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Override3.xml" ContentType="application/vnd.openxmlformats-officedocument.themeOverr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Override4.xml" ContentType="application/vnd.openxmlformats-officedocument.themeOverr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Override5.xml" ContentType="application/vnd.openxmlformats-officedocument.themeOverr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Override6.xml" ContentType="application/vnd.openxmlformats-officedocument.themeOverr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Override7.xml" ContentType="application/vnd.openxmlformats-officedocument.themeOverride+xml"/>
  <Override PartName="/ppt/tags/tag2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69" r:id="rId3"/>
    <p:sldId id="258" r:id="rId4"/>
    <p:sldId id="1736" r:id="rId5"/>
    <p:sldId id="1734" r:id="rId6"/>
    <p:sldId id="1738" r:id="rId7"/>
    <p:sldId id="1739" r:id="rId8"/>
    <p:sldId id="1746" r:id="rId9"/>
    <p:sldId id="1742" r:id="rId10"/>
    <p:sldId id="1715" r:id="rId11"/>
    <p:sldId id="1735" r:id="rId12"/>
    <p:sldId id="1712" r:id="rId13"/>
    <p:sldId id="1740" r:id="rId14"/>
    <p:sldId id="1743" r:id="rId15"/>
    <p:sldId id="1753" r:id="rId16"/>
    <p:sldId id="1726" r:id="rId17"/>
    <p:sldId id="1754" r:id="rId18"/>
    <p:sldId id="1755" r:id="rId19"/>
    <p:sldId id="1756" r:id="rId20"/>
    <p:sldId id="1744" r:id="rId21"/>
    <p:sldId id="1730" r:id="rId22"/>
    <p:sldId id="1721" r:id="rId23"/>
    <p:sldId id="1732" r:id="rId24"/>
    <p:sldId id="1747" r:id="rId25"/>
    <p:sldId id="1748" r:id="rId26"/>
    <p:sldId id="1745" r:id="rId27"/>
    <p:sldId id="1749" r:id="rId28"/>
    <p:sldId id="1733" r:id="rId29"/>
    <p:sldId id="1750" r:id="rId30"/>
    <p:sldId id="1751" r:id="rId31"/>
    <p:sldId id="1752" r:id="rId32"/>
    <p:sldId id="261" r:id="rId33"/>
    <p:sldId id="1741" r:id="rId34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4E1A"/>
    <a:srgbClr val="00BBE9"/>
    <a:srgbClr val="45CDFE"/>
    <a:srgbClr val="5052BF"/>
    <a:srgbClr val="0C0F3A"/>
    <a:srgbClr val="2950B2"/>
    <a:srgbClr val="9F151C"/>
    <a:srgbClr val="B91820"/>
    <a:srgbClr val="C33B42"/>
    <a:srgbClr val="CC1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66" autoAdjust="0"/>
    <p:restoredTop sz="96187" autoAdjust="0"/>
  </p:normalViewPr>
  <p:slideViewPr>
    <p:cSldViewPr snapToGrid="0">
      <p:cViewPr varScale="1">
        <p:scale>
          <a:sx n="77" d="100"/>
          <a:sy n="77" d="100"/>
        </p:scale>
        <p:origin x="114" y="7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本素材由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提供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尊重知识产权并注重保护用户享有的各项权利。郑重提醒您：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插件中提供的任何信息内容的所有权、知识产权归其原始权利人或权利受让人所有，您免费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购买获得的是信息内容的使用权，并受下述条款的约束；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禁止在接入互联网或移动互联网的任何网站、平台、应用或程序上以任何方式为他人提供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插件资源内容的下载。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resource is supplied by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respects all intellectual property rights and protects all the rights its users acquired. Solemnly remind you: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ownership and intellectual property of the resources supplied in iSlide Add-in belongs to its owner or the assignee of this ownership. you only acquired the usage of the resources supplied in iSlide Add-in, as well as respected the following restrain terms: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2.You are not permitted to provide the resource of iSlide Add-in in any website, platform, application access to the Internet or mobile Internet.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EE551459-64FC-4280-960A-44F7B2CC6142}"/>
              </a:ext>
            </a:extLst>
          </p:cNvPr>
          <p:cNvSpPr/>
          <p:nvPr userDrawn="1"/>
        </p:nvSpPr>
        <p:spPr>
          <a:xfrm>
            <a:off x="673" y="-22511"/>
            <a:ext cx="12205841" cy="6847935"/>
          </a:xfrm>
          <a:custGeom>
            <a:avLst/>
            <a:gdLst>
              <a:gd name="connsiteX0" fmla="*/ 12191327 w 12191327"/>
              <a:gd name="connsiteY0" fmla="*/ 0 h 5730335"/>
              <a:gd name="connsiteX1" fmla="*/ 12191327 w 12191327"/>
              <a:gd name="connsiteY1" fmla="*/ 3870032 h 5730335"/>
              <a:gd name="connsiteX2" fmla="*/ 12107621 w 12191327"/>
              <a:gd name="connsiteY2" fmla="*/ 3836997 h 5730335"/>
              <a:gd name="connsiteX3" fmla="*/ 11381566 w 12191327"/>
              <a:gd name="connsiteY3" fmla="*/ 3734849 h 5730335"/>
              <a:gd name="connsiteX4" fmla="*/ 7711750 w 12191327"/>
              <a:gd name="connsiteY4" fmla="*/ 5730335 h 5730335"/>
              <a:gd name="connsiteX5" fmla="*/ 4684790 w 12191327"/>
              <a:gd name="connsiteY5" fmla="*/ 3654581 h 5730335"/>
              <a:gd name="connsiteX6" fmla="*/ 2060188 w 12191327"/>
              <a:gd name="connsiteY6" fmla="*/ 3734849 h 5730335"/>
              <a:gd name="connsiteX7" fmla="*/ 42887 w 12191327"/>
              <a:gd name="connsiteY7" fmla="*/ 2962509 h 5730335"/>
              <a:gd name="connsiteX8" fmla="*/ 1424 w 12191327"/>
              <a:gd name="connsiteY8" fmla="*/ 2920999 h 5730335"/>
              <a:gd name="connsiteX9" fmla="*/ 1424 w 12191327"/>
              <a:gd name="connsiteY9" fmla="*/ 9666 h 5730335"/>
              <a:gd name="connsiteX0" fmla="*/ 12191327 w 12191327"/>
              <a:gd name="connsiteY0" fmla="*/ 1093427 h 6823762"/>
              <a:gd name="connsiteX1" fmla="*/ 12191327 w 12191327"/>
              <a:gd name="connsiteY1" fmla="*/ 4963459 h 6823762"/>
              <a:gd name="connsiteX2" fmla="*/ 12107621 w 12191327"/>
              <a:gd name="connsiteY2" fmla="*/ 4930424 h 6823762"/>
              <a:gd name="connsiteX3" fmla="*/ 11381566 w 12191327"/>
              <a:gd name="connsiteY3" fmla="*/ 4828276 h 6823762"/>
              <a:gd name="connsiteX4" fmla="*/ 7711750 w 12191327"/>
              <a:gd name="connsiteY4" fmla="*/ 6823762 h 6823762"/>
              <a:gd name="connsiteX5" fmla="*/ 4684790 w 12191327"/>
              <a:gd name="connsiteY5" fmla="*/ 4748008 h 6823762"/>
              <a:gd name="connsiteX6" fmla="*/ 2060188 w 12191327"/>
              <a:gd name="connsiteY6" fmla="*/ 4828276 h 6823762"/>
              <a:gd name="connsiteX7" fmla="*/ 42887 w 12191327"/>
              <a:gd name="connsiteY7" fmla="*/ 4055936 h 6823762"/>
              <a:gd name="connsiteX8" fmla="*/ 1424 w 12191327"/>
              <a:gd name="connsiteY8" fmla="*/ 4014426 h 6823762"/>
              <a:gd name="connsiteX9" fmla="*/ 1424 w 12191327"/>
              <a:gd name="connsiteY9" fmla="*/ 7 h 6823762"/>
              <a:gd name="connsiteX10" fmla="*/ 12191327 w 12191327"/>
              <a:gd name="connsiteY10" fmla="*/ 1093427 h 6823762"/>
              <a:gd name="connsiteX0" fmla="*/ 12205841 w 12205841"/>
              <a:gd name="connsiteY0" fmla="*/ 0 h 6847935"/>
              <a:gd name="connsiteX1" fmla="*/ 12191327 w 12205841"/>
              <a:gd name="connsiteY1" fmla="*/ 4987632 h 6847935"/>
              <a:gd name="connsiteX2" fmla="*/ 12107621 w 12205841"/>
              <a:gd name="connsiteY2" fmla="*/ 4954597 h 6847935"/>
              <a:gd name="connsiteX3" fmla="*/ 11381566 w 12205841"/>
              <a:gd name="connsiteY3" fmla="*/ 4852449 h 6847935"/>
              <a:gd name="connsiteX4" fmla="*/ 7711750 w 12205841"/>
              <a:gd name="connsiteY4" fmla="*/ 6847935 h 6847935"/>
              <a:gd name="connsiteX5" fmla="*/ 4684790 w 12205841"/>
              <a:gd name="connsiteY5" fmla="*/ 4772181 h 6847935"/>
              <a:gd name="connsiteX6" fmla="*/ 2060188 w 12205841"/>
              <a:gd name="connsiteY6" fmla="*/ 4852449 h 6847935"/>
              <a:gd name="connsiteX7" fmla="*/ 42887 w 12205841"/>
              <a:gd name="connsiteY7" fmla="*/ 4080109 h 6847935"/>
              <a:gd name="connsiteX8" fmla="*/ 1424 w 12205841"/>
              <a:gd name="connsiteY8" fmla="*/ 4038599 h 6847935"/>
              <a:gd name="connsiteX9" fmla="*/ 1424 w 12205841"/>
              <a:gd name="connsiteY9" fmla="*/ 24180 h 6847935"/>
              <a:gd name="connsiteX10" fmla="*/ 12205841 w 12205841"/>
              <a:gd name="connsiteY10" fmla="*/ 0 h 6847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05841" h="6847935">
                <a:moveTo>
                  <a:pt x="12205841" y="0"/>
                </a:moveTo>
                <a:lnTo>
                  <a:pt x="12191327" y="4987632"/>
                </a:lnTo>
                <a:lnTo>
                  <a:pt x="12107621" y="4954597"/>
                </a:lnTo>
                <a:cubicBezTo>
                  <a:pt x="11900120" y="4886359"/>
                  <a:pt x="11659700" y="4847801"/>
                  <a:pt x="11381566" y="4852449"/>
                </a:cubicBezTo>
                <a:cubicBezTo>
                  <a:pt x="9390570" y="4886049"/>
                  <a:pt x="9034456" y="6847935"/>
                  <a:pt x="7711750" y="6847935"/>
                </a:cubicBezTo>
                <a:cubicBezTo>
                  <a:pt x="6363610" y="6847935"/>
                  <a:pt x="6079182" y="5012984"/>
                  <a:pt x="4684790" y="4772181"/>
                </a:cubicBezTo>
                <a:cubicBezTo>
                  <a:pt x="3961000" y="4647114"/>
                  <a:pt x="3412956" y="4886049"/>
                  <a:pt x="2060188" y="4852449"/>
                </a:cubicBezTo>
                <a:cubicBezTo>
                  <a:pt x="1083189" y="4828182"/>
                  <a:pt x="440913" y="4451112"/>
                  <a:pt x="42887" y="4080109"/>
                </a:cubicBezTo>
                <a:lnTo>
                  <a:pt x="1424" y="4038599"/>
                </a:lnTo>
                <a:cubicBezTo>
                  <a:pt x="-3508" y="3072210"/>
                  <a:pt x="6356" y="990569"/>
                  <a:pt x="1424" y="24180"/>
                </a:cubicBezTo>
                <a:lnTo>
                  <a:pt x="1220584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6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97000"/>
                  <a:lumOff val="3000"/>
                </a:schemeClr>
              </a:gs>
            </a:gsLst>
            <a:lin ang="4800000" scaled="0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8BB0706A-7E3F-4721-B52F-0E4856AC56F7}"/>
              </a:ext>
            </a:extLst>
          </p:cNvPr>
          <p:cNvSpPr/>
          <p:nvPr userDrawn="1"/>
        </p:nvSpPr>
        <p:spPr>
          <a:xfrm>
            <a:off x="-5080" y="3144390"/>
            <a:ext cx="7123788" cy="3631284"/>
          </a:xfrm>
          <a:custGeom>
            <a:avLst/>
            <a:gdLst>
              <a:gd name="connsiteX0" fmla="*/ 11652 w 6995510"/>
              <a:gd name="connsiteY0" fmla="*/ 0 h 4209226"/>
              <a:gd name="connsiteX1" fmla="*/ 680028 w 6995510"/>
              <a:gd name="connsiteY1" fmla="*/ 1289493 h 4209226"/>
              <a:gd name="connsiteX2" fmla="*/ 2380525 w 6995510"/>
              <a:gd name="connsiteY2" fmla="*/ 1993258 h 4209226"/>
              <a:gd name="connsiteX3" fmla="*/ 6008857 w 6995510"/>
              <a:gd name="connsiteY3" fmla="*/ 2316188 h 4209226"/>
              <a:gd name="connsiteX4" fmla="*/ 6995510 w 6995510"/>
              <a:gd name="connsiteY4" fmla="*/ 4209226 h 4209226"/>
              <a:gd name="connsiteX5" fmla="*/ 4628909 w 6995510"/>
              <a:gd name="connsiteY5" fmla="*/ 1937580 h 4209226"/>
              <a:gd name="connsiteX6" fmla="*/ 2057704 w 6995510"/>
              <a:gd name="connsiteY6" fmla="*/ 2013302 h 4209226"/>
              <a:gd name="connsiteX7" fmla="*/ 149578 w 6995510"/>
              <a:gd name="connsiteY7" fmla="*/ 1173527 h 4209226"/>
              <a:gd name="connsiteX8" fmla="*/ 0 w 6995510"/>
              <a:gd name="connsiteY8" fmla="*/ 1002967 h 4209226"/>
              <a:gd name="connsiteX9" fmla="*/ 0 w 6995510"/>
              <a:gd name="connsiteY9" fmla="*/ 637792 h 4209226"/>
              <a:gd name="connsiteX0" fmla="*/ 11652 w 6995510"/>
              <a:gd name="connsiteY0" fmla="*/ 0 h 4209226"/>
              <a:gd name="connsiteX1" fmla="*/ 680028 w 6995510"/>
              <a:gd name="connsiteY1" fmla="*/ 1289493 h 4209226"/>
              <a:gd name="connsiteX2" fmla="*/ 2380525 w 6995510"/>
              <a:gd name="connsiteY2" fmla="*/ 1993258 h 4209226"/>
              <a:gd name="connsiteX3" fmla="*/ 6008857 w 6995510"/>
              <a:gd name="connsiteY3" fmla="*/ 2316188 h 4209226"/>
              <a:gd name="connsiteX4" fmla="*/ 6995510 w 6995510"/>
              <a:gd name="connsiteY4" fmla="*/ 4209226 h 4209226"/>
              <a:gd name="connsiteX5" fmla="*/ 4628909 w 6995510"/>
              <a:gd name="connsiteY5" fmla="*/ 1937580 h 4209226"/>
              <a:gd name="connsiteX6" fmla="*/ 2057704 w 6995510"/>
              <a:gd name="connsiteY6" fmla="*/ 2013302 h 4209226"/>
              <a:gd name="connsiteX7" fmla="*/ 149578 w 6995510"/>
              <a:gd name="connsiteY7" fmla="*/ 1173527 h 4209226"/>
              <a:gd name="connsiteX8" fmla="*/ 0 w 6995510"/>
              <a:gd name="connsiteY8" fmla="*/ 1002967 h 4209226"/>
              <a:gd name="connsiteX9" fmla="*/ 11652 w 6995510"/>
              <a:gd name="connsiteY9" fmla="*/ 0 h 4209226"/>
              <a:gd name="connsiteX0" fmla="*/ 4177 w 6988035"/>
              <a:gd name="connsiteY0" fmla="*/ 0 h 4209226"/>
              <a:gd name="connsiteX1" fmla="*/ 672553 w 6988035"/>
              <a:gd name="connsiteY1" fmla="*/ 1289493 h 4209226"/>
              <a:gd name="connsiteX2" fmla="*/ 2373050 w 6988035"/>
              <a:gd name="connsiteY2" fmla="*/ 1993258 h 4209226"/>
              <a:gd name="connsiteX3" fmla="*/ 6001382 w 6988035"/>
              <a:gd name="connsiteY3" fmla="*/ 2316188 h 4209226"/>
              <a:gd name="connsiteX4" fmla="*/ 6988035 w 6988035"/>
              <a:gd name="connsiteY4" fmla="*/ 4209226 h 4209226"/>
              <a:gd name="connsiteX5" fmla="*/ 4621434 w 6988035"/>
              <a:gd name="connsiteY5" fmla="*/ 1937580 h 4209226"/>
              <a:gd name="connsiteX6" fmla="*/ 2050229 w 6988035"/>
              <a:gd name="connsiteY6" fmla="*/ 2013302 h 4209226"/>
              <a:gd name="connsiteX7" fmla="*/ 142103 w 6988035"/>
              <a:gd name="connsiteY7" fmla="*/ 1173527 h 4209226"/>
              <a:gd name="connsiteX8" fmla="*/ 0 w 6988035"/>
              <a:gd name="connsiteY8" fmla="*/ 949970 h 4209226"/>
              <a:gd name="connsiteX9" fmla="*/ 4177 w 6988035"/>
              <a:gd name="connsiteY9" fmla="*/ 0 h 4209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88035" h="4209226">
                <a:moveTo>
                  <a:pt x="4177" y="0"/>
                </a:moveTo>
                <a:cubicBezTo>
                  <a:pt x="4177" y="0"/>
                  <a:pt x="201962" y="748307"/>
                  <a:pt x="672553" y="1289493"/>
                </a:cubicBezTo>
                <a:cubicBezTo>
                  <a:pt x="1049937" y="1721551"/>
                  <a:pt x="1604644" y="2084568"/>
                  <a:pt x="2373050" y="1993258"/>
                </a:cubicBezTo>
                <a:cubicBezTo>
                  <a:pt x="4105375" y="1786137"/>
                  <a:pt x="5451222" y="432058"/>
                  <a:pt x="6001382" y="2316188"/>
                </a:cubicBezTo>
                <a:cubicBezTo>
                  <a:pt x="6306017" y="3358471"/>
                  <a:pt x="6515169" y="3774940"/>
                  <a:pt x="6988035" y="4209226"/>
                </a:cubicBezTo>
                <a:cubicBezTo>
                  <a:pt x="6146880" y="3676948"/>
                  <a:pt x="5749036" y="2173653"/>
                  <a:pt x="4621434" y="1937580"/>
                </a:cubicBezTo>
                <a:cubicBezTo>
                  <a:pt x="3909862" y="1788364"/>
                  <a:pt x="3380163" y="2053390"/>
                  <a:pt x="2050229" y="2013302"/>
                </a:cubicBezTo>
                <a:cubicBezTo>
                  <a:pt x="1149114" y="1986020"/>
                  <a:pt x="536932" y="1588725"/>
                  <a:pt x="142103" y="1173527"/>
                </a:cubicBezTo>
                <a:lnTo>
                  <a:pt x="0" y="949970"/>
                </a:lnTo>
                <a:cubicBezTo>
                  <a:pt x="1392" y="633313"/>
                  <a:pt x="2785" y="316657"/>
                  <a:pt x="4177" y="0"/>
                </a:cubicBezTo>
                <a:close/>
              </a:path>
            </a:pathLst>
          </a:custGeom>
          <a:gradFill flip="none" rotWithShape="1">
            <a:gsLst>
              <a:gs pos="29000">
                <a:schemeClr val="accent2"/>
              </a:gs>
              <a:gs pos="100000">
                <a:schemeClr val="accent3">
                  <a:lumMod val="75000"/>
                </a:schemeClr>
              </a:gs>
              <a:gs pos="71000">
                <a:schemeClr val="accent3"/>
              </a:gs>
            </a:gsLst>
            <a:lin ang="15000000" scaled="0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3657D8FB-34BC-4760-B803-3F47AE518691}"/>
              </a:ext>
            </a:extLst>
          </p:cNvPr>
          <p:cNvSpPr/>
          <p:nvPr userDrawn="1"/>
        </p:nvSpPr>
        <p:spPr>
          <a:xfrm>
            <a:off x="8948776" y="4438339"/>
            <a:ext cx="3243224" cy="1741375"/>
          </a:xfrm>
          <a:custGeom>
            <a:avLst/>
            <a:gdLst>
              <a:gd name="connsiteX0" fmla="*/ 3243224 w 3243224"/>
              <a:gd name="connsiteY0" fmla="*/ 226593 h 1741375"/>
              <a:gd name="connsiteX1" fmla="*/ 3243224 w 3243224"/>
              <a:gd name="connsiteY1" fmla="*/ 572879 h 1741375"/>
              <a:gd name="connsiteX2" fmla="*/ 3138801 w 3243224"/>
              <a:gd name="connsiteY2" fmla="*/ 530908 h 1741375"/>
              <a:gd name="connsiteX3" fmla="*/ 2540101 w 3243224"/>
              <a:gd name="connsiteY3" fmla="*/ 398211 h 1741375"/>
              <a:gd name="connsiteX4" fmla="*/ 3132349 w 3243224"/>
              <a:gd name="connsiteY4" fmla="*/ 230607 h 1741375"/>
              <a:gd name="connsiteX5" fmla="*/ 1319224 w 3243224"/>
              <a:gd name="connsiteY5" fmla="*/ 262 h 1741375"/>
              <a:gd name="connsiteX6" fmla="*/ 2540101 w 3243224"/>
              <a:gd name="connsiteY6" fmla="*/ 398211 h 1741375"/>
              <a:gd name="connsiteX7" fmla="*/ 0 w 3243224"/>
              <a:gd name="connsiteY7" fmla="*/ 1741375 h 1741375"/>
              <a:gd name="connsiteX8" fmla="*/ 670375 w 3243224"/>
              <a:gd name="connsiteY8" fmla="*/ 168828 h 1741375"/>
              <a:gd name="connsiteX9" fmla="*/ 1319224 w 3243224"/>
              <a:gd name="connsiteY9" fmla="*/ 262 h 17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43224" h="1741375">
                <a:moveTo>
                  <a:pt x="3243224" y="226593"/>
                </a:moveTo>
                <a:lnTo>
                  <a:pt x="3243224" y="572879"/>
                </a:lnTo>
                <a:lnTo>
                  <a:pt x="3138801" y="530908"/>
                </a:lnTo>
                <a:cubicBezTo>
                  <a:pt x="2957903" y="467586"/>
                  <a:pt x="2758841" y="424733"/>
                  <a:pt x="2540101" y="398211"/>
                </a:cubicBezTo>
                <a:cubicBezTo>
                  <a:pt x="2713178" y="303591"/>
                  <a:pt x="2914633" y="249896"/>
                  <a:pt x="3132349" y="230607"/>
                </a:cubicBezTo>
                <a:close/>
                <a:moveTo>
                  <a:pt x="1319224" y="262"/>
                </a:moveTo>
                <a:cubicBezTo>
                  <a:pt x="1818394" y="9435"/>
                  <a:pt x="2324062" y="258033"/>
                  <a:pt x="2540101" y="398211"/>
                </a:cubicBezTo>
                <a:cubicBezTo>
                  <a:pt x="1262195" y="362529"/>
                  <a:pt x="508020" y="1142431"/>
                  <a:pt x="0" y="1741375"/>
                </a:cubicBezTo>
                <a:cubicBezTo>
                  <a:pt x="123077" y="981863"/>
                  <a:pt x="314239" y="400759"/>
                  <a:pt x="670375" y="168828"/>
                </a:cubicBezTo>
                <a:cubicBezTo>
                  <a:pt x="866775" y="41393"/>
                  <a:pt x="1092329" y="-3907"/>
                  <a:pt x="1319224" y="262"/>
                </a:cubicBezTo>
                <a:close/>
              </a:path>
            </a:pathLst>
          </a:custGeom>
          <a:gradFill>
            <a:gsLst>
              <a:gs pos="38000">
                <a:schemeClr val="accent2"/>
              </a:gs>
              <a:gs pos="100000">
                <a:schemeClr val="accent3">
                  <a:lumMod val="75000"/>
                </a:schemeClr>
              </a:gs>
              <a:gs pos="71000">
                <a:schemeClr val="accent3"/>
              </a:gs>
            </a:gsLst>
            <a:lin ang="126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CD79679-A65F-4ED0-96BE-A96D60B15E15}"/>
              </a:ext>
            </a:extLst>
          </p:cNvPr>
          <p:cNvGrpSpPr/>
          <p:nvPr userDrawn="1"/>
        </p:nvGrpSpPr>
        <p:grpSpPr>
          <a:xfrm>
            <a:off x="9829838" y="1013439"/>
            <a:ext cx="1097012" cy="893731"/>
            <a:chOff x="9809463" y="1631237"/>
            <a:chExt cx="1097012" cy="893731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19A5DF87-ECAC-4D10-B375-832A4D18354D}"/>
                </a:ext>
              </a:extLst>
            </p:cNvPr>
            <p:cNvSpPr/>
            <p:nvPr/>
          </p:nvSpPr>
          <p:spPr>
            <a:xfrm>
              <a:off x="9809463" y="1631237"/>
              <a:ext cx="1097012" cy="893731"/>
            </a:xfrm>
            <a:custGeom>
              <a:avLst/>
              <a:gdLst>
                <a:gd name="connsiteX0" fmla="*/ 108535 w 1097012"/>
                <a:gd name="connsiteY0" fmla="*/ 480094 h 893731"/>
                <a:gd name="connsiteX1" fmla="*/ 92196 w 1097012"/>
                <a:gd name="connsiteY1" fmla="*/ 374679 h 893731"/>
                <a:gd name="connsiteX2" fmla="*/ 456310 w 1097012"/>
                <a:gd name="connsiteY2" fmla="*/ 17187 h 893731"/>
                <a:gd name="connsiteX3" fmla="*/ 806420 w 1097012"/>
                <a:gd name="connsiteY3" fmla="*/ 271557 h 893731"/>
                <a:gd name="connsiteX4" fmla="*/ 955801 w 1097012"/>
                <a:gd name="connsiteY4" fmla="*/ 431970 h 893731"/>
                <a:gd name="connsiteX5" fmla="*/ 951133 w 1097012"/>
                <a:gd name="connsiteY5" fmla="*/ 473219 h 893731"/>
                <a:gd name="connsiteX6" fmla="*/ 969805 w 1097012"/>
                <a:gd name="connsiteY6" fmla="*/ 473219 h 893731"/>
                <a:gd name="connsiteX7" fmla="*/ 1088844 w 1097012"/>
                <a:gd name="connsiteY7" fmla="*/ 601550 h 893731"/>
                <a:gd name="connsiteX8" fmla="*/ 955801 w 1097012"/>
                <a:gd name="connsiteY8" fmla="*/ 732172 h 893731"/>
                <a:gd name="connsiteX9" fmla="*/ 502991 w 1097012"/>
                <a:gd name="connsiteY9" fmla="*/ 732172 h 893731"/>
                <a:gd name="connsiteX10" fmla="*/ 353612 w 1097012"/>
                <a:gd name="connsiteY10" fmla="*/ 878836 h 893731"/>
                <a:gd name="connsiteX11" fmla="*/ 353612 w 1097012"/>
                <a:gd name="connsiteY11" fmla="*/ 732172 h 893731"/>
                <a:gd name="connsiteX12" fmla="*/ 150548 w 1097012"/>
                <a:gd name="connsiteY12" fmla="*/ 732172 h 893731"/>
                <a:gd name="connsiteX13" fmla="*/ 17506 w 1097012"/>
                <a:gd name="connsiteY13" fmla="*/ 601550 h 893731"/>
                <a:gd name="connsiteX14" fmla="*/ 108535 w 1097012"/>
                <a:gd name="connsiteY14" fmla="*/ 480094 h 89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012" h="893731">
                  <a:moveTo>
                    <a:pt x="108535" y="480094"/>
                  </a:moveTo>
                  <a:cubicBezTo>
                    <a:pt x="96864" y="445720"/>
                    <a:pt x="92196" y="411346"/>
                    <a:pt x="92196" y="374679"/>
                  </a:cubicBezTo>
                  <a:cubicBezTo>
                    <a:pt x="92196" y="177600"/>
                    <a:pt x="255581" y="17187"/>
                    <a:pt x="456310" y="17187"/>
                  </a:cubicBezTo>
                  <a:cubicBezTo>
                    <a:pt x="622030" y="17187"/>
                    <a:pt x="759739" y="124893"/>
                    <a:pt x="806420" y="271557"/>
                  </a:cubicBezTo>
                  <a:cubicBezTo>
                    <a:pt x="890448" y="278432"/>
                    <a:pt x="955801" y="347180"/>
                    <a:pt x="955801" y="431970"/>
                  </a:cubicBezTo>
                  <a:cubicBezTo>
                    <a:pt x="955801" y="445720"/>
                    <a:pt x="953466" y="459470"/>
                    <a:pt x="951133" y="473219"/>
                  </a:cubicBezTo>
                  <a:lnTo>
                    <a:pt x="969805" y="473219"/>
                  </a:lnTo>
                  <a:cubicBezTo>
                    <a:pt x="1037494" y="480094"/>
                    <a:pt x="1088844" y="535093"/>
                    <a:pt x="1088844" y="601550"/>
                  </a:cubicBezTo>
                  <a:cubicBezTo>
                    <a:pt x="1088844" y="672590"/>
                    <a:pt x="1028157" y="732172"/>
                    <a:pt x="955801" y="732172"/>
                  </a:cubicBezTo>
                  <a:lnTo>
                    <a:pt x="502991" y="732172"/>
                  </a:lnTo>
                  <a:lnTo>
                    <a:pt x="353612" y="878836"/>
                  </a:lnTo>
                  <a:lnTo>
                    <a:pt x="353612" y="732172"/>
                  </a:lnTo>
                  <a:lnTo>
                    <a:pt x="150548" y="732172"/>
                  </a:lnTo>
                  <a:cubicBezTo>
                    <a:pt x="78191" y="732172"/>
                    <a:pt x="17506" y="672590"/>
                    <a:pt x="17506" y="601550"/>
                  </a:cubicBezTo>
                  <a:cubicBezTo>
                    <a:pt x="17506" y="544259"/>
                    <a:pt x="54850" y="496135"/>
                    <a:pt x="108535" y="480094"/>
                  </a:cubicBezTo>
                  <a:close/>
                </a:path>
              </a:pathLst>
            </a:custGeom>
            <a:solidFill>
              <a:srgbClr val="0035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31A5036F-ACAE-46DC-8DB7-ECDD1A41E493}"/>
                </a:ext>
              </a:extLst>
            </p:cNvPr>
            <p:cNvSpPr/>
            <p:nvPr/>
          </p:nvSpPr>
          <p:spPr>
            <a:xfrm>
              <a:off x="10073213" y="1753969"/>
              <a:ext cx="396792" cy="504156"/>
            </a:xfrm>
            <a:custGeom>
              <a:avLst/>
              <a:gdLst>
                <a:gd name="connsiteX0" fmla="*/ 17506 w 396791"/>
                <a:gd name="connsiteY0" fmla="*/ 203823 h 504156"/>
                <a:gd name="connsiteX1" fmla="*/ 227572 w 396791"/>
                <a:gd name="connsiteY1" fmla="*/ 18202 h 504156"/>
                <a:gd name="connsiteX2" fmla="*/ 393291 w 396791"/>
                <a:gd name="connsiteY2" fmla="*/ 171740 h 504156"/>
                <a:gd name="connsiteX3" fmla="*/ 360614 w 396791"/>
                <a:gd name="connsiteY3" fmla="*/ 311529 h 504156"/>
                <a:gd name="connsiteX4" fmla="*/ 360614 w 396791"/>
                <a:gd name="connsiteY4" fmla="*/ 311529 h 504156"/>
                <a:gd name="connsiteX5" fmla="*/ 239242 w 396791"/>
                <a:gd name="connsiteY5" fmla="*/ 492567 h 504156"/>
                <a:gd name="connsiteX6" fmla="*/ 171555 w 396791"/>
                <a:gd name="connsiteY6" fmla="*/ 492567 h 504156"/>
                <a:gd name="connsiteX7" fmla="*/ 50183 w 396791"/>
                <a:gd name="connsiteY7" fmla="*/ 311529 h 504156"/>
                <a:gd name="connsiteX8" fmla="*/ 50183 w 396791"/>
                <a:gd name="connsiteY8" fmla="*/ 311529 h 504156"/>
                <a:gd name="connsiteX9" fmla="*/ 17506 w 396791"/>
                <a:gd name="connsiteY9" fmla="*/ 203823 h 504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6791" h="504156">
                  <a:moveTo>
                    <a:pt x="17506" y="203823"/>
                  </a:moveTo>
                  <a:cubicBezTo>
                    <a:pt x="17506" y="93825"/>
                    <a:pt x="113203" y="6744"/>
                    <a:pt x="227572" y="18202"/>
                  </a:cubicBezTo>
                  <a:cubicBezTo>
                    <a:pt x="311599" y="27368"/>
                    <a:pt x="379286" y="91534"/>
                    <a:pt x="393291" y="171740"/>
                  </a:cubicBezTo>
                  <a:cubicBezTo>
                    <a:pt x="402627" y="224447"/>
                    <a:pt x="388623" y="272572"/>
                    <a:pt x="360614" y="311529"/>
                  </a:cubicBezTo>
                  <a:lnTo>
                    <a:pt x="360614" y="311529"/>
                  </a:lnTo>
                  <a:lnTo>
                    <a:pt x="239242" y="492567"/>
                  </a:lnTo>
                  <a:cubicBezTo>
                    <a:pt x="222903" y="515483"/>
                    <a:pt x="187892" y="515483"/>
                    <a:pt x="171555" y="492567"/>
                  </a:cubicBezTo>
                  <a:lnTo>
                    <a:pt x="50183" y="311529"/>
                  </a:lnTo>
                  <a:lnTo>
                    <a:pt x="50183" y="311529"/>
                  </a:lnTo>
                  <a:cubicBezTo>
                    <a:pt x="31511" y="281738"/>
                    <a:pt x="17506" y="245072"/>
                    <a:pt x="17506" y="203823"/>
                  </a:cubicBezTo>
                  <a:close/>
                </a:path>
              </a:pathLst>
            </a:custGeom>
            <a:solidFill>
              <a:srgbClr val="008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9B159B91-749F-46C6-9B12-50E118B79AC2}"/>
                </a:ext>
              </a:extLst>
            </p:cNvPr>
            <p:cNvSpPr/>
            <p:nvPr/>
          </p:nvSpPr>
          <p:spPr>
            <a:xfrm>
              <a:off x="10171244" y="1848941"/>
              <a:ext cx="210066" cy="206246"/>
            </a:xfrm>
            <a:custGeom>
              <a:avLst/>
              <a:gdLst>
                <a:gd name="connsiteX0" fmla="*/ 17506 w 210066"/>
                <a:gd name="connsiteY0" fmla="*/ 108852 h 206245"/>
                <a:gd name="connsiteX1" fmla="*/ 110868 w 210066"/>
                <a:gd name="connsiteY1" fmla="*/ 200517 h 206245"/>
                <a:gd name="connsiteX2" fmla="*/ 204231 w 210066"/>
                <a:gd name="connsiteY2" fmla="*/ 108852 h 206245"/>
                <a:gd name="connsiteX3" fmla="*/ 110868 w 210066"/>
                <a:gd name="connsiteY3" fmla="*/ 17187 h 206245"/>
                <a:gd name="connsiteX4" fmla="*/ 17506 w 210066"/>
                <a:gd name="connsiteY4" fmla="*/ 108852 h 20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066" h="206245">
                  <a:moveTo>
                    <a:pt x="17506" y="108852"/>
                  </a:moveTo>
                  <a:cubicBezTo>
                    <a:pt x="17506" y="159267"/>
                    <a:pt x="59518" y="200517"/>
                    <a:pt x="110868" y="200517"/>
                  </a:cubicBezTo>
                  <a:cubicBezTo>
                    <a:pt x="162218" y="200517"/>
                    <a:pt x="204231" y="159267"/>
                    <a:pt x="204231" y="108852"/>
                  </a:cubicBezTo>
                  <a:cubicBezTo>
                    <a:pt x="204231" y="58436"/>
                    <a:pt x="162218" y="17187"/>
                    <a:pt x="110868" y="17187"/>
                  </a:cubicBezTo>
                  <a:cubicBezTo>
                    <a:pt x="59518" y="17187"/>
                    <a:pt x="17506" y="58436"/>
                    <a:pt x="17506" y="108852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01C4157A-8B0E-45D1-9829-7A0056F0F8DE}"/>
                </a:ext>
              </a:extLst>
            </p:cNvPr>
            <p:cNvSpPr/>
            <p:nvPr/>
          </p:nvSpPr>
          <p:spPr>
            <a:xfrm>
              <a:off x="9809463" y="1631237"/>
              <a:ext cx="1097012" cy="893731"/>
            </a:xfrm>
            <a:custGeom>
              <a:avLst/>
              <a:gdLst>
                <a:gd name="connsiteX0" fmla="*/ 108535 w 1097012"/>
                <a:gd name="connsiteY0" fmla="*/ 480094 h 893731"/>
                <a:gd name="connsiteX1" fmla="*/ 92196 w 1097012"/>
                <a:gd name="connsiteY1" fmla="*/ 374679 h 893731"/>
                <a:gd name="connsiteX2" fmla="*/ 456310 w 1097012"/>
                <a:gd name="connsiteY2" fmla="*/ 17187 h 893731"/>
                <a:gd name="connsiteX3" fmla="*/ 806420 w 1097012"/>
                <a:gd name="connsiteY3" fmla="*/ 271557 h 893731"/>
                <a:gd name="connsiteX4" fmla="*/ 955801 w 1097012"/>
                <a:gd name="connsiteY4" fmla="*/ 431970 h 893731"/>
                <a:gd name="connsiteX5" fmla="*/ 951133 w 1097012"/>
                <a:gd name="connsiteY5" fmla="*/ 473219 h 893731"/>
                <a:gd name="connsiteX6" fmla="*/ 969805 w 1097012"/>
                <a:gd name="connsiteY6" fmla="*/ 473219 h 893731"/>
                <a:gd name="connsiteX7" fmla="*/ 1088844 w 1097012"/>
                <a:gd name="connsiteY7" fmla="*/ 601550 h 893731"/>
                <a:gd name="connsiteX8" fmla="*/ 955801 w 1097012"/>
                <a:gd name="connsiteY8" fmla="*/ 732172 h 893731"/>
                <a:gd name="connsiteX9" fmla="*/ 502991 w 1097012"/>
                <a:gd name="connsiteY9" fmla="*/ 732172 h 893731"/>
                <a:gd name="connsiteX10" fmla="*/ 353612 w 1097012"/>
                <a:gd name="connsiteY10" fmla="*/ 878836 h 893731"/>
                <a:gd name="connsiteX11" fmla="*/ 353612 w 1097012"/>
                <a:gd name="connsiteY11" fmla="*/ 732172 h 893731"/>
                <a:gd name="connsiteX12" fmla="*/ 150548 w 1097012"/>
                <a:gd name="connsiteY12" fmla="*/ 732172 h 893731"/>
                <a:gd name="connsiteX13" fmla="*/ 17506 w 1097012"/>
                <a:gd name="connsiteY13" fmla="*/ 601550 h 893731"/>
                <a:gd name="connsiteX14" fmla="*/ 108535 w 1097012"/>
                <a:gd name="connsiteY14" fmla="*/ 480094 h 89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012" h="893731">
                  <a:moveTo>
                    <a:pt x="108535" y="480094"/>
                  </a:moveTo>
                  <a:cubicBezTo>
                    <a:pt x="96864" y="445720"/>
                    <a:pt x="92196" y="411346"/>
                    <a:pt x="92196" y="374679"/>
                  </a:cubicBezTo>
                  <a:cubicBezTo>
                    <a:pt x="92196" y="177600"/>
                    <a:pt x="255581" y="17187"/>
                    <a:pt x="456310" y="17187"/>
                  </a:cubicBezTo>
                  <a:cubicBezTo>
                    <a:pt x="622030" y="17187"/>
                    <a:pt x="759739" y="124893"/>
                    <a:pt x="806420" y="271557"/>
                  </a:cubicBezTo>
                  <a:cubicBezTo>
                    <a:pt x="890448" y="278432"/>
                    <a:pt x="955801" y="347180"/>
                    <a:pt x="955801" y="431970"/>
                  </a:cubicBezTo>
                  <a:cubicBezTo>
                    <a:pt x="955801" y="445720"/>
                    <a:pt x="953466" y="459470"/>
                    <a:pt x="951133" y="473219"/>
                  </a:cubicBezTo>
                  <a:lnTo>
                    <a:pt x="969805" y="473219"/>
                  </a:lnTo>
                  <a:cubicBezTo>
                    <a:pt x="1037494" y="480094"/>
                    <a:pt x="1088844" y="535093"/>
                    <a:pt x="1088844" y="601550"/>
                  </a:cubicBezTo>
                  <a:cubicBezTo>
                    <a:pt x="1088844" y="672590"/>
                    <a:pt x="1028157" y="732172"/>
                    <a:pt x="955801" y="732172"/>
                  </a:cubicBezTo>
                  <a:lnTo>
                    <a:pt x="502991" y="732172"/>
                  </a:lnTo>
                  <a:lnTo>
                    <a:pt x="353612" y="878836"/>
                  </a:lnTo>
                  <a:lnTo>
                    <a:pt x="353612" y="732172"/>
                  </a:lnTo>
                  <a:lnTo>
                    <a:pt x="150548" y="732172"/>
                  </a:lnTo>
                  <a:cubicBezTo>
                    <a:pt x="78191" y="732172"/>
                    <a:pt x="17506" y="672590"/>
                    <a:pt x="17506" y="601550"/>
                  </a:cubicBezTo>
                  <a:cubicBezTo>
                    <a:pt x="17506" y="544259"/>
                    <a:pt x="54850" y="496135"/>
                    <a:pt x="108535" y="480094"/>
                  </a:cubicBezTo>
                  <a:close/>
                </a:path>
              </a:pathLst>
            </a:custGeom>
            <a:solidFill>
              <a:srgbClr val="0035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ED825EE7-0E02-4F9A-929B-E165E6C07A13}"/>
                </a:ext>
              </a:extLst>
            </p:cNvPr>
            <p:cNvSpPr/>
            <p:nvPr/>
          </p:nvSpPr>
          <p:spPr>
            <a:xfrm>
              <a:off x="10073213" y="1753969"/>
              <a:ext cx="396792" cy="504156"/>
            </a:xfrm>
            <a:custGeom>
              <a:avLst/>
              <a:gdLst>
                <a:gd name="connsiteX0" fmla="*/ 17506 w 396791"/>
                <a:gd name="connsiteY0" fmla="*/ 203823 h 504156"/>
                <a:gd name="connsiteX1" fmla="*/ 227572 w 396791"/>
                <a:gd name="connsiteY1" fmla="*/ 18202 h 504156"/>
                <a:gd name="connsiteX2" fmla="*/ 393291 w 396791"/>
                <a:gd name="connsiteY2" fmla="*/ 171740 h 504156"/>
                <a:gd name="connsiteX3" fmla="*/ 360614 w 396791"/>
                <a:gd name="connsiteY3" fmla="*/ 311529 h 504156"/>
                <a:gd name="connsiteX4" fmla="*/ 360614 w 396791"/>
                <a:gd name="connsiteY4" fmla="*/ 311529 h 504156"/>
                <a:gd name="connsiteX5" fmla="*/ 239242 w 396791"/>
                <a:gd name="connsiteY5" fmla="*/ 492567 h 504156"/>
                <a:gd name="connsiteX6" fmla="*/ 171555 w 396791"/>
                <a:gd name="connsiteY6" fmla="*/ 492567 h 504156"/>
                <a:gd name="connsiteX7" fmla="*/ 50183 w 396791"/>
                <a:gd name="connsiteY7" fmla="*/ 311529 h 504156"/>
                <a:gd name="connsiteX8" fmla="*/ 50183 w 396791"/>
                <a:gd name="connsiteY8" fmla="*/ 311529 h 504156"/>
                <a:gd name="connsiteX9" fmla="*/ 17506 w 396791"/>
                <a:gd name="connsiteY9" fmla="*/ 203823 h 504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6791" h="504156">
                  <a:moveTo>
                    <a:pt x="17506" y="203823"/>
                  </a:moveTo>
                  <a:cubicBezTo>
                    <a:pt x="17506" y="93825"/>
                    <a:pt x="113203" y="6744"/>
                    <a:pt x="227572" y="18202"/>
                  </a:cubicBezTo>
                  <a:cubicBezTo>
                    <a:pt x="311599" y="27368"/>
                    <a:pt x="379286" y="91534"/>
                    <a:pt x="393291" y="171740"/>
                  </a:cubicBezTo>
                  <a:cubicBezTo>
                    <a:pt x="402627" y="224447"/>
                    <a:pt x="388623" y="272572"/>
                    <a:pt x="360614" y="311529"/>
                  </a:cubicBezTo>
                  <a:lnTo>
                    <a:pt x="360614" y="311529"/>
                  </a:lnTo>
                  <a:lnTo>
                    <a:pt x="239242" y="492567"/>
                  </a:lnTo>
                  <a:cubicBezTo>
                    <a:pt x="222903" y="515483"/>
                    <a:pt x="187892" y="515483"/>
                    <a:pt x="171555" y="492567"/>
                  </a:cubicBezTo>
                  <a:lnTo>
                    <a:pt x="50183" y="311529"/>
                  </a:lnTo>
                  <a:lnTo>
                    <a:pt x="50183" y="311529"/>
                  </a:lnTo>
                  <a:cubicBezTo>
                    <a:pt x="31511" y="281738"/>
                    <a:pt x="17506" y="245072"/>
                    <a:pt x="17506" y="203823"/>
                  </a:cubicBezTo>
                  <a:close/>
                </a:path>
              </a:pathLst>
            </a:custGeom>
            <a:solidFill>
              <a:srgbClr val="008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29114ACA-19B2-48A5-BB0A-F69E53C29CC3}"/>
                </a:ext>
              </a:extLst>
            </p:cNvPr>
            <p:cNvSpPr/>
            <p:nvPr/>
          </p:nvSpPr>
          <p:spPr>
            <a:xfrm>
              <a:off x="10171244" y="1848941"/>
              <a:ext cx="210066" cy="206246"/>
            </a:xfrm>
            <a:custGeom>
              <a:avLst/>
              <a:gdLst>
                <a:gd name="connsiteX0" fmla="*/ 17506 w 210066"/>
                <a:gd name="connsiteY0" fmla="*/ 108852 h 206245"/>
                <a:gd name="connsiteX1" fmla="*/ 110868 w 210066"/>
                <a:gd name="connsiteY1" fmla="*/ 200517 h 206245"/>
                <a:gd name="connsiteX2" fmla="*/ 204231 w 210066"/>
                <a:gd name="connsiteY2" fmla="*/ 108852 h 206245"/>
                <a:gd name="connsiteX3" fmla="*/ 110868 w 210066"/>
                <a:gd name="connsiteY3" fmla="*/ 17187 h 206245"/>
                <a:gd name="connsiteX4" fmla="*/ 17506 w 210066"/>
                <a:gd name="connsiteY4" fmla="*/ 108852 h 20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066" h="206245">
                  <a:moveTo>
                    <a:pt x="17506" y="108852"/>
                  </a:moveTo>
                  <a:cubicBezTo>
                    <a:pt x="17506" y="159267"/>
                    <a:pt x="59518" y="200517"/>
                    <a:pt x="110868" y="200517"/>
                  </a:cubicBezTo>
                  <a:cubicBezTo>
                    <a:pt x="162218" y="200517"/>
                    <a:pt x="204231" y="159267"/>
                    <a:pt x="204231" y="108852"/>
                  </a:cubicBezTo>
                  <a:cubicBezTo>
                    <a:pt x="204231" y="58436"/>
                    <a:pt x="162218" y="17187"/>
                    <a:pt x="110868" y="17187"/>
                  </a:cubicBezTo>
                  <a:cubicBezTo>
                    <a:pt x="59518" y="17187"/>
                    <a:pt x="17506" y="58436"/>
                    <a:pt x="17506" y="108852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388EFF4-0A3B-48D0-B56C-14EA2C3BE03B}"/>
              </a:ext>
            </a:extLst>
          </p:cNvPr>
          <p:cNvGrpSpPr/>
          <p:nvPr userDrawn="1"/>
        </p:nvGrpSpPr>
        <p:grpSpPr>
          <a:xfrm>
            <a:off x="8536413" y="1561281"/>
            <a:ext cx="910287" cy="893731"/>
            <a:chOff x="8314577" y="1206617"/>
            <a:chExt cx="910287" cy="893731"/>
          </a:xfrm>
        </p:grpSpPr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04C77D61-46A2-49C8-8A7F-BC5A664F959E}"/>
                </a:ext>
              </a:extLst>
            </p:cNvPr>
            <p:cNvSpPr/>
            <p:nvPr/>
          </p:nvSpPr>
          <p:spPr>
            <a:xfrm>
              <a:off x="8314577" y="1206617"/>
              <a:ext cx="910287" cy="893731"/>
            </a:xfrm>
            <a:custGeom>
              <a:avLst/>
              <a:gdLst>
                <a:gd name="connsiteX0" fmla="*/ 507418 w 910286"/>
                <a:gd name="connsiteY0" fmla="*/ 66485 h 893731"/>
                <a:gd name="connsiteX1" fmla="*/ 850714 w 910286"/>
                <a:gd name="connsiteY1" fmla="*/ 498190 h 893731"/>
                <a:gd name="connsiteX2" fmla="*/ 411012 w 910286"/>
                <a:gd name="connsiteY2" fmla="*/ 835242 h 893731"/>
                <a:gd name="connsiteX3" fmla="*/ 67716 w 910286"/>
                <a:gd name="connsiteY3" fmla="*/ 403538 h 893731"/>
                <a:gd name="connsiteX4" fmla="*/ 507418 w 910286"/>
                <a:gd name="connsiteY4" fmla="*/ 66485 h 89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286" h="893731">
                  <a:moveTo>
                    <a:pt x="507418" y="66485"/>
                  </a:moveTo>
                  <a:cubicBezTo>
                    <a:pt x="723637" y="92622"/>
                    <a:pt x="877336" y="285903"/>
                    <a:pt x="850714" y="498190"/>
                  </a:cubicBezTo>
                  <a:cubicBezTo>
                    <a:pt x="824093" y="710476"/>
                    <a:pt x="627231" y="861380"/>
                    <a:pt x="411012" y="835242"/>
                  </a:cubicBezTo>
                  <a:cubicBezTo>
                    <a:pt x="194793" y="809105"/>
                    <a:pt x="41095" y="615824"/>
                    <a:pt x="67716" y="403538"/>
                  </a:cubicBezTo>
                  <a:cubicBezTo>
                    <a:pt x="94338" y="191251"/>
                    <a:pt x="291199" y="40347"/>
                    <a:pt x="507418" y="66485"/>
                  </a:cubicBezTo>
                  <a:close/>
                </a:path>
              </a:pathLst>
            </a:custGeom>
            <a:solidFill>
              <a:srgbClr val="005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211D3970-C311-4D22-BFA5-4D6BE4AE6963}"/>
                </a:ext>
              </a:extLst>
            </p:cNvPr>
            <p:cNvSpPr/>
            <p:nvPr/>
          </p:nvSpPr>
          <p:spPr>
            <a:xfrm>
              <a:off x="8516390" y="1482282"/>
              <a:ext cx="233407" cy="137497"/>
            </a:xfrm>
            <a:custGeom>
              <a:avLst/>
              <a:gdLst>
                <a:gd name="connsiteX0" fmla="*/ 204231 w 233406"/>
                <a:gd name="connsiteY0" fmla="*/ 138643 h 137497"/>
                <a:gd name="connsiteX1" fmla="*/ 185558 w 233406"/>
                <a:gd name="connsiteY1" fmla="*/ 120310 h 137497"/>
                <a:gd name="connsiteX2" fmla="*/ 120204 w 233406"/>
                <a:gd name="connsiteY2" fmla="*/ 56145 h 137497"/>
                <a:gd name="connsiteX3" fmla="*/ 54851 w 233406"/>
                <a:gd name="connsiteY3" fmla="*/ 120310 h 137497"/>
                <a:gd name="connsiteX4" fmla="*/ 36178 w 233406"/>
                <a:gd name="connsiteY4" fmla="*/ 138643 h 137497"/>
                <a:gd name="connsiteX5" fmla="*/ 17506 w 233406"/>
                <a:gd name="connsiteY5" fmla="*/ 120310 h 137497"/>
                <a:gd name="connsiteX6" fmla="*/ 122539 w 233406"/>
                <a:gd name="connsiteY6" fmla="*/ 17187 h 137497"/>
                <a:gd name="connsiteX7" fmla="*/ 227572 w 233406"/>
                <a:gd name="connsiteY7" fmla="*/ 120310 h 137497"/>
                <a:gd name="connsiteX8" fmla="*/ 204231 w 233406"/>
                <a:gd name="connsiteY8" fmla="*/ 138643 h 1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406" h="137497">
                  <a:moveTo>
                    <a:pt x="204231" y="138643"/>
                  </a:moveTo>
                  <a:cubicBezTo>
                    <a:pt x="192561" y="138643"/>
                    <a:pt x="185558" y="129476"/>
                    <a:pt x="185558" y="120310"/>
                  </a:cubicBezTo>
                  <a:cubicBezTo>
                    <a:pt x="185558" y="83644"/>
                    <a:pt x="155215" y="56145"/>
                    <a:pt x="120204" y="56145"/>
                  </a:cubicBezTo>
                  <a:cubicBezTo>
                    <a:pt x="82859" y="56145"/>
                    <a:pt x="54851" y="85936"/>
                    <a:pt x="54851" y="120310"/>
                  </a:cubicBezTo>
                  <a:cubicBezTo>
                    <a:pt x="54851" y="131768"/>
                    <a:pt x="45514" y="138643"/>
                    <a:pt x="36178" y="138643"/>
                  </a:cubicBezTo>
                  <a:cubicBezTo>
                    <a:pt x="24507" y="138643"/>
                    <a:pt x="17506" y="129476"/>
                    <a:pt x="17506" y="120310"/>
                  </a:cubicBezTo>
                  <a:cubicBezTo>
                    <a:pt x="17506" y="63020"/>
                    <a:pt x="64187" y="17187"/>
                    <a:pt x="122539" y="17187"/>
                  </a:cubicBezTo>
                  <a:cubicBezTo>
                    <a:pt x="180890" y="17187"/>
                    <a:pt x="227572" y="63020"/>
                    <a:pt x="227572" y="120310"/>
                  </a:cubicBezTo>
                  <a:cubicBezTo>
                    <a:pt x="225237" y="129476"/>
                    <a:pt x="215901" y="138643"/>
                    <a:pt x="204231" y="138643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5F2906B2-594F-4FC6-A431-E5085FBCCE42}"/>
                </a:ext>
              </a:extLst>
            </p:cNvPr>
            <p:cNvSpPr/>
            <p:nvPr/>
          </p:nvSpPr>
          <p:spPr>
            <a:xfrm>
              <a:off x="8791809" y="1482282"/>
              <a:ext cx="233407" cy="137497"/>
            </a:xfrm>
            <a:custGeom>
              <a:avLst/>
              <a:gdLst>
                <a:gd name="connsiteX0" fmla="*/ 204231 w 233406"/>
                <a:gd name="connsiteY0" fmla="*/ 138643 h 137497"/>
                <a:gd name="connsiteX1" fmla="*/ 185559 w 233406"/>
                <a:gd name="connsiteY1" fmla="*/ 120310 h 137497"/>
                <a:gd name="connsiteX2" fmla="*/ 120204 w 233406"/>
                <a:gd name="connsiteY2" fmla="*/ 56145 h 137497"/>
                <a:gd name="connsiteX3" fmla="*/ 54851 w 233406"/>
                <a:gd name="connsiteY3" fmla="*/ 120310 h 137497"/>
                <a:gd name="connsiteX4" fmla="*/ 36178 w 233406"/>
                <a:gd name="connsiteY4" fmla="*/ 138643 h 137497"/>
                <a:gd name="connsiteX5" fmla="*/ 17506 w 233406"/>
                <a:gd name="connsiteY5" fmla="*/ 120310 h 137497"/>
                <a:gd name="connsiteX6" fmla="*/ 122539 w 233406"/>
                <a:gd name="connsiteY6" fmla="*/ 17187 h 137497"/>
                <a:gd name="connsiteX7" fmla="*/ 227572 w 233406"/>
                <a:gd name="connsiteY7" fmla="*/ 120310 h 137497"/>
                <a:gd name="connsiteX8" fmla="*/ 204231 w 233406"/>
                <a:gd name="connsiteY8" fmla="*/ 138643 h 1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406" h="137497">
                  <a:moveTo>
                    <a:pt x="204231" y="138643"/>
                  </a:moveTo>
                  <a:cubicBezTo>
                    <a:pt x="192561" y="138643"/>
                    <a:pt x="185559" y="129476"/>
                    <a:pt x="185559" y="120310"/>
                  </a:cubicBezTo>
                  <a:cubicBezTo>
                    <a:pt x="185559" y="83644"/>
                    <a:pt x="155215" y="56145"/>
                    <a:pt x="120204" y="56145"/>
                  </a:cubicBezTo>
                  <a:cubicBezTo>
                    <a:pt x="82860" y="56145"/>
                    <a:pt x="54851" y="85936"/>
                    <a:pt x="54851" y="120310"/>
                  </a:cubicBezTo>
                  <a:cubicBezTo>
                    <a:pt x="54851" y="131768"/>
                    <a:pt x="45515" y="138643"/>
                    <a:pt x="36178" y="138643"/>
                  </a:cubicBezTo>
                  <a:cubicBezTo>
                    <a:pt x="26842" y="138643"/>
                    <a:pt x="17506" y="129476"/>
                    <a:pt x="17506" y="120310"/>
                  </a:cubicBezTo>
                  <a:cubicBezTo>
                    <a:pt x="17506" y="63020"/>
                    <a:pt x="64187" y="17187"/>
                    <a:pt x="122539" y="17187"/>
                  </a:cubicBezTo>
                  <a:cubicBezTo>
                    <a:pt x="180890" y="17187"/>
                    <a:pt x="227572" y="63020"/>
                    <a:pt x="227572" y="120310"/>
                  </a:cubicBezTo>
                  <a:cubicBezTo>
                    <a:pt x="222904" y="129476"/>
                    <a:pt x="215901" y="138643"/>
                    <a:pt x="204231" y="138643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ABEDF689-E02E-4A82-A463-A773D1218CA6}"/>
                </a:ext>
              </a:extLst>
            </p:cNvPr>
            <p:cNvSpPr/>
            <p:nvPr/>
          </p:nvSpPr>
          <p:spPr>
            <a:xfrm>
              <a:off x="8556068" y="1699985"/>
              <a:ext cx="420132" cy="229162"/>
            </a:xfrm>
            <a:custGeom>
              <a:avLst/>
              <a:gdLst>
                <a:gd name="connsiteX0" fmla="*/ 218236 w 420132"/>
                <a:gd name="connsiteY0" fmla="*/ 214266 h 229161"/>
                <a:gd name="connsiteX1" fmla="*/ 418966 w 420132"/>
                <a:gd name="connsiteY1" fmla="*/ 17187 h 229161"/>
                <a:gd name="connsiteX2" fmla="*/ 17506 w 420132"/>
                <a:gd name="connsiteY2" fmla="*/ 17187 h 229161"/>
                <a:gd name="connsiteX3" fmla="*/ 218236 w 420132"/>
                <a:gd name="connsiteY3" fmla="*/ 214266 h 22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132" h="229161">
                  <a:moveTo>
                    <a:pt x="218236" y="214266"/>
                  </a:moveTo>
                  <a:cubicBezTo>
                    <a:pt x="327937" y="214266"/>
                    <a:pt x="418966" y="124893"/>
                    <a:pt x="418966" y="17187"/>
                  </a:cubicBezTo>
                  <a:lnTo>
                    <a:pt x="17506" y="17187"/>
                  </a:lnTo>
                  <a:cubicBezTo>
                    <a:pt x="17506" y="124893"/>
                    <a:pt x="106201" y="214266"/>
                    <a:pt x="218236" y="214266"/>
                  </a:cubicBezTo>
                  <a:close/>
                </a:path>
              </a:pathLst>
            </a:custGeom>
            <a:solidFill>
              <a:srgbClr val="001B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8C31B4E6-B80C-4E84-A8CE-5B08B5C43BE0}"/>
                </a:ext>
              </a:extLst>
            </p:cNvPr>
            <p:cNvSpPr/>
            <p:nvPr/>
          </p:nvSpPr>
          <p:spPr>
            <a:xfrm>
              <a:off x="8553735" y="1697694"/>
              <a:ext cx="420132" cy="91665"/>
            </a:xfrm>
            <a:custGeom>
              <a:avLst/>
              <a:gdLst>
                <a:gd name="connsiteX0" fmla="*/ 33844 w 420132"/>
                <a:gd name="connsiteY0" fmla="*/ 92811 h 91664"/>
                <a:gd name="connsiteX1" fmla="*/ 404960 w 420132"/>
                <a:gd name="connsiteY1" fmla="*/ 92811 h 91664"/>
                <a:gd name="connsiteX2" fmla="*/ 418965 w 420132"/>
                <a:gd name="connsiteY2" fmla="*/ 17187 h 91664"/>
                <a:gd name="connsiteX3" fmla="*/ 17506 w 420132"/>
                <a:gd name="connsiteY3" fmla="*/ 17187 h 91664"/>
                <a:gd name="connsiteX4" fmla="*/ 33844 w 420132"/>
                <a:gd name="connsiteY4" fmla="*/ 92811 h 9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132" h="91664">
                  <a:moveTo>
                    <a:pt x="33844" y="92811"/>
                  </a:moveTo>
                  <a:lnTo>
                    <a:pt x="404960" y="92811"/>
                  </a:lnTo>
                  <a:cubicBezTo>
                    <a:pt x="414297" y="69894"/>
                    <a:pt x="418965" y="44686"/>
                    <a:pt x="418965" y="17187"/>
                  </a:cubicBezTo>
                  <a:lnTo>
                    <a:pt x="17506" y="17187"/>
                  </a:lnTo>
                  <a:cubicBezTo>
                    <a:pt x="19839" y="44686"/>
                    <a:pt x="24507" y="69894"/>
                    <a:pt x="33844" y="92811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DA11B4BF-A979-40BD-BC86-5C7749F275FB}"/>
                </a:ext>
              </a:extLst>
            </p:cNvPr>
            <p:cNvSpPr/>
            <p:nvPr/>
          </p:nvSpPr>
          <p:spPr>
            <a:xfrm>
              <a:off x="8314577" y="1206617"/>
              <a:ext cx="910287" cy="893731"/>
            </a:xfrm>
            <a:custGeom>
              <a:avLst/>
              <a:gdLst>
                <a:gd name="connsiteX0" fmla="*/ 507418 w 910286"/>
                <a:gd name="connsiteY0" fmla="*/ 66485 h 893731"/>
                <a:gd name="connsiteX1" fmla="*/ 850714 w 910286"/>
                <a:gd name="connsiteY1" fmla="*/ 498190 h 893731"/>
                <a:gd name="connsiteX2" fmla="*/ 411012 w 910286"/>
                <a:gd name="connsiteY2" fmla="*/ 835242 h 893731"/>
                <a:gd name="connsiteX3" fmla="*/ 67716 w 910286"/>
                <a:gd name="connsiteY3" fmla="*/ 403538 h 893731"/>
                <a:gd name="connsiteX4" fmla="*/ 507418 w 910286"/>
                <a:gd name="connsiteY4" fmla="*/ 66485 h 89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286" h="893731">
                  <a:moveTo>
                    <a:pt x="507418" y="66485"/>
                  </a:moveTo>
                  <a:cubicBezTo>
                    <a:pt x="723637" y="92622"/>
                    <a:pt x="877336" y="285903"/>
                    <a:pt x="850714" y="498190"/>
                  </a:cubicBezTo>
                  <a:cubicBezTo>
                    <a:pt x="824093" y="710476"/>
                    <a:pt x="627231" y="861380"/>
                    <a:pt x="411012" y="835242"/>
                  </a:cubicBezTo>
                  <a:cubicBezTo>
                    <a:pt x="194793" y="809105"/>
                    <a:pt x="41095" y="615824"/>
                    <a:pt x="67716" y="403538"/>
                  </a:cubicBezTo>
                  <a:cubicBezTo>
                    <a:pt x="94338" y="191251"/>
                    <a:pt x="291199" y="40347"/>
                    <a:pt x="507418" y="66485"/>
                  </a:cubicBezTo>
                  <a:close/>
                </a:path>
              </a:pathLst>
            </a:custGeom>
            <a:solidFill>
              <a:srgbClr val="005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E084FAE7-AA25-4DA8-B0AD-6EE098AFF558}"/>
                </a:ext>
              </a:extLst>
            </p:cNvPr>
            <p:cNvSpPr/>
            <p:nvPr/>
          </p:nvSpPr>
          <p:spPr>
            <a:xfrm>
              <a:off x="8516390" y="1482282"/>
              <a:ext cx="233407" cy="137497"/>
            </a:xfrm>
            <a:custGeom>
              <a:avLst/>
              <a:gdLst>
                <a:gd name="connsiteX0" fmla="*/ 204231 w 233406"/>
                <a:gd name="connsiteY0" fmla="*/ 138643 h 137497"/>
                <a:gd name="connsiteX1" fmla="*/ 185558 w 233406"/>
                <a:gd name="connsiteY1" fmla="*/ 120310 h 137497"/>
                <a:gd name="connsiteX2" fmla="*/ 120204 w 233406"/>
                <a:gd name="connsiteY2" fmla="*/ 56145 h 137497"/>
                <a:gd name="connsiteX3" fmla="*/ 54851 w 233406"/>
                <a:gd name="connsiteY3" fmla="*/ 120310 h 137497"/>
                <a:gd name="connsiteX4" fmla="*/ 36178 w 233406"/>
                <a:gd name="connsiteY4" fmla="*/ 138643 h 137497"/>
                <a:gd name="connsiteX5" fmla="*/ 17506 w 233406"/>
                <a:gd name="connsiteY5" fmla="*/ 120310 h 137497"/>
                <a:gd name="connsiteX6" fmla="*/ 122539 w 233406"/>
                <a:gd name="connsiteY6" fmla="*/ 17187 h 137497"/>
                <a:gd name="connsiteX7" fmla="*/ 227572 w 233406"/>
                <a:gd name="connsiteY7" fmla="*/ 120310 h 137497"/>
                <a:gd name="connsiteX8" fmla="*/ 204231 w 233406"/>
                <a:gd name="connsiteY8" fmla="*/ 138643 h 1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406" h="137497">
                  <a:moveTo>
                    <a:pt x="204231" y="138643"/>
                  </a:moveTo>
                  <a:cubicBezTo>
                    <a:pt x="192561" y="138643"/>
                    <a:pt x="185558" y="129476"/>
                    <a:pt x="185558" y="120310"/>
                  </a:cubicBezTo>
                  <a:cubicBezTo>
                    <a:pt x="185558" y="83644"/>
                    <a:pt x="155215" y="56145"/>
                    <a:pt x="120204" y="56145"/>
                  </a:cubicBezTo>
                  <a:cubicBezTo>
                    <a:pt x="82859" y="56145"/>
                    <a:pt x="54851" y="85936"/>
                    <a:pt x="54851" y="120310"/>
                  </a:cubicBezTo>
                  <a:cubicBezTo>
                    <a:pt x="54851" y="131768"/>
                    <a:pt x="45514" y="138643"/>
                    <a:pt x="36178" y="138643"/>
                  </a:cubicBezTo>
                  <a:cubicBezTo>
                    <a:pt x="24507" y="138643"/>
                    <a:pt x="17506" y="129476"/>
                    <a:pt x="17506" y="120310"/>
                  </a:cubicBezTo>
                  <a:cubicBezTo>
                    <a:pt x="17506" y="63020"/>
                    <a:pt x="64187" y="17187"/>
                    <a:pt x="122539" y="17187"/>
                  </a:cubicBezTo>
                  <a:cubicBezTo>
                    <a:pt x="180890" y="17187"/>
                    <a:pt x="227572" y="63020"/>
                    <a:pt x="227572" y="120310"/>
                  </a:cubicBezTo>
                  <a:cubicBezTo>
                    <a:pt x="225237" y="129476"/>
                    <a:pt x="215901" y="138643"/>
                    <a:pt x="204231" y="138643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EC6F6B41-1589-43D0-B9BC-A0B183BF3DFC}"/>
                </a:ext>
              </a:extLst>
            </p:cNvPr>
            <p:cNvSpPr/>
            <p:nvPr/>
          </p:nvSpPr>
          <p:spPr>
            <a:xfrm>
              <a:off x="8791809" y="1482282"/>
              <a:ext cx="233407" cy="137497"/>
            </a:xfrm>
            <a:custGeom>
              <a:avLst/>
              <a:gdLst>
                <a:gd name="connsiteX0" fmla="*/ 204231 w 233406"/>
                <a:gd name="connsiteY0" fmla="*/ 138643 h 137497"/>
                <a:gd name="connsiteX1" fmla="*/ 185559 w 233406"/>
                <a:gd name="connsiteY1" fmla="*/ 120310 h 137497"/>
                <a:gd name="connsiteX2" fmla="*/ 120204 w 233406"/>
                <a:gd name="connsiteY2" fmla="*/ 56145 h 137497"/>
                <a:gd name="connsiteX3" fmla="*/ 54851 w 233406"/>
                <a:gd name="connsiteY3" fmla="*/ 120310 h 137497"/>
                <a:gd name="connsiteX4" fmla="*/ 36178 w 233406"/>
                <a:gd name="connsiteY4" fmla="*/ 138643 h 137497"/>
                <a:gd name="connsiteX5" fmla="*/ 17506 w 233406"/>
                <a:gd name="connsiteY5" fmla="*/ 120310 h 137497"/>
                <a:gd name="connsiteX6" fmla="*/ 122539 w 233406"/>
                <a:gd name="connsiteY6" fmla="*/ 17187 h 137497"/>
                <a:gd name="connsiteX7" fmla="*/ 227572 w 233406"/>
                <a:gd name="connsiteY7" fmla="*/ 120310 h 137497"/>
                <a:gd name="connsiteX8" fmla="*/ 204231 w 233406"/>
                <a:gd name="connsiteY8" fmla="*/ 138643 h 1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406" h="137497">
                  <a:moveTo>
                    <a:pt x="204231" y="138643"/>
                  </a:moveTo>
                  <a:cubicBezTo>
                    <a:pt x="192561" y="138643"/>
                    <a:pt x="185559" y="129476"/>
                    <a:pt x="185559" y="120310"/>
                  </a:cubicBezTo>
                  <a:cubicBezTo>
                    <a:pt x="185559" y="83644"/>
                    <a:pt x="155215" y="56145"/>
                    <a:pt x="120204" y="56145"/>
                  </a:cubicBezTo>
                  <a:cubicBezTo>
                    <a:pt x="82860" y="56145"/>
                    <a:pt x="54851" y="85936"/>
                    <a:pt x="54851" y="120310"/>
                  </a:cubicBezTo>
                  <a:cubicBezTo>
                    <a:pt x="54851" y="131768"/>
                    <a:pt x="45515" y="138643"/>
                    <a:pt x="36178" y="138643"/>
                  </a:cubicBezTo>
                  <a:cubicBezTo>
                    <a:pt x="26842" y="138643"/>
                    <a:pt x="17506" y="129476"/>
                    <a:pt x="17506" y="120310"/>
                  </a:cubicBezTo>
                  <a:cubicBezTo>
                    <a:pt x="17506" y="63020"/>
                    <a:pt x="64187" y="17187"/>
                    <a:pt x="122539" y="17187"/>
                  </a:cubicBezTo>
                  <a:cubicBezTo>
                    <a:pt x="180890" y="17187"/>
                    <a:pt x="227572" y="63020"/>
                    <a:pt x="227572" y="120310"/>
                  </a:cubicBezTo>
                  <a:cubicBezTo>
                    <a:pt x="222904" y="129476"/>
                    <a:pt x="215901" y="138643"/>
                    <a:pt x="204231" y="138643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AEC7A37E-EFB6-435B-8FA2-6F8C6E4290F3}"/>
                </a:ext>
              </a:extLst>
            </p:cNvPr>
            <p:cNvSpPr/>
            <p:nvPr/>
          </p:nvSpPr>
          <p:spPr>
            <a:xfrm>
              <a:off x="8556068" y="1699985"/>
              <a:ext cx="420132" cy="229162"/>
            </a:xfrm>
            <a:custGeom>
              <a:avLst/>
              <a:gdLst>
                <a:gd name="connsiteX0" fmla="*/ 218236 w 420132"/>
                <a:gd name="connsiteY0" fmla="*/ 214266 h 229161"/>
                <a:gd name="connsiteX1" fmla="*/ 418966 w 420132"/>
                <a:gd name="connsiteY1" fmla="*/ 17187 h 229161"/>
                <a:gd name="connsiteX2" fmla="*/ 17506 w 420132"/>
                <a:gd name="connsiteY2" fmla="*/ 17187 h 229161"/>
                <a:gd name="connsiteX3" fmla="*/ 218236 w 420132"/>
                <a:gd name="connsiteY3" fmla="*/ 214266 h 22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132" h="229161">
                  <a:moveTo>
                    <a:pt x="218236" y="214266"/>
                  </a:moveTo>
                  <a:cubicBezTo>
                    <a:pt x="327937" y="214266"/>
                    <a:pt x="418966" y="124893"/>
                    <a:pt x="418966" y="17187"/>
                  </a:cubicBezTo>
                  <a:lnTo>
                    <a:pt x="17506" y="17187"/>
                  </a:lnTo>
                  <a:cubicBezTo>
                    <a:pt x="17506" y="124893"/>
                    <a:pt x="106201" y="214266"/>
                    <a:pt x="218236" y="214266"/>
                  </a:cubicBezTo>
                  <a:close/>
                </a:path>
              </a:pathLst>
            </a:custGeom>
            <a:solidFill>
              <a:srgbClr val="001B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C506EED8-07B2-4BD9-A29A-1F24FCD68BC5}"/>
                </a:ext>
              </a:extLst>
            </p:cNvPr>
            <p:cNvSpPr/>
            <p:nvPr/>
          </p:nvSpPr>
          <p:spPr>
            <a:xfrm>
              <a:off x="8553735" y="1697694"/>
              <a:ext cx="420132" cy="91665"/>
            </a:xfrm>
            <a:custGeom>
              <a:avLst/>
              <a:gdLst>
                <a:gd name="connsiteX0" fmla="*/ 33844 w 420132"/>
                <a:gd name="connsiteY0" fmla="*/ 92811 h 91664"/>
                <a:gd name="connsiteX1" fmla="*/ 404960 w 420132"/>
                <a:gd name="connsiteY1" fmla="*/ 92811 h 91664"/>
                <a:gd name="connsiteX2" fmla="*/ 418965 w 420132"/>
                <a:gd name="connsiteY2" fmla="*/ 17187 h 91664"/>
                <a:gd name="connsiteX3" fmla="*/ 17506 w 420132"/>
                <a:gd name="connsiteY3" fmla="*/ 17187 h 91664"/>
                <a:gd name="connsiteX4" fmla="*/ 33844 w 420132"/>
                <a:gd name="connsiteY4" fmla="*/ 92811 h 9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132" h="91664">
                  <a:moveTo>
                    <a:pt x="33844" y="92811"/>
                  </a:moveTo>
                  <a:lnTo>
                    <a:pt x="404960" y="92811"/>
                  </a:lnTo>
                  <a:cubicBezTo>
                    <a:pt x="414297" y="69894"/>
                    <a:pt x="418965" y="44686"/>
                    <a:pt x="418965" y="17187"/>
                  </a:cubicBezTo>
                  <a:lnTo>
                    <a:pt x="17506" y="17187"/>
                  </a:lnTo>
                  <a:cubicBezTo>
                    <a:pt x="19839" y="44686"/>
                    <a:pt x="24507" y="69894"/>
                    <a:pt x="33844" y="92811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0B4E902-AC28-426E-B962-51014E7B361A}"/>
              </a:ext>
            </a:extLst>
          </p:cNvPr>
          <p:cNvGrpSpPr/>
          <p:nvPr userDrawn="1"/>
        </p:nvGrpSpPr>
        <p:grpSpPr>
          <a:xfrm>
            <a:off x="5070796" y="1369765"/>
            <a:ext cx="5734179" cy="5488235"/>
            <a:chOff x="-1696972" y="7003223"/>
            <a:chExt cx="5717619" cy="5472385"/>
          </a:xfrm>
        </p:grpSpPr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DE9543D5-B715-4296-97E2-CE0FAB913619}"/>
                </a:ext>
              </a:extLst>
            </p:cNvPr>
            <p:cNvSpPr/>
            <p:nvPr/>
          </p:nvSpPr>
          <p:spPr>
            <a:xfrm>
              <a:off x="822973" y="8689875"/>
              <a:ext cx="3197674" cy="2177038"/>
            </a:xfrm>
            <a:custGeom>
              <a:avLst/>
              <a:gdLst>
                <a:gd name="connsiteX0" fmla="*/ 1886496 w 3197673"/>
                <a:gd name="connsiteY0" fmla="*/ 262369 h 2177037"/>
                <a:gd name="connsiteX1" fmla="*/ 460380 w 3197673"/>
                <a:gd name="connsiteY1" fmla="*/ 1075894 h 2177037"/>
                <a:gd name="connsiteX2" fmla="*/ 30912 w 3197673"/>
                <a:gd name="connsiteY2" fmla="*/ 1426511 h 2177037"/>
                <a:gd name="connsiteX3" fmla="*/ 399695 w 3197673"/>
                <a:gd name="connsiteY3" fmla="*/ 1887127 h 2177037"/>
                <a:gd name="connsiteX4" fmla="*/ 2308962 w 3197673"/>
                <a:gd name="connsiteY4" fmla="*/ 1969625 h 2177037"/>
                <a:gd name="connsiteX5" fmla="*/ 3153895 w 3197673"/>
                <a:gd name="connsiteY5" fmla="*/ 658819 h 2177037"/>
                <a:gd name="connsiteX6" fmla="*/ 1886496 w 3197673"/>
                <a:gd name="connsiteY6" fmla="*/ 262369 h 2177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7673" h="2177037">
                  <a:moveTo>
                    <a:pt x="1886496" y="262369"/>
                  </a:moveTo>
                  <a:cubicBezTo>
                    <a:pt x="1527049" y="633611"/>
                    <a:pt x="1062571" y="970479"/>
                    <a:pt x="460380" y="1075894"/>
                  </a:cubicBezTo>
                  <a:cubicBezTo>
                    <a:pt x="163954" y="1128601"/>
                    <a:pt x="33246" y="1266098"/>
                    <a:pt x="30912" y="1426511"/>
                  </a:cubicBezTo>
                  <a:cubicBezTo>
                    <a:pt x="28578" y="1561717"/>
                    <a:pt x="110270" y="1722131"/>
                    <a:pt x="399695" y="1887127"/>
                  </a:cubicBezTo>
                  <a:cubicBezTo>
                    <a:pt x="1106918" y="2295035"/>
                    <a:pt x="1898167" y="2148371"/>
                    <a:pt x="2308962" y="1969625"/>
                  </a:cubicBezTo>
                  <a:cubicBezTo>
                    <a:pt x="2824792" y="1747338"/>
                    <a:pt x="3275267" y="1229433"/>
                    <a:pt x="3153895" y="658819"/>
                  </a:cubicBezTo>
                  <a:cubicBezTo>
                    <a:pt x="3016186" y="-5750"/>
                    <a:pt x="2290290" y="-152414"/>
                    <a:pt x="1886496" y="262369"/>
                  </a:cubicBezTo>
                  <a:close/>
                </a:path>
              </a:pathLst>
            </a:custGeom>
            <a:solidFill>
              <a:srgbClr val="0042FF"/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C7FEB4B9-EE9E-4ABC-BEAB-E1FAED36F859}"/>
                </a:ext>
              </a:extLst>
            </p:cNvPr>
            <p:cNvSpPr/>
            <p:nvPr/>
          </p:nvSpPr>
          <p:spPr>
            <a:xfrm>
              <a:off x="1850011" y="8910484"/>
              <a:ext cx="1237056" cy="1397887"/>
            </a:xfrm>
            <a:custGeom>
              <a:avLst/>
              <a:gdLst>
                <a:gd name="connsiteX0" fmla="*/ 1141880 w 1237056"/>
                <a:gd name="connsiteY0" fmla="*/ 1386941 h 1397887"/>
                <a:gd name="connsiteX1" fmla="*/ 117225 w 1237056"/>
                <a:gd name="connsiteY1" fmla="*/ 1386941 h 1397887"/>
                <a:gd name="connsiteX2" fmla="*/ 30864 w 1237056"/>
                <a:gd name="connsiteY2" fmla="*/ 1302151 h 1397887"/>
                <a:gd name="connsiteX3" fmla="*/ 30864 w 1237056"/>
                <a:gd name="connsiteY3" fmla="*/ 115092 h 1397887"/>
                <a:gd name="connsiteX4" fmla="*/ 117225 w 1237056"/>
                <a:gd name="connsiteY4" fmla="*/ 30302 h 1397887"/>
                <a:gd name="connsiteX5" fmla="*/ 1141880 w 1237056"/>
                <a:gd name="connsiteY5" fmla="*/ 30302 h 1397887"/>
                <a:gd name="connsiteX6" fmla="*/ 1228241 w 1237056"/>
                <a:gd name="connsiteY6" fmla="*/ 115092 h 1397887"/>
                <a:gd name="connsiteX7" fmla="*/ 1228241 w 1237056"/>
                <a:gd name="connsiteY7" fmla="*/ 1302151 h 1397887"/>
                <a:gd name="connsiteX8" fmla="*/ 1141880 w 1237056"/>
                <a:gd name="connsiteY8" fmla="*/ 1386941 h 139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7056" h="1397887">
                  <a:moveTo>
                    <a:pt x="1141880" y="1386941"/>
                  </a:moveTo>
                  <a:lnTo>
                    <a:pt x="117225" y="1386941"/>
                  </a:lnTo>
                  <a:cubicBezTo>
                    <a:pt x="68209" y="1386941"/>
                    <a:pt x="30864" y="1347983"/>
                    <a:pt x="30864" y="1302151"/>
                  </a:cubicBezTo>
                  <a:lnTo>
                    <a:pt x="30864" y="115092"/>
                  </a:lnTo>
                  <a:cubicBezTo>
                    <a:pt x="30864" y="66968"/>
                    <a:pt x="70543" y="30302"/>
                    <a:pt x="117225" y="30302"/>
                  </a:cubicBezTo>
                  <a:lnTo>
                    <a:pt x="1141880" y="30302"/>
                  </a:lnTo>
                  <a:cubicBezTo>
                    <a:pt x="1190896" y="30302"/>
                    <a:pt x="1228241" y="69260"/>
                    <a:pt x="1228241" y="115092"/>
                  </a:cubicBezTo>
                  <a:lnTo>
                    <a:pt x="1228241" y="1302151"/>
                  </a:lnTo>
                  <a:cubicBezTo>
                    <a:pt x="1230575" y="1347983"/>
                    <a:pt x="1190896" y="1386941"/>
                    <a:pt x="1141880" y="1386941"/>
                  </a:cubicBezTo>
                  <a:close/>
                </a:path>
              </a:pathLst>
            </a:custGeom>
            <a:solidFill>
              <a:srgbClr val="3BFAFF">
                <a:alpha val="50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28FFCAA2-D5F1-409D-85A1-8714D825B02E}"/>
                </a:ext>
              </a:extLst>
            </p:cNvPr>
            <p:cNvSpPr/>
            <p:nvPr/>
          </p:nvSpPr>
          <p:spPr>
            <a:xfrm>
              <a:off x="1934038" y="9797341"/>
              <a:ext cx="163385" cy="137497"/>
            </a:xfrm>
            <a:custGeom>
              <a:avLst/>
              <a:gdLst>
                <a:gd name="connsiteX0" fmla="*/ 138231 w 163384"/>
                <a:gd name="connsiteY0" fmla="*/ 60093 h 137497"/>
                <a:gd name="connsiteX1" fmla="*/ 107888 w 163384"/>
                <a:gd name="connsiteY1" fmla="*/ 30302 h 137497"/>
                <a:gd name="connsiteX2" fmla="*/ 84547 w 163384"/>
                <a:gd name="connsiteY2" fmla="*/ 41760 h 137497"/>
                <a:gd name="connsiteX3" fmla="*/ 61206 w 163384"/>
                <a:gd name="connsiteY3" fmla="*/ 30302 h 137497"/>
                <a:gd name="connsiteX4" fmla="*/ 30864 w 163384"/>
                <a:gd name="connsiteY4" fmla="*/ 60093 h 137497"/>
                <a:gd name="connsiteX5" fmla="*/ 42534 w 163384"/>
                <a:gd name="connsiteY5" fmla="*/ 83009 h 137497"/>
                <a:gd name="connsiteX6" fmla="*/ 42534 w 163384"/>
                <a:gd name="connsiteY6" fmla="*/ 83009 h 137497"/>
                <a:gd name="connsiteX7" fmla="*/ 42534 w 163384"/>
                <a:gd name="connsiteY7" fmla="*/ 83009 h 137497"/>
                <a:gd name="connsiteX8" fmla="*/ 44868 w 163384"/>
                <a:gd name="connsiteY8" fmla="*/ 85301 h 137497"/>
                <a:gd name="connsiteX9" fmla="*/ 84547 w 163384"/>
                <a:gd name="connsiteY9" fmla="*/ 110509 h 137497"/>
                <a:gd name="connsiteX10" fmla="*/ 124226 w 163384"/>
                <a:gd name="connsiteY10" fmla="*/ 85301 h 137497"/>
                <a:gd name="connsiteX11" fmla="*/ 126561 w 163384"/>
                <a:gd name="connsiteY11" fmla="*/ 83009 h 137497"/>
                <a:gd name="connsiteX12" fmla="*/ 126561 w 163384"/>
                <a:gd name="connsiteY12" fmla="*/ 83009 h 137497"/>
                <a:gd name="connsiteX13" fmla="*/ 126561 w 163384"/>
                <a:gd name="connsiteY13" fmla="*/ 83009 h 137497"/>
                <a:gd name="connsiteX14" fmla="*/ 138231 w 163384"/>
                <a:gd name="connsiteY14" fmla="*/ 60093 h 1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3384" h="137497">
                  <a:moveTo>
                    <a:pt x="138231" y="60093"/>
                  </a:moveTo>
                  <a:cubicBezTo>
                    <a:pt x="138231" y="44052"/>
                    <a:pt x="124226" y="30302"/>
                    <a:pt x="107888" y="30302"/>
                  </a:cubicBezTo>
                  <a:cubicBezTo>
                    <a:pt x="98552" y="30302"/>
                    <a:pt x="89215" y="34885"/>
                    <a:pt x="84547" y="41760"/>
                  </a:cubicBezTo>
                  <a:cubicBezTo>
                    <a:pt x="79879" y="34885"/>
                    <a:pt x="70542" y="30302"/>
                    <a:pt x="61206" y="30302"/>
                  </a:cubicBezTo>
                  <a:cubicBezTo>
                    <a:pt x="44868" y="30302"/>
                    <a:pt x="30864" y="44052"/>
                    <a:pt x="30864" y="60093"/>
                  </a:cubicBezTo>
                  <a:cubicBezTo>
                    <a:pt x="30864" y="69259"/>
                    <a:pt x="35531" y="78426"/>
                    <a:pt x="42534" y="83009"/>
                  </a:cubicBezTo>
                  <a:lnTo>
                    <a:pt x="42534" y="83009"/>
                  </a:lnTo>
                  <a:lnTo>
                    <a:pt x="42534" y="83009"/>
                  </a:lnTo>
                  <a:cubicBezTo>
                    <a:pt x="42534" y="83009"/>
                    <a:pt x="44868" y="83009"/>
                    <a:pt x="44868" y="85301"/>
                  </a:cubicBezTo>
                  <a:lnTo>
                    <a:pt x="84547" y="110509"/>
                  </a:lnTo>
                  <a:lnTo>
                    <a:pt x="124226" y="85301"/>
                  </a:lnTo>
                  <a:cubicBezTo>
                    <a:pt x="124226" y="85301"/>
                    <a:pt x="126561" y="85301"/>
                    <a:pt x="126561" y="83009"/>
                  </a:cubicBezTo>
                  <a:lnTo>
                    <a:pt x="126561" y="83009"/>
                  </a:lnTo>
                  <a:lnTo>
                    <a:pt x="126561" y="83009"/>
                  </a:lnTo>
                  <a:cubicBezTo>
                    <a:pt x="133563" y="78426"/>
                    <a:pt x="138231" y="69259"/>
                    <a:pt x="138231" y="60093"/>
                  </a:cubicBezTo>
                  <a:close/>
                </a:path>
              </a:pathLst>
            </a:custGeom>
            <a:solidFill>
              <a:srgbClr val="001B8D">
                <a:alpha val="49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F1D92CB3-E4B1-42CE-8A51-4BC24BAE4E25}"/>
                </a:ext>
              </a:extLst>
            </p:cNvPr>
            <p:cNvSpPr/>
            <p:nvPr/>
          </p:nvSpPr>
          <p:spPr>
            <a:xfrm>
              <a:off x="2069414" y="9797341"/>
              <a:ext cx="163385" cy="137497"/>
            </a:xfrm>
            <a:custGeom>
              <a:avLst/>
              <a:gdLst>
                <a:gd name="connsiteX0" fmla="*/ 138231 w 163384"/>
                <a:gd name="connsiteY0" fmla="*/ 60093 h 137497"/>
                <a:gd name="connsiteX1" fmla="*/ 107888 w 163384"/>
                <a:gd name="connsiteY1" fmla="*/ 30302 h 137497"/>
                <a:gd name="connsiteX2" fmla="*/ 84548 w 163384"/>
                <a:gd name="connsiteY2" fmla="*/ 41760 h 137497"/>
                <a:gd name="connsiteX3" fmla="*/ 61207 w 163384"/>
                <a:gd name="connsiteY3" fmla="*/ 30302 h 137497"/>
                <a:gd name="connsiteX4" fmla="*/ 30864 w 163384"/>
                <a:gd name="connsiteY4" fmla="*/ 60093 h 137497"/>
                <a:gd name="connsiteX5" fmla="*/ 42534 w 163384"/>
                <a:gd name="connsiteY5" fmla="*/ 83009 h 137497"/>
                <a:gd name="connsiteX6" fmla="*/ 42534 w 163384"/>
                <a:gd name="connsiteY6" fmla="*/ 83009 h 137497"/>
                <a:gd name="connsiteX7" fmla="*/ 42534 w 163384"/>
                <a:gd name="connsiteY7" fmla="*/ 83009 h 137497"/>
                <a:gd name="connsiteX8" fmla="*/ 44868 w 163384"/>
                <a:gd name="connsiteY8" fmla="*/ 85301 h 137497"/>
                <a:gd name="connsiteX9" fmla="*/ 84548 w 163384"/>
                <a:gd name="connsiteY9" fmla="*/ 110509 h 137497"/>
                <a:gd name="connsiteX10" fmla="*/ 124227 w 163384"/>
                <a:gd name="connsiteY10" fmla="*/ 85301 h 137497"/>
                <a:gd name="connsiteX11" fmla="*/ 126561 w 163384"/>
                <a:gd name="connsiteY11" fmla="*/ 83009 h 137497"/>
                <a:gd name="connsiteX12" fmla="*/ 126561 w 163384"/>
                <a:gd name="connsiteY12" fmla="*/ 83009 h 137497"/>
                <a:gd name="connsiteX13" fmla="*/ 126561 w 163384"/>
                <a:gd name="connsiteY13" fmla="*/ 83009 h 137497"/>
                <a:gd name="connsiteX14" fmla="*/ 138231 w 163384"/>
                <a:gd name="connsiteY14" fmla="*/ 60093 h 1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3384" h="137497">
                  <a:moveTo>
                    <a:pt x="138231" y="60093"/>
                  </a:moveTo>
                  <a:cubicBezTo>
                    <a:pt x="138231" y="44052"/>
                    <a:pt x="124227" y="30302"/>
                    <a:pt x="107888" y="30302"/>
                  </a:cubicBezTo>
                  <a:cubicBezTo>
                    <a:pt x="98552" y="30302"/>
                    <a:pt x="89216" y="34885"/>
                    <a:pt x="84548" y="41760"/>
                  </a:cubicBezTo>
                  <a:cubicBezTo>
                    <a:pt x="79879" y="34885"/>
                    <a:pt x="70542" y="30302"/>
                    <a:pt x="61207" y="30302"/>
                  </a:cubicBezTo>
                  <a:cubicBezTo>
                    <a:pt x="44868" y="30302"/>
                    <a:pt x="30864" y="44052"/>
                    <a:pt x="30864" y="60093"/>
                  </a:cubicBezTo>
                  <a:cubicBezTo>
                    <a:pt x="30864" y="69259"/>
                    <a:pt x="35532" y="78426"/>
                    <a:pt x="42534" y="83009"/>
                  </a:cubicBezTo>
                  <a:lnTo>
                    <a:pt x="42534" y="83009"/>
                  </a:lnTo>
                  <a:lnTo>
                    <a:pt x="42534" y="83009"/>
                  </a:lnTo>
                  <a:cubicBezTo>
                    <a:pt x="42534" y="83009"/>
                    <a:pt x="44868" y="83009"/>
                    <a:pt x="44868" y="85301"/>
                  </a:cubicBezTo>
                  <a:lnTo>
                    <a:pt x="84548" y="110509"/>
                  </a:lnTo>
                  <a:lnTo>
                    <a:pt x="124227" y="85301"/>
                  </a:lnTo>
                  <a:cubicBezTo>
                    <a:pt x="124227" y="85301"/>
                    <a:pt x="126561" y="85301"/>
                    <a:pt x="126561" y="83009"/>
                  </a:cubicBezTo>
                  <a:lnTo>
                    <a:pt x="126561" y="83009"/>
                  </a:lnTo>
                  <a:lnTo>
                    <a:pt x="126561" y="83009"/>
                  </a:lnTo>
                  <a:cubicBezTo>
                    <a:pt x="133563" y="78426"/>
                    <a:pt x="138231" y="69259"/>
                    <a:pt x="138231" y="60093"/>
                  </a:cubicBezTo>
                  <a:close/>
                </a:path>
              </a:pathLst>
            </a:custGeom>
            <a:solidFill>
              <a:srgbClr val="001B8D">
                <a:alpha val="49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A963E3DE-97BE-41F7-9FBE-63280F75DDDF}"/>
                </a:ext>
              </a:extLst>
            </p:cNvPr>
            <p:cNvSpPr/>
            <p:nvPr/>
          </p:nvSpPr>
          <p:spPr>
            <a:xfrm>
              <a:off x="1927035" y="9212977"/>
              <a:ext cx="536836" cy="572905"/>
            </a:xfrm>
            <a:custGeom>
              <a:avLst/>
              <a:gdLst>
                <a:gd name="connsiteX0" fmla="*/ 462666 w 536835"/>
                <a:gd name="connsiteY0" fmla="*/ 561958 h 572904"/>
                <a:gd name="connsiteX1" fmla="*/ 96218 w 536835"/>
                <a:gd name="connsiteY1" fmla="*/ 561958 h 572904"/>
                <a:gd name="connsiteX2" fmla="*/ 30864 w 536835"/>
                <a:gd name="connsiteY2" fmla="*/ 497793 h 572904"/>
                <a:gd name="connsiteX3" fmla="*/ 30864 w 536835"/>
                <a:gd name="connsiteY3" fmla="*/ 94468 h 572904"/>
                <a:gd name="connsiteX4" fmla="*/ 96218 w 536835"/>
                <a:gd name="connsiteY4" fmla="*/ 30302 h 572904"/>
                <a:gd name="connsiteX5" fmla="*/ 462666 w 536835"/>
                <a:gd name="connsiteY5" fmla="*/ 30302 h 572904"/>
                <a:gd name="connsiteX6" fmla="*/ 528020 w 536835"/>
                <a:gd name="connsiteY6" fmla="*/ 94468 h 572904"/>
                <a:gd name="connsiteX7" fmla="*/ 528020 w 536835"/>
                <a:gd name="connsiteY7" fmla="*/ 497793 h 572904"/>
                <a:gd name="connsiteX8" fmla="*/ 462666 w 536835"/>
                <a:gd name="connsiteY8" fmla="*/ 561958 h 57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6835" h="572904">
                  <a:moveTo>
                    <a:pt x="462666" y="561958"/>
                  </a:moveTo>
                  <a:lnTo>
                    <a:pt x="96218" y="561958"/>
                  </a:lnTo>
                  <a:cubicBezTo>
                    <a:pt x="61207" y="561958"/>
                    <a:pt x="30864" y="532167"/>
                    <a:pt x="30864" y="497793"/>
                  </a:cubicBezTo>
                  <a:lnTo>
                    <a:pt x="30864" y="94468"/>
                  </a:lnTo>
                  <a:cubicBezTo>
                    <a:pt x="30864" y="60094"/>
                    <a:pt x="61207" y="30302"/>
                    <a:pt x="96218" y="30302"/>
                  </a:cubicBezTo>
                  <a:lnTo>
                    <a:pt x="462666" y="30302"/>
                  </a:lnTo>
                  <a:cubicBezTo>
                    <a:pt x="497677" y="30302"/>
                    <a:pt x="528020" y="60094"/>
                    <a:pt x="528020" y="94468"/>
                  </a:cubicBezTo>
                  <a:lnTo>
                    <a:pt x="528020" y="497793"/>
                  </a:lnTo>
                  <a:cubicBezTo>
                    <a:pt x="528020" y="534459"/>
                    <a:pt x="500012" y="561958"/>
                    <a:pt x="462666" y="561958"/>
                  </a:cubicBez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F2FCE868-6BD7-4A3D-93F8-F4D45CB5932A}"/>
                </a:ext>
              </a:extLst>
            </p:cNvPr>
            <p:cNvSpPr/>
            <p:nvPr/>
          </p:nvSpPr>
          <p:spPr>
            <a:xfrm>
              <a:off x="2482544" y="9726300"/>
              <a:ext cx="536836" cy="68749"/>
            </a:xfrm>
            <a:custGeom>
              <a:avLst/>
              <a:gdLst>
                <a:gd name="connsiteX0" fmla="*/ 30863 w 536835"/>
                <a:gd name="connsiteY0" fmla="*/ 30303 h 68748"/>
                <a:gd name="connsiteX1" fmla="*/ 528019 w 536835"/>
                <a:gd name="connsiteY1" fmla="*/ 30303 h 68748"/>
                <a:gd name="connsiteX2" fmla="*/ 528019 w 536835"/>
                <a:gd name="connsiteY2" fmla="*/ 48635 h 68748"/>
                <a:gd name="connsiteX3" fmla="*/ 30863 w 536835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35" h="68748">
                  <a:moveTo>
                    <a:pt x="30863" y="30303"/>
                  </a:moveTo>
                  <a:lnTo>
                    <a:pt x="528019" y="30303"/>
                  </a:lnTo>
                  <a:lnTo>
                    <a:pt x="528019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8181C8B3-B17E-4A25-B1EB-50450771602B}"/>
                </a:ext>
              </a:extLst>
            </p:cNvPr>
            <p:cNvSpPr/>
            <p:nvPr/>
          </p:nvSpPr>
          <p:spPr>
            <a:xfrm>
              <a:off x="2482544" y="9788174"/>
              <a:ext cx="536836" cy="68749"/>
            </a:xfrm>
            <a:custGeom>
              <a:avLst/>
              <a:gdLst>
                <a:gd name="connsiteX0" fmla="*/ 30863 w 536835"/>
                <a:gd name="connsiteY0" fmla="*/ 30302 h 68748"/>
                <a:gd name="connsiteX1" fmla="*/ 528019 w 536835"/>
                <a:gd name="connsiteY1" fmla="*/ 30302 h 68748"/>
                <a:gd name="connsiteX2" fmla="*/ 528019 w 536835"/>
                <a:gd name="connsiteY2" fmla="*/ 48635 h 68748"/>
                <a:gd name="connsiteX3" fmla="*/ 30863 w 536835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35" h="68748">
                  <a:moveTo>
                    <a:pt x="30863" y="30302"/>
                  </a:moveTo>
                  <a:lnTo>
                    <a:pt x="528019" y="30302"/>
                  </a:lnTo>
                  <a:lnTo>
                    <a:pt x="528019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F880B67A-9471-47B1-85DB-C4720815C8F4}"/>
                </a:ext>
              </a:extLst>
            </p:cNvPr>
            <p:cNvSpPr/>
            <p:nvPr/>
          </p:nvSpPr>
          <p:spPr>
            <a:xfrm>
              <a:off x="2225796" y="9788174"/>
              <a:ext cx="256748" cy="68749"/>
            </a:xfrm>
            <a:custGeom>
              <a:avLst/>
              <a:gdLst>
                <a:gd name="connsiteX0" fmla="*/ 30863 w 256747"/>
                <a:gd name="connsiteY0" fmla="*/ 30302 h 68748"/>
                <a:gd name="connsiteX1" fmla="*/ 231592 w 256747"/>
                <a:gd name="connsiteY1" fmla="*/ 30302 h 68748"/>
                <a:gd name="connsiteX2" fmla="*/ 231592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2"/>
                  </a:moveTo>
                  <a:lnTo>
                    <a:pt x="231592" y="30302"/>
                  </a:lnTo>
                  <a:lnTo>
                    <a:pt x="231592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A6571696-10E4-4D58-9E25-A13AB20D2A35}"/>
                </a:ext>
              </a:extLst>
            </p:cNvPr>
            <p:cNvSpPr/>
            <p:nvPr/>
          </p:nvSpPr>
          <p:spPr>
            <a:xfrm>
              <a:off x="2225796" y="9850048"/>
              <a:ext cx="256748" cy="68749"/>
            </a:xfrm>
            <a:custGeom>
              <a:avLst/>
              <a:gdLst>
                <a:gd name="connsiteX0" fmla="*/ 30863 w 256747"/>
                <a:gd name="connsiteY0" fmla="*/ 30302 h 68748"/>
                <a:gd name="connsiteX1" fmla="*/ 231592 w 256747"/>
                <a:gd name="connsiteY1" fmla="*/ 30302 h 68748"/>
                <a:gd name="connsiteX2" fmla="*/ 231592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2"/>
                  </a:moveTo>
                  <a:lnTo>
                    <a:pt x="231592" y="30302"/>
                  </a:lnTo>
                  <a:lnTo>
                    <a:pt x="231592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B0A5C09D-2FD9-4101-9859-7CA8C8FFC49B}"/>
                </a:ext>
              </a:extLst>
            </p:cNvPr>
            <p:cNvSpPr/>
            <p:nvPr/>
          </p:nvSpPr>
          <p:spPr>
            <a:xfrm>
              <a:off x="2225796" y="9911921"/>
              <a:ext cx="256748" cy="68749"/>
            </a:xfrm>
            <a:custGeom>
              <a:avLst/>
              <a:gdLst>
                <a:gd name="connsiteX0" fmla="*/ 30863 w 256747"/>
                <a:gd name="connsiteY0" fmla="*/ 30303 h 68748"/>
                <a:gd name="connsiteX1" fmla="*/ 231592 w 256747"/>
                <a:gd name="connsiteY1" fmla="*/ 30303 h 68748"/>
                <a:gd name="connsiteX2" fmla="*/ 231592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3"/>
                  </a:moveTo>
                  <a:lnTo>
                    <a:pt x="231592" y="30303"/>
                  </a:lnTo>
                  <a:lnTo>
                    <a:pt x="231592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11EB84A9-C93C-414E-BA63-5DAAC3D8A6AA}"/>
                </a:ext>
              </a:extLst>
            </p:cNvPr>
            <p:cNvSpPr/>
            <p:nvPr/>
          </p:nvSpPr>
          <p:spPr>
            <a:xfrm>
              <a:off x="2225796" y="9971503"/>
              <a:ext cx="256748" cy="68749"/>
            </a:xfrm>
            <a:custGeom>
              <a:avLst/>
              <a:gdLst>
                <a:gd name="connsiteX0" fmla="*/ 30863 w 256747"/>
                <a:gd name="connsiteY0" fmla="*/ 30302 h 68748"/>
                <a:gd name="connsiteX1" fmla="*/ 231592 w 256747"/>
                <a:gd name="connsiteY1" fmla="*/ 30302 h 68748"/>
                <a:gd name="connsiteX2" fmla="*/ 231592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2"/>
                  </a:moveTo>
                  <a:lnTo>
                    <a:pt x="231592" y="30302"/>
                  </a:lnTo>
                  <a:lnTo>
                    <a:pt x="231592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2211B558-7CA2-44A0-9D40-0AABE3BB1D14}"/>
                </a:ext>
              </a:extLst>
            </p:cNvPr>
            <p:cNvSpPr/>
            <p:nvPr/>
          </p:nvSpPr>
          <p:spPr>
            <a:xfrm>
              <a:off x="2225796" y="10033377"/>
              <a:ext cx="256748" cy="68749"/>
            </a:xfrm>
            <a:custGeom>
              <a:avLst/>
              <a:gdLst>
                <a:gd name="connsiteX0" fmla="*/ 30863 w 256747"/>
                <a:gd name="connsiteY0" fmla="*/ 30302 h 68748"/>
                <a:gd name="connsiteX1" fmla="*/ 231592 w 256747"/>
                <a:gd name="connsiteY1" fmla="*/ 30302 h 68748"/>
                <a:gd name="connsiteX2" fmla="*/ 231592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2"/>
                  </a:moveTo>
                  <a:lnTo>
                    <a:pt x="231592" y="30302"/>
                  </a:lnTo>
                  <a:lnTo>
                    <a:pt x="231592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CE71B2C6-13F8-4346-8BE0-C4BA7C788D3F}"/>
                </a:ext>
              </a:extLst>
            </p:cNvPr>
            <p:cNvSpPr/>
            <p:nvPr/>
          </p:nvSpPr>
          <p:spPr>
            <a:xfrm>
              <a:off x="2225796" y="10095251"/>
              <a:ext cx="256748" cy="68749"/>
            </a:xfrm>
            <a:custGeom>
              <a:avLst/>
              <a:gdLst>
                <a:gd name="connsiteX0" fmla="*/ 30863 w 256747"/>
                <a:gd name="connsiteY0" fmla="*/ 30303 h 68748"/>
                <a:gd name="connsiteX1" fmla="*/ 231592 w 256747"/>
                <a:gd name="connsiteY1" fmla="*/ 30303 h 68748"/>
                <a:gd name="connsiteX2" fmla="*/ 231592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3"/>
                  </a:moveTo>
                  <a:lnTo>
                    <a:pt x="231592" y="30303"/>
                  </a:lnTo>
                  <a:lnTo>
                    <a:pt x="231592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7DF44162-F3C1-4434-9DFA-AA1203A84FB0}"/>
                </a:ext>
              </a:extLst>
            </p:cNvPr>
            <p:cNvSpPr/>
            <p:nvPr/>
          </p:nvSpPr>
          <p:spPr>
            <a:xfrm>
              <a:off x="2225796" y="10157124"/>
              <a:ext cx="256748" cy="68749"/>
            </a:xfrm>
            <a:custGeom>
              <a:avLst/>
              <a:gdLst>
                <a:gd name="connsiteX0" fmla="*/ 30863 w 256747"/>
                <a:gd name="connsiteY0" fmla="*/ 30302 h 68748"/>
                <a:gd name="connsiteX1" fmla="*/ 231592 w 256747"/>
                <a:gd name="connsiteY1" fmla="*/ 30302 h 68748"/>
                <a:gd name="connsiteX2" fmla="*/ 231592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2"/>
                  </a:moveTo>
                  <a:lnTo>
                    <a:pt x="231592" y="30302"/>
                  </a:lnTo>
                  <a:lnTo>
                    <a:pt x="231592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4A73D387-5BE0-4E75-8818-5A4D2C2FC190}"/>
                </a:ext>
              </a:extLst>
            </p:cNvPr>
            <p:cNvSpPr/>
            <p:nvPr/>
          </p:nvSpPr>
          <p:spPr>
            <a:xfrm>
              <a:off x="1927036" y="10157124"/>
              <a:ext cx="256748" cy="68749"/>
            </a:xfrm>
            <a:custGeom>
              <a:avLst/>
              <a:gdLst>
                <a:gd name="connsiteX0" fmla="*/ 30863 w 256747"/>
                <a:gd name="connsiteY0" fmla="*/ 30302 h 68748"/>
                <a:gd name="connsiteX1" fmla="*/ 231593 w 256747"/>
                <a:gd name="connsiteY1" fmla="*/ 30302 h 68748"/>
                <a:gd name="connsiteX2" fmla="*/ 231593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2"/>
                  </a:moveTo>
                  <a:lnTo>
                    <a:pt x="231593" y="30302"/>
                  </a:lnTo>
                  <a:lnTo>
                    <a:pt x="231593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C656617C-F90F-4286-9683-B8B0DF2FDEEF}"/>
                </a:ext>
              </a:extLst>
            </p:cNvPr>
            <p:cNvSpPr/>
            <p:nvPr/>
          </p:nvSpPr>
          <p:spPr>
            <a:xfrm>
              <a:off x="1927036" y="10097542"/>
              <a:ext cx="256748" cy="68749"/>
            </a:xfrm>
            <a:custGeom>
              <a:avLst/>
              <a:gdLst>
                <a:gd name="connsiteX0" fmla="*/ 30863 w 256747"/>
                <a:gd name="connsiteY0" fmla="*/ 30302 h 68748"/>
                <a:gd name="connsiteX1" fmla="*/ 231593 w 256747"/>
                <a:gd name="connsiteY1" fmla="*/ 30302 h 68748"/>
                <a:gd name="connsiteX2" fmla="*/ 231593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2"/>
                  </a:moveTo>
                  <a:lnTo>
                    <a:pt x="231593" y="30302"/>
                  </a:lnTo>
                  <a:lnTo>
                    <a:pt x="231593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94FBFF16-2A6C-4952-8629-3739A0831C42}"/>
                </a:ext>
              </a:extLst>
            </p:cNvPr>
            <p:cNvSpPr/>
            <p:nvPr/>
          </p:nvSpPr>
          <p:spPr>
            <a:xfrm>
              <a:off x="1927036" y="10035669"/>
              <a:ext cx="256748" cy="68749"/>
            </a:xfrm>
            <a:custGeom>
              <a:avLst/>
              <a:gdLst>
                <a:gd name="connsiteX0" fmla="*/ 30863 w 256747"/>
                <a:gd name="connsiteY0" fmla="*/ 30303 h 68748"/>
                <a:gd name="connsiteX1" fmla="*/ 231593 w 256747"/>
                <a:gd name="connsiteY1" fmla="*/ 30303 h 68748"/>
                <a:gd name="connsiteX2" fmla="*/ 231593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3"/>
                  </a:moveTo>
                  <a:lnTo>
                    <a:pt x="231593" y="30303"/>
                  </a:lnTo>
                  <a:lnTo>
                    <a:pt x="231593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69A1CA55-4B39-4D47-9123-598C54181602}"/>
                </a:ext>
              </a:extLst>
            </p:cNvPr>
            <p:cNvSpPr/>
            <p:nvPr/>
          </p:nvSpPr>
          <p:spPr>
            <a:xfrm>
              <a:off x="1927036" y="9976087"/>
              <a:ext cx="256748" cy="68749"/>
            </a:xfrm>
            <a:custGeom>
              <a:avLst/>
              <a:gdLst>
                <a:gd name="connsiteX0" fmla="*/ 30863 w 256747"/>
                <a:gd name="connsiteY0" fmla="*/ 30302 h 68748"/>
                <a:gd name="connsiteX1" fmla="*/ 231593 w 256747"/>
                <a:gd name="connsiteY1" fmla="*/ 30302 h 68748"/>
                <a:gd name="connsiteX2" fmla="*/ 231593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2"/>
                  </a:moveTo>
                  <a:lnTo>
                    <a:pt x="231593" y="30302"/>
                  </a:lnTo>
                  <a:lnTo>
                    <a:pt x="231593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18593F69-FFB9-409C-8D58-F46F084A724F}"/>
                </a:ext>
              </a:extLst>
            </p:cNvPr>
            <p:cNvSpPr/>
            <p:nvPr/>
          </p:nvSpPr>
          <p:spPr>
            <a:xfrm>
              <a:off x="1927036" y="9914213"/>
              <a:ext cx="256748" cy="68749"/>
            </a:xfrm>
            <a:custGeom>
              <a:avLst/>
              <a:gdLst>
                <a:gd name="connsiteX0" fmla="*/ 30863 w 256747"/>
                <a:gd name="connsiteY0" fmla="*/ 30302 h 68748"/>
                <a:gd name="connsiteX1" fmla="*/ 231593 w 256747"/>
                <a:gd name="connsiteY1" fmla="*/ 30302 h 68748"/>
                <a:gd name="connsiteX2" fmla="*/ 231593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2"/>
                  </a:moveTo>
                  <a:lnTo>
                    <a:pt x="231593" y="30302"/>
                  </a:lnTo>
                  <a:lnTo>
                    <a:pt x="231593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E4FD86AA-A9A2-4EED-B2E8-45BB7CC8B43C}"/>
                </a:ext>
              </a:extLst>
            </p:cNvPr>
            <p:cNvSpPr/>
            <p:nvPr/>
          </p:nvSpPr>
          <p:spPr>
            <a:xfrm>
              <a:off x="2482544" y="9850048"/>
              <a:ext cx="536836" cy="68749"/>
            </a:xfrm>
            <a:custGeom>
              <a:avLst/>
              <a:gdLst>
                <a:gd name="connsiteX0" fmla="*/ 30863 w 536835"/>
                <a:gd name="connsiteY0" fmla="*/ 30302 h 68748"/>
                <a:gd name="connsiteX1" fmla="*/ 528019 w 536835"/>
                <a:gd name="connsiteY1" fmla="*/ 30302 h 68748"/>
                <a:gd name="connsiteX2" fmla="*/ 528019 w 536835"/>
                <a:gd name="connsiteY2" fmla="*/ 48635 h 68748"/>
                <a:gd name="connsiteX3" fmla="*/ 30863 w 536835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35" h="68748">
                  <a:moveTo>
                    <a:pt x="30863" y="30302"/>
                  </a:moveTo>
                  <a:lnTo>
                    <a:pt x="528019" y="30302"/>
                  </a:lnTo>
                  <a:lnTo>
                    <a:pt x="528019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55D99C1D-2B70-47D0-BA52-F0ADE104FA3C}"/>
                </a:ext>
              </a:extLst>
            </p:cNvPr>
            <p:cNvSpPr/>
            <p:nvPr/>
          </p:nvSpPr>
          <p:spPr>
            <a:xfrm>
              <a:off x="2482544" y="9911921"/>
              <a:ext cx="536836" cy="68749"/>
            </a:xfrm>
            <a:custGeom>
              <a:avLst/>
              <a:gdLst>
                <a:gd name="connsiteX0" fmla="*/ 30863 w 536835"/>
                <a:gd name="connsiteY0" fmla="*/ 30303 h 68748"/>
                <a:gd name="connsiteX1" fmla="*/ 528019 w 536835"/>
                <a:gd name="connsiteY1" fmla="*/ 30303 h 68748"/>
                <a:gd name="connsiteX2" fmla="*/ 528019 w 536835"/>
                <a:gd name="connsiteY2" fmla="*/ 48635 h 68748"/>
                <a:gd name="connsiteX3" fmla="*/ 30863 w 536835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35" h="68748">
                  <a:moveTo>
                    <a:pt x="30863" y="30303"/>
                  </a:moveTo>
                  <a:lnTo>
                    <a:pt x="528019" y="30303"/>
                  </a:lnTo>
                  <a:lnTo>
                    <a:pt x="528019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9E198E6E-E439-4F92-A777-5FD47B0FAC81}"/>
                </a:ext>
              </a:extLst>
            </p:cNvPr>
            <p:cNvSpPr/>
            <p:nvPr/>
          </p:nvSpPr>
          <p:spPr>
            <a:xfrm>
              <a:off x="2482544" y="9973795"/>
              <a:ext cx="536836" cy="68749"/>
            </a:xfrm>
            <a:custGeom>
              <a:avLst/>
              <a:gdLst>
                <a:gd name="connsiteX0" fmla="*/ 30863 w 536835"/>
                <a:gd name="connsiteY0" fmla="*/ 30302 h 68748"/>
                <a:gd name="connsiteX1" fmla="*/ 528019 w 536835"/>
                <a:gd name="connsiteY1" fmla="*/ 30302 h 68748"/>
                <a:gd name="connsiteX2" fmla="*/ 528019 w 536835"/>
                <a:gd name="connsiteY2" fmla="*/ 48635 h 68748"/>
                <a:gd name="connsiteX3" fmla="*/ 30863 w 536835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35" h="68748">
                  <a:moveTo>
                    <a:pt x="30863" y="30302"/>
                  </a:moveTo>
                  <a:lnTo>
                    <a:pt x="528019" y="30302"/>
                  </a:lnTo>
                  <a:lnTo>
                    <a:pt x="528019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47F2404D-0416-496D-9284-B2D0F003A76E}"/>
                </a:ext>
              </a:extLst>
            </p:cNvPr>
            <p:cNvSpPr/>
            <p:nvPr/>
          </p:nvSpPr>
          <p:spPr>
            <a:xfrm>
              <a:off x="2482544" y="10037960"/>
              <a:ext cx="536836" cy="68749"/>
            </a:xfrm>
            <a:custGeom>
              <a:avLst/>
              <a:gdLst>
                <a:gd name="connsiteX0" fmla="*/ 30863 w 536835"/>
                <a:gd name="connsiteY0" fmla="*/ 30303 h 68748"/>
                <a:gd name="connsiteX1" fmla="*/ 528019 w 536835"/>
                <a:gd name="connsiteY1" fmla="*/ 30303 h 68748"/>
                <a:gd name="connsiteX2" fmla="*/ 528019 w 536835"/>
                <a:gd name="connsiteY2" fmla="*/ 48635 h 68748"/>
                <a:gd name="connsiteX3" fmla="*/ 30863 w 536835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35" h="68748">
                  <a:moveTo>
                    <a:pt x="30863" y="30303"/>
                  </a:moveTo>
                  <a:lnTo>
                    <a:pt x="528019" y="30303"/>
                  </a:lnTo>
                  <a:lnTo>
                    <a:pt x="528019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E51F75F7-1266-4187-95C2-7DBCCD5B934D}"/>
                </a:ext>
              </a:extLst>
            </p:cNvPr>
            <p:cNvSpPr/>
            <p:nvPr/>
          </p:nvSpPr>
          <p:spPr>
            <a:xfrm>
              <a:off x="2482544" y="10099834"/>
              <a:ext cx="536836" cy="68749"/>
            </a:xfrm>
            <a:custGeom>
              <a:avLst/>
              <a:gdLst>
                <a:gd name="connsiteX0" fmla="*/ 30863 w 536835"/>
                <a:gd name="connsiteY0" fmla="*/ 30302 h 68748"/>
                <a:gd name="connsiteX1" fmla="*/ 528019 w 536835"/>
                <a:gd name="connsiteY1" fmla="*/ 30302 h 68748"/>
                <a:gd name="connsiteX2" fmla="*/ 528019 w 536835"/>
                <a:gd name="connsiteY2" fmla="*/ 48635 h 68748"/>
                <a:gd name="connsiteX3" fmla="*/ 30863 w 536835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35" h="68748">
                  <a:moveTo>
                    <a:pt x="30863" y="30302"/>
                  </a:moveTo>
                  <a:lnTo>
                    <a:pt x="528019" y="30302"/>
                  </a:lnTo>
                  <a:lnTo>
                    <a:pt x="528019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DCD79F76-9477-4519-9638-3B9895EB0714}"/>
                </a:ext>
              </a:extLst>
            </p:cNvPr>
            <p:cNvSpPr/>
            <p:nvPr/>
          </p:nvSpPr>
          <p:spPr>
            <a:xfrm>
              <a:off x="2482544" y="10161708"/>
              <a:ext cx="536836" cy="68749"/>
            </a:xfrm>
            <a:custGeom>
              <a:avLst/>
              <a:gdLst>
                <a:gd name="connsiteX0" fmla="*/ 30863 w 536835"/>
                <a:gd name="connsiteY0" fmla="*/ 30303 h 68748"/>
                <a:gd name="connsiteX1" fmla="*/ 528019 w 536835"/>
                <a:gd name="connsiteY1" fmla="*/ 30303 h 68748"/>
                <a:gd name="connsiteX2" fmla="*/ 528019 w 536835"/>
                <a:gd name="connsiteY2" fmla="*/ 48635 h 68748"/>
                <a:gd name="connsiteX3" fmla="*/ 30863 w 536835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35" h="68748">
                  <a:moveTo>
                    <a:pt x="30863" y="30303"/>
                  </a:moveTo>
                  <a:lnTo>
                    <a:pt x="528019" y="30303"/>
                  </a:lnTo>
                  <a:lnTo>
                    <a:pt x="528019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26D5F3F4-7EEF-42B7-99DA-DF067F0628F2}"/>
                </a:ext>
              </a:extLst>
            </p:cNvPr>
            <p:cNvSpPr/>
            <p:nvPr/>
          </p:nvSpPr>
          <p:spPr>
            <a:xfrm>
              <a:off x="2487212" y="9215269"/>
              <a:ext cx="536836" cy="160413"/>
            </a:xfrm>
            <a:custGeom>
              <a:avLst/>
              <a:gdLst>
                <a:gd name="connsiteX0" fmla="*/ 30863 w 536835"/>
                <a:gd name="connsiteY0" fmla="*/ 30302 h 160413"/>
                <a:gd name="connsiteX1" fmla="*/ 528020 w 536835"/>
                <a:gd name="connsiteY1" fmla="*/ 30302 h 160413"/>
                <a:gd name="connsiteX2" fmla="*/ 528020 w 536835"/>
                <a:gd name="connsiteY2" fmla="*/ 140300 h 160413"/>
                <a:gd name="connsiteX3" fmla="*/ 30863 w 536835"/>
                <a:gd name="connsiteY3" fmla="*/ 140300 h 16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35" h="160413">
                  <a:moveTo>
                    <a:pt x="30863" y="30302"/>
                  </a:moveTo>
                  <a:lnTo>
                    <a:pt x="528020" y="30302"/>
                  </a:lnTo>
                  <a:lnTo>
                    <a:pt x="528020" y="140300"/>
                  </a:lnTo>
                  <a:lnTo>
                    <a:pt x="30863" y="140300"/>
                  </a:lnTo>
                  <a:close/>
                </a:path>
              </a:pathLst>
            </a:custGeom>
            <a:solidFill>
              <a:srgbClr val="001B8D">
                <a:alpha val="49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334D8685-08FC-40EF-9972-B16DFBEBAC59}"/>
                </a:ext>
              </a:extLst>
            </p:cNvPr>
            <p:cNvSpPr/>
            <p:nvPr/>
          </p:nvSpPr>
          <p:spPr>
            <a:xfrm>
              <a:off x="2487212" y="9377974"/>
              <a:ext cx="536836" cy="160413"/>
            </a:xfrm>
            <a:custGeom>
              <a:avLst/>
              <a:gdLst>
                <a:gd name="connsiteX0" fmla="*/ 30863 w 536835"/>
                <a:gd name="connsiteY0" fmla="*/ 30302 h 160413"/>
                <a:gd name="connsiteX1" fmla="*/ 528020 w 536835"/>
                <a:gd name="connsiteY1" fmla="*/ 30302 h 160413"/>
                <a:gd name="connsiteX2" fmla="*/ 528020 w 536835"/>
                <a:gd name="connsiteY2" fmla="*/ 140300 h 160413"/>
                <a:gd name="connsiteX3" fmla="*/ 30863 w 536835"/>
                <a:gd name="connsiteY3" fmla="*/ 140300 h 16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35" h="160413">
                  <a:moveTo>
                    <a:pt x="30863" y="30302"/>
                  </a:moveTo>
                  <a:lnTo>
                    <a:pt x="528020" y="30302"/>
                  </a:lnTo>
                  <a:lnTo>
                    <a:pt x="528020" y="140300"/>
                  </a:lnTo>
                  <a:lnTo>
                    <a:pt x="30863" y="140300"/>
                  </a:lnTo>
                  <a:close/>
                </a:path>
              </a:pathLst>
            </a:custGeom>
            <a:solidFill>
              <a:srgbClr val="001B8D">
                <a:alpha val="49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7EACFA55-EF90-49AB-B3F6-189006DBC107}"/>
                </a:ext>
              </a:extLst>
            </p:cNvPr>
            <p:cNvSpPr/>
            <p:nvPr/>
          </p:nvSpPr>
          <p:spPr>
            <a:xfrm>
              <a:off x="2487212" y="9542971"/>
              <a:ext cx="536836" cy="160413"/>
            </a:xfrm>
            <a:custGeom>
              <a:avLst/>
              <a:gdLst>
                <a:gd name="connsiteX0" fmla="*/ 30863 w 536835"/>
                <a:gd name="connsiteY0" fmla="*/ 30303 h 160413"/>
                <a:gd name="connsiteX1" fmla="*/ 528020 w 536835"/>
                <a:gd name="connsiteY1" fmla="*/ 30303 h 160413"/>
                <a:gd name="connsiteX2" fmla="*/ 528020 w 536835"/>
                <a:gd name="connsiteY2" fmla="*/ 140300 h 160413"/>
                <a:gd name="connsiteX3" fmla="*/ 30863 w 536835"/>
                <a:gd name="connsiteY3" fmla="*/ 140300 h 16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35" h="160413">
                  <a:moveTo>
                    <a:pt x="30863" y="30303"/>
                  </a:moveTo>
                  <a:lnTo>
                    <a:pt x="528020" y="30303"/>
                  </a:lnTo>
                  <a:lnTo>
                    <a:pt x="528020" y="140300"/>
                  </a:lnTo>
                  <a:lnTo>
                    <a:pt x="30863" y="140300"/>
                  </a:lnTo>
                  <a:close/>
                </a:path>
              </a:pathLst>
            </a:custGeom>
            <a:solidFill>
              <a:srgbClr val="001B8D">
                <a:alpha val="49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4761125E-609B-4DF2-BD34-E682EC822B39}"/>
                </a:ext>
              </a:extLst>
            </p:cNvPr>
            <p:cNvSpPr/>
            <p:nvPr/>
          </p:nvSpPr>
          <p:spPr>
            <a:xfrm>
              <a:off x="1850011" y="8908192"/>
              <a:ext cx="1260397" cy="206246"/>
            </a:xfrm>
            <a:custGeom>
              <a:avLst/>
              <a:gdLst>
                <a:gd name="connsiteX0" fmla="*/ 1141880 w 1260396"/>
                <a:gd name="connsiteY0" fmla="*/ 30302 h 206245"/>
                <a:gd name="connsiteX1" fmla="*/ 117225 w 1260396"/>
                <a:gd name="connsiteY1" fmla="*/ 30302 h 206245"/>
                <a:gd name="connsiteX2" fmla="*/ 30864 w 1260396"/>
                <a:gd name="connsiteY2" fmla="*/ 115093 h 206245"/>
                <a:gd name="connsiteX3" fmla="*/ 30864 w 1260396"/>
                <a:gd name="connsiteY3" fmla="*/ 193007 h 206245"/>
                <a:gd name="connsiteX4" fmla="*/ 1230575 w 1260396"/>
                <a:gd name="connsiteY4" fmla="*/ 193007 h 206245"/>
                <a:gd name="connsiteX5" fmla="*/ 1230575 w 1260396"/>
                <a:gd name="connsiteY5" fmla="*/ 115093 h 206245"/>
                <a:gd name="connsiteX6" fmla="*/ 1141880 w 1260396"/>
                <a:gd name="connsiteY6" fmla="*/ 30302 h 20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0396" h="206245">
                  <a:moveTo>
                    <a:pt x="1141880" y="30302"/>
                  </a:moveTo>
                  <a:lnTo>
                    <a:pt x="117225" y="30302"/>
                  </a:lnTo>
                  <a:cubicBezTo>
                    <a:pt x="68209" y="30302"/>
                    <a:pt x="30864" y="69260"/>
                    <a:pt x="30864" y="115093"/>
                  </a:cubicBezTo>
                  <a:lnTo>
                    <a:pt x="30864" y="193007"/>
                  </a:lnTo>
                  <a:lnTo>
                    <a:pt x="1230575" y="193007"/>
                  </a:lnTo>
                  <a:lnTo>
                    <a:pt x="1230575" y="115093"/>
                  </a:lnTo>
                  <a:cubicBezTo>
                    <a:pt x="1230575" y="69260"/>
                    <a:pt x="1190896" y="30302"/>
                    <a:pt x="1141880" y="30302"/>
                  </a:cubicBezTo>
                  <a:close/>
                </a:path>
              </a:pathLst>
            </a:custGeom>
            <a:solidFill>
              <a:srgbClr val="001B8D"/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04B092B5-A323-4B5F-9497-18392F20B571}"/>
                </a:ext>
              </a:extLst>
            </p:cNvPr>
            <p:cNvSpPr/>
            <p:nvPr/>
          </p:nvSpPr>
          <p:spPr>
            <a:xfrm>
              <a:off x="1005690" y="10719310"/>
              <a:ext cx="1143693" cy="664569"/>
            </a:xfrm>
            <a:custGeom>
              <a:avLst/>
              <a:gdLst>
                <a:gd name="connsiteX0" fmla="*/ 1008227 w 1143693"/>
                <a:gd name="connsiteY0" fmla="*/ 222059 h 664569"/>
                <a:gd name="connsiteX1" fmla="*/ 340684 w 1143693"/>
                <a:gd name="connsiteY1" fmla="*/ 61646 h 664569"/>
                <a:gd name="connsiteX2" fmla="*/ 263659 w 1143693"/>
                <a:gd name="connsiteY2" fmla="*/ 579552 h 664569"/>
                <a:gd name="connsiteX3" fmla="*/ 1054909 w 1143693"/>
                <a:gd name="connsiteY3" fmla="*/ 432889 h 664569"/>
                <a:gd name="connsiteX4" fmla="*/ 1008227 w 1143693"/>
                <a:gd name="connsiteY4" fmla="*/ 222059 h 66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693" h="664569">
                  <a:moveTo>
                    <a:pt x="1008227" y="222059"/>
                  </a:moveTo>
                  <a:cubicBezTo>
                    <a:pt x="837840" y="215185"/>
                    <a:pt x="646447" y="210601"/>
                    <a:pt x="340684" y="61646"/>
                  </a:cubicBezTo>
                  <a:cubicBezTo>
                    <a:pt x="9246" y="-101058"/>
                    <a:pt x="-114460" y="414556"/>
                    <a:pt x="263659" y="579552"/>
                  </a:cubicBezTo>
                  <a:cubicBezTo>
                    <a:pt x="606767" y="730799"/>
                    <a:pt x="942873" y="561219"/>
                    <a:pt x="1054909" y="432889"/>
                  </a:cubicBezTo>
                  <a:cubicBezTo>
                    <a:pt x="1225296" y="242685"/>
                    <a:pt x="1061911" y="224351"/>
                    <a:pt x="1008227" y="222059"/>
                  </a:cubicBezTo>
                  <a:close/>
                </a:path>
              </a:pathLst>
            </a:custGeom>
            <a:solidFill>
              <a:srgbClr val="0042FF"/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2AA8E3ED-A999-4A85-85DB-1E335EC64ED1}"/>
                </a:ext>
              </a:extLst>
            </p:cNvPr>
            <p:cNvSpPr/>
            <p:nvPr/>
          </p:nvSpPr>
          <p:spPr>
            <a:xfrm>
              <a:off x="-1696972" y="9084012"/>
              <a:ext cx="3594465" cy="3391596"/>
            </a:xfrm>
            <a:custGeom>
              <a:avLst/>
              <a:gdLst>
                <a:gd name="connsiteX0" fmla="*/ 34731 w 3594465"/>
                <a:gd name="connsiteY0" fmla="*/ 115727 h 3391595"/>
                <a:gd name="connsiteX1" fmla="*/ 34731 w 3594465"/>
                <a:gd name="connsiteY1" fmla="*/ 115727 h 3391595"/>
                <a:gd name="connsiteX2" fmla="*/ 93083 w 3594465"/>
                <a:gd name="connsiteY2" fmla="*/ 17187 h 3391595"/>
                <a:gd name="connsiteX3" fmla="*/ 191114 w 3594465"/>
                <a:gd name="connsiteY3" fmla="*/ 56145 h 3391595"/>
                <a:gd name="connsiteX4" fmla="*/ 1479520 w 3594465"/>
                <a:gd name="connsiteY4" fmla="*/ 53853 h 3391595"/>
                <a:gd name="connsiteX5" fmla="*/ 1843634 w 3594465"/>
                <a:gd name="connsiteY5" fmla="*/ 262390 h 3391595"/>
                <a:gd name="connsiteX6" fmla="*/ 3505491 w 3594465"/>
                <a:gd name="connsiteY6" fmla="*/ 3179621 h 3391595"/>
                <a:gd name="connsiteX7" fmla="*/ 3510159 w 3594465"/>
                <a:gd name="connsiteY7" fmla="*/ 3186496 h 3391595"/>
                <a:gd name="connsiteX8" fmla="*/ 3517161 w 3594465"/>
                <a:gd name="connsiteY8" fmla="*/ 3181913 h 3391595"/>
                <a:gd name="connsiteX9" fmla="*/ 3577847 w 3594465"/>
                <a:gd name="connsiteY9" fmla="*/ 3230037 h 3391595"/>
                <a:gd name="connsiteX10" fmla="*/ 3519495 w 3594465"/>
                <a:gd name="connsiteY10" fmla="*/ 3328576 h 3391595"/>
                <a:gd name="connsiteX11" fmla="*/ 3381785 w 3594465"/>
                <a:gd name="connsiteY11" fmla="*/ 3390450 h 3391595"/>
                <a:gd name="connsiteX12" fmla="*/ 2074707 w 3594465"/>
                <a:gd name="connsiteY12" fmla="*/ 3392741 h 3391595"/>
                <a:gd name="connsiteX13" fmla="*/ 1710592 w 3594465"/>
                <a:gd name="connsiteY13" fmla="*/ 3184205 h 3391595"/>
                <a:gd name="connsiteX14" fmla="*/ 46402 w 3594465"/>
                <a:gd name="connsiteY14" fmla="*/ 264682 h 3391595"/>
                <a:gd name="connsiteX15" fmla="*/ 34731 w 3594465"/>
                <a:gd name="connsiteY15" fmla="*/ 115727 h 33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94465" h="3391595">
                  <a:moveTo>
                    <a:pt x="34731" y="115727"/>
                  </a:moveTo>
                  <a:lnTo>
                    <a:pt x="34731" y="115727"/>
                  </a:lnTo>
                  <a:lnTo>
                    <a:pt x="93083" y="17187"/>
                  </a:lnTo>
                  <a:lnTo>
                    <a:pt x="191114" y="56145"/>
                  </a:lnTo>
                  <a:lnTo>
                    <a:pt x="1479520" y="53853"/>
                  </a:lnTo>
                  <a:cubicBezTo>
                    <a:pt x="1614895" y="53853"/>
                    <a:pt x="1778280" y="147809"/>
                    <a:pt x="1843634" y="262390"/>
                  </a:cubicBezTo>
                  <a:lnTo>
                    <a:pt x="3505491" y="3179621"/>
                  </a:lnTo>
                  <a:cubicBezTo>
                    <a:pt x="3507825" y="3181913"/>
                    <a:pt x="3507825" y="3184205"/>
                    <a:pt x="3510159" y="3186496"/>
                  </a:cubicBezTo>
                  <a:lnTo>
                    <a:pt x="3517161" y="3181913"/>
                  </a:lnTo>
                  <a:lnTo>
                    <a:pt x="3577847" y="3230037"/>
                  </a:lnTo>
                  <a:lnTo>
                    <a:pt x="3519495" y="3328576"/>
                  </a:lnTo>
                  <a:cubicBezTo>
                    <a:pt x="3496155" y="3367534"/>
                    <a:pt x="3449473" y="3390450"/>
                    <a:pt x="3381785" y="3390450"/>
                  </a:cubicBezTo>
                  <a:lnTo>
                    <a:pt x="2074707" y="3392741"/>
                  </a:lnTo>
                  <a:cubicBezTo>
                    <a:pt x="1939331" y="3392741"/>
                    <a:pt x="1775946" y="3298786"/>
                    <a:pt x="1710592" y="3184205"/>
                  </a:cubicBezTo>
                  <a:lnTo>
                    <a:pt x="46402" y="264682"/>
                  </a:lnTo>
                  <a:cubicBezTo>
                    <a:pt x="11391" y="207392"/>
                    <a:pt x="9057" y="154684"/>
                    <a:pt x="34731" y="115727"/>
                  </a:cubicBezTo>
                  <a:close/>
                </a:path>
              </a:pathLst>
            </a:custGeom>
            <a:solidFill>
              <a:srgbClr val="B1D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0D349A69-D48A-4605-A05A-1DBDC2C6E011}"/>
                </a:ext>
              </a:extLst>
            </p:cNvPr>
            <p:cNvSpPr/>
            <p:nvPr/>
          </p:nvSpPr>
          <p:spPr>
            <a:xfrm>
              <a:off x="551623" y="12381652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39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5" y="40103"/>
                    <a:pt x="15172" y="35521"/>
                    <a:pt x="19839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2516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463CC74C-E459-466F-A4CC-96556A876D89}"/>
                </a:ext>
              </a:extLst>
            </p:cNvPr>
            <p:cNvSpPr/>
            <p:nvPr/>
          </p:nvSpPr>
          <p:spPr>
            <a:xfrm>
              <a:off x="598305" y="12381652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39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5" y="40103"/>
                    <a:pt x="15172" y="35521"/>
                    <a:pt x="19839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2516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E9E6CEEE-AF78-468B-8F24-140EEEEAF89F}"/>
                </a:ext>
              </a:extLst>
            </p:cNvPr>
            <p:cNvSpPr/>
            <p:nvPr/>
          </p:nvSpPr>
          <p:spPr>
            <a:xfrm>
              <a:off x="644986" y="12381202"/>
              <a:ext cx="46681" cy="45832"/>
            </a:xfrm>
            <a:custGeom>
              <a:avLst/>
              <a:gdLst>
                <a:gd name="connsiteX0" fmla="*/ 47849 w 46681"/>
                <a:gd name="connsiteY0" fmla="*/ 29095 h 45832"/>
                <a:gd name="connsiteX1" fmla="*/ 26842 w 46681"/>
                <a:gd name="connsiteY1" fmla="*/ 40553 h 45832"/>
                <a:gd name="connsiteX2" fmla="*/ 19839 w 46681"/>
                <a:gd name="connsiteY2" fmla="*/ 29095 h 45832"/>
                <a:gd name="connsiteX3" fmla="*/ 40846 w 46681"/>
                <a:gd name="connsiteY3" fmla="*/ 17637 h 45832"/>
                <a:gd name="connsiteX4" fmla="*/ 47849 w 46681"/>
                <a:gd name="connsiteY4" fmla="*/ 2909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9095"/>
                  </a:moveTo>
                  <a:cubicBezTo>
                    <a:pt x="43180" y="35970"/>
                    <a:pt x="33844" y="40553"/>
                    <a:pt x="26842" y="40553"/>
                  </a:cubicBezTo>
                  <a:cubicBezTo>
                    <a:pt x="17505" y="40553"/>
                    <a:pt x="15172" y="35970"/>
                    <a:pt x="19839" y="29095"/>
                  </a:cubicBezTo>
                  <a:cubicBezTo>
                    <a:pt x="24508" y="22220"/>
                    <a:pt x="33844" y="17637"/>
                    <a:pt x="40846" y="17637"/>
                  </a:cubicBezTo>
                  <a:cubicBezTo>
                    <a:pt x="47849" y="15345"/>
                    <a:pt x="52516" y="22220"/>
                    <a:pt x="47849" y="2909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0B231EC7-CA1E-44BF-BFB4-FDBEAE3E93CF}"/>
                </a:ext>
              </a:extLst>
            </p:cNvPr>
            <p:cNvSpPr/>
            <p:nvPr/>
          </p:nvSpPr>
          <p:spPr>
            <a:xfrm>
              <a:off x="691667" y="12381202"/>
              <a:ext cx="46681" cy="45832"/>
            </a:xfrm>
            <a:custGeom>
              <a:avLst/>
              <a:gdLst>
                <a:gd name="connsiteX0" fmla="*/ 47849 w 46681"/>
                <a:gd name="connsiteY0" fmla="*/ 29095 h 45832"/>
                <a:gd name="connsiteX1" fmla="*/ 26842 w 46681"/>
                <a:gd name="connsiteY1" fmla="*/ 40553 h 45832"/>
                <a:gd name="connsiteX2" fmla="*/ 19839 w 46681"/>
                <a:gd name="connsiteY2" fmla="*/ 29095 h 45832"/>
                <a:gd name="connsiteX3" fmla="*/ 40846 w 46681"/>
                <a:gd name="connsiteY3" fmla="*/ 17637 h 45832"/>
                <a:gd name="connsiteX4" fmla="*/ 47849 w 46681"/>
                <a:gd name="connsiteY4" fmla="*/ 2909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9095"/>
                  </a:moveTo>
                  <a:cubicBezTo>
                    <a:pt x="43180" y="35970"/>
                    <a:pt x="33844" y="40553"/>
                    <a:pt x="26842" y="40553"/>
                  </a:cubicBezTo>
                  <a:cubicBezTo>
                    <a:pt x="17505" y="40553"/>
                    <a:pt x="15172" y="35970"/>
                    <a:pt x="19839" y="29095"/>
                  </a:cubicBezTo>
                  <a:cubicBezTo>
                    <a:pt x="24508" y="22220"/>
                    <a:pt x="33844" y="17637"/>
                    <a:pt x="40846" y="17637"/>
                  </a:cubicBezTo>
                  <a:cubicBezTo>
                    <a:pt x="50183" y="15345"/>
                    <a:pt x="52516" y="22220"/>
                    <a:pt x="47849" y="2909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D503B827-44FC-419D-B635-1D84491DAF6B}"/>
                </a:ext>
              </a:extLst>
            </p:cNvPr>
            <p:cNvSpPr/>
            <p:nvPr/>
          </p:nvSpPr>
          <p:spPr>
            <a:xfrm>
              <a:off x="738349" y="12381202"/>
              <a:ext cx="46681" cy="45832"/>
            </a:xfrm>
            <a:custGeom>
              <a:avLst/>
              <a:gdLst>
                <a:gd name="connsiteX0" fmla="*/ 47849 w 46681"/>
                <a:gd name="connsiteY0" fmla="*/ 29095 h 45832"/>
                <a:gd name="connsiteX1" fmla="*/ 26842 w 46681"/>
                <a:gd name="connsiteY1" fmla="*/ 40553 h 45832"/>
                <a:gd name="connsiteX2" fmla="*/ 19839 w 46681"/>
                <a:gd name="connsiteY2" fmla="*/ 29095 h 45832"/>
                <a:gd name="connsiteX3" fmla="*/ 40846 w 46681"/>
                <a:gd name="connsiteY3" fmla="*/ 17637 h 45832"/>
                <a:gd name="connsiteX4" fmla="*/ 47849 w 46681"/>
                <a:gd name="connsiteY4" fmla="*/ 2909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9095"/>
                  </a:moveTo>
                  <a:cubicBezTo>
                    <a:pt x="43180" y="35970"/>
                    <a:pt x="33844" y="40553"/>
                    <a:pt x="26842" y="40553"/>
                  </a:cubicBezTo>
                  <a:cubicBezTo>
                    <a:pt x="17505" y="40553"/>
                    <a:pt x="15172" y="35970"/>
                    <a:pt x="19839" y="29095"/>
                  </a:cubicBezTo>
                  <a:cubicBezTo>
                    <a:pt x="24508" y="22220"/>
                    <a:pt x="33844" y="17637"/>
                    <a:pt x="40846" y="17637"/>
                  </a:cubicBezTo>
                  <a:cubicBezTo>
                    <a:pt x="50183" y="15345"/>
                    <a:pt x="52516" y="22220"/>
                    <a:pt x="47849" y="2909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41001DE3-D40E-4689-A264-550B23FFE486}"/>
                </a:ext>
              </a:extLst>
            </p:cNvPr>
            <p:cNvSpPr/>
            <p:nvPr/>
          </p:nvSpPr>
          <p:spPr>
            <a:xfrm>
              <a:off x="785030" y="12381202"/>
              <a:ext cx="46681" cy="45832"/>
            </a:xfrm>
            <a:custGeom>
              <a:avLst/>
              <a:gdLst>
                <a:gd name="connsiteX0" fmla="*/ 47849 w 46681"/>
                <a:gd name="connsiteY0" fmla="*/ 29095 h 45832"/>
                <a:gd name="connsiteX1" fmla="*/ 26842 w 46681"/>
                <a:gd name="connsiteY1" fmla="*/ 40553 h 45832"/>
                <a:gd name="connsiteX2" fmla="*/ 19839 w 46681"/>
                <a:gd name="connsiteY2" fmla="*/ 29095 h 45832"/>
                <a:gd name="connsiteX3" fmla="*/ 40846 w 46681"/>
                <a:gd name="connsiteY3" fmla="*/ 17637 h 45832"/>
                <a:gd name="connsiteX4" fmla="*/ 47849 w 46681"/>
                <a:gd name="connsiteY4" fmla="*/ 2909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9095"/>
                  </a:moveTo>
                  <a:cubicBezTo>
                    <a:pt x="43180" y="35970"/>
                    <a:pt x="33844" y="40553"/>
                    <a:pt x="26842" y="40553"/>
                  </a:cubicBezTo>
                  <a:cubicBezTo>
                    <a:pt x="17505" y="40553"/>
                    <a:pt x="15172" y="35970"/>
                    <a:pt x="19839" y="29095"/>
                  </a:cubicBezTo>
                  <a:cubicBezTo>
                    <a:pt x="24508" y="22220"/>
                    <a:pt x="33844" y="17637"/>
                    <a:pt x="40846" y="17637"/>
                  </a:cubicBezTo>
                  <a:cubicBezTo>
                    <a:pt x="50183" y="15345"/>
                    <a:pt x="52516" y="22220"/>
                    <a:pt x="47849" y="2909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0DD482DA-E570-441C-9CF4-392EF7CD4282}"/>
                </a:ext>
              </a:extLst>
            </p:cNvPr>
            <p:cNvSpPr/>
            <p:nvPr/>
          </p:nvSpPr>
          <p:spPr>
            <a:xfrm>
              <a:off x="834045" y="12379360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0182" y="24062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7C9D4A69-0677-4E46-B695-5635E22D3B9A}"/>
                </a:ext>
              </a:extLst>
            </p:cNvPr>
            <p:cNvSpPr/>
            <p:nvPr/>
          </p:nvSpPr>
          <p:spPr>
            <a:xfrm>
              <a:off x="530616" y="12418318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0"/>
                    <a:pt x="33844" y="40103"/>
                    <a:pt x="26842" y="40103"/>
                  </a:cubicBezTo>
                  <a:cubicBezTo>
                    <a:pt x="17506" y="40103"/>
                    <a:pt x="15171" y="35520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0182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ACEDFFC6-3500-4556-872E-78B4808F74BB}"/>
                </a:ext>
              </a:extLst>
            </p:cNvPr>
            <p:cNvSpPr/>
            <p:nvPr/>
          </p:nvSpPr>
          <p:spPr>
            <a:xfrm>
              <a:off x="577298" y="12417868"/>
              <a:ext cx="46681" cy="45832"/>
            </a:xfrm>
            <a:custGeom>
              <a:avLst/>
              <a:gdLst>
                <a:gd name="connsiteX0" fmla="*/ 47849 w 46681"/>
                <a:gd name="connsiteY0" fmla="*/ 29095 h 45832"/>
                <a:gd name="connsiteX1" fmla="*/ 26842 w 46681"/>
                <a:gd name="connsiteY1" fmla="*/ 40553 h 45832"/>
                <a:gd name="connsiteX2" fmla="*/ 19840 w 46681"/>
                <a:gd name="connsiteY2" fmla="*/ 29095 h 45832"/>
                <a:gd name="connsiteX3" fmla="*/ 40846 w 46681"/>
                <a:gd name="connsiteY3" fmla="*/ 17637 h 45832"/>
                <a:gd name="connsiteX4" fmla="*/ 47849 w 46681"/>
                <a:gd name="connsiteY4" fmla="*/ 2909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9095"/>
                  </a:moveTo>
                  <a:cubicBezTo>
                    <a:pt x="43180" y="35969"/>
                    <a:pt x="33844" y="40553"/>
                    <a:pt x="26842" y="40553"/>
                  </a:cubicBezTo>
                  <a:cubicBezTo>
                    <a:pt x="17506" y="40553"/>
                    <a:pt x="15171" y="35969"/>
                    <a:pt x="19840" y="29095"/>
                  </a:cubicBezTo>
                  <a:cubicBezTo>
                    <a:pt x="24508" y="22220"/>
                    <a:pt x="33844" y="17637"/>
                    <a:pt x="40846" y="17637"/>
                  </a:cubicBezTo>
                  <a:cubicBezTo>
                    <a:pt x="47849" y="15345"/>
                    <a:pt x="52517" y="22220"/>
                    <a:pt x="47849" y="2909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CC3C726F-F4E4-4E03-9485-5CD3AB238439}"/>
                </a:ext>
              </a:extLst>
            </p:cNvPr>
            <p:cNvSpPr/>
            <p:nvPr/>
          </p:nvSpPr>
          <p:spPr>
            <a:xfrm>
              <a:off x="623979" y="12417868"/>
              <a:ext cx="46681" cy="45832"/>
            </a:xfrm>
            <a:custGeom>
              <a:avLst/>
              <a:gdLst>
                <a:gd name="connsiteX0" fmla="*/ 47849 w 46681"/>
                <a:gd name="connsiteY0" fmla="*/ 29095 h 45832"/>
                <a:gd name="connsiteX1" fmla="*/ 26842 w 46681"/>
                <a:gd name="connsiteY1" fmla="*/ 40553 h 45832"/>
                <a:gd name="connsiteX2" fmla="*/ 19840 w 46681"/>
                <a:gd name="connsiteY2" fmla="*/ 29095 h 45832"/>
                <a:gd name="connsiteX3" fmla="*/ 40846 w 46681"/>
                <a:gd name="connsiteY3" fmla="*/ 17637 h 45832"/>
                <a:gd name="connsiteX4" fmla="*/ 47849 w 46681"/>
                <a:gd name="connsiteY4" fmla="*/ 2909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9095"/>
                  </a:moveTo>
                  <a:cubicBezTo>
                    <a:pt x="43180" y="35969"/>
                    <a:pt x="33844" y="40553"/>
                    <a:pt x="26842" y="40553"/>
                  </a:cubicBezTo>
                  <a:cubicBezTo>
                    <a:pt x="17506" y="40553"/>
                    <a:pt x="15171" y="35969"/>
                    <a:pt x="19840" y="29095"/>
                  </a:cubicBezTo>
                  <a:cubicBezTo>
                    <a:pt x="24508" y="22220"/>
                    <a:pt x="33844" y="17637"/>
                    <a:pt x="40846" y="17637"/>
                  </a:cubicBezTo>
                  <a:cubicBezTo>
                    <a:pt x="47849" y="15345"/>
                    <a:pt x="52517" y="22220"/>
                    <a:pt x="47849" y="2909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C5C517FD-69D3-4319-9D5C-00BF59C2E7B9}"/>
                </a:ext>
              </a:extLst>
            </p:cNvPr>
            <p:cNvSpPr/>
            <p:nvPr/>
          </p:nvSpPr>
          <p:spPr>
            <a:xfrm>
              <a:off x="670661" y="12417868"/>
              <a:ext cx="46681" cy="45832"/>
            </a:xfrm>
            <a:custGeom>
              <a:avLst/>
              <a:gdLst>
                <a:gd name="connsiteX0" fmla="*/ 47849 w 46681"/>
                <a:gd name="connsiteY0" fmla="*/ 29095 h 45832"/>
                <a:gd name="connsiteX1" fmla="*/ 26842 w 46681"/>
                <a:gd name="connsiteY1" fmla="*/ 40553 h 45832"/>
                <a:gd name="connsiteX2" fmla="*/ 19840 w 46681"/>
                <a:gd name="connsiteY2" fmla="*/ 29095 h 45832"/>
                <a:gd name="connsiteX3" fmla="*/ 40846 w 46681"/>
                <a:gd name="connsiteY3" fmla="*/ 17637 h 45832"/>
                <a:gd name="connsiteX4" fmla="*/ 47849 w 46681"/>
                <a:gd name="connsiteY4" fmla="*/ 2909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9095"/>
                  </a:moveTo>
                  <a:cubicBezTo>
                    <a:pt x="43180" y="35969"/>
                    <a:pt x="33844" y="40553"/>
                    <a:pt x="26842" y="40553"/>
                  </a:cubicBezTo>
                  <a:cubicBezTo>
                    <a:pt x="17506" y="40553"/>
                    <a:pt x="15171" y="35969"/>
                    <a:pt x="19840" y="29095"/>
                  </a:cubicBezTo>
                  <a:cubicBezTo>
                    <a:pt x="24508" y="22220"/>
                    <a:pt x="33844" y="17637"/>
                    <a:pt x="40846" y="17637"/>
                  </a:cubicBezTo>
                  <a:cubicBezTo>
                    <a:pt x="47849" y="15345"/>
                    <a:pt x="52517" y="22220"/>
                    <a:pt x="47849" y="2909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EA47BFCC-3431-4158-9D45-FD5BDD9547FC}"/>
                </a:ext>
              </a:extLst>
            </p:cNvPr>
            <p:cNvSpPr/>
            <p:nvPr/>
          </p:nvSpPr>
          <p:spPr>
            <a:xfrm>
              <a:off x="717342" y="12417868"/>
              <a:ext cx="46681" cy="45832"/>
            </a:xfrm>
            <a:custGeom>
              <a:avLst/>
              <a:gdLst>
                <a:gd name="connsiteX0" fmla="*/ 47849 w 46681"/>
                <a:gd name="connsiteY0" fmla="*/ 29095 h 45832"/>
                <a:gd name="connsiteX1" fmla="*/ 26842 w 46681"/>
                <a:gd name="connsiteY1" fmla="*/ 40553 h 45832"/>
                <a:gd name="connsiteX2" fmla="*/ 19840 w 46681"/>
                <a:gd name="connsiteY2" fmla="*/ 29095 h 45832"/>
                <a:gd name="connsiteX3" fmla="*/ 40846 w 46681"/>
                <a:gd name="connsiteY3" fmla="*/ 17637 h 45832"/>
                <a:gd name="connsiteX4" fmla="*/ 47849 w 46681"/>
                <a:gd name="connsiteY4" fmla="*/ 2909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9095"/>
                  </a:moveTo>
                  <a:cubicBezTo>
                    <a:pt x="43180" y="35969"/>
                    <a:pt x="33844" y="40553"/>
                    <a:pt x="26842" y="40553"/>
                  </a:cubicBezTo>
                  <a:cubicBezTo>
                    <a:pt x="17506" y="40553"/>
                    <a:pt x="15171" y="35969"/>
                    <a:pt x="19840" y="29095"/>
                  </a:cubicBezTo>
                  <a:cubicBezTo>
                    <a:pt x="24508" y="22220"/>
                    <a:pt x="33844" y="17637"/>
                    <a:pt x="40846" y="17637"/>
                  </a:cubicBezTo>
                  <a:cubicBezTo>
                    <a:pt x="47849" y="15345"/>
                    <a:pt x="52517" y="22220"/>
                    <a:pt x="47849" y="2909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03419843-B96C-4E01-993B-6F313E9E70AC}"/>
                </a:ext>
              </a:extLst>
            </p:cNvPr>
            <p:cNvSpPr/>
            <p:nvPr/>
          </p:nvSpPr>
          <p:spPr>
            <a:xfrm>
              <a:off x="764023" y="12416026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2517" y="24062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65A5CE9D-0E6A-4FF2-97E3-4A4941A42C48}"/>
                </a:ext>
              </a:extLst>
            </p:cNvPr>
            <p:cNvSpPr/>
            <p:nvPr/>
          </p:nvSpPr>
          <p:spPr>
            <a:xfrm>
              <a:off x="810705" y="12416026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2517" y="24062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36E5969B-C067-43F6-BDEF-4C3361E420E4}"/>
                </a:ext>
              </a:extLst>
            </p:cNvPr>
            <p:cNvSpPr/>
            <p:nvPr/>
          </p:nvSpPr>
          <p:spPr>
            <a:xfrm>
              <a:off x="878393" y="12379360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39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5" y="40103"/>
                    <a:pt x="15172" y="35521"/>
                    <a:pt x="19839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2516" y="24062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B36409F0-3081-4F96-81CD-41D9344B00BB}"/>
                </a:ext>
              </a:extLst>
            </p:cNvPr>
            <p:cNvSpPr/>
            <p:nvPr/>
          </p:nvSpPr>
          <p:spPr>
            <a:xfrm>
              <a:off x="857386" y="12416026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0182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14D9A5FB-5859-4FA9-82EE-A8126DE7117F}"/>
                </a:ext>
              </a:extLst>
            </p:cNvPr>
            <p:cNvSpPr/>
            <p:nvPr/>
          </p:nvSpPr>
          <p:spPr>
            <a:xfrm>
              <a:off x="922740" y="12379360"/>
              <a:ext cx="46681" cy="45832"/>
            </a:xfrm>
            <a:custGeom>
              <a:avLst/>
              <a:gdLst>
                <a:gd name="connsiteX0" fmla="*/ 47848 w 46681"/>
                <a:gd name="connsiteY0" fmla="*/ 28645 h 45832"/>
                <a:gd name="connsiteX1" fmla="*/ 26842 w 46681"/>
                <a:gd name="connsiteY1" fmla="*/ 40103 h 45832"/>
                <a:gd name="connsiteX2" fmla="*/ 19839 w 46681"/>
                <a:gd name="connsiteY2" fmla="*/ 28645 h 45832"/>
                <a:gd name="connsiteX3" fmla="*/ 40846 w 46681"/>
                <a:gd name="connsiteY3" fmla="*/ 17187 h 45832"/>
                <a:gd name="connsiteX4" fmla="*/ 47848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8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2" y="35521"/>
                    <a:pt x="19839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8" y="17187"/>
                    <a:pt x="52517" y="21771"/>
                    <a:pt x="47848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422A4927-0597-4642-A3EE-3806620FFC84}"/>
                </a:ext>
              </a:extLst>
            </p:cNvPr>
            <p:cNvSpPr/>
            <p:nvPr/>
          </p:nvSpPr>
          <p:spPr>
            <a:xfrm>
              <a:off x="901734" y="12416026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39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5" y="40103"/>
                    <a:pt x="15172" y="35521"/>
                    <a:pt x="19839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0183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B0AFF512-F0B7-434C-8B2A-47AE6CD3C28D}"/>
                </a:ext>
              </a:extLst>
            </p:cNvPr>
            <p:cNvSpPr/>
            <p:nvPr/>
          </p:nvSpPr>
          <p:spPr>
            <a:xfrm>
              <a:off x="1205162" y="12377069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39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0"/>
                    <a:pt x="33844" y="40103"/>
                    <a:pt x="26842" y="40103"/>
                  </a:cubicBezTo>
                  <a:cubicBezTo>
                    <a:pt x="17505" y="40103"/>
                    <a:pt x="15172" y="35520"/>
                    <a:pt x="19839" y="28645"/>
                  </a:cubicBezTo>
                  <a:cubicBezTo>
                    <a:pt x="24508" y="21770"/>
                    <a:pt x="33844" y="17187"/>
                    <a:pt x="40846" y="17187"/>
                  </a:cubicBezTo>
                  <a:cubicBezTo>
                    <a:pt x="50183" y="17187"/>
                    <a:pt x="52516" y="21770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563AA8AD-DD53-4A9A-8208-12AA4340D602}"/>
                </a:ext>
              </a:extLst>
            </p:cNvPr>
            <p:cNvSpPr/>
            <p:nvPr/>
          </p:nvSpPr>
          <p:spPr>
            <a:xfrm>
              <a:off x="1251844" y="12377069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39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0"/>
                    <a:pt x="33844" y="40103"/>
                    <a:pt x="26842" y="40103"/>
                  </a:cubicBezTo>
                  <a:cubicBezTo>
                    <a:pt x="17505" y="40103"/>
                    <a:pt x="15172" y="35520"/>
                    <a:pt x="19839" y="28645"/>
                  </a:cubicBezTo>
                  <a:cubicBezTo>
                    <a:pt x="24508" y="21770"/>
                    <a:pt x="33844" y="17187"/>
                    <a:pt x="40846" y="17187"/>
                  </a:cubicBezTo>
                  <a:cubicBezTo>
                    <a:pt x="50183" y="17187"/>
                    <a:pt x="52516" y="21770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B5DAF12F-04B0-4481-87BB-C2258E659FBF}"/>
                </a:ext>
              </a:extLst>
            </p:cNvPr>
            <p:cNvSpPr/>
            <p:nvPr/>
          </p:nvSpPr>
          <p:spPr>
            <a:xfrm>
              <a:off x="1300859" y="12377069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0"/>
                    <a:pt x="33844" y="40103"/>
                    <a:pt x="26842" y="40103"/>
                  </a:cubicBezTo>
                  <a:cubicBezTo>
                    <a:pt x="17506" y="40103"/>
                    <a:pt x="15171" y="35520"/>
                    <a:pt x="19840" y="28645"/>
                  </a:cubicBezTo>
                  <a:cubicBezTo>
                    <a:pt x="24508" y="21770"/>
                    <a:pt x="33844" y="17187"/>
                    <a:pt x="40846" y="17187"/>
                  </a:cubicBezTo>
                  <a:cubicBezTo>
                    <a:pt x="47849" y="17187"/>
                    <a:pt x="50182" y="21770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E843B23A-198E-46FE-AC6D-CB317628F10F}"/>
                </a:ext>
              </a:extLst>
            </p:cNvPr>
            <p:cNvSpPr/>
            <p:nvPr/>
          </p:nvSpPr>
          <p:spPr>
            <a:xfrm>
              <a:off x="1347540" y="12377069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0"/>
                    <a:pt x="33844" y="40103"/>
                    <a:pt x="26842" y="40103"/>
                  </a:cubicBezTo>
                  <a:cubicBezTo>
                    <a:pt x="17506" y="40103"/>
                    <a:pt x="15171" y="35520"/>
                    <a:pt x="19840" y="28645"/>
                  </a:cubicBezTo>
                  <a:cubicBezTo>
                    <a:pt x="24508" y="21770"/>
                    <a:pt x="33844" y="17187"/>
                    <a:pt x="40846" y="17187"/>
                  </a:cubicBezTo>
                  <a:cubicBezTo>
                    <a:pt x="47849" y="17187"/>
                    <a:pt x="50182" y="21770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945012DD-7D4D-49AA-9BB1-10FE8CE29073}"/>
                </a:ext>
              </a:extLst>
            </p:cNvPr>
            <p:cNvSpPr/>
            <p:nvPr/>
          </p:nvSpPr>
          <p:spPr>
            <a:xfrm>
              <a:off x="1394222" y="12377069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0"/>
                    <a:pt x="33844" y="40103"/>
                    <a:pt x="26842" y="40103"/>
                  </a:cubicBezTo>
                  <a:cubicBezTo>
                    <a:pt x="17506" y="40103"/>
                    <a:pt x="15171" y="35520"/>
                    <a:pt x="19840" y="28645"/>
                  </a:cubicBezTo>
                  <a:cubicBezTo>
                    <a:pt x="24508" y="21770"/>
                    <a:pt x="33844" y="17187"/>
                    <a:pt x="40846" y="17187"/>
                  </a:cubicBezTo>
                  <a:cubicBezTo>
                    <a:pt x="47849" y="17187"/>
                    <a:pt x="50182" y="21770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1D7C9D2F-D40A-44D1-A831-4EE3BE0B32BE}"/>
                </a:ext>
              </a:extLst>
            </p:cNvPr>
            <p:cNvSpPr/>
            <p:nvPr/>
          </p:nvSpPr>
          <p:spPr>
            <a:xfrm>
              <a:off x="1440903" y="12377069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0"/>
                    <a:pt x="33844" y="40103"/>
                    <a:pt x="26842" y="40103"/>
                  </a:cubicBezTo>
                  <a:cubicBezTo>
                    <a:pt x="17506" y="40103"/>
                    <a:pt x="15171" y="35520"/>
                    <a:pt x="19840" y="28645"/>
                  </a:cubicBezTo>
                  <a:cubicBezTo>
                    <a:pt x="24508" y="21770"/>
                    <a:pt x="33844" y="17187"/>
                    <a:pt x="40846" y="17187"/>
                  </a:cubicBezTo>
                  <a:cubicBezTo>
                    <a:pt x="47849" y="17187"/>
                    <a:pt x="50182" y="21770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C680E3DA-C55F-4039-9410-DF29476A8703}"/>
                </a:ext>
              </a:extLst>
            </p:cNvPr>
            <p:cNvSpPr/>
            <p:nvPr/>
          </p:nvSpPr>
          <p:spPr>
            <a:xfrm>
              <a:off x="1487584" y="12377069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0"/>
                    <a:pt x="33844" y="40103"/>
                    <a:pt x="26842" y="40103"/>
                  </a:cubicBezTo>
                  <a:cubicBezTo>
                    <a:pt x="17506" y="40103"/>
                    <a:pt x="15171" y="35520"/>
                    <a:pt x="19840" y="28645"/>
                  </a:cubicBezTo>
                  <a:cubicBezTo>
                    <a:pt x="24508" y="21770"/>
                    <a:pt x="33844" y="17187"/>
                    <a:pt x="40846" y="17187"/>
                  </a:cubicBezTo>
                  <a:cubicBezTo>
                    <a:pt x="47849" y="17187"/>
                    <a:pt x="52517" y="21770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85C10E81-D6C1-4A62-B119-3EDC54AF3972}"/>
                </a:ext>
              </a:extLst>
            </p:cNvPr>
            <p:cNvSpPr/>
            <p:nvPr/>
          </p:nvSpPr>
          <p:spPr>
            <a:xfrm>
              <a:off x="1184156" y="12413734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2517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261E4CE5-0E79-40B7-B9B5-F21C96C57EFA}"/>
                </a:ext>
              </a:extLst>
            </p:cNvPr>
            <p:cNvSpPr/>
            <p:nvPr/>
          </p:nvSpPr>
          <p:spPr>
            <a:xfrm>
              <a:off x="1230837" y="12413734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2517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0D5EFE35-3BF3-499F-98BA-A7F9835B0E17}"/>
                </a:ext>
              </a:extLst>
            </p:cNvPr>
            <p:cNvSpPr/>
            <p:nvPr/>
          </p:nvSpPr>
          <p:spPr>
            <a:xfrm>
              <a:off x="1277518" y="12413734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2517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E4DF22FC-5D33-4C39-BF92-2713A0999E04}"/>
                </a:ext>
              </a:extLst>
            </p:cNvPr>
            <p:cNvSpPr/>
            <p:nvPr/>
          </p:nvSpPr>
          <p:spPr>
            <a:xfrm>
              <a:off x="1324200" y="12413734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2517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C0D5F2A6-8A10-4E83-A4E1-216EA61F3F45}"/>
                </a:ext>
              </a:extLst>
            </p:cNvPr>
            <p:cNvSpPr/>
            <p:nvPr/>
          </p:nvSpPr>
          <p:spPr>
            <a:xfrm>
              <a:off x="1370881" y="12413734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50182" y="17187"/>
                    <a:pt x="52517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7EF22CB9-DD32-4A61-B2EB-CD2CA7A7DF02}"/>
                </a:ext>
              </a:extLst>
            </p:cNvPr>
            <p:cNvSpPr/>
            <p:nvPr/>
          </p:nvSpPr>
          <p:spPr>
            <a:xfrm>
              <a:off x="1417562" y="12413734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50182" y="17187"/>
                    <a:pt x="52517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21CFD837-032C-468A-8402-1C9B5CA64F24}"/>
                </a:ext>
              </a:extLst>
            </p:cNvPr>
            <p:cNvSpPr/>
            <p:nvPr/>
          </p:nvSpPr>
          <p:spPr>
            <a:xfrm>
              <a:off x="1466578" y="12413734"/>
              <a:ext cx="46681" cy="45832"/>
            </a:xfrm>
            <a:custGeom>
              <a:avLst/>
              <a:gdLst>
                <a:gd name="connsiteX0" fmla="*/ 47848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8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8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7" y="21771"/>
                    <a:pt x="33844" y="17187"/>
                    <a:pt x="40846" y="17187"/>
                  </a:cubicBezTo>
                  <a:cubicBezTo>
                    <a:pt x="47848" y="17187"/>
                    <a:pt x="50182" y="21771"/>
                    <a:pt x="47848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B53C4381-9602-4FBB-B619-68245272EC4E}"/>
                </a:ext>
              </a:extLst>
            </p:cNvPr>
            <p:cNvSpPr/>
            <p:nvPr/>
          </p:nvSpPr>
          <p:spPr>
            <a:xfrm>
              <a:off x="1531932" y="12377069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39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0"/>
                    <a:pt x="33844" y="40103"/>
                    <a:pt x="26842" y="40103"/>
                  </a:cubicBezTo>
                  <a:cubicBezTo>
                    <a:pt x="17505" y="40103"/>
                    <a:pt x="15172" y="35520"/>
                    <a:pt x="19839" y="28645"/>
                  </a:cubicBezTo>
                  <a:cubicBezTo>
                    <a:pt x="24508" y="21770"/>
                    <a:pt x="33844" y="17187"/>
                    <a:pt x="40846" y="17187"/>
                  </a:cubicBezTo>
                  <a:cubicBezTo>
                    <a:pt x="47849" y="17187"/>
                    <a:pt x="52516" y="21770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2D0E17EB-9663-45BE-841D-0EDCAFD273F1}"/>
                </a:ext>
              </a:extLst>
            </p:cNvPr>
            <p:cNvSpPr/>
            <p:nvPr/>
          </p:nvSpPr>
          <p:spPr>
            <a:xfrm>
              <a:off x="1510925" y="12413734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2517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6AB2637E-61F6-41CB-BCB0-292B4855707A}"/>
                </a:ext>
              </a:extLst>
            </p:cNvPr>
            <p:cNvSpPr/>
            <p:nvPr/>
          </p:nvSpPr>
          <p:spPr>
            <a:xfrm>
              <a:off x="1576279" y="12377069"/>
              <a:ext cx="46681" cy="45832"/>
            </a:xfrm>
            <a:custGeom>
              <a:avLst/>
              <a:gdLst>
                <a:gd name="connsiteX0" fmla="*/ 47848 w 46681"/>
                <a:gd name="connsiteY0" fmla="*/ 28645 h 45832"/>
                <a:gd name="connsiteX1" fmla="*/ 26842 w 46681"/>
                <a:gd name="connsiteY1" fmla="*/ 40103 h 45832"/>
                <a:gd name="connsiteX2" fmla="*/ 19839 w 46681"/>
                <a:gd name="connsiteY2" fmla="*/ 28645 h 45832"/>
                <a:gd name="connsiteX3" fmla="*/ 40846 w 46681"/>
                <a:gd name="connsiteY3" fmla="*/ 17187 h 45832"/>
                <a:gd name="connsiteX4" fmla="*/ 47848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8" y="28645"/>
                  </a:moveTo>
                  <a:cubicBezTo>
                    <a:pt x="43180" y="35520"/>
                    <a:pt x="33844" y="40103"/>
                    <a:pt x="26842" y="40103"/>
                  </a:cubicBezTo>
                  <a:cubicBezTo>
                    <a:pt x="17506" y="40103"/>
                    <a:pt x="15172" y="35520"/>
                    <a:pt x="19839" y="28645"/>
                  </a:cubicBezTo>
                  <a:cubicBezTo>
                    <a:pt x="24508" y="21770"/>
                    <a:pt x="33844" y="17187"/>
                    <a:pt x="40846" y="17187"/>
                  </a:cubicBezTo>
                  <a:cubicBezTo>
                    <a:pt x="50183" y="17187"/>
                    <a:pt x="52517" y="21770"/>
                    <a:pt x="47848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2430C5D7-FFC0-46DE-B165-FD30D59D395A}"/>
                </a:ext>
              </a:extLst>
            </p:cNvPr>
            <p:cNvSpPr/>
            <p:nvPr/>
          </p:nvSpPr>
          <p:spPr>
            <a:xfrm>
              <a:off x="1555273" y="12413285"/>
              <a:ext cx="46681" cy="45832"/>
            </a:xfrm>
            <a:custGeom>
              <a:avLst/>
              <a:gdLst>
                <a:gd name="connsiteX0" fmla="*/ 47849 w 46681"/>
                <a:gd name="connsiteY0" fmla="*/ 29095 h 45832"/>
                <a:gd name="connsiteX1" fmla="*/ 26842 w 46681"/>
                <a:gd name="connsiteY1" fmla="*/ 40553 h 45832"/>
                <a:gd name="connsiteX2" fmla="*/ 19839 w 46681"/>
                <a:gd name="connsiteY2" fmla="*/ 29095 h 45832"/>
                <a:gd name="connsiteX3" fmla="*/ 40846 w 46681"/>
                <a:gd name="connsiteY3" fmla="*/ 17636 h 45832"/>
                <a:gd name="connsiteX4" fmla="*/ 47849 w 46681"/>
                <a:gd name="connsiteY4" fmla="*/ 2909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9095"/>
                  </a:moveTo>
                  <a:cubicBezTo>
                    <a:pt x="43180" y="35970"/>
                    <a:pt x="33844" y="40553"/>
                    <a:pt x="26842" y="40553"/>
                  </a:cubicBezTo>
                  <a:cubicBezTo>
                    <a:pt x="17505" y="40553"/>
                    <a:pt x="15172" y="35970"/>
                    <a:pt x="19839" y="29095"/>
                  </a:cubicBezTo>
                  <a:cubicBezTo>
                    <a:pt x="24508" y="22220"/>
                    <a:pt x="33844" y="17636"/>
                    <a:pt x="40846" y="17636"/>
                  </a:cubicBezTo>
                  <a:cubicBezTo>
                    <a:pt x="47849" y="15345"/>
                    <a:pt x="52516" y="22220"/>
                    <a:pt x="47849" y="2909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78D94CE9-C2BF-4609-8DAF-5B3DC133C762}"/>
                </a:ext>
              </a:extLst>
            </p:cNvPr>
            <p:cNvSpPr/>
            <p:nvPr/>
          </p:nvSpPr>
          <p:spPr>
            <a:xfrm>
              <a:off x="-1634666" y="9015264"/>
              <a:ext cx="3547784" cy="3368680"/>
            </a:xfrm>
            <a:custGeom>
              <a:avLst/>
              <a:gdLst>
                <a:gd name="connsiteX0" fmla="*/ 3506205 w 3547783"/>
                <a:gd name="connsiteY0" fmla="*/ 3145247 h 3368679"/>
                <a:gd name="connsiteX1" fmla="*/ 3380166 w 3547783"/>
                <a:gd name="connsiteY1" fmla="*/ 3356076 h 3368679"/>
                <a:gd name="connsiteX2" fmla="*/ 2073088 w 3547783"/>
                <a:gd name="connsiteY2" fmla="*/ 3358367 h 3368679"/>
                <a:gd name="connsiteX3" fmla="*/ 1708973 w 3547783"/>
                <a:gd name="connsiteY3" fmla="*/ 3149830 h 3368679"/>
                <a:gd name="connsiteX4" fmla="*/ 44781 w 3547783"/>
                <a:gd name="connsiteY4" fmla="*/ 230308 h 3368679"/>
                <a:gd name="connsiteX5" fmla="*/ 170822 w 3547783"/>
                <a:gd name="connsiteY5" fmla="*/ 19479 h 3368679"/>
                <a:gd name="connsiteX6" fmla="*/ 1480234 w 3547783"/>
                <a:gd name="connsiteY6" fmla="*/ 17187 h 3368679"/>
                <a:gd name="connsiteX7" fmla="*/ 1844348 w 3547783"/>
                <a:gd name="connsiteY7" fmla="*/ 225725 h 3368679"/>
                <a:gd name="connsiteX8" fmla="*/ 3506205 w 3547783"/>
                <a:gd name="connsiteY8" fmla="*/ 3145247 h 3368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47783" h="3368679">
                  <a:moveTo>
                    <a:pt x="3506205" y="3145247"/>
                  </a:moveTo>
                  <a:cubicBezTo>
                    <a:pt x="3571559" y="3259828"/>
                    <a:pt x="3515542" y="3356076"/>
                    <a:pt x="3380166" y="3356076"/>
                  </a:cubicBezTo>
                  <a:lnTo>
                    <a:pt x="2073088" y="3358367"/>
                  </a:lnTo>
                  <a:cubicBezTo>
                    <a:pt x="1937711" y="3358367"/>
                    <a:pt x="1774326" y="3264411"/>
                    <a:pt x="1708973" y="3149830"/>
                  </a:cubicBezTo>
                  <a:lnTo>
                    <a:pt x="44781" y="230308"/>
                  </a:lnTo>
                  <a:cubicBezTo>
                    <a:pt x="-20572" y="115727"/>
                    <a:pt x="35445" y="19479"/>
                    <a:pt x="170822" y="19479"/>
                  </a:cubicBezTo>
                  <a:lnTo>
                    <a:pt x="1480234" y="17187"/>
                  </a:lnTo>
                  <a:cubicBezTo>
                    <a:pt x="1615610" y="17187"/>
                    <a:pt x="1778995" y="111144"/>
                    <a:pt x="1844348" y="225725"/>
                  </a:cubicBezTo>
                  <a:lnTo>
                    <a:pt x="3506205" y="31452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A1AD1297-ABD2-418F-8C12-575385840892}"/>
                </a:ext>
              </a:extLst>
            </p:cNvPr>
            <p:cNvSpPr/>
            <p:nvPr/>
          </p:nvSpPr>
          <p:spPr>
            <a:xfrm>
              <a:off x="-1586383" y="9262759"/>
              <a:ext cx="3291036" cy="2589529"/>
            </a:xfrm>
            <a:custGeom>
              <a:avLst/>
              <a:gdLst>
                <a:gd name="connsiteX0" fmla="*/ 3280533 w 3291036"/>
                <a:gd name="connsiteY0" fmla="*/ 2583800 h 2589529"/>
                <a:gd name="connsiteX1" fmla="*/ 1483300 w 3291036"/>
                <a:gd name="connsiteY1" fmla="*/ 2588383 h 2589529"/>
                <a:gd name="connsiteX2" fmla="*/ 17506 w 3291036"/>
                <a:gd name="connsiteY2" fmla="*/ 21770 h 2589529"/>
                <a:gd name="connsiteX3" fmla="*/ 1817072 w 3291036"/>
                <a:gd name="connsiteY3" fmla="*/ 17187 h 2589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1036" h="2589529">
                  <a:moveTo>
                    <a:pt x="3280533" y="2583800"/>
                  </a:moveTo>
                  <a:lnTo>
                    <a:pt x="1483300" y="2588383"/>
                  </a:lnTo>
                  <a:lnTo>
                    <a:pt x="17506" y="21770"/>
                  </a:lnTo>
                  <a:lnTo>
                    <a:pt x="1817072" y="17187"/>
                  </a:lnTo>
                  <a:close/>
                </a:path>
              </a:pathLst>
            </a:custGeom>
            <a:solidFill>
              <a:srgbClr val="D7E8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B25F9BB9-861E-4544-8F3F-933C15238657}"/>
                </a:ext>
              </a:extLst>
            </p:cNvPr>
            <p:cNvSpPr/>
            <p:nvPr/>
          </p:nvSpPr>
          <p:spPr>
            <a:xfrm>
              <a:off x="-1507025" y="9262759"/>
              <a:ext cx="3127652" cy="2589529"/>
            </a:xfrm>
            <a:custGeom>
              <a:avLst/>
              <a:gdLst>
                <a:gd name="connsiteX0" fmla="*/ 1660690 w 3127651"/>
                <a:gd name="connsiteY0" fmla="*/ 17187 h 2589529"/>
                <a:gd name="connsiteX1" fmla="*/ 3126484 w 3127651"/>
                <a:gd name="connsiteY1" fmla="*/ 2581509 h 2589529"/>
                <a:gd name="connsiteX2" fmla="*/ 1476298 w 3127651"/>
                <a:gd name="connsiteY2" fmla="*/ 2588383 h 2589529"/>
                <a:gd name="connsiteX3" fmla="*/ 17506 w 3127651"/>
                <a:gd name="connsiteY3" fmla="*/ 21770 h 2589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7651" h="2589529">
                  <a:moveTo>
                    <a:pt x="1660690" y="17187"/>
                  </a:moveTo>
                  <a:lnTo>
                    <a:pt x="3126484" y="2581509"/>
                  </a:lnTo>
                  <a:lnTo>
                    <a:pt x="1476298" y="2588383"/>
                  </a:lnTo>
                  <a:lnTo>
                    <a:pt x="17506" y="21770"/>
                  </a:lnTo>
                  <a:close/>
                </a:path>
              </a:pathLst>
            </a:custGeom>
            <a:solidFill>
              <a:srgbClr val="002E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DE488E51-C540-4600-8797-3A0DE3B5B14C}"/>
                </a:ext>
              </a:extLst>
            </p:cNvPr>
            <p:cNvSpPr/>
            <p:nvPr/>
          </p:nvSpPr>
          <p:spPr>
            <a:xfrm>
              <a:off x="-545024" y="9950244"/>
              <a:ext cx="793583" cy="549988"/>
            </a:xfrm>
            <a:custGeom>
              <a:avLst/>
              <a:gdLst>
                <a:gd name="connsiteX0" fmla="*/ 250548 w 793583"/>
                <a:gd name="connsiteY0" fmla="*/ 17187 h 549988"/>
                <a:gd name="connsiteX1" fmla="*/ 47484 w 793583"/>
                <a:gd name="connsiteY1" fmla="*/ 285307 h 549988"/>
                <a:gd name="connsiteX2" fmla="*/ 546975 w 793583"/>
                <a:gd name="connsiteY2" fmla="*/ 553427 h 549988"/>
                <a:gd name="connsiteX3" fmla="*/ 750039 w 793583"/>
                <a:gd name="connsiteY3" fmla="*/ 285307 h 549988"/>
                <a:gd name="connsiteX4" fmla="*/ 250548 w 793583"/>
                <a:gd name="connsiteY4" fmla="*/ 17187 h 549988"/>
                <a:gd name="connsiteX5" fmla="*/ 710359 w 793583"/>
                <a:gd name="connsiteY5" fmla="*/ 271557 h 549988"/>
                <a:gd name="connsiteX6" fmla="*/ 647339 w 793583"/>
                <a:gd name="connsiteY6" fmla="*/ 271557 h 549988"/>
                <a:gd name="connsiteX7" fmla="*/ 453612 w 793583"/>
                <a:gd name="connsiteY7" fmla="*/ 76769 h 549988"/>
                <a:gd name="connsiteX8" fmla="*/ 710359 w 793583"/>
                <a:gd name="connsiteY8" fmla="*/ 271557 h 549988"/>
                <a:gd name="connsiteX9" fmla="*/ 185194 w 793583"/>
                <a:gd name="connsiteY9" fmla="*/ 49270 h 549988"/>
                <a:gd name="connsiteX10" fmla="*/ 192196 w 793583"/>
                <a:gd name="connsiteY10" fmla="*/ 46979 h 549988"/>
                <a:gd name="connsiteX11" fmla="*/ 252882 w 793583"/>
                <a:gd name="connsiteY11" fmla="*/ 271557 h 549988"/>
                <a:gd name="connsiteX12" fmla="*/ 178192 w 793583"/>
                <a:gd name="connsiteY12" fmla="*/ 271557 h 549988"/>
                <a:gd name="connsiteX13" fmla="*/ 185194 w 793583"/>
                <a:gd name="connsiteY13" fmla="*/ 49270 h 549988"/>
                <a:gd name="connsiteX14" fmla="*/ 280891 w 793583"/>
                <a:gd name="connsiteY14" fmla="*/ 42395 h 549988"/>
                <a:gd name="connsiteX15" fmla="*/ 318236 w 793583"/>
                <a:gd name="connsiteY15" fmla="*/ 44687 h 549988"/>
                <a:gd name="connsiteX16" fmla="*/ 511964 w 793583"/>
                <a:gd name="connsiteY16" fmla="*/ 273849 h 549988"/>
                <a:gd name="connsiteX17" fmla="*/ 409265 w 793583"/>
                <a:gd name="connsiteY17" fmla="*/ 273849 h 549988"/>
                <a:gd name="connsiteX18" fmla="*/ 280891 w 793583"/>
                <a:gd name="connsiteY18" fmla="*/ 42395 h 549988"/>
                <a:gd name="connsiteX19" fmla="*/ 376588 w 793583"/>
                <a:gd name="connsiteY19" fmla="*/ 271557 h 549988"/>
                <a:gd name="connsiteX20" fmla="*/ 285559 w 793583"/>
                <a:gd name="connsiteY20" fmla="*/ 271557 h 549988"/>
                <a:gd name="connsiteX21" fmla="*/ 245880 w 793583"/>
                <a:gd name="connsiteY21" fmla="*/ 179892 h 549988"/>
                <a:gd name="connsiteX22" fmla="*/ 229541 w 793583"/>
                <a:gd name="connsiteY22" fmla="*/ 42395 h 549988"/>
                <a:gd name="connsiteX23" fmla="*/ 250548 w 793583"/>
                <a:gd name="connsiteY23" fmla="*/ 40103 h 549988"/>
                <a:gd name="connsiteX24" fmla="*/ 376588 w 793583"/>
                <a:gd name="connsiteY24" fmla="*/ 271557 h 549988"/>
                <a:gd name="connsiteX25" fmla="*/ 266886 w 793583"/>
                <a:gd name="connsiteY25" fmla="*/ 296765 h 549988"/>
                <a:gd name="connsiteX26" fmla="*/ 455946 w 793583"/>
                <a:gd name="connsiteY26" fmla="*/ 521343 h 549988"/>
                <a:gd name="connsiteX27" fmla="*/ 439607 w 793583"/>
                <a:gd name="connsiteY27" fmla="*/ 519052 h 549988"/>
                <a:gd name="connsiteX28" fmla="*/ 192196 w 793583"/>
                <a:gd name="connsiteY28" fmla="*/ 296765 h 549988"/>
                <a:gd name="connsiteX29" fmla="*/ 266886 w 793583"/>
                <a:gd name="connsiteY29" fmla="*/ 296765 h 549988"/>
                <a:gd name="connsiteX30" fmla="*/ 299563 w 793583"/>
                <a:gd name="connsiteY30" fmla="*/ 296765 h 549988"/>
                <a:gd name="connsiteX31" fmla="*/ 390592 w 793583"/>
                <a:gd name="connsiteY31" fmla="*/ 296765 h 549988"/>
                <a:gd name="connsiteX32" fmla="*/ 516632 w 793583"/>
                <a:gd name="connsiteY32" fmla="*/ 528219 h 549988"/>
                <a:gd name="connsiteX33" fmla="*/ 497959 w 793583"/>
                <a:gd name="connsiteY33" fmla="*/ 528219 h 549988"/>
                <a:gd name="connsiteX34" fmla="*/ 497959 w 793583"/>
                <a:gd name="connsiteY34" fmla="*/ 528219 h 549988"/>
                <a:gd name="connsiteX35" fmla="*/ 299563 w 793583"/>
                <a:gd name="connsiteY35" fmla="*/ 296765 h 549988"/>
                <a:gd name="connsiteX36" fmla="*/ 420935 w 793583"/>
                <a:gd name="connsiteY36" fmla="*/ 296765 h 549988"/>
                <a:gd name="connsiteX37" fmla="*/ 523634 w 793583"/>
                <a:gd name="connsiteY37" fmla="*/ 296765 h 549988"/>
                <a:gd name="connsiteX38" fmla="*/ 577317 w 793583"/>
                <a:gd name="connsiteY38" fmla="*/ 525927 h 549988"/>
                <a:gd name="connsiteX39" fmla="*/ 546975 w 793583"/>
                <a:gd name="connsiteY39" fmla="*/ 528219 h 549988"/>
                <a:gd name="connsiteX40" fmla="*/ 420935 w 793583"/>
                <a:gd name="connsiteY40" fmla="*/ 296765 h 549988"/>
                <a:gd name="connsiteX41" fmla="*/ 556311 w 793583"/>
                <a:gd name="connsiteY41" fmla="*/ 296765 h 549988"/>
                <a:gd name="connsiteX42" fmla="*/ 631001 w 793583"/>
                <a:gd name="connsiteY42" fmla="*/ 296765 h 549988"/>
                <a:gd name="connsiteX43" fmla="*/ 628667 w 793583"/>
                <a:gd name="connsiteY43" fmla="*/ 514469 h 549988"/>
                <a:gd name="connsiteX44" fmla="*/ 614662 w 793583"/>
                <a:gd name="connsiteY44" fmla="*/ 519052 h 549988"/>
                <a:gd name="connsiteX45" fmla="*/ 556311 w 793583"/>
                <a:gd name="connsiteY45" fmla="*/ 296765 h 549988"/>
                <a:gd name="connsiteX46" fmla="*/ 542306 w 793583"/>
                <a:gd name="connsiteY46" fmla="*/ 271557 h 549988"/>
                <a:gd name="connsiteX47" fmla="*/ 360249 w 793583"/>
                <a:gd name="connsiteY47" fmla="*/ 49270 h 549988"/>
                <a:gd name="connsiteX48" fmla="*/ 374254 w 793583"/>
                <a:gd name="connsiteY48" fmla="*/ 51561 h 549988"/>
                <a:gd name="connsiteX49" fmla="*/ 614662 w 793583"/>
                <a:gd name="connsiteY49" fmla="*/ 269265 h 549988"/>
                <a:gd name="connsiteX50" fmla="*/ 542306 w 793583"/>
                <a:gd name="connsiteY50" fmla="*/ 269265 h 549988"/>
                <a:gd name="connsiteX51" fmla="*/ 131511 w 793583"/>
                <a:gd name="connsiteY51" fmla="*/ 67603 h 549988"/>
                <a:gd name="connsiteX52" fmla="*/ 147849 w 793583"/>
                <a:gd name="connsiteY52" fmla="*/ 271557 h 549988"/>
                <a:gd name="connsiteX53" fmla="*/ 70825 w 793583"/>
                <a:gd name="connsiteY53" fmla="*/ 271557 h 549988"/>
                <a:gd name="connsiteX54" fmla="*/ 131511 w 793583"/>
                <a:gd name="connsiteY54" fmla="*/ 67603 h 549988"/>
                <a:gd name="connsiteX55" fmla="*/ 87163 w 793583"/>
                <a:gd name="connsiteY55" fmla="*/ 296765 h 549988"/>
                <a:gd name="connsiteX56" fmla="*/ 164188 w 793583"/>
                <a:gd name="connsiteY56" fmla="*/ 296765 h 549988"/>
                <a:gd name="connsiteX57" fmla="*/ 376588 w 793583"/>
                <a:gd name="connsiteY57" fmla="*/ 503011 h 549988"/>
                <a:gd name="connsiteX58" fmla="*/ 87163 w 793583"/>
                <a:gd name="connsiteY58" fmla="*/ 296765 h 549988"/>
                <a:gd name="connsiteX59" fmla="*/ 677683 w 793583"/>
                <a:gd name="connsiteY59" fmla="*/ 493844 h 549988"/>
                <a:gd name="connsiteX60" fmla="*/ 661344 w 793583"/>
                <a:gd name="connsiteY60" fmla="*/ 296765 h 549988"/>
                <a:gd name="connsiteX61" fmla="*/ 724364 w 793583"/>
                <a:gd name="connsiteY61" fmla="*/ 296765 h 549988"/>
                <a:gd name="connsiteX62" fmla="*/ 677683 w 793583"/>
                <a:gd name="connsiteY62" fmla="*/ 493844 h 54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793583" h="549988">
                  <a:moveTo>
                    <a:pt x="250548" y="17187"/>
                  </a:moveTo>
                  <a:cubicBezTo>
                    <a:pt x="56820" y="17187"/>
                    <a:pt x="-34208" y="138643"/>
                    <a:pt x="47484" y="285307"/>
                  </a:cubicBezTo>
                  <a:cubicBezTo>
                    <a:pt x="129177" y="434262"/>
                    <a:pt x="353247" y="553427"/>
                    <a:pt x="546975" y="553427"/>
                  </a:cubicBezTo>
                  <a:cubicBezTo>
                    <a:pt x="740702" y="553427"/>
                    <a:pt x="831731" y="431970"/>
                    <a:pt x="750039" y="285307"/>
                  </a:cubicBezTo>
                  <a:cubicBezTo>
                    <a:pt x="668346" y="136352"/>
                    <a:pt x="444276" y="17187"/>
                    <a:pt x="250548" y="17187"/>
                  </a:cubicBezTo>
                  <a:close/>
                  <a:moveTo>
                    <a:pt x="710359" y="271557"/>
                  </a:moveTo>
                  <a:lnTo>
                    <a:pt x="647339" y="271557"/>
                  </a:lnTo>
                  <a:cubicBezTo>
                    <a:pt x="598324" y="186767"/>
                    <a:pt x="514298" y="120310"/>
                    <a:pt x="453612" y="76769"/>
                  </a:cubicBezTo>
                  <a:cubicBezTo>
                    <a:pt x="560979" y="120310"/>
                    <a:pt x="659010" y="191350"/>
                    <a:pt x="710359" y="271557"/>
                  </a:cubicBezTo>
                  <a:close/>
                  <a:moveTo>
                    <a:pt x="185194" y="49270"/>
                  </a:moveTo>
                  <a:cubicBezTo>
                    <a:pt x="187528" y="49270"/>
                    <a:pt x="189862" y="46979"/>
                    <a:pt x="192196" y="46979"/>
                  </a:cubicBezTo>
                  <a:cubicBezTo>
                    <a:pt x="189862" y="83645"/>
                    <a:pt x="196864" y="163851"/>
                    <a:pt x="252882" y="271557"/>
                  </a:cubicBezTo>
                  <a:lnTo>
                    <a:pt x="178192" y="271557"/>
                  </a:lnTo>
                  <a:cubicBezTo>
                    <a:pt x="117506" y="150101"/>
                    <a:pt x="171189" y="67603"/>
                    <a:pt x="185194" y="49270"/>
                  </a:cubicBezTo>
                  <a:close/>
                  <a:moveTo>
                    <a:pt x="280891" y="42395"/>
                  </a:moveTo>
                  <a:cubicBezTo>
                    <a:pt x="292561" y="42395"/>
                    <a:pt x="304232" y="44687"/>
                    <a:pt x="318236" y="44687"/>
                  </a:cubicBezTo>
                  <a:cubicBezTo>
                    <a:pt x="343910" y="65311"/>
                    <a:pt x="444276" y="152393"/>
                    <a:pt x="511964" y="273849"/>
                  </a:cubicBezTo>
                  <a:lnTo>
                    <a:pt x="409265" y="273849"/>
                  </a:lnTo>
                  <a:lnTo>
                    <a:pt x="280891" y="42395"/>
                  </a:lnTo>
                  <a:close/>
                  <a:moveTo>
                    <a:pt x="376588" y="271557"/>
                  </a:moveTo>
                  <a:lnTo>
                    <a:pt x="285559" y="271557"/>
                  </a:lnTo>
                  <a:cubicBezTo>
                    <a:pt x="266886" y="237183"/>
                    <a:pt x="255216" y="205100"/>
                    <a:pt x="245880" y="179892"/>
                  </a:cubicBezTo>
                  <a:cubicBezTo>
                    <a:pt x="222539" y="104269"/>
                    <a:pt x="227207" y="56145"/>
                    <a:pt x="229541" y="42395"/>
                  </a:cubicBezTo>
                  <a:cubicBezTo>
                    <a:pt x="236544" y="42395"/>
                    <a:pt x="243546" y="42395"/>
                    <a:pt x="250548" y="40103"/>
                  </a:cubicBezTo>
                  <a:lnTo>
                    <a:pt x="376588" y="271557"/>
                  </a:lnTo>
                  <a:close/>
                  <a:moveTo>
                    <a:pt x="266886" y="296765"/>
                  </a:moveTo>
                  <a:cubicBezTo>
                    <a:pt x="306566" y="363222"/>
                    <a:pt x="367251" y="441137"/>
                    <a:pt x="455946" y="521343"/>
                  </a:cubicBezTo>
                  <a:cubicBezTo>
                    <a:pt x="451278" y="521343"/>
                    <a:pt x="444276" y="519052"/>
                    <a:pt x="439607" y="519052"/>
                  </a:cubicBezTo>
                  <a:cubicBezTo>
                    <a:pt x="308899" y="438846"/>
                    <a:pt x="231875" y="363222"/>
                    <a:pt x="192196" y="296765"/>
                  </a:cubicBezTo>
                  <a:lnTo>
                    <a:pt x="266886" y="296765"/>
                  </a:lnTo>
                  <a:close/>
                  <a:moveTo>
                    <a:pt x="299563" y="296765"/>
                  </a:moveTo>
                  <a:lnTo>
                    <a:pt x="390592" y="296765"/>
                  </a:lnTo>
                  <a:lnTo>
                    <a:pt x="516632" y="528219"/>
                  </a:lnTo>
                  <a:cubicBezTo>
                    <a:pt x="509629" y="528219"/>
                    <a:pt x="504962" y="528219"/>
                    <a:pt x="497959" y="528219"/>
                  </a:cubicBezTo>
                  <a:lnTo>
                    <a:pt x="497959" y="528219"/>
                  </a:lnTo>
                  <a:cubicBezTo>
                    <a:pt x="399929" y="443428"/>
                    <a:pt x="339243" y="363222"/>
                    <a:pt x="299563" y="296765"/>
                  </a:cubicBezTo>
                  <a:close/>
                  <a:moveTo>
                    <a:pt x="420935" y="296765"/>
                  </a:moveTo>
                  <a:lnTo>
                    <a:pt x="523634" y="296765"/>
                  </a:lnTo>
                  <a:cubicBezTo>
                    <a:pt x="558645" y="365513"/>
                    <a:pt x="581986" y="443428"/>
                    <a:pt x="577317" y="525927"/>
                  </a:cubicBezTo>
                  <a:cubicBezTo>
                    <a:pt x="567981" y="528219"/>
                    <a:pt x="558645" y="528219"/>
                    <a:pt x="546975" y="528219"/>
                  </a:cubicBezTo>
                  <a:lnTo>
                    <a:pt x="420935" y="296765"/>
                  </a:lnTo>
                  <a:close/>
                  <a:moveTo>
                    <a:pt x="556311" y="296765"/>
                  </a:moveTo>
                  <a:lnTo>
                    <a:pt x="631001" y="296765"/>
                  </a:lnTo>
                  <a:cubicBezTo>
                    <a:pt x="661344" y="360930"/>
                    <a:pt x="668346" y="434262"/>
                    <a:pt x="628667" y="514469"/>
                  </a:cubicBezTo>
                  <a:cubicBezTo>
                    <a:pt x="623999" y="516760"/>
                    <a:pt x="619331" y="516760"/>
                    <a:pt x="614662" y="519052"/>
                  </a:cubicBezTo>
                  <a:cubicBezTo>
                    <a:pt x="612328" y="438846"/>
                    <a:pt x="588988" y="363222"/>
                    <a:pt x="556311" y="296765"/>
                  </a:cubicBezTo>
                  <a:close/>
                  <a:moveTo>
                    <a:pt x="542306" y="271557"/>
                  </a:moveTo>
                  <a:cubicBezTo>
                    <a:pt x="483955" y="166142"/>
                    <a:pt x="402262" y="88227"/>
                    <a:pt x="360249" y="49270"/>
                  </a:cubicBezTo>
                  <a:cubicBezTo>
                    <a:pt x="364918" y="49270"/>
                    <a:pt x="369585" y="51561"/>
                    <a:pt x="374254" y="51561"/>
                  </a:cubicBezTo>
                  <a:cubicBezTo>
                    <a:pt x="416267" y="74478"/>
                    <a:pt x="549309" y="156976"/>
                    <a:pt x="614662" y="269265"/>
                  </a:cubicBezTo>
                  <a:lnTo>
                    <a:pt x="542306" y="269265"/>
                  </a:lnTo>
                  <a:close/>
                  <a:moveTo>
                    <a:pt x="131511" y="67603"/>
                  </a:moveTo>
                  <a:cubicBezTo>
                    <a:pt x="115172" y="108852"/>
                    <a:pt x="101167" y="179892"/>
                    <a:pt x="147849" y="271557"/>
                  </a:cubicBezTo>
                  <a:lnTo>
                    <a:pt x="70825" y="271557"/>
                  </a:lnTo>
                  <a:cubicBezTo>
                    <a:pt x="31145" y="184476"/>
                    <a:pt x="56820" y="106561"/>
                    <a:pt x="131511" y="67603"/>
                  </a:cubicBezTo>
                  <a:close/>
                  <a:moveTo>
                    <a:pt x="87163" y="296765"/>
                  </a:moveTo>
                  <a:lnTo>
                    <a:pt x="164188" y="296765"/>
                  </a:lnTo>
                  <a:cubicBezTo>
                    <a:pt x="201533" y="358639"/>
                    <a:pt x="266886" y="427387"/>
                    <a:pt x="376588" y="503011"/>
                  </a:cubicBezTo>
                  <a:cubicBezTo>
                    <a:pt x="252882" y="464053"/>
                    <a:pt x="140847" y="386138"/>
                    <a:pt x="87163" y="296765"/>
                  </a:cubicBezTo>
                  <a:close/>
                  <a:moveTo>
                    <a:pt x="677683" y="493844"/>
                  </a:moveTo>
                  <a:cubicBezTo>
                    <a:pt x="701023" y="422804"/>
                    <a:pt x="689353" y="356347"/>
                    <a:pt x="661344" y="296765"/>
                  </a:cubicBezTo>
                  <a:lnTo>
                    <a:pt x="724364" y="296765"/>
                  </a:lnTo>
                  <a:cubicBezTo>
                    <a:pt x="764043" y="381555"/>
                    <a:pt x="743036" y="452595"/>
                    <a:pt x="677683" y="493844"/>
                  </a:cubicBezTo>
                  <a:close/>
                </a:path>
              </a:pathLst>
            </a:custGeom>
            <a:solidFill>
              <a:srgbClr val="00D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D147FB78-551D-4790-8C50-9F5232B831F9}"/>
                </a:ext>
              </a:extLst>
            </p:cNvPr>
            <p:cNvSpPr/>
            <p:nvPr/>
          </p:nvSpPr>
          <p:spPr>
            <a:xfrm>
              <a:off x="-23617" y="10651480"/>
              <a:ext cx="350110" cy="252078"/>
            </a:xfrm>
            <a:custGeom>
              <a:avLst/>
              <a:gdLst>
                <a:gd name="connsiteX0" fmla="*/ 333665 w 350110"/>
                <a:gd name="connsiteY0" fmla="*/ 131768 h 252078"/>
                <a:gd name="connsiteX1" fmla="*/ 244970 w 350110"/>
                <a:gd name="connsiteY1" fmla="*/ 246349 h 252078"/>
                <a:gd name="connsiteX2" fmla="*/ 30236 w 350110"/>
                <a:gd name="connsiteY2" fmla="*/ 131768 h 252078"/>
                <a:gd name="connsiteX3" fmla="*/ 118930 w 350110"/>
                <a:gd name="connsiteY3" fmla="*/ 17187 h 252078"/>
                <a:gd name="connsiteX4" fmla="*/ 333665 w 350110"/>
                <a:gd name="connsiteY4" fmla="*/ 131768 h 25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110" h="252078">
                  <a:moveTo>
                    <a:pt x="333665" y="131768"/>
                  </a:moveTo>
                  <a:cubicBezTo>
                    <a:pt x="368676" y="195934"/>
                    <a:pt x="328996" y="246349"/>
                    <a:pt x="244970" y="246349"/>
                  </a:cubicBezTo>
                  <a:cubicBezTo>
                    <a:pt x="160943" y="246349"/>
                    <a:pt x="65247" y="193642"/>
                    <a:pt x="30236" y="131768"/>
                  </a:cubicBezTo>
                  <a:cubicBezTo>
                    <a:pt x="-4775" y="67603"/>
                    <a:pt x="34903" y="17187"/>
                    <a:pt x="118930" y="17187"/>
                  </a:cubicBezTo>
                  <a:cubicBezTo>
                    <a:pt x="202957" y="17187"/>
                    <a:pt x="298654" y="67603"/>
                    <a:pt x="333665" y="131768"/>
                  </a:cubicBezTo>
                  <a:close/>
                </a:path>
              </a:pathLst>
            </a:custGeom>
            <a:solidFill>
              <a:srgbClr val="00D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F7F1AC46-194D-4497-8F1F-B42FED625426}"/>
                </a:ext>
              </a:extLst>
            </p:cNvPr>
            <p:cNvSpPr/>
            <p:nvPr/>
          </p:nvSpPr>
          <p:spPr>
            <a:xfrm>
              <a:off x="67522" y="10908141"/>
              <a:ext cx="560176" cy="343743"/>
            </a:xfrm>
            <a:custGeom>
              <a:avLst/>
              <a:gdLst>
                <a:gd name="connsiteX0" fmla="*/ 167835 w 560176"/>
                <a:gd name="connsiteY0" fmla="*/ 17187 h 343742"/>
                <a:gd name="connsiteX1" fmla="*/ 167835 w 560176"/>
                <a:gd name="connsiteY1" fmla="*/ 17187 h 343742"/>
                <a:gd name="connsiteX2" fmla="*/ 37127 w 560176"/>
                <a:gd name="connsiteY2" fmla="*/ 191350 h 343742"/>
                <a:gd name="connsiteX3" fmla="*/ 97813 w 560176"/>
                <a:gd name="connsiteY3" fmla="*/ 299056 h 343742"/>
                <a:gd name="connsiteX4" fmla="*/ 160833 w 560176"/>
                <a:gd name="connsiteY4" fmla="*/ 333430 h 343742"/>
                <a:gd name="connsiteX5" fmla="*/ 524947 w 560176"/>
                <a:gd name="connsiteY5" fmla="*/ 333430 h 343742"/>
                <a:gd name="connsiteX6" fmla="*/ 550622 w 560176"/>
                <a:gd name="connsiteY6" fmla="*/ 299056 h 343742"/>
                <a:gd name="connsiteX7" fmla="*/ 489936 w 560176"/>
                <a:gd name="connsiteY7" fmla="*/ 191350 h 343742"/>
                <a:gd name="connsiteX8" fmla="*/ 167835 w 560176"/>
                <a:gd name="connsiteY8" fmla="*/ 17187 h 34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0176" h="343742">
                  <a:moveTo>
                    <a:pt x="167835" y="17187"/>
                  </a:moveTo>
                  <a:lnTo>
                    <a:pt x="167835" y="17187"/>
                  </a:lnTo>
                  <a:cubicBezTo>
                    <a:pt x="44129" y="17187"/>
                    <a:pt x="-16557" y="95102"/>
                    <a:pt x="37127" y="191350"/>
                  </a:cubicBezTo>
                  <a:lnTo>
                    <a:pt x="97813" y="299056"/>
                  </a:lnTo>
                  <a:cubicBezTo>
                    <a:pt x="107149" y="317389"/>
                    <a:pt x="137492" y="333430"/>
                    <a:pt x="160833" y="333430"/>
                  </a:cubicBezTo>
                  <a:lnTo>
                    <a:pt x="524947" y="333430"/>
                  </a:lnTo>
                  <a:cubicBezTo>
                    <a:pt x="550622" y="333430"/>
                    <a:pt x="562292" y="317389"/>
                    <a:pt x="550622" y="299056"/>
                  </a:cubicBezTo>
                  <a:lnTo>
                    <a:pt x="489936" y="191350"/>
                  </a:lnTo>
                  <a:cubicBezTo>
                    <a:pt x="436253" y="95102"/>
                    <a:pt x="291540" y="17187"/>
                    <a:pt x="167835" y="17187"/>
                  </a:cubicBezTo>
                  <a:close/>
                </a:path>
              </a:pathLst>
            </a:custGeom>
            <a:solidFill>
              <a:srgbClr val="00D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9F5CB973-7D1B-4862-AB1E-6C9346AF1FA6}"/>
                </a:ext>
              </a:extLst>
            </p:cNvPr>
            <p:cNvSpPr/>
            <p:nvPr/>
          </p:nvSpPr>
          <p:spPr>
            <a:xfrm>
              <a:off x="300419" y="10486483"/>
              <a:ext cx="420132" cy="297910"/>
            </a:xfrm>
            <a:custGeom>
              <a:avLst/>
              <a:gdLst>
                <a:gd name="connsiteX0" fmla="*/ 135668 w 420132"/>
                <a:gd name="connsiteY0" fmla="*/ 17187 h 297910"/>
                <a:gd name="connsiteX1" fmla="*/ 32969 w 420132"/>
                <a:gd name="connsiteY1" fmla="*/ 152393 h 297910"/>
                <a:gd name="connsiteX2" fmla="*/ 142670 w 420132"/>
                <a:gd name="connsiteY2" fmla="*/ 250932 h 297910"/>
                <a:gd name="connsiteX3" fmla="*/ 95988 w 420132"/>
                <a:gd name="connsiteY3" fmla="*/ 285306 h 297910"/>
                <a:gd name="connsiteX4" fmla="*/ 217360 w 420132"/>
                <a:gd name="connsiteY4" fmla="*/ 278432 h 297910"/>
                <a:gd name="connsiteX5" fmla="*/ 285048 w 420132"/>
                <a:gd name="connsiteY5" fmla="*/ 287598 h 297910"/>
                <a:gd name="connsiteX6" fmla="*/ 387747 w 420132"/>
                <a:gd name="connsiteY6" fmla="*/ 152393 h 297910"/>
                <a:gd name="connsiteX7" fmla="*/ 135668 w 420132"/>
                <a:gd name="connsiteY7" fmla="*/ 17187 h 297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132" h="297910">
                  <a:moveTo>
                    <a:pt x="135668" y="17187"/>
                  </a:moveTo>
                  <a:cubicBezTo>
                    <a:pt x="37637" y="17187"/>
                    <a:pt x="-9045" y="76769"/>
                    <a:pt x="32969" y="152393"/>
                  </a:cubicBezTo>
                  <a:cubicBezTo>
                    <a:pt x="53975" y="191350"/>
                    <a:pt x="93654" y="225724"/>
                    <a:pt x="142670" y="250932"/>
                  </a:cubicBezTo>
                  <a:cubicBezTo>
                    <a:pt x="142670" y="264682"/>
                    <a:pt x="133334" y="280723"/>
                    <a:pt x="95988" y="285306"/>
                  </a:cubicBezTo>
                  <a:cubicBezTo>
                    <a:pt x="95988" y="285306"/>
                    <a:pt x="182349" y="315098"/>
                    <a:pt x="217360" y="278432"/>
                  </a:cubicBezTo>
                  <a:cubicBezTo>
                    <a:pt x="240701" y="283014"/>
                    <a:pt x="261707" y="287598"/>
                    <a:pt x="285048" y="287598"/>
                  </a:cubicBezTo>
                  <a:cubicBezTo>
                    <a:pt x="383079" y="287598"/>
                    <a:pt x="429761" y="228016"/>
                    <a:pt x="387747" y="152393"/>
                  </a:cubicBezTo>
                  <a:cubicBezTo>
                    <a:pt x="345734" y="76769"/>
                    <a:pt x="233698" y="17187"/>
                    <a:pt x="135668" y="17187"/>
                  </a:cubicBezTo>
                  <a:close/>
                </a:path>
              </a:pathLst>
            </a:custGeom>
            <a:solidFill>
              <a:srgbClr val="00D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F9D0DAA7-4C9E-4530-9484-7BF71C945BFD}"/>
                </a:ext>
              </a:extLst>
            </p:cNvPr>
            <p:cNvSpPr/>
            <p:nvPr/>
          </p:nvSpPr>
          <p:spPr>
            <a:xfrm>
              <a:off x="-233862" y="10706478"/>
              <a:ext cx="210066" cy="137497"/>
            </a:xfrm>
            <a:custGeom>
              <a:avLst/>
              <a:gdLst>
                <a:gd name="connsiteX0" fmla="*/ 67759 w 210066"/>
                <a:gd name="connsiteY0" fmla="*/ 17187 h 137497"/>
                <a:gd name="connsiteX1" fmla="*/ 175127 w 210066"/>
                <a:gd name="connsiteY1" fmla="*/ 74478 h 137497"/>
                <a:gd name="connsiteX2" fmla="*/ 175127 w 210066"/>
                <a:gd name="connsiteY2" fmla="*/ 115727 h 137497"/>
                <a:gd name="connsiteX3" fmla="*/ 210138 w 210066"/>
                <a:gd name="connsiteY3" fmla="*/ 129477 h 137497"/>
                <a:gd name="connsiteX4" fmla="*/ 156454 w 210066"/>
                <a:gd name="connsiteY4" fmla="*/ 127185 h 137497"/>
                <a:gd name="connsiteX5" fmla="*/ 133114 w 210066"/>
                <a:gd name="connsiteY5" fmla="*/ 131768 h 137497"/>
                <a:gd name="connsiteX6" fmla="*/ 25746 w 210066"/>
                <a:gd name="connsiteY6" fmla="*/ 74478 h 137497"/>
                <a:gd name="connsiteX7" fmla="*/ 67759 w 210066"/>
                <a:gd name="connsiteY7" fmla="*/ 17187 h 1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066" h="137497">
                  <a:moveTo>
                    <a:pt x="67759" y="17187"/>
                  </a:moveTo>
                  <a:cubicBezTo>
                    <a:pt x="109773" y="17187"/>
                    <a:pt x="156454" y="42395"/>
                    <a:pt x="175127" y="74478"/>
                  </a:cubicBezTo>
                  <a:cubicBezTo>
                    <a:pt x="184463" y="90519"/>
                    <a:pt x="182129" y="106561"/>
                    <a:pt x="175127" y="115727"/>
                  </a:cubicBezTo>
                  <a:cubicBezTo>
                    <a:pt x="182129" y="120310"/>
                    <a:pt x="191465" y="127185"/>
                    <a:pt x="210138" y="129477"/>
                  </a:cubicBezTo>
                  <a:cubicBezTo>
                    <a:pt x="210138" y="129477"/>
                    <a:pt x="186797" y="140935"/>
                    <a:pt x="156454" y="127185"/>
                  </a:cubicBezTo>
                  <a:cubicBezTo>
                    <a:pt x="149452" y="129477"/>
                    <a:pt x="142450" y="131768"/>
                    <a:pt x="133114" y="131768"/>
                  </a:cubicBezTo>
                  <a:cubicBezTo>
                    <a:pt x="91100" y="131768"/>
                    <a:pt x="44419" y="106561"/>
                    <a:pt x="25746" y="74478"/>
                  </a:cubicBezTo>
                  <a:cubicBezTo>
                    <a:pt x="4740" y="42395"/>
                    <a:pt x="25746" y="17187"/>
                    <a:pt x="67759" y="17187"/>
                  </a:cubicBezTo>
                  <a:close/>
                </a:path>
              </a:pathLst>
            </a:custGeom>
            <a:solidFill>
              <a:srgbClr val="00D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ACAB1EA6-78A4-492D-BD37-E4E5A7C42E5D}"/>
                </a:ext>
              </a:extLst>
            </p:cNvPr>
            <p:cNvSpPr/>
            <p:nvPr/>
          </p:nvSpPr>
          <p:spPr>
            <a:xfrm>
              <a:off x="24957" y="10604883"/>
              <a:ext cx="256748" cy="183329"/>
            </a:xfrm>
            <a:custGeom>
              <a:avLst/>
              <a:gdLst>
                <a:gd name="connsiteX0" fmla="*/ 250079 w 256747"/>
                <a:gd name="connsiteY0" fmla="*/ 164614 h 183329"/>
                <a:gd name="connsiteX1" fmla="*/ 105367 w 256747"/>
                <a:gd name="connsiteY1" fmla="*/ 148574 h 183329"/>
                <a:gd name="connsiteX2" fmla="*/ 21340 w 256747"/>
                <a:gd name="connsiteY2" fmla="*/ 33993 h 183329"/>
                <a:gd name="connsiteX3" fmla="*/ 166052 w 256747"/>
                <a:gd name="connsiteY3" fmla="*/ 50034 h 183329"/>
                <a:gd name="connsiteX4" fmla="*/ 250079 w 256747"/>
                <a:gd name="connsiteY4" fmla="*/ 164614 h 183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747" h="183329">
                  <a:moveTo>
                    <a:pt x="250079" y="164614"/>
                  </a:moveTo>
                  <a:cubicBezTo>
                    <a:pt x="233740" y="192114"/>
                    <a:pt x="168387" y="185240"/>
                    <a:pt x="105367" y="148574"/>
                  </a:cubicBezTo>
                  <a:cubicBezTo>
                    <a:pt x="42346" y="111908"/>
                    <a:pt x="5002" y="61492"/>
                    <a:pt x="21340" y="33993"/>
                  </a:cubicBezTo>
                  <a:cubicBezTo>
                    <a:pt x="37679" y="6493"/>
                    <a:pt x="103032" y="13368"/>
                    <a:pt x="166052" y="50034"/>
                  </a:cubicBezTo>
                  <a:cubicBezTo>
                    <a:pt x="229072" y="84408"/>
                    <a:pt x="266417" y="137115"/>
                    <a:pt x="250079" y="164614"/>
                  </a:cubicBezTo>
                  <a:close/>
                </a:path>
              </a:pathLst>
            </a:custGeom>
            <a:solidFill>
              <a:srgbClr val="0021BE">
                <a:alpha val="4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66DE6254-9D5A-4CBC-94B2-DC47A6C03F81}"/>
                </a:ext>
              </a:extLst>
            </p:cNvPr>
            <p:cNvSpPr/>
            <p:nvPr/>
          </p:nvSpPr>
          <p:spPr>
            <a:xfrm>
              <a:off x="-1514122" y="9098787"/>
              <a:ext cx="140044" cy="91665"/>
            </a:xfrm>
            <a:custGeom>
              <a:avLst/>
              <a:gdLst>
                <a:gd name="connsiteX0" fmla="*/ 122633 w 140044"/>
                <a:gd name="connsiteY0" fmla="*/ 84911 h 91664"/>
                <a:gd name="connsiteX1" fmla="*/ 57279 w 140044"/>
                <a:gd name="connsiteY1" fmla="*/ 78036 h 91664"/>
                <a:gd name="connsiteX2" fmla="*/ 19934 w 140044"/>
                <a:gd name="connsiteY2" fmla="*/ 25329 h 91664"/>
                <a:gd name="connsiteX3" fmla="*/ 85288 w 140044"/>
                <a:gd name="connsiteY3" fmla="*/ 32204 h 91664"/>
                <a:gd name="connsiteX4" fmla="*/ 122633 w 140044"/>
                <a:gd name="connsiteY4" fmla="*/ 84911 h 9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044" h="91664">
                  <a:moveTo>
                    <a:pt x="122633" y="84911"/>
                  </a:moveTo>
                  <a:cubicBezTo>
                    <a:pt x="115631" y="98660"/>
                    <a:pt x="85288" y="94077"/>
                    <a:pt x="57279" y="78036"/>
                  </a:cubicBezTo>
                  <a:cubicBezTo>
                    <a:pt x="29270" y="61995"/>
                    <a:pt x="10598" y="36787"/>
                    <a:pt x="19934" y="25329"/>
                  </a:cubicBezTo>
                  <a:cubicBezTo>
                    <a:pt x="26937" y="11579"/>
                    <a:pt x="57279" y="16162"/>
                    <a:pt x="85288" y="32204"/>
                  </a:cubicBezTo>
                  <a:cubicBezTo>
                    <a:pt x="113297" y="48245"/>
                    <a:pt x="129636" y="73453"/>
                    <a:pt x="122633" y="84911"/>
                  </a:cubicBezTo>
                  <a:close/>
                </a:path>
              </a:pathLst>
            </a:custGeom>
            <a:solidFill>
              <a:srgbClr val="D7E8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57038B38-059F-46B5-A59D-0FA403737B50}"/>
                </a:ext>
              </a:extLst>
            </p:cNvPr>
            <p:cNvSpPr/>
            <p:nvPr/>
          </p:nvSpPr>
          <p:spPr>
            <a:xfrm>
              <a:off x="-1507025" y="9262759"/>
              <a:ext cx="1820573" cy="297910"/>
            </a:xfrm>
            <a:custGeom>
              <a:avLst/>
              <a:gdLst>
                <a:gd name="connsiteX0" fmla="*/ 1660690 w 1820573"/>
                <a:gd name="connsiteY0" fmla="*/ 17187 h 297910"/>
                <a:gd name="connsiteX1" fmla="*/ 1817072 w 1820573"/>
                <a:gd name="connsiteY1" fmla="*/ 285306 h 297910"/>
                <a:gd name="connsiteX2" fmla="*/ 169220 w 1820573"/>
                <a:gd name="connsiteY2" fmla="*/ 289890 h 297910"/>
                <a:gd name="connsiteX3" fmla="*/ 17506 w 1820573"/>
                <a:gd name="connsiteY3" fmla="*/ 21770 h 297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0573" h="297910">
                  <a:moveTo>
                    <a:pt x="1660690" y="17187"/>
                  </a:moveTo>
                  <a:lnTo>
                    <a:pt x="1817072" y="285306"/>
                  </a:lnTo>
                  <a:lnTo>
                    <a:pt x="169220" y="289890"/>
                  </a:lnTo>
                  <a:lnTo>
                    <a:pt x="17506" y="21770"/>
                  </a:lnTo>
                  <a:close/>
                </a:path>
              </a:pathLst>
            </a:custGeom>
            <a:solidFill>
              <a:srgbClr val="009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5B3D5D3C-82D1-4446-A624-655460EFCA0C}"/>
                </a:ext>
              </a:extLst>
            </p:cNvPr>
            <p:cNvSpPr/>
            <p:nvPr/>
          </p:nvSpPr>
          <p:spPr>
            <a:xfrm>
              <a:off x="-1360466" y="9333945"/>
              <a:ext cx="186725" cy="137497"/>
            </a:xfrm>
            <a:custGeom>
              <a:avLst/>
              <a:gdLst>
                <a:gd name="connsiteX0" fmla="*/ 172041 w 186725"/>
                <a:gd name="connsiteY0" fmla="*/ 115581 h 137497"/>
                <a:gd name="connsiteX1" fmla="*/ 76344 w 186725"/>
                <a:gd name="connsiteY1" fmla="*/ 106414 h 137497"/>
                <a:gd name="connsiteX2" fmla="*/ 20327 w 186725"/>
                <a:gd name="connsiteY2" fmla="*/ 28499 h 137497"/>
                <a:gd name="connsiteX3" fmla="*/ 116024 w 186725"/>
                <a:gd name="connsiteY3" fmla="*/ 37666 h 137497"/>
                <a:gd name="connsiteX4" fmla="*/ 172041 w 186725"/>
                <a:gd name="connsiteY4" fmla="*/ 115581 h 1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25" h="137497">
                  <a:moveTo>
                    <a:pt x="172041" y="115581"/>
                  </a:moveTo>
                  <a:cubicBezTo>
                    <a:pt x="160371" y="133914"/>
                    <a:pt x="118358" y="129331"/>
                    <a:pt x="76344" y="106414"/>
                  </a:cubicBezTo>
                  <a:cubicBezTo>
                    <a:pt x="34331" y="81206"/>
                    <a:pt x="8656" y="46832"/>
                    <a:pt x="20327" y="28499"/>
                  </a:cubicBezTo>
                  <a:cubicBezTo>
                    <a:pt x="31997" y="10167"/>
                    <a:pt x="74010" y="14750"/>
                    <a:pt x="116024" y="37666"/>
                  </a:cubicBezTo>
                  <a:cubicBezTo>
                    <a:pt x="155702" y="62873"/>
                    <a:pt x="181377" y="97248"/>
                    <a:pt x="172041" y="115581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310AECD6-07D1-4D53-9CB0-F8F4975D88E1}"/>
                </a:ext>
              </a:extLst>
            </p:cNvPr>
            <p:cNvSpPr/>
            <p:nvPr/>
          </p:nvSpPr>
          <p:spPr>
            <a:xfrm>
              <a:off x="-1162070" y="9333945"/>
              <a:ext cx="186725" cy="137497"/>
            </a:xfrm>
            <a:custGeom>
              <a:avLst/>
              <a:gdLst>
                <a:gd name="connsiteX0" fmla="*/ 172041 w 186725"/>
                <a:gd name="connsiteY0" fmla="*/ 115581 h 137497"/>
                <a:gd name="connsiteX1" fmla="*/ 76344 w 186725"/>
                <a:gd name="connsiteY1" fmla="*/ 106414 h 137497"/>
                <a:gd name="connsiteX2" fmla="*/ 20327 w 186725"/>
                <a:gd name="connsiteY2" fmla="*/ 28499 h 137497"/>
                <a:gd name="connsiteX3" fmla="*/ 116024 w 186725"/>
                <a:gd name="connsiteY3" fmla="*/ 37666 h 137497"/>
                <a:gd name="connsiteX4" fmla="*/ 172041 w 186725"/>
                <a:gd name="connsiteY4" fmla="*/ 115581 h 1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25" h="137497">
                  <a:moveTo>
                    <a:pt x="172041" y="115581"/>
                  </a:moveTo>
                  <a:cubicBezTo>
                    <a:pt x="160371" y="133914"/>
                    <a:pt x="118358" y="129331"/>
                    <a:pt x="76344" y="106414"/>
                  </a:cubicBezTo>
                  <a:cubicBezTo>
                    <a:pt x="34331" y="81206"/>
                    <a:pt x="8656" y="46832"/>
                    <a:pt x="20327" y="28499"/>
                  </a:cubicBezTo>
                  <a:cubicBezTo>
                    <a:pt x="31997" y="10167"/>
                    <a:pt x="74010" y="14750"/>
                    <a:pt x="116024" y="37666"/>
                  </a:cubicBezTo>
                  <a:cubicBezTo>
                    <a:pt x="158037" y="62873"/>
                    <a:pt x="183711" y="97248"/>
                    <a:pt x="172041" y="115581"/>
                  </a:cubicBezTo>
                  <a:close/>
                </a:path>
              </a:pathLst>
            </a:custGeom>
            <a:solidFill>
              <a:srgbClr val="1A225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755FCCD2-8C33-4235-B92B-C3D9E1C0198B}"/>
                </a:ext>
              </a:extLst>
            </p:cNvPr>
            <p:cNvSpPr/>
            <p:nvPr/>
          </p:nvSpPr>
          <p:spPr>
            <a:xfrm>
              <a:off x="-190611" y="11581877"/>
              <a:ext cx="1820573" cy="274994"/>
            </a:xfrm>
            <a:custGeom>
              <a:avLst/>
              <a:gdLst>
                <a:gd name="connsiteX0" fmla="*/ 17506 w 1820573"/>
                <a:gd name="connsiteY0" fmla="*/ 19479 h 274994"/>
                <a:gd name="connsiteX1" fmla="*/ 159884 w 1820573"/>
                <a:gd name="connsiteY1" fmla="*/ 269265 h 274994"/>
                <a:gd name="connsiteX2" fmla="*/ 1810070 w 1820573"/>
                <a:gd name="connsiteY2" fmla="*/ 262391 h 274994"/>
                <a:gd name="connsiteX3" fmla="*/ 1667692 w 1820573"/>
                <a:gd name="connsiteY3" fmla="*/ 17187 h 27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0573" h="274994">
                  <a:moveTo>
                    <a:pt x="17506" y="19479"/>
                  </a:moveTo>
                  <a:lnTo>
                    <a:pt x="159884" y="269265"/>
                  </a:lnTo>
                  <a:lnTo>
                    <a:pt x="1810070" y="262391"/>
                  </a:lnTo>
                  <a:lnTo>
                    <a:pt x="1667692" y="17187"/>
                  </a:lnTo>
                  <a:close/>
                </a:path>
              </a:pathLst>
            </a:custGeom>
            <a:solidFill>
              <a:srgbClr val="005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B726883F-9B3F-4EA0-ABC4-4DDBA44BEF60}"/>
                </a:ext>
              </a:extLst>
            </p:cNvPr>
            <p:cNvSpPr/>
            <p:nvPr/>
          </p:nvSpPr>
          <p:spPr>
            <a:xfrm>
              <a:off x="-190611" y="11581877"/>
              <a:ext cx="1260397" cy="274994"/>
            </a:xfrm>
            <a:custGeom>
              <a:avLst/>
              <a:gdLst>
                <a:gd name="connsiteX0" fmla="*/ 17506 w 1260396"/>
                <a:gd name="connsiteY0" fmla="*/ 19479 h 274994"/>
                <a:gd name="connsiteX1" fmla="*/ 159884 w 1260396"/>
                <a:gd name="connsiteY1" fmla="*/ 269265 h 274994"/>
                <a:gd name="connsiteX2" fmla="*/ 1261564 w 1260396"/>
                <a:gd name="connsiteY2" fmla="*/ 264682 h 274994"/>
                <a:gd name="connsiteX3" fmla="*/ 1119186 w 1260396"/>
                <a:gd name="connsiteY3" fmla="*/ 17187 h 27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396" h="274994">
                  <a:moveTo>
                    <a:pt x="17506" y="19479"/>
                  </a:moveTo>
                  <a:lnTo>
                    <a:pt x="159884" y="269265"/>
                  </a:lnTo>
                  <a:lnTo>
                    <a:pt x="1261564" y="264682"/>
                  </a:lnTo>
                  <a:lnTo>
                    <a:pt x="1119186" y="17187"/>
                  </a:lnTo>
                  <a:close/>
                </a:path>
              </a:pathLst>
            </a:custGeom>
            <a:solidFill>
              <a:srgbClr val="00D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9FF53D64-F37D-454A-9C07-853BF375920C}"/>
                </a:ext>
              </a:extLst>
            </p:cNvPr>
            <p:cNvSpPr/>
            <p:nvPr/>
          </p:nvSpPr>
          <p:spPr>
            <a:xfrm>
              <a:off x="831089" y="11929119"/>
              <a:ext cx="373451" cy="274994"/>
            </a:xfrm>
            <a:custGeom>
              <a:avLst/>
              <a:gdLst>
                <a:gd name="connsiteX0" fmla="*/ 361236 w 373450"/>
                <a:gd name="connsiteY0" fmla="*/ 238266 h 274994"/>
                <a:gd name="connsiteX1" fmla="*/ 148836 w 373450"/>
                <a:gd name="connsiteY1" fmla="*/ 222225 h 274994"/>
                <a:gd name="connsiteX2" fmla="*/ 22796 w 373450"/>
                <a:gd name="connsiteY2" fmla="*/ 45770 h 274994"/>
                <a:gd name="connsiteX3" fmla="*/ 235197 w 373450"/>
                <a:gd name="connsiteY3" fmla="*/ 61812 h 274994"/>
                <a:gd name="connsiteX4" fmla="*/ 361236 w 373450"/>
                <a:gd name="connsiteY4" fmla="*/ 238266 h 27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450" h="274994">
                  <a:moveTo>
                    <a:pt x="361236" y="238266"/>
                  </a:moveTo>
                  <a:cubicBezTo>
                    <a:pt x="337896" y="281807"/>
                    <a:pt x="242199" y="274932"/>
                    <a:pt x="148836" y="222225"/>
                  </a:cubicBezTo>
                  <a:cubicBezTo>
                    <a:pt x="55473" y="169517"/>
                    <a:pt x="-544" y="89311"/>
                    <a:pt x="22796" y="45770"/>
                  </a:cubicBezTo>
                  <a:cubicBezTo>
                    <a:pt x="46137" y="2229"/>
                    <a:pt x="141834" y="9104"/>
                    <a:pt x="235197" y="61812"/>
                  </a:cubicBezTo>
                  <a:cubicBezTo>
                    <a:pt x="328559" y="114519"/>
                    <a:pt x="384577" y="194725"/>
                    <a:pt x="361236" y="238266"/>
                  </a:cubicBezTo>
                  <a:close/>
                </a:path>
              </a:pathLst>
            </a:custGeom>
            <a:solidFill>
              <a:srgbClr val="B1D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8E6261D2-F207-4553-97EA-B6796BA7877D}"/>
                </a:ext>
              </a:extLst>
            </p:cNvPr>
            <p:cNvSpPr/>
            <p:nvPr/>
          </p:nvSpPr>
          <p:spPr>
            <a:xfrm>
              <a:off x="860279" y="11945913"/>
              <a:ext cx="303429" cy="229162"/>
            </a:xfrm>
            <a:custGeom>
              <a:avLst/>
              <a:gdLst>
                <a:gd name="connsiteX0" fmla="*/ 304037 w 303428"/>
                <a:gd name="connsiteY0" fmla="*/ 200847 h 229161"/>
                <a:gd name="connsiteX1" fmla="*/ 126648 w 303428"/>
                <a:gd name="connsiteY1" fmla="*/ 182515 h 229161"/>
                <a:gd name="connsiteX2" fmla="*/ 21615 w 303428"/>
                <a:gd name="connsiteY2" fmla="*/ 38142 h 229161"/>
                <a:gd name="connsiteX3" fmla="*/ 199004 w 303428"/>
                <a:gd name="connsiteY3" fmla="*/ 56476 h 229161"/>
                <a:gd name="connsiteX4" fmla="*/ 304037 w 303428"/>
                <a:gd name="connsiteY4" fmla="*/ 200847 h 22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428" h="229161">
                  <a:moveTo>
                    <a:pt x="304037" y="200847"/>
                  </a:moveTo>
                  <a:cubicBezTo>
                    <a:pt x="283031" y="235222"/>
                    <a:pt x="203672" y="226055"/>
                    <a:pt x="126648" y="182515"/>
                  </a:cubicBezTo>
                  <a:cubicBezTo>
                    <a:pt x="49624" y="136682"/>
                    <a:pt x="2942" y="72517"/>
                    <a:pt x="21615" y="38142"/>
                  </a:cubicBezTo>
                  <a:cubicBezTo>
                    <a:pt x="42622" y="3768"/>
                    <a:pt x="121980" y="12935"/>
                    <a:pt x="199004" y="56476"/>
                  </a:cubicBezTo>
                  <a:cubicBezTo>
                    <a:pt x="276029" y="102308"/>
                    <a:pt x="322710" y="166473"/>
                    <a:pt x="304037" y="20084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>
              <a:extLst>
                <a:ext uri="{FF2B5EF4-FFF2-40B4-BE49-F238E27FC236}">
                  <a16:creationId xmlns:a16="http://schemas.microsoft.com/office/drawing/2014/main" id="{E9842C56-D72F-4F91-AEC0-65BC8D9E8984}"/>
                </a:ext>
              </a:extLst>
            </p:cNvPr>
            <p:cNvSpPr/>
            <p:nvPr/>
          </p:nvSpPr>
          <p:spPr>
            <a:xfrm>
              <a:off x="-493923" y="9105956"/>
              <a:ext cx="163385" cy="114581"/>
            </a:xfrm>
            <a:custGeom>
              <a:avLst/>
              <a:gdLst>
                <a:gd name="connsiteX0" fmla="*/ 150431 w 163384"/>
                <a:gd name="connsiteY0" fmla="*/ 102950 h 114580"/>
                <a:gd name="connsiteX1" fmla="*/ 66405 w 163384"/>
                <a:gd name="connsiteY1" fmla="*/ 98367 h 114580"/>
                <a:gd name="connsiteX2" fmla="*/ 19724 w 163384"/>
                <a:gd name="connsiteY2" fmla="*/ 29618 h 114580"/>
                <a:gd name="connsiteX3" fmla="*/ 103750 w 163384"/>
                <a:gd name="connsiteY3" fmla="*/ 34201 h 114580"/>
                <a:gd name="connsiteX4" fmla="*/ 150431 w 163384"/>
                <a:gd name="connsiteY4" fmla="*/ 102950 h 11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384" h="114580">
                  <a:moveTo>
                    <a:pt x="150431" y="102950"/>
                  </a:moveTo>
                  <a:cubicBezTo>
                    <a:pt x="141095" y="121283"/>
                    <a:pt x="101416" y="118991"/>
                    <a:pt x="66405" y="98367"/>
                  </a:cubicBezTo>
                  <a:cubicBezTo>
                    <a:pt x="31394" y="77742"/>
                    <a:pt x="10387" y="45659"/>
                    <a:pt x="19724" y="29618"/>
                  </a:cubicBezTo>
                  <a:cubicBezTo>
                    <a:pt x="29060" y="11285"/>
                    <a:pt x="68739" y="13577"/>
                    <a:pt x="103750" y="34201"/>
                  </a:cubicBezTo>
                  <a:cubicBezTo>
                    <a:pt x="138761" y="52534"/>
                    <a:pt x="159768" y="84617"/>
                    <a:pt x="150431" y="102950"/>
                  </a:cubicBezTo>
                  <a:close/>
                </a:path>
              </a:pathLst>
            </a:custGeom>
            <a:solidFill>
              <a:srgbClr val="7EAC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: 形状 114">
              <a:extLst>
                <a:ext uri="{FF2B5EF4-FFF2-40B4-BE49-F238E27FC236}">
                  <a16:creationId xmlns:a16="http://schemas.microsoft.com/office/drawing/2014/main" id="{145D86D3-7FE4-4CD5-BDE2-6AE4E4D0966F}"/>
                </a:ext>
              </a:extLst>
            </p:cNvPr>
            <p:cNvSpPr/>
            <p:nvPr/>
          </p:nvSpPr>
          <p:spPr>
            <a:xfrm>
              <a:off x="-479318" y="9115809"/>
              <a:ext cx="116703" cy="91665"/>
            </a:xfrm>
            <a:custGeom>
              <a:avLst/>
              <a:gdLst>
                <a:gd name="connsiteX0" fmla="*/ 119488 w 116703"/>
                <a:gd name="connsiteY0" fmla="*/ 81639 h 91664"/>
                <a:gd name="connsiteX1" fmla="*/ 56467 w 116703"/>
                <a:gd name="connsiteY1" fmla="*/ 74764 h 91664"/>
                <a:gd name="connsiteX2" fmla="*/ 19123 w 116703"/>
                <a:gd name="connsiteY2" fmla="*/ 24348 h 91664"/>
                <a:gd name="connsiteX3" fmla="*/ 82142 w 116703"/>
                <a:gd name="connsiteY3" fmla="*/ 31223 h 91664"/>
                <a:gd name="connsiteX4" fmla="*/ 119488 w 116703"/>
                <a:gd name="connsiteY4" fmla="*/ 81639 h 9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703" h="91664">
                  <a:moveTo>
                    <a:pt x="119488" y="81639"/>
                  </a:moveTo>
                  <a:cubicBezTo>
                    <a:pt x="112486" y="93097"/>
                    <a:pt x="84477" y="90806"/>
                    <a:pt x="56467" y="74764"/>
                  </a:cubicBezTo>
                  <a:cubicBezTo>
                    <a:pt x="28459" y="58723"/>
                    <a:pt x="12120" y="35806"/>
                    <a:pt x="19123" y="24348"/>
                  </a:cubicBezTo>
                  <a:cubicBezTo>
                    <a:pt x="26125" y="12890"/>
                    <a:pt x="54134" y="15182"/>
                    <a:pt x="82142" y="31223"/>
                  </a:cubicBezTo>
                  <a:cubicBezTo>
                    <a:pt x="112486" y="47265"/>
                    <a:pt x="128824" y="70181"/>
                    <a:pt x="119488" y="81639"/>
                  </a:cubicBezTo>
                  <a:close/>
                </a:path>
              </a:pathLst>
            </a:custGeom>
            <a:solidFill>
              <a:srgbClr val="000F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CA8C5D0A-A505-43C0-AF0B-BBB7DB0CA866}"/>
                </a:ext>
              </a:extLst>
            </p:cNvPr>
            <p:cNvSpPr/>
            <p:nvPr/>
          </p:nvSpPr>
          <p:spPr>
            <a:xfrm>
              <a:off x="-988337" y="9120678"/>
              <a:ext cx="490154" cy="91665"/>
            </a:xfrm>
            <a:custGeom>
              <a:avLst/>
              <a:gdLst>
                <a:gd name="connsiteX0" fmla="*/ 33319 w 490154"/>
                <a:gd name="connsiteY0" fmla="*/ 17187 h 91664"/>
                <a:gd name="connsiteX1" fmla="*/ 33319 w 490154"/>
                <a:gd name="connsiteY1" fmla="*/ 17187 h 91664"/>
                <a:gd name="connsiteX2" fmla="*/ 35653 w 490154"/>
                <a:gd name="connsiteY2" fmla="*/ 17187 h 91664"/>
                <a:gd name="connsiteX3" fmla="*/ 35653 w 490154"/>
                <a:gd name="connsiteY3" fmla="*/ 17187 h 91664"/>
                <a:gd name="connsiteX4" fmla="*/ 411438 w 490154"/>
                <a:gd name="connsiteY4" fmla="*/ 21770 h 91664"/>
                <a:gd name="connsiteX5" fmla="*/ 413772 w 490154"/>
                <a:gd name="connsiteY5" fmla="*/ 21770 h 91664"/>
                <a:gd name="connsiteX6" fmla="*/ 448783 w 490154"/>
                <a:gd name="connsiteY6" fmla="*/ 33228 h 91664"/>
                <a:gd name="connsiteX7" fmla="*/ 479126 w 490154"/>
                <a:gd name="connsiteY7" fmla="*/ 74478 h 91664"/>
                <a:gd name="connsiteX8" fmla="*/ 469790 w 490154"/>
                <a:gd name="connsiteY8" fmla="*/ 79061 h 91664"/>
                <a:gd name="connsiteX9" fmla="*/ 465121 w 490154"/>
                <a:gd name="connsiteY9" fmla="*/ 79061 h 91664"/>
                <a:gd name="connsiteX10" fmla="*/ 465121 w 490154"/>
                <a:gd name="connsiteY10" fmla="*/ 79061 h 91664"/>
                <a:gd name="connsiteX11" fmla="*/ 89336 w 490154"/>
                <a:gd name="connsiteY11" fmla="*/ 76769 h 91664"/>
                <a:gd name="connsiteX12" fmla="*/ 87002 w 490154"/>
                <a:gd name="connsiteY12" fmla="*/ 76769 h 91664"/>
                <a:gd name="connsiteX13" fmla="*/ 49657 w 490154"/>
                <a:gd name="connsiteY13" fmla="*/ 65311 h 91664"/>
                <a:gd name="connsiteX14" fmla="*/ 19314 w 490154"/>
                <a:gd name="connsiteY14" fmla="*/ 21770 h 91664"/>
                <a:gd name="connsiteX15" fmla="*/ 33319 w 490154"/>
                <a:gd name="connsiteY15" fmla="*/ 17187 h 9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0154" h="91664">
                  <a:moveTo>
                    <a:pt x="33319" y="17187"/>
                  </a:moveTo>
                  <a:cubicBezTo>
                    <a:pt x="33319" y="17187"/>
                    <a:pt x="35653" y="17187"/>
                    <a:pt x="33319" y="17187"/>
                  </a:cubicBezTo>
                  <a:cubicBezTo>
                    <a:pt x="35653" y="17187"/>
                    <a:pt x="35653" y="17187"/>
                    <a:pt x="35653" y="17187"/>
                  </a:cubicBezTo>
                  <a:cubicBezTo>
                    <a:pt x="35653" y="17187"/>
                    <a:pt x="35653" y="17187"/>
                    <a:pt x="35653" y="17187"/>
                  </a:cubicBezTo>
                  <a:lnTo>
                    <a:pt x="411438" y="21770"/>
                  </a:lnTo>
                  <a:cubicBezTo>
                    <a:pt x="411438" y="21770"/>
                    <a:pt x="413772" y="21770"/>
                    <a:pt x="413772" y="21770"/>
                  </a:cubicBezTo>
                  <a:cubicBezTo>
                    <a:pt x="423108" y="21770"/>
                    <a:pt x="437112" y="26353"/>
                    <a:pt x="448783" y="33228"/>
                  </a:cubicBezTo>
                  <a:cubicBezTo>
                    <a:pt x="472123" y="46978"/>
                    <a:pt x="486128" y="65311"/>
                    <a:pt x="479126" y="74478"/>
                  </a:cubicBezTo>
                  <a:cubicBezTo>
                    <a:pt x="476792" y="76769"/>
                    <a:pt x="474457" y="79061"/>
                    <a:pt x="469790" y="79061"/>
                  </a:cubicBezTo>
                  <a:cubicBezTo>
                    <a:pt x="469790" y="79061"/>
                    <a:pt x="467456" y="79061"/>
                    <a:pt x="465121" y="79061"/>
                  </a:cubicBezTo>
                  <a:cubicBezTo>
                    <a:pt x="465121" y="79061"/>
                    <a:pt x="465121" y="79061"/>
                    <a:pt x="465121" y="79061"/>
                  </a:cubicBezTo>
                  <a:lnTo>
                    <a:pt x="89336" y="76769"/>
                  </a:lnTo>
                  <a:cubicBezTo>
                    <a:pt x="89336" y="76769"/>
                    <a:pt x="89336" y="76769"/>
                    <a:pt x="87002" y="76769"/>
                  </a:cubicBezTo>
                  <a:cubicBezTo>
                    <a:pt x="77666" y="76769"/>
                    <a:pt x="63661" y="72186"/>
                    <a:pt x="49657" y="65311"/>
                  </a:cubicBezTo>
                  <a:cubicBezTo>
                    <a:pt x="26317" y="51561"/>
                    <a:pt x="12312" y="33228"/>
                    <a:pt x="19314" y="21770"/>
                  </a:cubicBezTo>
                  <a:cubicBezTo>
                    <a:pt x="23983" y="19479"/>
                    <a:pt x="28650" y="17187"/>
                    <a:pt x="33319" y="17187"/>
                  </a:cubicBezTo>
                  <a:close/>
                </a:path>
              </a:pathLst>
            </a:custGeom>
            <a:solidFill>
              <a:srgbClr val="B1D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8D36C555-3608-44D4-A8E0-790354A55941}"/>
                </a:ext>
              </a:extLst>
            </p:cNvPr>
            <p:cNvSpPr/>
            <p:nvPr/>
          </p:nvSpPr>
          <p:spPr>
            <a:xfrm>
              <a:off x="-450139" y="9135817"/>
              <a:ext cx="70022" cy="45832"/>
            </a:xfrm>
            <a:custGeom>
              <a:avLst/>
              <a:gdLst>
                <a:gd name="connsiteX0" fmla="*/ 62300 w 70022"/>
                <a:gd name="connsiteY0" fmla="*/ 45589 h 45832"/>
                <a:gd name="connsiteX1" fmla="*/ 34292 w 70022"/>
                <a:gd name="connsiteY1" fmla="*/ 43297 h 45832"/>
                <a:gd name="connsiteX2" fmla="*/ 17953 w 70022"/>
                <a:gd name="connsiteY2" fmla="*/ 20381 h 45832"/>
                <a:gd name="connsiteX3" fmla="*/ 45962 w 70022"/>
                <a:gd name="connsiteY3" fmla="*/ 22673 h 45832"/>
                <a:gd name="connsiteX4" fmla="*/ 62300 w 70022"/>
                <a:gd name="connsiteY4" fmla="*/ 45589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22" h="45832">
                  <a:moveTo>
                    <a:pt x="62300" y="45589"/>
                  </a:moveTo>
                  <a:cubicBezTo>
                    <a:pt x="59966" y="50172"/>
                    <a:pt x="45962" y="50172"/>
                    <a:pt x="34292" y="43297"/>
                  </a:cubicBezTo>
                  <a:cubicBezTo>
                    <a:pt x="22621" y="36423"/>
                    <a:pt x="15619" y="27256"/>
                    <a:pt x="17953" y="20381"/>
                  </a:cubicBezTo>
                  <a:cubicBezTo>
                    <a:pt x="20287" y="15798"/>
                    <a:pt x="34292" y="15798"/>
                    <a:pt x="45962" y="22673"/>
                  </a:cubicBezTo>
                  <a:cubicBezTo>
                    <a:pt x="59966" y="31839"/>
                    <a:pt x="66968" y="41006"/>
                    <a:pt x="62300" y="45589"/>
                  </a:cubicBezTo>
                  <a:close/>
                </a:path>
              </a:pathLst>
            </a:custGeom>
            <a:solidFill>
              <a:srgbClr val="000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697AB20E-2DE7-4E78-BBD4-D0E154E89B94}"/>
                </a:ext>
              </a:extLst>
            </p:cNvPr>
            <p:cNvSpPr/>
            <p:nvPr/>
          </p:nvSpPr>
          <p:spPr>
            <a:xfrm>
              <a:off x="-430148" y="9140400"/>
              <a:ext cx="70022" cy="45832"/>
            </a:xfrm>
            <a:custGeom>
              <a:avLst/>
              <a:gdLst>
                <a:gd name="connsiteX0" fmla="*/ 58647 w 70022"/>
                <a:gd name="connsiteY0" fmla="*/ 43298 h 45832"/>
                <a:gd name="connsiteX1" fmla="*/ 32972 w 70022"/>
                <a:gd name="connsiteY1" fmla="*/ 41006 h 45832"/>
                <a:gd name="connsiteX2" fmla="*/ 18968 w 70022"/>
                <a:gd name="connsiteY2" fmla="*/ 20382 h 45832"/>
                <a:gd name="connsiteX3" fmla="*/ 44642 w 70022"/>
                <a:gd name="connsiteY3" fmla="*/ 22673 h 45832"/>
                <a:gd name="connsiteX4" fmla="*/ 58647 w 70022"/>
                <a:gd name="connsiteY4" fmla="*/ 43298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22" h="45832">
                  <a:moveTo>
                    <a:pt x="58647" y="43298"/>
                  </a:moveTo>
                  <a:cubicBezTo>
                    <a:pt x="56313" y="47881"/>
                    <a:pt x="44642" y="47881"/>
                    <a:pt x="32972" y="41006"/>
                  </a:cubicBezTo>
                  <a:cubicBezTo>
                    <a:pt x="21302" y="34131"/>
                    <a:pt x="14300" y="24965"/>
                    <a:pt x="18968" y="20382"/>
                  </a:cubicBezTo>
                  <a:cubicBezTo>
                    <a:pt x="21302" y="15798"/>
                    <a:pt x="32972" y="15798"/>
                    <a:pt x="44642" y="22673"/>
                  </a:cubicBezTo>
                  <a:cubicBezTo>
                    <a:pt x="56313" y="29548"/>
                    <a:pt x="60981" y="38714"/>
                    <a:pt x="58647" y="4329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57152875-664D-47AC-AA86-B4E020083AEA}"/>
                </a:ext>
              </a:extLst>
            </p:cNvPr>
            <p:cNvSpPr/>
            <p:nvPr/>
          </p:nvSpPr>
          <p:spPr>
            <a:xfrm>
              <a:off x="-456694" y="9132923"/>
              <a:ext cx="46681" cy="45832"/>
            </a:xfrm>
            <a:custGeom>
              <a:avLst/>
              <a:gdLst>
                <a:gd name="connsiteX0" fmla="*/ 40846 w 46681"/>
                <a:gd name="connsiteY0" fmla="*/ 32442 h 45832"/>
                <a:gd name="connsiteX1" fmla="*/ 26842 w 46681"/>
                <a:gd name="connsiteY1" fmla="*/ 30150 h 45832"/>
                <a:gd name="connsiteX2" fmla="*/ 17506 w 46681"/>
                <a:gd name="connsiteY2" fmla="*/ 18692 h 45832"/>
                <a:gd name="connsiteX3" fmla="*/ 31510 w 46681"/>
                <a:gd name="connsiteY3" fmla="*/ 20984 h 45832"/>
                <a:gd name="connsiteX4" fmla="*/ 40846 w 46681"/>
                <a:gd name="connsiteY4" fmla="*/ 32442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0846" y="32442"/>
                  </a:moveTo>
                  <a:cubicBezTo>
                    <a:pt x="38512" y="34734"/>
                    <a:pt x="33844" y="34734"/>
                    <a:pt x="26842" y="30150"/>
                  </a:cubicBezTo>
                  <a:cubicBezTo>
                    <a:pt x="19840" y="25567"/>
                    <a:pt x="17506" y="20984"/>
                    <a:pt x="17506" y="18692"/>
                  </a:cubicBezTo>
                  <a:cubicBezTo>
                    <a:pt x="19840" y="16401"/>
                    <a:pt x="24507" y="16401"/>
                    <a:pt x="31510" y="20984"/>
                  </a:cubicBezTo>
                  <a:cubicBezTo>
                    <a:pt x="38512" y="23275"/>
                    <a:pt x="40846" y="30150"/>
                    <a:pt x="40846" y="32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8AD50A02-49F8-41F0-AE37-382ED2C6FB95}"/>
                </a:ext>
              </a:extLst>
            </p:cNvPr>
            <p:cNvSpPr/>
            <p:nvPr/>
          </p:nvSpPr>
          <p:spPr>
            <a:xfrm>
              <a:off x="425819" y="8013827"/>
              <a:ext cx="746902" cy="549988"/>
            </a:xfrm>
            <a:custGeom>
              <a:avLst/>
              <a:gdLst>
                <a:gd name="connsiteX0" fmla="*/ 66285 w 746901"/>
                <a:gd name="connsiteY0" fmla="*/ 296765 h 549988"/>
                <a:gd name="connsiteX1" fmla="*/ 19604 w 746901"/>
                <a:gd name="connsiteY1" fmla="*/ 541968 h 549988"/>
                <a:gd name="connsiteX2" fmla="*/ 750167 w 746901"/>
                <a:gd name="connsiteY2" fmla="*/ 81353 h 549988"/>
                <a:gd name="connsiteX3" fmla="*/ 680145 w 746901"/>
                <a:gd name="connsiteY3" fmla="*/ 17187 h 549988"/>
                <a:gd name="connsiteX4" fmla="*/ 66285 w 746901"/>
                <a:gd name="connsiteY4" fmla="*/ 296765 h 54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901" h="549988">
                  <a:moveTo>
                    <a:pt x="66285" y="296765"/>
                  </a:moveTo>
                  <a:cubicBezTo>
                    <a:pt x="66285" y="296765"/>
                    <a:pt x="5599" y="388429"/>
                    <a:pt x="19604" y="541968"/>
                  </a:cubicBezTo>
                  <a:cubicBezTo>
                    <a:pt x="19604" y="541968"/>
                    <a:pt x="470079" y="525926"/>
                    <a:pt x="750167" y="81353"/>
                  </a:cubicBezTo>
                  <a:lnTo>
                    <a:pt x="680145" y="17187"/>
                  </a:lnTo>
                  <a:cubicBezTo>
                    <a:pt x="680145" y="17187"/>
                    <a:pt x="346373" y="342597"/>
                    <a:pt x="66285" y="296765"/>
                  </a:cubicBezTo>
                  <a:close/>
                </a:path>
              </a:pathLst>
            </a:custGeom>
            <a:solidFill>
              <a:srgbClr val="14A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8E0D06F4-3E7D-4C9B-96E9-2A679E68C80F}"/>
                </a:ext>
              </a:extLst>
            </p:cNvPr>
            <p:cNvSpPr/>
            <p:nvPr/>
          </p:nvSpPr>
          <p:spPr>
            <a:xfrm>
              <a:off x="1125804" y="7795187"/>
              <a:ext cx="256748" cy="274994"/>
            </a:xfrm>
            <a:custGeom>
              <a:avLst/>
              <a:gdLst>
                <a:gd name="connsiteX0" fmla="*/ 17506 w 256747"/>
                <a:gd name="connsiteY0" fmla="*/ 215201 h 274994"/>
                <a:gd name="connsiteX1" fmla="*/ 26842 w 256747"/>
                <a:gd name="connsiteY1" fmla="*/ 153328 h 274994"/>
                <a:gd name="connsiteX2" fmla="*/ 54851 w 256747"/>
                <a:gd name="connsiteY2" fmla="*/ 59372 h 274994"/>
                <a:gd name="connsiteX3" fmla="*/ 75857 w 256747"/>
                <a:gd name="connsiteY3" fmla="*/ 79996 h 274994"/>
                <a:gd name="connsiteX4" fmla="*/ 68855 w 256747"/>
                <a:gd name="connsiteY4" fmla="*/ 134995 h 274994"/>
                <a:gd name="connsiteX5" fmla="*/ 106201 w 256747"/>
                <a:gd name="connsiteY5" fmla="*/ 86871 h 274994"/>
                <a:gd name="connsiteX6" fmla="*/ 152882 w 256747"/>
                <a:gd name="connsiteY6" fmla="*/ 18122 h 274994"/>
                <a:gd name="connsiteX7" fmla="*/ 166886 w 256747"/>
                <a:gd name="connsiteY7" fmla="*/ 27289 h 274994"/>
                <a:gd name="connsiteX8" fmla="*/ 127207 w 256747"/>
                <a:gd name="connsiteY8" fmla="*/ 105204 h 274994"/>
                <a:gd name="connsiteX9" fmla="*/ 127207 w 256747"/>
                <a:gd name="connsiteY9" fmla="*/ 116662 h 274994"/>
                <a:gd name="connsiteX10" fmla="*/ 192561 w 256747"/>
                <a:gd name="connsiteY10" fmla="*/ 41039 h 274994"/>
                <a:gd name="connsiteX11" fmla="*/ 220570 w 256747"/>
                <a:gd name="connsiteY11" fmla="*/ 41039 h 274994"/>
                <a:gd name="connsiteX12" fmla="*/ 176223 w 256747"/>
                <a:gd name="connsiteY12" fmla="*/ 98329 h 274994"/>
                <a:gd name="connsiteX13" fmla="*/ 157550 w 256747"/>
                <a:gd name="connsiteY13" fmla="*/ 134995 h 274994"/>
                <a:gd name="connsiteX14" fmla="*/ 218236 w 256747"/>
                <a:gd name="connsiteY14" fmla="*/ 75413 h 274994"/>
                <a:gd name="connsiteX15" fmla="*/ 241576 w 256747"/>
                <a:gd name="connsiteY15" fmla="*/ 79996 h 274994"/>
                <a:gd name="connsiteX16" fmla="*/ 176223 w 256747"/>
                <a:gd name="connsiteY16" fmla="*/ 153328 h 274994"/>
                <a:gd name="connsiteX17" fmla="*/ 178556 w 256747"/>
                <a:gd name="connsiteY17" fmla="*/ 160203 h 274994"/>
                <a:gd name="connsiteX18" fmla="*/ 227572 w 256747"/>
                <a:gd name="connsiteY18" fmla="*/ 134995 h 274994"/>
                <a:gd name="connsiteX19" fmla="*/ 250912 w 256747"/>
                <a:gd name="connsiteY19" fmla="*/ 132703 h 274994"/>
                <a:gd name="connsiteX20" fmla="*/ 241576 w 256747"/>
                <a:gd name="connsiteY20" fmla="*/ 146453 h 274994"/>
                <a:gd name="connsiteX21" fmla="*/ 176223 w 256747"/>
                <a:gd name="connsiteY21" fmla="*/ 203743 h 274994"/>
                <a:gd name="connsiteX22" fmla="*/ 94530 w 256747"/>
                <a:gd name="connsiteY22" fmla="*/ 256451 h 274994"/>
                <a:gd name="connsiteX23" fmla="*/ 57185 w 256747"/>
                <a:gd name="connsiteY23" fmla="*/ 270201 h 274994"/>
                <a:gd name="connsiteX24" fmla="*/ 43180 w 256747"/>
                <a:gd name="connsiteY24" fmla="*/ 244993 h 274994"/>
                <a:gd name="connsiteX25" fmla="*/ 17506 w 256747"/>
                <a:gd name="connsiteY25" fmla="*/ 215201 h 27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56747" h="274994">
                  <a:moveTo>
                    <a:pt x="17506" y="215201"/>
                  </a:moveTo>
                  <a:cubicBezTo>
                    <a:pt x="17506" y="215201"/>
                    <a:pt x="19840" y="167078"/>
                    <a:pt x="26842" y="153328"/>
                  </a:cubicBezTo>
                  <a:cubicBezTo>
                    <a:pt x="26842" y="153328"/>
                    <a:pt x="50182" y="70830"/>
                    <a:pt x="54851" y="59372"/>
                  </a:cubicBezTo>
                  <a:cubicBezTo>
                    <a:pt x="54851" y="59372"/>
                    <a:pt x="75857" y="57080"/>
                    <a:pt x="75857" y="79996"/>
                  </a:cubicBezTo>
                  <a:cubicBezTo>
                    <a:pt x="75857" y="105204"/>
                    <a:pt x="68855" y="134995"/>
                    <a:pt x="68855" y="134995"/>
                  </a:cubicBezTo>
                  <a:cubicBezTo>
                    <a:pt x="68855" y="134995"/>
                    <a:pt x="96864" y="109787"/>
                    <a:pt x="106201" y="86871"/>
                  </a:cubicBezTo>
                  <a:cubicBezTo>
                    <a:pt x="115537" y="66246"/>
                    <a:pt x="138877" y="22706"/>
                    <a:pt x="152882" y="18122"/>
                  </a:cubicBezTo>
                  <a:cubicBezTo>
                    <a:pt x="166886" y="13539"/>
                    <a:pt x="166886" y="27289"/>
                    <a:pt x="166886" y="27289"/>
                  </a:cubicBezTo>
                  <a:cubicBezTo>
                    <a:pt x="166886" y="27289"/>
                    <a:pt x="134209" y="91454"/>
                    <a:pt x="127207" y="105204"/>
                  </a:cubicBezTo>
                  <a:cubicBezTo>
                    <a:pt x="120204" y="116662"/>
                    <a:pt x="127207" y="116662"/>
                    <a:pt x="127207" y="116662"/>
                  </a:cubicBezTo>
                  <a:cubicBezTo>
                    <a:pt x="127207" y="116662"/>
                    <a:pt x="180890" y="52497"/>
                    <a:pt x="192561" y="41039"/>
                  </a:cubicBezTo>
                  <a:cubicBezTo>
                    <a:pt x="201897" y="29581"/>
                    <a:pt x="213567" y="29581"/>
                    <a:pt x="220570" y="41039"/>
                  </a:cubicBezTo>
                  <a:cubicBezTo>
                    <a:pt x="220570" y="41039"/>
                    <a:pt x="192561" y="75413"/>
                    <a:pt x="176223" y="98329"/>
                  </a:cubicBezTo>
                  <a:cubicBezTo>
                    <a:pt x="171554" y="105204"/>
                    <a:pt x="145879" y="130412"/>
                    <a:pt x="157550" y="134995"/>
                  </a:cubicBezTo>
                  <a:cubicBezTo>
                    <a:pt x="157550" y="134995"/>
                    <a:pt x="211234" y="84579"/>
                    <a:pt x="218236" y="75413"/>
                  </a:cubicBezTo>
                  <a:cubicBezTo>
                    <a:pt x="225237" y="66246"/>
                    <a:pt x="236908" y="68538"/>
                    <a:pt x="241576" y="79996"/>
                  </a:cubicBezTo>
                  <a:lnTo>
                    <a:pt x="176223" y="153328"/>
                  </a:lnTo>
                  <a:cubicBezTo>
                    <a:pt x="176223" y="153328"/>
                    <a:pt x="171554" y="160203"/>
                    <a:pt x="178556" y="160203"/>
                  </a:cubicBezTo>
                  <a:cubicBezTo>
                    <a:pt x="183225" y="160203"/>
                    <a:pt x="222904" y="137287"/>
                    <a:pt x="227572" y="134995"/>
                  </a:cubicBezTo>
                  <a:cubicBezTo>
                    <a:pt x="232240" y="130412"/>
                    <a:pt x="243910" y="121245"/>
                    <a:pt x="250912" y="132703"/>
                  </a:cubicBezTo>
                  <a:cubicBezTo>
                    <a:pt x="250912" y="132703"/>
                    <a:pt x="253247" y="137287"/>
                    <a:pt x="241576" y="146453"/>
                  </a:cubicBezTo>
                  <a:cubicBezTo>
                    <a:pt x="229906" y="155620"/>
                    <a:pt x="176223" y="203743"/>
                    <a:pt x="176223" y="203743"/>
                  </a:cubicBezTo>
                  <a:cubicBezTo>
                    <a:pt x="176223" y="203743"/>
                    <a:pt x="145879" y="238118"/>
                    <a:pt x="94530" y="256451"/>
                  </a:cubicBezTo>
                  <a:cubicBezTo>
                    <a:pt x="43180" y="274784"/>
                    <a:pt x="29176" y="261034"/>
                    <a:pt x="57185" y="270201"/>
                  </a:cubicBezTo>
                  <a:lnTo>
                    <a:pt x="43180" y="244993"/>
                  </a:lnTo>
                  <a:lnTo>
                    <a:pt x="17506" y="215201"/>
                  </a:lnTo>
                  <a:close/>
                </a:path>
              </a:pathLst>
            </a:custGeom>
            <a:solidFill>
              <a:srgbClr val="FFCD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3B3C1A5B-F9D7-4DFA-81B7-5340315D3912}"/>
                </a:ext>
              </a:extLst>
            </p:cNvPr>
            <p:cNvSpPr/>
            <p:nvPr/>
          </p:nvSpPr>
          <p:spPr>
            <a:xfrm>
              <a:off x="1088459" y="7979452"/>
              <a:ext cx="140044" cy="114581"/>
            </a:xfrm>
            <a:custGeom>
              <a:avLst/>
              <a:gdLst>
                <a:gd name="connsiteX0" fmla="*/ 124873 w 140044"/>
                <a:gd name="connsiteY0" fmla="*/ 79061 h 114580"/>
                <a:gd name="connsiteX1" fmla="*/ 52517 w 140044"/>
                <a:gd name="connsiteY1" fmla="*/ 17187 h 114580"/>
                <a:gd name="connsiteX2" fmla="*/ 17506 w 140044"/>
                <a:gd name="connsiteY2" fmla="*/ 51561 h 114580"/>
                <a:gd name="connsiteX3" fmla="*/ 89862 w 140044"/>
                <a:gd name="connsiteY3" fmla="*/ 115727 h 11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44" h="114580">
                  <a:moveTo>
                    <a:pt x="124873" y="79061"/>
                  </a:moveTo>
                  <a:lnTo>
                    <a:pt x="52517" y="17187"/>
                  </a:lnTo>
                  <a:lnTo>
                    <a:pt x="17506" y="51561"/>
                  </a:lnTo>
                  <a:lnTo>
                    <a:pt x="89862" y="115727"/>
                  </a:ln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DB87494A-F11E-4357-8565-90CA4098CBB6}"/>
                </a:ext>
              </a:extLst>
            </p:cNvPr>
            <p:cNvSpPr/>
            <p:nvPr/>
          </p:nvSpPr>
          <p:spPr>
            <a:xfrm>
              <a:off x="490938" y="8297987"/>
              <a:ext cx="186725" cy="252078"/>
            </a:xfrm>
            <a:custGeom>
              <a:avLst/>
              <a:gdLst>
                <a:gd name="connsiteX0" fmla="*/ 17506 w 186725"/>
                <a:gd name="connsiteY0" fmla="*/ 17187 h 252078"/>
                <a:gd name="connsiteX1" fmla="*/ 183224 w 186725"/>
                <a:gd name="connsiteY1" fmla="*/ 209683 h 252078"/>
                <a:gd name="connsiteX2" fmla="*/ 113202 w 186725"/>
                <a:gd name="connsiteY2" fmla="*/ 237183 h 252078"/>
                <a:gd name="connsiteX3" fmla="*/ 52517 w 186725"/>
                <a:gd name="connsiteY3" fmla="*/ 168434 h 25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25" h="252078">
                  <a:moveTo>
                    <a:pt x="17506" y="17187"/>
                  </a:moveTo>
                  <a:cubicBezTo>
                    <a:pt x="17506" y="17187"/>
                    <a:pt x="120204" y="72186"/>
                    <a:pt x="183224" y="209683"/>
                  </a:cubicBezTo>
                  <a:cubicBezTo>
                    <a:pt x="141211" y="223433"/>
                    <a:pt x="113202" y="237183"/>
                    <a:pt x="113202" y="237183"/>
                  </a:cubicBezTo>
                  <a:lnTo>
                    <a:pt x="52517" y="168434"/>
                  </a:lnTo>
                </a:path>
              </a:pathLst>
            </a:custGeom>
            <a:solidFill>
              <a:srgbClr val="0091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AA28EB55-CA3C-4B63-B4DD-1B7D875E2165}"/>
                </a:ext>
              </a:extLst>
            </p:cNvPr>
            <p:cNvSpPr/>
            <p:nvPr/>
          </p:nvSpPr>
          <p:spPr>
            <a:xfrm>
              <a:off x="-680765" y="9888371"/>
              <a:ext cx="93363" cy="274994"/>
            </a:xfrm>
            <a:custGeom>
              <a:avLst/>
              <a:gdLst>
                <a:gd name="connsiteX0" fmla="*/ 78191 w 93362"/>
                <a:gd name="connsiteY0" fmla="*/ 17187 h 274994"/>
                <a:gd name="connsiteX1" fmla="*/ 17506 w 93362"/>
                <a:gd name="connsiteY1" fmla="*/ 19479 h 274994"/>
                <a:gd name="connsiteX2" fmla="*/ 22174 w 93362"/>
                <a:gd name="connsiteY2" fmla="*/ 271557 h 274994"/>
                <a:gd name="connsiteX3" fmla="*/ 82859 w 93362"/>
                <a:gd name="connsiteY3" fmla="*/ 92810 h 274994"/>
                <a:gd name="connsiteX4" fmla="*/ 85193 w 93362"/>
                <a:gd name="connsiteY4" fmla="*/ 72186 h 274994"/>
                <a:gd name="connsiteX5" fmla="*/ 78191 w 93362"/>
                <a:gd name="connsiteY5" fmla="*/ 17187 h 27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362" h="274994">
                  <a:moveTo>
                    <a:pt x="78191" y="17187"/>
                  </a:moveTo>
                  <a:lnTo>
                    <a:pt x="17506" y="19479"/>
                  </a:lnTo>
                  <a:lnTo>
                    <a:pt x="22174" y="271557"/>
                  </a:lnTo>
                  <a:lnTo>
                    <a:pt x="82859" y="92810"/>
                  </a:lnTo>
                  <a:cubicBezTo>
                    <a:pt x="85193" y="85936"/>
                    <a:pt x="85193" y="79060"/>
                    <a:pt x="85193" y="72186"/>
                  </a:cubicBezTo>
                  <a:lnTo>
                    <a:pt x="78191" y="17187"/>
                  </a:lnTo>
                  <a:close/>
                </a:path>
              </a:pathLst>
            </a:custGeom>
            <a:solidFill>
              <a:srgbClr val="000F1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517918F8-AC5C-4EE2-BF3B-B2C0A06B7945}"/>
                </a:ext>
              </a:extLst>
            </p:cNvPr>
            <p:cNvSpPr/>
            <p:nvPr/>
          </p:nvSpPr>
          <p:spPr>
            <a:xfrm>
              <a:off x="-634083" y="9134428"/>
              <a:ext cx="1003649" cy="847899"/>
            </a:xfrm>
            <a:custGeom>
              <a:avLst/>
              <a:gdLst>
                <a:gd name="connsiteX0" fmla="*/ 559010 w 1003649"/>
                <a:gd name="connsiteY0" fmla="*/ 17187 h 847898"/>
                <a:gd name="connsiteX1" fmla="*/ 680381 w 1003649"/>
                <a:gd name="connsiteY1" fmla="*/ 546551 h 847898"/>
                <a:gd name="connsiteX2" fmla="*/ 17506 w 1003649"/>
                <a:gd name="connsiteY2" fmla="*/ 773422 h 847898"/>
                <a:gd name="connsiteX3" fmla="*/ 38512 w 1003649"/>
                <a:gd name="connsiteY3" fmla="*/ 844461 h 847898"/>
                <a:gd name="connsiteX4" fmla="*/ 997814 w 1003649"/>
                <a:gd name="connsiteY4" fmla="*/ 670299 h 847898"/>
                <a:gd name="connsiteX5" fmla="*/ 997814 w 1003649"/>
                <a:gd name="connsiteY5" fmla="*/ 470928 h 847898"/>
                <a:gd name="connsiteX6" fmla="*/ 909120 w 1003649"/>
                <a:gd name="connsiteY6" fmla="*/ 244058 h 847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3649" h="847898">
                  <a:moveTo>
                    <a:pt x="559010" y="17187"/>
                  </a:moveTo>
                  <a:lnTo>
                    <a:pt x="680381" y="546551"/>
                  </a:lnTo>
                  <a:cubicBezTo>
                    <a:pt x="680381" y="546551"/>
                    <a:pt x="374618" y="571759"/>
                    <a:pt x="17506" y="773422"/>
                  </a:cubicBezTo>
                  <a:lnTo>
                    <a:pt x="38512" y="844461"/>
                  </a:lnTo>
                  <a:lnTo>
                    <a:pt x="997814" y="670299"/>
                  </a:lnTo>
                  <a:lnTo>
                    <a:pt x="997814" y="470928"/>
                  </a:lnTo>
                  <a:lnTo>
                    <a:pt x="909120" y="244058"/>
                  </a:lnTo>
                </a:path>
              </a:pathLst>
            </a:custGeom>
            <a:solidFill>
              <a:srgbClr val="0021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01EE2C25-3983-4954-A98D-65FBC4DE8A75}"/>
                </a:ext>
              </a:extLst>
            </p:cNvPr>
            <p:cNvSpPr/>
            <p:nvPr/>
          </p:nvSpPr>
          <p:spPr>
            <a:xfrm>
              <a:off x="-92579" y="9116095"/>
              <a:ext cx="723561" cy="1420804"/>
            </a:xfrm>
            <a:custGeom>
              <a:avLst/>
              <a:gdLst>
                <a:gd name="connsiteX0" fmla="*/ 17506 w 723561"/>
                <a:gd name="connsiteY0" fmla="*/ 35520 h 1420803"/>
                <a:gd name="connsiteX1" fmla="*/ 521664 w 723561"/>
                <a:gd name="connsiteY1" fmla="*/ 686340 h 1420803"/>
                <a:gd name="connsiteX2" fmla="*/ 285923 w 723561"/>
                <a:gd name="connsiteY2" fmla="*/ 1378409 h 1420803"/>
                <a:gd name="connsiteX3" fmla="*/ 341941 w 723561"/>
                <a:gd name="connsiteY3" fmla="*/ 1408200 h 1420803"/>
                <a:gd name="connsiteX4" fmla="*/ 717726 w 723561"/>
                <a:gd name="connsiteY4" fmla="*/ 690923 h 1420803"/>
                <a:gd name="connsiteX5" fmla="*/ 535668 w 723561"/>
                <a:gd name="connsiteY5" fmla="*/ 17187 h 1420803"/>
                <a:gd name="connsiteX6" fmla="*/ 17506 w 723561"/>
                <a:gd name="connsiteY6" fmla="*/ 35520 h 1420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3561" h="1420803">
                  <a:moveTo>
                    <a:pt x="17506" y="35520"/>
                  </a:moveTo>
                  <a:cubicBezTo>
                    <a:pt x="17506" y="35520"/>
                    <a:pt x="229905" y="420512"/>
                    <a:pt x="521664" y="686340"/>
                  </a:cubicBezTo>
                  <a:cubicBezTo>
                    <a:pt x="521664" y="686340"/>
                    <a:pt x="297594" y="977375"/>
                    <a:pt x="285923" y="1378409"/>
                  </a:cubicBezTo>
                  <a:lnTo>
                    <a:pt x="341941" y="1408200"/>
                  </a:lnTo>
                  <a:lnTo>
                    <a:pt x="717726" y="690923"/>
                  </a:lnTo>
                  <a:lnTo>
                    <a:pt x="535668" y="17187"/>
                  </a:lnTo>
                  <a:lnTo>
                    <a:pt x="17506" y="35520"/>
                  </a:lnTo>
                  <a:close/>
                </a:path>
              </a:pathLst>
            </a:custGeom>
            <a:solidFill>
              <a:srgbClr val="0035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F985460B-9F5B-4600-85FE-BB0D7894D3B5}"/>
                </a:ext>
              </a:extLst>
            </p:cNvPr>
            <p:cNvSpPr/>
            <p:nvPr/>
          </p:nvSpPr>
          <p:spPr>
            <a:xfrm>
              <a:off x="-34228" y="8226444"/>
              <a:ext cx="630198" cy="756234"/>
            </a:xfrm>
            <a:custGeom>
              <a:avLst/>
              <a:gdLst>
                <a:gd name="connsiteX0" fmla="*/ 584684 w 630198"/>
                <a:gd name="connsiteY0" fmla="*/ 737258 h 756234"/>
                <a:gd name="connsiteX1" fmla="*/ 547339 w 630198"/>
                <a:gd name="connsiteY1" fmla="*/ 421015 h 756234"/>
                <a:gd name="connsiteX2" fmla="*/ 617361 w 630198"/>
                <a:gd name="connsiteY2" fmla="*/ 366016 h 756234"/>
                <a:gd name="connsiteX3" fmla="*/ 596354 w 630198"/>
                <a:gd name="connsiteY3" fmla="*/ 207894 h 756234"/>
                <a:gd name="connsiteX4" fmla="*/ 533334 w 630198"/>
                <a:gd name="connsiteY4" fmla="*/ 68105 h 756234"/>
                <a:gd name="connsiteX5" fmla="*/ 302261 w 630198"/>
                <a:gd name="connsiteY5" fmla="*/ 26856 h 756234"/>
                <a:gd name="connsiteX6" fmla="*/ 17506 w 630198"/>
                <a:gd name="connsiteY6" fmla="*/ 606636 h 756234"/>
                <a:gd name="connsiteX7" fmla="*/ 584684 w 630198"/>
                <a:gd name="connsiteY7" fmla="*/ 737258 h 75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0198" h="756234">
                  <a:moveTo>
                    <a:pt x="584684" y="737258"/>
                  </a:moveTo>
                  <a:cubicBezTo>
                    <a:pt x="584684" y="737258"/>
                    <a:pt x="509993" y="567678"/>
                    <a:pt x="547339" y="421015"/>
                  </a:cubicBezTo>
                  <a:cubicBezTo>
                    <a:pt x="573014" y="402682"/>
                    <a:pt x="605690" y="384349"/>
                    <a:pt x="617361" y="366016"/>
                  </a:cubicBezTo>
                  <a:cubicBezTo>
                    <a:pt x="612693" y="292684"/>
                    <a:pt x="608025" y="251435"/>
                    <a:pt x="596354" y="207894"/>
                  </a:cubicBezTo>
                  <a:cubicBezTo>
                    <a:pt x="573014" y="120813"/>
                    <a:pt x="554341" y="65814"/>
                    <a:pt x="533334" y="68105"/>
                  </a:cubicBezTo>
                  <a:cubicBezTo>
                    <a:pt x="449308" y="36023"/>
                    <a:pt x="418965" y="-643"/>
                    <a:pt x="302261" y="26856"/>
                  </a:cubicBezTo>
                  <a:cubicBezTo>
                    <a:pt x="183224" y="54356"/>
                    <a:pt x="80525" y="292684"/>
                    <a:pt x="17506" y="606636"/>
                  </a:cubicBezTo>
                  <a:cubicBezTo>
                    <a:pt x="211233" y="783090"/>
                    <a:pt x="584684" y="737258"/>
                    <a:pt x="584684" y="737258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7D88893F-F0C4-4F25-97F5-B7974D1F7D1B}"/>
                </a:ext>
              </a:extLst>
            </p:cNvPr>
            <p:cNvSpPr/>
            <p:nvPr/>
          </p:nvSpPr>
          <p:spPr>
            <a:xfrm>
              <a:off x="262199" y="7855023"/>
              <a:ext cx="373451" cy="458324"/>
            </a:xfrm>
            <a:custGeom>
              <a:avLst/>
              <a:gdLst>
                <a:gd name="connsiteX0" fmla="*/ 89862 w 373450"/>
                <a:gd name="connsiteY0" fmla="*/ 361611 h 458323"/>
                <a:gd name="connsiteX1" fmla="*/ 17506 w 373450"/>
                <a:gd name="connsiteY1" fmla="*/ 418902 h 458323"/>
                <a:gd name="connsiteX2" fmla="*/ 17506 w 373450"/>
                <a:gd name="connsiteY2" fmla="*/ 173698 h 458323"/>
                <a:gd name="connsiteX3" fmla="*/ 180890 w 373450"/>
                <a:gd name="connsiteY3" fmla="*/ 17868 h 458323"/>
                <a:gd name="connsiteX4" fmla="*/ 372284 w 373450"/>
                <a:gd name="connsiteY4" fmla="*/ 185157 h 458323"/>
                <a:gd name="connsiteX5" fmla="*/ 257915 w 373450"/>
                <a:gd name="connsiteY5" fmla="*/ 457859 h 458323"/>
                <a:gd name="connsiteX6" fmla="*/ 243910 w 373450"/>
                <a:gd name="connsiteY6" fmla="*/ 441818 h 458323"/>
                <a:gd name="connsiteX7" fmla="*/ 206565 w 373450"/>
                <a:gd name="connsiteY7" fmla="*/ 430360 h 458323"/>
                <a:gd name="connsiteX8" fmla="*/ 157550 w 373450"/>
                <a:gd name="connsiteY8" fmla="*/ 334112 h 458323"/>
                <a:gd name="connsiteX9" fmla="*/ 150548 w 373450"/>
                <a:gd name="connsiteY9" fmla="*/ 391402 h 45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450" h="458323">
                  <a:moveTo>
                    <a:pt x="89862" y="361611"/>
                  </a:moveTo>
                  <a:lnTo>
                    <a:pt x="17506" y="418902"/>
                  </a:lnTo>
                  <a:lnTo>
                    <a:pt x="17506" y="173698"/>
                  </a:lnTo>
                  <a:cubicBezTo>
                    <a:pt x="17506" y="173698"/>
                    <a:pt x="19840" y="29326"/>
                    <a:pt x="180890" y="17868"/>
                  </a:cubicBezTo>
                  <a:cubicBezTo>
                    <a:pt x="311598" y="8702"/>
                    <a:pt x="369950" y="93492"/>
                    <a:pt x="372284" y="185157"/>
                  </a:cubicBezTo>
                  <a:cubicBezTo>
                    <a:pt x="376952" y="398277"/>
                    <a:pt x="257915" y="457859"/>
                    <a:pt x="257915" y="457859"/>
                  </a:cubicBezTo>
                  <a:lnTo>
                    <a:pt x="243910" y="441818"/>
                  </a:lnTo>
                  <a:lnTo>
                    <a:pt x="206565" y="430360"/>
                  </a:lnTo>
                  <a:lnTo>
                    <a:pt x="157550" y="334112"/>
                  </a:lnTo>
                  <a:lnTo>
                    <a:pt x="150548" y="391402"/>
                  </a:lnTo>
                </a:path>
              </a:pathLst>
            </a:custGeom>
            <a:solidFill>
              <a:srgbClr val="1316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0AC567D0-01A0-4081-80F6-187BAA90EC5E}"/>
                </a:ext>
              </a:extLst>
            </p:cNvPr>
            <p:cNvSpPr/>
            <p:nvPr/>
          </p:nvSpPr>
          <p:spPr>
            <a:xfrm>
              <a:off x="563293" y="8009243"/>
              <a:ext cx="70022" cy="114581"/>
            </a:xfrm>
            <a:custGeom>
              <a:avLst/>
              <a:gdLst>
                <a:gd name="connsiteX0" fmla="*/ 29176 w 70022"/>
                <a:gd name="connsiteY0" fmla="*/ 17187 h 114580"/>
                <a:gd name="connsiteX1" fmla="*/ 57185 w 70022"/>
                <a:gd name="connsiteY1" fmla="*/ 99685 h 114580"/>
                <a:gd name="connsiteX2" fmla="*/ 17506 w 70022"/>
                <a:gd name="connsiteY2" fmla="*/ 99685 h 114580"/>
                <a:gd name="connsiteX3" fmla="*/ 29176 w 70022"/>
                <a:gd name="connsiteY3" fmla="*/ 17187 h 11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022" h="114580">
                  <a:moveTo>
                    <a:pt x="29176" y="17187"/>
                  </a:moveTo>
                  <a:cubicBezTo>
                    <a:pt x="29176" y="17187"/>
                    <a:pt x="54851" y="63020"/>
                    <a:pt x="57185" y="99685"/>
                  </a:cubicBezTo>
                  <a:lnTo>
                    <a:pt x="17506" y="99685"/>
                  </a:lnTo>
                  <a:lnTo>
                    <a:pt x="29176" y="17187"/>
                  </a:lnTo>
                  <a:close/>
                </a:path>
              </a:pathLst>
            </a:custGeom>
            <a:solidFill>
              <a:srgbClr val="FF90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96C4CC47-A772-406F-A5DF-5DC74BB55E26}"/>
                </a:ext>
              </a:extLst>
            </p:cNvPr>
            <p:cNvSpPr/>
            <p:nvPr/>
          </p:nvSpPr>
          <p:spPr>
            <a:xfrm>
              <a:off x="283205" y="7951953"/>
              <a:ext cx="326770" cy="412491"/>
            </a:xfrm>
            <a:custGeom>
              <a:avLst/>
              <a:gdLst>
                <a:gd name="connsiteX0" fmla="*/ 194895 w 326769"/>
                <a:gd name="connsiteY0" fmla="*/ 271557 h 412491"/>
                <a:gd name="connsiteX1" fmla="*/ 302262 w 326769"/>
                <a:gd name="connsiteY1" fmla="*/ 269265 h 412491"/>
                <a:gd name="connsiteX2" fmla="*/ 309264 w 326769"/>
                <a:gd name="connsiteY2" fmla="*/ 216558 h 412491"/>
                <a:gd name="connsiteX3" fmla="*/ 255581 w 326769"/>
                <a:gd name="connsiteY3" fmla="*/ 189059 h 412491"/>
                <a:gd name="connsiteX4" fmla="*/ 311598 w 326769"/>
                <a:gd name="connsiteY4" fmla="*/ 189059 h 412491"/>
                <a:gd name="connsiteX5" fmla="*/ 306931 w 326769"/>
                <a:gd name="connsiteY5" fmla="*/ 33228 h 412491"/>
                <a:gd name="connsiteX6" fmla="*/ 299928 w 326769"/>
                <a:gd name="connsiteY6" fmla="*/ 17187 h 412491"/>
                <a:gd name="connsiteX7" fmla="*/ 162218 w 326769"/>
                <a:gd name="connsiteY7" fmla="*/ 51561 h 412491"/>
                <a:gd name="connsiteX8" fmla="*/ 113202 w 326769"/>
                <a:gd name="connsiteY8" fmla="*/ 108852 h 412491"/>
                <a:gd name="connsiteX9" fmla="*/ 50183 w 326769"/>
                <a:gd name="connsiteY9" fmla="*/ 253224 h 412491"/>
                <a:gd name="connsiteX10" fmla="*/ 17506 w 326769"/>
                <a:gd name="connsiteY10" fmla="*/ 312806 h 412491"/>
                <a:gd name="connsiteX11" fmla="*/ 134209 w 326769"/>
                <a:gd name="connsiteY11" fmla="*/ 404471 h 412491"/>
                <a:gd name="connsiteX12" fmla="*/ 197229 w 326769"/>
                <a:gd name="connsiteY12" fmla="*/ 395304 h 412491"/>
                <a:gd name="connsiteX13" fmla="*/ 194895 w 326769"/>
                <a:gd name="connsiteY13" fmla="*/ 381554 h 412491"/>
                <a:gd name="connsiteX14" fmla="*/ 194895 w 326769"/>
                <a:gd name="connsiteY14" fmla="*/ 310514 h 412491"/>
                <a:gd name="connsiteX15" fmla="*/ 194895 w 326769"/>
                <a:gd name="connsiteY15" fmla="*/ 271557 h 41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6769" h="412491">
                  <a:moveTo>
                    <a:pt x="194895" y="271557"/>
                  </a:moveTo>
                  <a:lnTo>
                    <a:pt x="302262" y="269265"/>
                  </a:lnTo>
                  <a:cubicBezTo>
                    <a:pt x="304596" y="237182"/>
                    <a:pt x="306931" y="232599"/>
                    <a:pt x="309264" y="216558"/>
                  </a:cubicBezTo>
                  <a:cubicBezTo>
                    <a:pt x="269585" y="218849"/>
                    <a:pt x="255581" y="189059"/>
                    <a:pt x="255581" y="189059"/>
                  </a:cubicBezTo>
                  <a:lnTo>
                    <a:pt x="311598" y="189059"/>
                  </a:lnTo>
                  <a:cubicBezTo>
                    <a:pt x="325603" y="63020"/>
                    <a:pt x="306931" y="33228"/>
                    <a:pt x="306931" y="33228"/>
                  </a:cubicBezTo>
                  <a:lnTo>
                    <a:pt x="299928" y="17187"/>
                  </a:lnTo>
                  <a:cubicBezTo>
                    <a:pt x="260249" y="92810"/>
                    <a:pt x="162218" y="51561"/>
                    <a:pt x="162218" y="51561"/>
                  </a:cubicBezTo>
                  <a:cubicBezTo>
                    <a:pt x="164552" y="106560"/>
                    <a:pt x="113202" y="108852"/>
                    <a:pt x="113202" y="108852"/>
                  </a:cubicBezTo>
                  <a:cubicBezTo>
                    <a:pt x="127207" y="223433"/>
                    <a:pt x="50183" y="253224"/>
                    <a:pt x="50183" y="253224"/>
                  </a:cubicBezTo>
                  <a:lnTo>
                    <a:pt x="17506" y="312806"/>
                  </a:lnTo>
                  <a:lnTo>
                    <a:pt x="134209" y="404471"/>
                  </a:lnTo>
                  <a:lnTo>
                    <a:pt x="197229" y="395304"/>
                  </a:lnTo>
                  <a:lnTo>
                    <a:pt x="194895" y="381554"/>
                  </a:lnTo>
                  <a:lnTo>
                    <a:pt x="194895" y="310514"/>
                  </a:lnTo>
                  <a:lnTo>
                    <a:pt x="194895" y="271557"/>
                  </a:lnTo>
                  <a:close/>
                </a:path>
              </a:pathLst>
            </a:custGeom>
            <a:solidFill>
              <a:srgbClr val="FFCD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DBF32C40-5995-4A78-84CB-1C8EAABF655C}"/>
                </a:ext>
              </a:extLst>
            </p:cNvPr>
            <p:cNvSpPr/>
            <p:nvPr/>
          </p:nvSpPr>
          <p:spPr>
            <a:xfrm>
              <a:off x="283205" y="8199447"/>
              <a:ext cx="46681" cy="45832"/>
            </a:xfrm>
            <a:custGeom>
              <a:avLst/>
              <a:gdLst>
                <a:gd name="connsiteX0" fmla="*/ 50183 w 46681"/>
                <a:gd name="connsiteY0" fmla="*/ 33229 h 45832"/>
                <a:gd name="connsiteX1" fmla="*/ 33844 w 46681"/>
                <a:gd name="connsiteY1" fmla="*/ 49270 h 45832"/>
                <a:gd name="connsiteX2" fmla="*/ 17506 w 46681"/>
                <a:gd name="connsiteY2" fmla="*/ 33229 h 45832"/>
                <a:gd name="connsiteX3" fmla="*/ 33844 w 46681"/>
                <a:gd name="connsiteY3" fmla="*/ 17187 h 45832"/>
                <a:gd name="connsiteX4" fmla="*/ 50183 w 46681"/>
                <a:gd name="connsiteY4" fmla="*/ 33229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50183" y="33229"/>
                  </a:moveTo>
                  <a:cubicBezTo>
                    <a:pt x="50183" y="42395"/>
                    <a:pt x="43180" y="49270"/>
                    <a:pt x="33844" y="49270"/>
                  </a:cubicBezTo>
                  <a:cubicBezTo>
                    <a:pt x="24508" y="49270"/>
                    <a:pt x="17506" y="42395"/>
                    <a:pt x="17506" y="33229"/>
                  </a:cubicBezTo>
                  <a:cubicBezTo>
                    <a:pt x="17506" y="24062"/>
                    <a:pt x="24508" y="17187"/>
                    <a:pt x="33844" y="17187"/>
                  </a:cubicBezTo>
                  <a:cubicBezTo>
                    <a:pt x="43180" y="17187"/>
                    <a:pt x="50183" y="24062"/>
                    <a:pt x="50183" y="33229"/>
                  </a:cubicBezTo>
                  <a:close/>
                </a:path>
              </a:pathLst>
            </a:custGeom>
            <a:solidFill>
              <a:srgbClr val="1316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B86E76F5-0B00-47B3-8D29-46D4ED3E3075}"/>
                </a:ext>
              </a:extLst>
            </p:cNvPr>
            <p:cNvSpPr/>
            <p:nvPr/>
          </p:nvSpPr>
          <p:spPr>
            <a:xfrm>
              <a:off x="360230" y="8311737"/>
              <a:ext cx="140044" cy="91665"/>
            </a:xfrm>
            <a:custGeom>
              <a:avLst/>
              <a:gdLst>
                <a:gd name="connsiteX0" fmla="*/ 17506 w 140044"/>
                <a:gd name="connsiteY0" fmla="*/ 42395 h 91664"/>
                <a:gd name="connsiteX1" fmla="*/ 66521 w 140044"/>
                <a:gd name="connsiteY1" fmla="*/ 76769 h 91664"/>
                <a:gd name="connsiteX2" fmla="*/ 113202 w 140044"/>
                <a:gd name="connsiteY2" fmla="*/ 65311 h 91664"/>
                <a:gd name="connsiteX3" fmla="*/ 131875 w 140044"/>
                <a:gd name="connsiteY3" fmla="*/ 19479 h 91664"/>
                <a:gd name="connsiteX4" fmla="*/ 80525 w 140044"/>
                <a:gd name="connsiteY4" fmla="*/ 17187 h 91664"/>
                <a:gd name="connsiteX5" fmla="*/ 17506 w 140044"/>
                <a:gd name="connsiteY5" fmla="*/ 42395 h 9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044" h="91664">
                  <a:moveTo>
                    <a:pt x="17506" y="42395"/>
                  </a:moveTo>
                  <a:lnTo>
                    <a:pt x="66521" y="76769"/>
                  </a:lnTo>
                  <a:cubicBezTo>
                    <a:pt x="82859" y="88227"/>
                    <a:pt x="103866" y="81353"/>
                    <a:pt x="113202" y="65311"/>
                  </a:cubicBezTo>
                  <a:lnTo>
                    <a:pt x="131875" y="19479"/>
                  </a:lnTo>
                  <a:lnTo>
                    <a:pt x="80525" y="17187"/>
                  </a:lnTo>
                  <a:lnTo>
                    <a:pt x="17506" y="42395"/>
                  </a:lnTo>
                  <a:close/>
                </a:path>
              </a:pathLst>
            </a:custGeom>
            <a:solidFill>
              <a:srgbClr val="003C9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8B0E9811-8D6E-4EA3-969C-900FEDF47A40}"/>
                </a:ext>
              </a:extLst>
            </p:cNvPr>
            <p:cNvSpPr/>
            <p:nvPr/>
          </p:nvSpPr>
          <p:spPr>
            <a:xfrm>
              <a:off x="250528" y="8206322"/>
              <a:ext cx="186725" cy="183329"/>
            </a:xfrm>
            <a:custGeom>
              <a:avLst/>
              <a:gdLst>
                <a:gd name="connsiteX0" fmla="*/ 190226 w 186725"/>
                <a:gd name="connsiteY0" fmla="*/ 120310 h 183329"/>
                <a:gd name="connsiteX1" fmla="*/ 127207 w 186725"/>
                <a:gd name="connsiteY1" fmla="*/ 182184 h 183329"/>
                <a:gd name="connsiteX2" fmla="*/ 17506 w 186725"/>
                <a:gd name="connsiteY2" fmla="*/ 46978 h 183329"/>
                <a:gd name="connsiteX3" fmla="*/ 45515 w 186725"/>
                <a:gd name="connsiteY3" fmla="*/ 17187 h 183329"/>
                <a:gd name="connsiteX4" fmla="*/ 190226 w 186725"/>
                <a:gd name="connsiteY4" fmla="*/ 120310 h 183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25" h="183329">
                  <a:moveTo>
                    <a:pt x="190226" y="120310"/>
                  </a:moveTo>
                  <a:lnTo>
                    <a:pt x="127207" y="182184"/>
                  </a:lnTo>
                  <a:cubicBezTo>
                    <a:pt x="127207" y="182184"/>
                    <a:pt x="17506" y="131768"/>
                    <a:pt x="17506" y="46978"/>
                  </a:cubicBezTo>
                  <a:lnTo>
                    <a:pt x="45515" y="17187"/>
                  </a:lnTo>
                  <a:cubicBezTo>
                    <a:pt x="47849" y="17187"/>
                    <a:pt x="106201" y="95102"/>
                    <a:pt x="190226" y="120310"/>
                  </a:cubicBezTo>
                  <a:close/>
                </a:path>
              </a:pathLst>
            </a:custGeom>
            <a:solidFill>
              <a:srgbClr val="14A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6A516435-5D96-4E4C-BD2F-838DA96C5A2E}"/>
                </a:ext>
              </a:extLst>
            </p:cNvPr>
            <p:cNvSpPr/>
            <p:nvPr/>
          </p:nvSpPr>
          <p:spPr>
            <a:xfrm>
              <a:off x="423249" y="8268196"/>
              <a:ext cx="93363" cy="114581"/>
            </a:xfrm>
            <a:custGeom>
              <a:avLst/>
              <a:gdLst>
                <a:gd name="connsiteX0" fmla="*/ 17506 w 93362"/>
                <a:gd name="connsiteY0" fmla="*/ 58436 h 114580"/>
                <a:gd name="connsiteX1" fmla="*/ 75857 w 93362"/>
                <a:gd name="connsiteY1" fmla="*/ 101977 h 114580"/>
                <a:gd name="connsiteX2" fmla="*/ 54851 w 93362"/>
                <a:gd name="connsiteY2" fmla="*/ 17187 h 114580"/>
                <a:gd name="connsiteX3" fmla="*/ 17506 w 93362"/>
                <a:gd name="connsiteY3" fmla="*/ 58436 h 11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62" h="114580">
                  <a:moveTo>
                    <a:pt x="17506" y="58436"/>
                  </a:moveTo>
                  <a:lnTo>
                    <a:pt x="75857" y="101977"/>
                  </a:lnTo>
                  <a:cubicBezTo>
                    <a:pt x="75857" y="101977"/>
                    <a:pt x="85194" y="63020"/>
                    <a:pt x="54851" y="17187"/>
                  </a:cubicBezTo>
                  <a:lnTo>
                    <a:pt x="17506" y="58436"/>
                  </a:lnTo>
                  <a:close/>
                </a:path>
              </a:pathLst>
            </a:custGeom>
            <a:solidFill>
              <a:srgbClr val="14A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B0AB312C-6945-4079-BFD6-73F02EBE35FC}"/>
                </a:ext>
              </a:extLst>
            </p:cNvPr>
            <p:cNvSpPr/>
            <p:nvPr/>
          </p:nvSpPr>
          <p:spPr>
            <a:xfrm>
              <a:off x="-506850" y="7852177"/>
              <a:ext cx="1003649" cy="1099977"/>
            </a:xfrm>
            <a:custGeom>
              <a:avLst/>
              <a:gdLst>
                <a:gd name="connsiteX0" fmla="*/ 443446 w 1003649"/>
                <a:gd name="connsiteY0" fmla="*/ 1086317 h 1099976"/>
                <a:gd name="connsiteX1" fmla="*/ 25648 w 1003649"/>
                <a:gd name="connsiteY1" fmla="*/ 618827 h 1099976"/>
                <a:gd name="connsiteX2" fmla="*/ 688524 w 1003649"/>
                <a:gd name="connsiteY2" fmla="*/ 220086 h 1099976"/>
                <a:gd name="connsiteX3" fmla="*/ 991952 w 1003649"/>
                <a:gd name="connsiteY3" fmla="*/ 18423 h 1099976"/>
                <a:gd name="connsiteX4" fmla="*/ 870581 w 1003649"/>
                <a:gd name="connsiteY4" fmla="*/ 311751 h 1099976"/>
                <a:gd name="connsiteX5" fmla="*/ 777218 w 1003649"/>
                <a:gd name="connsiteY5" fmla="*/ 444664 h 1099976"/>
                <a:gd name="connsiteX6" fmla="*/ 658180 w 1003649"/>
                <a:gd name="connsiteY6" fmla="*/ 607369 h 1099976"/>
                <a:gd name="connsiteX7" fmla="*/ 443446 w 1003649"/>
                <a:gd name="connsiteY7" fmla="*/ 1086317 h 109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3649" h="1099976">
                  <a:moveTo>
                    <a:pt x="443446" y="1086317"/>
                  </a:moveTo>
                  <a:cubicBezTo>
                    <a:pt x="443446" y="1086317"/>
                    <a:pt x="-51376" y="1019861"/>
                    <a:pt x="25648" y="618827"/>
                  </a:cubicBezTo>
                  <a:cubicBezTo>
                    <a:pt x="86333" y="302584"/>
                    <a:pt x="490128" y="380499"/>
                    <a:pt x="688524" y="220086"/>
                  </a:cubicBezTo>
                  <a:cubicBezTo>
                    <a:pt x="826233" y="107796"/>
                    <a:pt x="828568" y="4673"/>
                    <a:pt x="991952" y="18423"/>
                  </a:cubicBezTo>
                  <a:cubicBezTo>
                    <a:pt x="842571" y="107796"/>
                    <a:pt x="870581" y="311751"/>
                    <a:pt x="870581" y="311751"/>
                  </a:cubicBezTo>
                  <a:lnTo>
                    <a:pt x="777218" y="444664"/>
                  </a:lnTo>
                  <a:cubicBezTo>
                    <a:pt x="777218" y="444664"/>
                    <a:pt x="777218" y="527163"/>
                    <a:pt x="658180" y="607369"/>
                  </a:cubicBezTo>
                  <a:cubicBezTo>
                    <a:pt x="571820" y="666951"/>
                    <a:pt x="443446" y="1086317"/>
                    <a:pt x="443446" y="1086317"/>
                  </a:cubicBezTo>
                  <a:close/>
                </a:path>
              </a:pathLst>
            </a:custGeom>
            <a:solidFill>
              <a:srgbClr val="1316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F6FB8000-0EB2-464F-88A8-52F751BEAF97}"/>
                </a:ext>
              </a:extLst>
            </p:cNvPr>
            <p:cNvSpPr/>
            <p:nvPr/>
          </p:nvSpPr>
          <p:spPr>
            <a:xfrm>
              <a:off x="-31894" y="9391089"/>
              <a:ext cx="560176" cy="114581"/>
            </a:xfrm>
            <a:custGeom>
              <a:avLst/>
              <a:gdLst>
                <a:gd name="connsiteX0" fmla="*/ 561344 w 560176"/>
                <a:gd name="connsiteY0" fmla="*/ 63020 h 114580"/>
                <a:gd name="connsiteX1" fmla="*/ 38513 w 560176"/>
                <a:gd name="connsiteY1" fmla="*/ 118019 h 114580"/>
                <a:gd name="connsiteX2" fmla="*/ 17506 w 560176"/>
                <a:gd name="connsiteY2" fmla="*/ 17187 h 11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0176" h="114580">
                  <a:moveTo>
                    <a:pt x="561344" y="63020"/>
                  </a:moveTo>
                  <a:lnTo>
                    <a:pt x="38513" y="118019"/>
                  </a:lnTo>
                  <a:lnTo>
                    <a:pt x="17506" y="17187"/>
                  </a:lnTo>
                </a:path>
              </a:pathLst>
            </a:custGeom>
            <a:solidFill>
              <a:srgbClr val="001F5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5A95F6C7-3329-4864-8740-0754091C189D}"/>
                </a:ext>
              </a:extLst>
            </p:cNvPr>
            <p:cNvSpPr/>
            <p:nvPr/>
          </p:nvSpPr>
          <p:spPr>
            <a:xfrm>
              <a:off x="-108918" y="8593606"/>
              <a:ext cx="886946" cy="870815"/>
            </a:xfrm>
            <a:custGeom>
              <a:avLst/>
              <a:gdLst>
                <a:gd name="connsiteX0" fmla="*/ 743401 w 886945"/>
                <a:gd name="connsiteY0" fmla="*/ 853628 h 870815"/>
                <a:gd name="connsiteX1" fmla="*/ 143545 w 886945"/>
                <a:gd name="connsiteY1" fmla="*/ 853628 h 870815"/>
                <a:gd name="connsiteX2" fmla="*/ 17506 w 886945"/>
                <a:gd name="connsiteY2" fmla="*/ 729880 h 870815"/>
                <a:gd name="connsiteX3" fmla="*/ 17506 w 886945"/>
                <a:gd name="connsiteY3" fmla="*/ 140934 h 870815"/>
                <a:gd name="connsiteX4" fmla="*/ 143545 w 886945"/>
                <a:gd name="connsiteY4" fmla="*/ 17187 h 870815"/>
                <a:gd name="connsiteX5" fmla="*/ 743401 w 886945"/>
                <a:gd name="connsiteY5" fmla="*/ 17187 h 870815"/>
                <a:gd name="connsiteX6" fmla="*/ 869440 w 886945"/>
                <a:gd name="connsiteY6" fmla="*/ 140934 h 870815"/>
                <a:gd name="connsiteX7" fmla="*/ 869440 w 886945"/>
                <a:gd name="connsiteY7" fmla="*/ 729880 h 870815"/>
                <a:gd name="connsiteX8" fmla="*/ 743401 w 886945"/>
                <a:gd name="connsiteY8" fmla="*/ 853628 h 87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6945" h="870815">
                  <a:moveTo>
                    <a:pt x="743401" y="853628"/>
                  </a:moveTo>
                  <a:lnTo>
                    <a:pt x="143545" y="853628"/>
                  </a:lnTo>
                  <a:cubicBezTo>
                    <a:pt x="73523" y="853628"/>
                    <a:pt x="17506" y="798629"/>
                    <a:pt x="17506" y="729880"/>
                  </a:cubicBezTo>
                  <a:lnTo>
                    <a:pt x="17506" y="140934"/>
                  </a:lnTo>
                  <a:cubicBezTo>
                    <a:pt x="17506" y="72186"/>
                    <a:pt x="73523" y="17187"/>
                    <a:pt x="143545" y="17187"/>
                  </a:cubicBezTo>
                  <a:lnTo>
                    <a:pt x="743401" y="17187"/>
                  </a:lnTo>
                  <a:cubicBezTo>
                    <a:pt x="813423" y="17187"/>
                    <a:pt x="869440" y="72186"/>
                    <a:pt x="869440" y="140934"/>
                  </a:cubicBezTo>
                  <a:lnTo>
                    <a:pt x="869440" y="729880"/>
                  </a:lnTo>
                  <a:cubicBezTo>
                    <a:pt x="867106" y="798629"/>
                    <a:pt x="811089" y="853628"/>
                    <a:pt x="743401" y="8536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E02A8D9F-50AD-4904-81FC-3EDCEBFE74B9}"/>
                </a:ext>
              </a:extLst>
            </p:cNvPr>
            <p:cNvSpPr/>
            <p:nvPr/>
          </p:nvSpPr>
          <p:spPr>
            <a:xfrm>
              <a:off x="-8553" y="8790685"/>
              <a:ext cx="676880" cy="504156"/>
            </a:xfrm>
            <a:custGeom>
              <a:avLst/>
              <a:gdLst>
                <a:gd name="connsiteX0" fmla="*/ 666377 w 676879"/>
                <a:gd name="connsiteY0" fmla="*/ 195933 h 504156"/>
                <a:gd name="connsiteX1" fmla="*/ 484319 w 676879"/>
                <a:gd name="connsiteY1" fmla="*/ 17187 h 504156"/>
                <a:gd name="connsiteX2" fmla="*/ 341942 w 676879"/>
                <a:gd name="connsiteY2" fmla="*/ 83644 h 504156"/>
                <a:gd name="connsiteX3" fmla="*/ 199563 w 676879"/>
                <a:gd name="connsiteY3" fmla="*/ 17187 h 504156"/>
                <a:gd name="connsiteX4" fmla="*/ 17506 w 676879"/>
                <a:gd name="connsiteY4" fmla="*/ 195933 h 504156"/>
                <a:gd name="connsiteX5" fmla="*/ 87528 w 676879"/>
                <a:gd name="connsiteY5" fmla="*/ 338014 h 504156"/>
                <a:gd name="connsiteX6" fmla="*/ 87528 w 676879"/>
                <a:gd name="connsiteY6" fmla="*/ 338014 h 504156"/>
                <a:gd name="connsiteX7" fmla="*/ 92196 w 676879"/>
                <a:gd name="connsiteY7" fmla="*/ 340306 h 504156"/>
                <a:gd name="connsiteX8" fmla="*/ 106201 w 676879"/>
                <a:gd name="connsiteY8" fmla="*/ 349472 h 504156"/>
                <a:gd name="connsiteX9" fmla="*/ 341942 w 676879"/>
                <a:gd name="connsiteY9" fmla="*/ 500719 h 504156"/>
                <a:gd name="connsiteX10" fmla="*/ 577682 w 676879"/>
                <a:gd name="connsiteY10" fmla="*/ 349472 h 504156"/>
                <a:gd name="connsiteX11" fmla="*/ 591687 w 676879"/>
                <a:gd name="connsiteY11" fmla="*/ 340306 h 504156"/>
                <a:gd name="connsiteX12" fmla="*/ 596355 w 676879"/>
                <a:gd name="connsiteY12" fmla="*/ 338014 h 504156"/>
                <a:gd name="connsiteX13" fmla="*/ 596355 w 676879"/>
                <a:gd name="connsiteY13" fmla="*/ 338014 h 504156"/>
                <a:gd name="connsiteX14" fmla="*/ 666377 w 676879"/>
                <a:gd name="connsiteY14" fmla="*/ 195933 h 504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6879" h="504156">
                  <a:moveTo>
                    <a:pt x="666377" y="195933"/>
                  </a:moveTo>
                  <a:cubicBezTo>
                    <a:pt x="666377" y="97394"/>
                    <a:pt x="584685" y="17187"/>
                    <a:pt x="484319" y="17187"/>
                  </a:cubicBezTo>
                  <a:cubicBezTo>
                    <a:pt x="425967" y="17187"/>
                    <a:pt x="376953" y="44686"/>
                    <a:pt x="341942" y="83644"/>
                  </a:cubicBezTo>
                  <a:cubicBezTo>
                    <a:pt x="309264" y="42395"/>
                    <a:pt x="257915" y="17187"/>
                    <a:pt x="199563" y="17187"/>
                  </a:cubicBezTo>
                  <a:cubicBezTo>
                    <a:pt x="99198" y="17187"/>
                    <a:pt x="17506" y="97394"/>
                    <a:pt x="17506" y="195933"/>
                  </a:cubicBezTo>
                  <a:cubicBezTo>
                    <a:pt x="17506" y="253224"/>
                    <a:pt x="45515" y="303639"/>
                    <a:pt x="87528" y="338014"/>
                  </a:cubicBezTo>
                  <a:lnTo>
                    <a:pt x="87528" y="338014"/>
                  </a:lnTo>
                  <a:lnTo>
                    <a:pt x="92196" y="340306"/>
                  </a:lnTo>
                  <a:cubicBezTo>
                    <a:pt x="96864" y="342597"/>
                    <a:pt x="101532" y="344889"/>
                    <a:pt x="106201" y="349472"/>
                  </a:cubicBezTo>
                  <a:lnTo>
                    <a:pt x="341942" y="500719"/>
                  </a:lnTo>
                  <a:lnTo>
                    <a:pt x="577682" y="349472"/>
                  </a:lnTo>
                  <a:cubicBezTo>
                    <a:pt x="582350" y="347180"/>
                    <a:pt x="587019" y="344889"/>
                    <a:pt x="591687" y="340306"/>
                  </a:cubicBezTo>
                  <a:lnTo>
                    <a:pt x="596355" y="338014"/>
                  </a:lnTo>
                  <a:lnTo>
                    <a:pt x="596355" y="338014"/>
                  </a:lnTo>
                  <a:cubicBezTo>
                    <a:pt x="638368" y="303639"/>
                    <a:pt x="666377" y="253224"/>
                    <a:pt x="666377" y="195933"/>
                  </a:cubicBezTo>
                  <a:close/>
                </a:path>
              </a:pathLst>
            </a:custGeom>
            <a:solidFill>
              <a:srgbClr val="1A225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81BCF732-4DCC-4077-A421-9C9A258923AE}"/>
                </a:ext>
              </a:extLst>
            </p:cNvPr>
            <p:cNvSpPr/>
            <p:nvPr/>
          </p:nvSpPr>
          <p:spPr>
            <a:xfrm>
              <a:off x="-431019" y="7667792"/>
              <a:ext cx="513495" cy="389575"/>
            </a:xfrm>
            <a:custGeom>
              <a:avLst/>
              <a:gdLst>
                <a:gd name="connsiteX0" fmla="*/ 498323 w 513495"/>
                <a:gd name="connsiteY0" fmla="*/ 150101 h 389575"/>
                <a:gd name="connsiteX1" fmla="*/ 362947 w 513495"/>
                <a:gd name="connsiteY1" fmla="*/ 17187 h 389575"/>
                <a:gd name="connsiteX2" fmla="*/ 257914 w 513495"/>
                <a:gd name="connsiteY2" fmla="*/ 67603 h 389575"/>
                <a:gd name="connsiteX3" fmla="*/ 152881 w 513495"/>
                <a:gd name="connsiteY3" fmla="*/ 17187 h 389575"/>
                <a:gd name="connsiteX4" fmla="*/ 17506 w 513495"/>
                <a:gd name="connsiteY4" fmla="*/ 150101 h 389575"/>
                <a:gd name="connsiteX5" fmla="*/ 71189 w 513495"/>
                <a:gd name="connsiteY5" fmla="*/ 255516 h 389575"/>
                <a:gd name="connsiteX6" fmla="*/ 71189 w 513495"/>
                <a:gd name="connsiteY6" fmla="*/ 255516 h 389575"/>
                <a:gd name="connsiteX7" fmla="*/ 73523 w 513495"/>
                <a:gd name="connsiteY7" fmla="*/ 257807 h 389575"/>
                <a:gd name="connsiteX8" fmla="*/ 82859 w 513495"/>
                <a:gd name="connsiteY8" fmla="*/ 264682 h 389575"/>
                <a:gd name="connsiteX9" fmla="*/ 257914 w 513495"/>
                <a:gd name="connsiteY9" fmla="*/ 376971 h 389575"/>
                <a:gd name="connsiteX10" fmla="*/ 432969 w 513495"/>
                <a:gd name="connsiteY10" fmla="*/ 264682 h 389575"/>
                <a:gd name="connsiteX11" fmla="*/ 442306 w 513495"/>
                <a:gd name="connsiteY11" fmla="*/ 257807 h 389575"/>
                <a:gd name="connsiteX12" fmla="*/ 444640 w 513495"/>
                <a:gd name="connsiteY12" fmla="*/ 255516 h 389575"/>
                <a:gd name="connsiteX13" fmla="*/ 444640 w 513495"/>
                <a:gd name="connsiteY13" fmla="*/ 255516 h 389575"/>
                <a:gd name="connsiteX14" fmla="*/ 498323 w 513495"/>
                <a:gd name="connsiteY14" fmla="*/ 150101 h 38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13495" h="389575">
                  <a:moveTo>
                    <a:pt x="498323" y="150101"/>
                  </a:moveTo>
                  <a:cubicBezTo>
                    <a:pt x="498323" y="76769"/>
                    <a:pt x="437638" y="17187"/>
                    <a:pt x="362947" y="17187"/>
                  </a:cubicBezTo>
                  <a:cubicBezTo>
                    <a:pt x="320934" y="17187"/>
                    <a:pt x="281255" y="37812"/>
                    <a:pt x="257914" y="67603"/>
                  </a:cubicBezTo>
                  <a:cubicBezTo>
                    <a:pt x="232239" y="37812"/>
                    <a:pt x="194894" y="17187"/>
                    <a:pt x="152881" y="17187"/>
                  </a:cubicBezTo>
                  <a:cubicBezTo>
                    <a:pt x="78191" y="17187"/>
                    <a:pt x="17506" y="76769"/>
                    <a:pt x="17506" y="150101"/>
                  </a:cubicBezTo>
                  <a:cubicBezTo>
                    <a:pt x="17506" y="193642"/>
                    <a:pt x="38512" y="230308"/>
                    <a:pt x="71189" y="255516"/>
                  </a:cubicBezTo>
                  <a:lnTo>
                    <a:pt x="71189" y="255516"/>
                  </a:lnTo>
                  <a:lnTo>
                    <a:pt x="73523" y="257807"/>
                  </a:lnTo>
                  <a:cubicBezTo>
                    <a:pt x="75857" y="260099"/>
                    <a:pt x="80525" y="262390"/>
                    <a:pt x="82859" y="264682"/>
                  </a:cubicBezTo>
                  <a:lnTo>
                    <a:pt x="257914" y="376971"/>
                  </a:lnTo>
                  <a:lnTo>
                    <a:pt x="432969" y="264682"/>
                  </a:lnTo>
                  <a:cubicBezTo>
                    <a:pt x="435304" y="262390"/>
                    <a:pt x="439971" y="260099"/>
                    <a:pt x="442306" y="257807"/>
                  </a:cubicBezTo>
                  <a:lnTo>
                    <a:pt x="444640" y="255516"/>
                  </a:lnTo>
                  <a:lnTo>
                    <a:pt x="444640" y="255516"/>
                  </a:lnTo>
                  <a:cubicBezTo>
                    <a:pt x="477317" y="230308"/>
                    <a:pt x="498323" y="191350"/>
                    <a:pt x="498323" y="150101"/>
                  </a:cubicBezTo>
                  <a:close/>
                </a:path>
              </a:pathLst>
            </a:custGeom>
            <a:solidFill>
              <a:srgbClr val="008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B5D97D17-376C-4A6E-8705-0CA1A076D2FD}"/>
                </a:ext>
              </a:extLst>
            </p:cNvPr>
            <p:cNvSpPr/>
            <p:nvPr/>
          </p:nvSpPr>
          <p:spPr>
            <a:xfrm>
              <a:off x="-335323" y="7340090"/>
              <a:ext cx="303429" cy="252078"/>
            </a:xfrm>
            <a:custGeom>
              <a:avLst/>
              <a:gdLst>
                <a:gd name="connsiteX0" fmla="*/ 306931 w 303428"/>
                <a:gd name="connsiteY0" fmla="*/ 97394 h 252078"/>
                <a:gd name="connsiteX1" fmla="*/ 225238 w 303428"/>
                <a:gd name="connsiteY1" fmla="*/ 17187 h 252078"/>
                <a:gd name="connsiteX2" fmla="*/ 162218 w 303428"/>
                <a:gd name="connsiteY2" fmla="*/ 46978 h 252078"/>
                <a:gd name="connsiteX3" fmla="*/ 99198 w 303428"/>
                <a:gd name="connsiteY3" fmla="*/ 17187 h 252078"/>
                <a:gd name="connsiteX4" fmla="*/ 17506 w 303428"/>
                <a:gd name="connsiteY4" fmla="*/ 97394 h 252078"/>
                <a:gd name="connsiteX5" fmla="*/ 50183 w 303428"/>
                <a:gd name="connsiteY5" fmla="*/ 161559 h 252078"/>
                <a:gd name="connsiteX6" fmla="*/ 50183 w 303428"/>
                <a:gd name="connsiteY6" fmla="*/ 161559 h 252078"/>
                <a:gd name="connsiteX7" fmla="*/ 52517 w 303428"/>
                <a:gd name="connsiteY7" fmla="*/ 163851 h 252078"/>
                <a:gd name="connsiteX8" fmla="*/ 57185 w 303428"/>
                <a:gd name="connsiteY8" fmla="*/ 168434 h 252078"/>
                <a:gd name="connsiteX9" fmla="*/ 162218 w 303428"/>
                <a:gd name="connsiteY9" fmla="*/ 237183 h 252078"/>
                <a:gd name="connsiteX10" fmla="*/ 267251 w 303428"/>
                <a:gd name="connsiteY10" fmla="*/ 168434 h 252078"/>
                <a:gd name="connsiteX11" fmla="*/ 271920 w 303428"/>
                <a:gd name="connsiteY11" fmla="*/ 163851 h 252078"/>
                <a:gd name="connsiteX12" fmla="*/ 274253 w 303428"/>
                <a:gd name="connsiteY12" fmla="*/ 161559 h 252078"/>
                <a:gd name="connsiteX13" fmla="*/ 274253 w 303428"/>
                <a:gd name="connsiteY13" fmla="*/ 161559 h 252078"/>
                <a:gd name="connsiteX14" fmla="*/ 306931 w 303428"/>
                <a:gd name="connsiteY14" fmla="*/ 97394 h 25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3428" h="252078">
                  <a:moveTo>
                    <a:pt x="306931" y="97394"/>
                  </a:moveTo>
                  <a:cubicBezTo>
                    <a:pt x="306931" y="53853"/>
                    <a:pt x="269585" y="17187"/>
                    <a:pt x="225238" y="17187"/>
                  </a:cubicBezTo>
                  <a:cubicBezTo>
                    <a:pt x="199563" y="17187"/>
                    <a:pt x="176223" y="28645"/>
                    <a:pt x="162218" y="46978"/>
                  </a:cubicBezTo>
                  <a:cubicBezTo>
                    <a:pt x="148213" y="28645"/>
                    <a:pt x="124873" y="17187"/>
                    <a:pt x="99198" y="17187"/>
                  </a:cubicBezTo>
                  <a:cubicBezTo>
                    <a:pt x="54851" y="17187"/>
                    <a:pt x="17506" y="53853"/>
                    <a:pt x="17506" y="97394"/>
                  </a:cubicBezTo>
                  <a:cubicBezTo>
                    <a:pt x="17506" y="122602"/>
                    <a:pt x="29176" y="145518"/>
                    <a:pt x="50183" y="161559"/>
                  </a:cubicBezTo>
                  <a:lnTo>
                    <a:pt x="50183" y="161559"/>
                  </a:lnTo>
                  <a:lnTo>
                    <a:pt x="52517" y="163851"/>
                  </a:lnTo>
                  <a:cubicBezTo>
                    <a:pt x="54851" y="166142"/>
                    <a:pt x="57185" y="166142"/>
                    <a:pt x="57185" y="168434"/>
                  </a:cubicBezTo>
                  <a:lnTo>
                    <a:pt x="162218" y="237183"/>
                  </a:lnTo>
                  <a:lnTo>
                    <a:pt x="267251" y="168434"/>
                  </a:lnTo>
                  <a:cubicBezTo>
                    <a:pt x="269585" y="166142"/>
                    <a:pt x="271920" y="166142"/>
                    <a:pt x="271920" y="163851"/>
                  </a:cubicBezTo>
                  <a:lnTo>
                    <a:pt x="274253" y="161559"/>
                  </a:lnTo>
                  <a:lnTo>
                    <a:pt x="274253" y="161559"/>
                  </a:lnTo>
                  <a:cubicBezTo>
                    <a:pt x="292926" y="145518"/>
                    <a:pt x="306931" y="122602"/>
                    <a:pt x="306931" y="97394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6199C5B0-4256-4007-994F-FACD110B3B4A}"/>
                </a:ext>
              </a:extLst>
            </p:cNvPr>
            <p:cNvSpPr/>
            <p:nvPr/>
          </p:nvSpPr>
          <p:spPr>
            <a:xfrm>
              <a:off x="-293309" y="7081138"/>
              <a:ext cx="233407" cy="183329"/>
            </a:xfrm>
            <a:custGeom>
              <a:avLst/>
              <a:gdLst>
                <a:gd name="connsiteX0" fmla="*/ 222903 w 233406"/>
                <a:gd name="connsiteY0" fmla="*/ 74478 h 183329"/>
                <a:gd name="connsiteX1" fmla="*/ 164552 w 233406"/>
                <a:gd name="connsiteY1" fmla="*/ 17187 h 183329"/>
                <a:gd name="connsiteX2" fmla="*/ 120204 w 233406"/>
                <a:gd name="connsiteY2" fmla="*/ 37812 h 183329"/>
                <a:gd name="connsiteX3" fmla="*/ 75857 w 233406"/>
                <a:gd name="connsiteY3" fmla="*/ 17187 h 183329"/>
                <a:gd name="connsiteX4" fmla="*/ 17506 w 233406"/>
                <a:gd name="connsiteY4" fmla="*/ 74478 h 183329"/>
                <a:gd name="connsiteX5" fmla="*/ 40846 w 233406"/>
                <a:gd name="connsiteY5" fmla="*/ 120310 h 183329"/>
                <a:gd name="connsiteX6" fmla="*/ 40846 w 233406"/>
                <a:gd name="connsiteY6" fmla="*/ 120310 h 183329"/>
                <a:gd name="connsiteX7" fmla="*/ 43180 w 233406"/>
                <a:gd name="connsiteY7" fmla="*/ 120310 h 183329"/>
                <a:gd name="connsiteX8" fmla="*/ 47848 w 233406"/>
                <a:gd name="connsiteY8" fmla="*/ 122601 h 183329"/>
                <a:gd name="connsiteX9" fmla="*/ 122539 w 233406"/>
                <a:gd name="connsiteY9" fmla="*/ 170726 h 183329"/>
                <a:gd name="connsiteX10" fmla="*/ 197228 w 233406"/>
                <a:gd name="connsiteY10" fmla="*/ 122601 h 183329"/>
                <a:gd name="connsiteX11" fmla="*/ 201897 w 233406"/>
                <a:gd name="connsiteY11" fmla="*/ 120310 h 183329"/>
                <a:gd name="connsiteX12" fmla="*/ 204231 w 233406"/>
                <a:gd name="connsiteY12" fmla="*/ 120310 h 183329"/>
                <a:gd name="connsiteX13" fmla="*/ 204231 w 233406"/>
                <a:gd name="connsiteY13" fmla="*/ 120310 h 183329"/>
                <a:gd name="connsiteX14" fmla="*/ 222903 w 233406"/>
                <a:gd name="connsiteY14" fmla="*/ 74478 h 183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3406" h="183329">
                  <a:moveTo>
                    <a:pt x="222903" y="74478"/>
                  </a:moveTo>
                  <a:cubicBezTo>
                    <a:pt x="222903" y="42395"/>
                    <a:pt x="197228" y="17187"/>
                    <a:pt x="164552" y="17187"/>
                  </a:cubicBezTo>
                  <a:cubicBezTo>
                    <a:pt x="145879" y="17187"/>
                    <a:pt x="129541" y="26353"/>
                    <a:pt x="120204" y="37812"/>
                  </a:cubicBezTo>
                  <a:cubicBezTo>
                    <a:pt x="108534" y="24062"/>
                    <a:pt x="94529" y="17187"/>
                    <a:pt x="75857" y="17187"/>
                  </a:cubicBezTo>
                  <a:cubicBezTo>
                    <a:pt x="43180" y="17187"/>
                    <a:pt x="17506" y="42395"/>
                    <a:pt x="17506" y="74478"/>
                  </a:cubicBezTo>
                  <a:cubicBezTo>
                    <a:pt x="17506" y="92810"/>
                    <a:pt x="26842" y="108852"/>
                    <a:pt x="40846" y="120310"/>
                  </a:cubicBezTo>
                  <a:lnTo>
                    <a:pt x="40846" y="120310"/>
                  </a:lnTo>
                  <a:lnTo>
                    <a:pt x="43180" y="120310"/>
                  </a:lnTo>
                  <a:cubicBezTo>
                    <a:pt x="45514" y="120310"/>
                    <a:pt x="45514" y="122601"/>
                    <a:pt x="47848" y="122601"/>
                  </a:cubicBezTo>
                  <a:lnTo>
                    <a:pt x="122539" y="170726"/>
                  </a:lnTo>
                  <a:lnTo>
                    <a:pt x="197228" y="122601"/>
                  </a:lnTo>
                  <a:cubicBezTo>
                    <a:pt x="199563" y="122601"/>
                    <a:pt x="199563" y="120310"/>
                    <a:pt x="201897" y="120310"/>
                  </a:cubicBezTo>
                  <a:lnTo>
                    <a:pt x="204231" y="120310"/>
                  </a:lnTo>
                  <a:lnTo>
                    <a:pt x="204231" y="120310"/>
                  </a:lnTo>
                  <a:cubicBezTo>
                    <a:pt x="213567" y="108852"/>
                    <a:pt x="222903" y="92810"/>
                    <a:pt x="222903" y="74478"/>
                  </a:cubicBezTo>
                  <a:close/>
                </a:path>
              </a:pathLst>
            </a:custGeom>
            <a:solidFill>
              <a:srgbClr val="1316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BEFA0129-DD2B-4881-BF34-F4154265AEAE}"/>
                </a:ext>
              </a:extLst>
            </p:cNvPr>
            <p:cNvSpPr/>
            <p:nvPr/>
          </p:nvSpPr>
          <p:spPr>
            <a:xfrm>
              <a:off x="424999" y="8375902"/>
              <a:ext cx="443473" cy="435408"/>
            </a:xfrm>
            <a:custGeom>
              <a:avLst/>
              <a:gdLst>
                <a:gd name="connsiteX0" fmla="*/ 18090 w 443472"/>
                <a:gd name="connsiteY0" fmla="*/ 19479 h 435407"/>
                <a:gd name="connsiteX1" fmla="*/ 141796 w 443472"/>
                <a:gd name="connsiteY1" fmla="*/ 237182 h 435407"/>
                <a:gd name="connsiteX2" fmla="*/ 356530 w 443472"/>
                <a:gd name="connsiteY2" fmla="*/ 409054 h 435407"/>
                <a:gd name="connsiteX3" fmla="*/ 405546 w 443472"/>
                <a:gd name="connsiteY3" fmla="*/ 429679 h 435407"/>
                <a:gd name="connsiteX4" fmla="*/ 440557 w 443472"/>
                <a:gd name="connsiteY4" fmla="*/ 338014 h 435407"/>
                <a:gd name="connsiteX5" fmla="*/ 263167 w 443472"/>
                <a:gd name="connsiteY5" fmla="*/ 179892 h 435407"/>
                <a:gd name="connsiteX6" fmla="*/ 32095 w 443472"/>
                <a:gd name="connsiteY6" fmla="*/ 17187 h 43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3472" h="435407">
                  <a:moveTo>
                    <a:pt x="18090" y="19479"/>
                  </a:moveTo>
                  <a:cubicBezTo>
                    <a:pt x="18090" y="19479"/>
                    <a:pt x="1752" y="216558"/>
                    <a:pt x="141796" y="237182"/>
                  </a:cubicBezTo>
                  <a:cubicBezTo>
                    <a:pt x="351862" y="269265"/>
                    <a:pt x="356530" y="409054"/>
                    <a:pt x="356530" y="409054"/>
                  </a:cubicBezTo>
                  <a:lnTo>
                    <a:pt x="405546" y="429679"/>
                  </a:lnTo>
                  <a:lnTo>
                    <a:pt x="440557" y="338014"/>
                  </a:lnTo>
                  <a:cubicBezTo>
                    <a:pt x="440557" y="338014"/>
                    <a:pt x="468566" y="221141"/>
                    <a:pt x="263167" y="179892"/>
                  </a:cubicBezTo>
                  <a:cubicBezTo>
                    <a:pt x="146464" y="156976"/>
                    <a:pt x="25093" y="150101"/>
                    <a:pt x="32095" y="17187"/>
                  </a:cubicBezTo>
                </a:path>
              </a:pathLst>
            </a:custGeom>
            <a:solidFill>
              <a:srgbClr val="0023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63EFFAF2-C198-4643-8558-7306A364590F}"/>
                </a:ext>
              </a:extLst>
            </p:cNvPr>
            <p:cNvSpPr/>
            <p:nvPr/>
          </p:nvSpPr>
          <p:spPr>
            <a:xfrm>
              <a:off x="145495" y="10463567"/>
              <a:ext cx="233407" cy="206246"/>
            </a:xfrm>
            <a:custGeom>
              <a:avLst/>
              <a:gdLst>
                <a:gd name="connsiteX0" fmla="*/ 50182 w 233406"/>
                <a:gd name="connsiteY0" fmla="*/ 17187 h 206245"/>
                <a:gd name="connsiteX1" fmla="*/ 17506 w 233406"/>
                <a:gd name="connsiteY1" fmla="*/ 67602 h 206245"/>
                <a:gd name="connsiteX2" fmla="*/ 229906 w 233406"/>
                <a:gd name="connsiteY2" fmla="*/ 205099 h 206245"/>
                <a:gd name="connsiteX3" fmla="*/ 120204 w 233406"/>
                <a:gd name="connsiteY3" fmla="*/ 60728 h 20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406" h="206245">
                  <a:moveTo>
                    <a:pt x="50182" y="17187"/>
                  </a:moveTo>
                  <a:lnTo>
                    <a:pt x="17506" y="67602"/>
                  </a:lnTo>
                  <a:lnTo>
                    <a:pt x="229906" y="205099"/>
                  </a:lnTo>
                  <a:lnTo>
                    <a:pt x="120204" y="60728"/>
                  </a:lnTo>
                  <a:close/>
                </a:path>
              </a:pathLst>
            </a:custGeom>
            <a:solidFill>
              <a:srgbClr val="000F1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BD443EC9-25B5-4A38-A58A-1B3C52F999B9}"/>
                </a:ext>
              </a:extLst>
            </p:cNvPr>
            <p:cNvSpPr/>
            <p:nvPr/>
          </p:nvSpPr>
          <p:spPr>
            <a:xfrm>
              <a:off x="311214" y="7003223"/>
              <a:ext cx="1097012" cy="893731"/>
            </a:xfrm>
            <a:custGeom>
              <a:avLst/>
              <a:gdLst>
                <a:gd name="connsiteX0" fmla="*/ 108534 w 1097012"/>
                <a:gd name="connsiteY0" fmla="*/ 480094 h 893731"/>
                <a:gd name="connsiteX1" fmla="*/ 92196 w 1097012"/>
                <a:gd name="connsiteY1" fmla="*/ 374680 h 893731"/>
                <a:gd name="connsiteX2" fmla="*/ 456310 w 1097012"/>
                <a:gd name="connsiteY2" fmla="*/ 17187 h 893731"/>
                <a:gd name="connsiteX3" fmla="*/ 806420 w 1097012"/>
                <a:gd name="connsiteY3" fmla="*/ 271557 h 893731"/>
                <a:gd name="connsiteX4" fmla="*/ 955801 w 1097012"/>
                <a:gd name="connsiteY4" fmla="*/ 431970 h 893731"/>
                <a:gd name="connsiteX5" fmla="*/ 951133 w 1097012"/>
                <a:gd name="connsiteY5" fmla="*/ 473219 h 893731"/>
                <a:gd name="connsiteX6" fmla="*/ 969805 w 1097012"/>
                <a:gd name="connsiteY6" fmla="*/ 473219 h 893731"/>
                <a:gd name="connsiteX7" fmla="*/ 1088843 w 1097012"/>
                <a:gd name="connsiteY7" fmla="*/ 601550 h 893731"/>
                <a:gd name="connsiteX8" fmla="*/ 955801 w 1097012"/>
                <a:gd name="connsiteY8" fmla="*/ 732172 h 893731"/>
                <a:gd name="connsiteX9" fmla="*/ 502991 w 1097012"/>
                <a:gd name="connsiteY9" fmla="*/ 732172 h 893731"/>
                <a:gd name="connsiteX10" fmla="*/ 353611 w 1097012"/>
                <a:gd name="connsiteY10" fmla="*/ 878836 h 893731"/>
                <a:gd name="connsiteX11" fmla="*/ 353611 w 1097012"/>
                <a:gd name="connsiteY11" fmla="*/ 732172 h 893731"/>
                <a:gd name="connsiteX12" fmla="*/ 150548 w 1097012"/>
                <a:gd name="connsiteY12" fmla="*/ 732172 h 893731"/>
                <a:gd name="connsiteX13" fmla="*/ 17506 w 1097012"/>
                <a:gd name="connsiteY13" fmla="*/ 601550 h 893731"/>
                <a:gd name="connsiteX14" fmla="*/ 108534 w 1097012"/>
                <a:gd name="connsiteY14" fmla="*/ 480094 h 89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012" h="893731">
                  <a:moveTo>
                    <a:pt x="108534" y="480094"/>
                  </a:moveTo>
                  <a:cubicBezTo>
                    <a:pt x="96864" y="445720"/>
                    <a:pt x="92196" y="411346"/>
                    <a:pt x="92196" y="374680"/>
                  </a:cubicBezTo>
                  <a:cubicBezTo>
                    <a:pt x="92196" y="177600"/>
                    <a:pt x="255581" y="17187"/>
                    <a:pt x="456310" y="17187"/>
                  </a:cubicBezTo>
                  <a:cubicBezTo>
                    <a:pt x="622029" y="17187"/>
                    <a:pt x="759739" y="124893"/>
                    <a:pt x="806420" y="271557"/>
                  </a:cubicBezTo>
                  <a:cubicBezTo>
                    <a:pt x="890447" y="278432"/>
                    <a:pt x="955801" y="347180"/>
                    <a:pt x="955801" y="431970"/>
                  </a:cubicBezTo>
                  <a:cubicBezTo>
                    <a:pt x="955801" y="445720"/>
                    <a:pt x="953467" y="459470"/>
                    <a:pt x="951133" y="473219"/>
                  </a:cubicBezTo>
                  <a:lnTo>
                    <a:pt x="969805" y="473219"/>
                  </a:lnTo>
                  <a:cubicBezTo>
                    <a:pt x="1037494" y="480094"/>
                    <a:pt x="1088843" y="535093"/>
                    <a:pt x="1088843" y="601550"/>
                  </a:cubicBezTo>
                  <a:cubicBezTo>
                    <a:pt x="1088843" y="672590"/>
                    <a:pt x="1028157" y="732172"/>
                    <a:pt x="955801" y="732172"/>
                  </a:cubicBezTo>
                  <a:lnTo>
                    <a:pt x="502991" y="732172"/>
                  </a:lnTo>
                  <a:lnTo>
                    <a:pt x="353611" y="878836"/>
                  </a:lnTo>
                  <a:lnTo>
                    <a:pt x="353611" y="732172"/>
                  </a:lnTo>
                  <a:lnTo>
                    <a:pt x="150548" y="732172"/>
                  </a:lnTo>
                  <a:cubicBezTo>
                    <a:pt x="78191" y="732172"/>
                    <a:pt x="17506" y="672590"/>
                    <a:pt x="17506" y="601550"/>
                  </a:cubicBezTo>
                  <a:cubicBezTo>
                    <a:pt x="19840" y="544259"/>
                    <a:pt x="57185" y="496136"/>
                    <a:pt x="108534" y="480094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8ADEC8FA-F9DA-41F4-8C50-F6C7867F7912}"/>
                </a:ext>
              </a:extLst>
            </p:cNvPr>
            <p:cNvSpPr/>
            <p:nvPr/>
          </p:nvSpPr>
          <p:spPr>
            <a:xfrm>
              <a:off x="1018437" y="9934203"/>
              <a:ext cx="1050331" cy="756234"/>
            </a:xfrm>
            <a:custGeom>
              <a:avLst/>
              <a:gdLst>
                <a:gd name="connsiteX0" fmla="*/ 932461 w 1050330"/>
                <a:gd name="connsiteY0" fmla="*/ 473219 h 756234"/>
                <a:gd name="connsiteX1" fmla="*/ 913788 w 1050330"/>
                <a:gd name="connsiteY1" fmla="*/ 473219 h 756234"/>
                <a:gd name="connsiteX2" fmla="*/ 918456 w 1050330"/>
                <a:gd name="connsiteY2" fmla="*/ 431970 h 756234"/>
                <a:gd name="connsiteX3" fmla="*/ 769076 w 1050330"/>
                <a:gd name="connsiteY3" fmla="*/ 271557 h 756234"/>
                <a:gd name="connsiteX4" fmla="*/ 418966 w 1050330"/>
                <a:gd name="connsiteY4" fmla="*/ 17187 h 756234"/>
                <a:gd name="connsiteX5" fmla="*/ 54851 w 1050330"/>
                <a:gd name="connsiteY5" fmla="*/ 374680 h 756234"/>
                <a:gd name="connsiteX6" fmla="*/ 71190 w 1050330"/>
                <a:gd name="connsiteY6" fmla="*/ 480094 h 756234"/>
                <a:gd name="connsiteX7" fmla="*/ 17506 w 1050330"/>
                <a:gd name="connsiteY7" fmla="*/ 514468 h 756234"/>
                <a:gd name="connsiteX8" fmla="*/ 206565 w 1050330"/>
                <a:gd name="connsiteY8" fmla="*/ 645091 h 756234"/>
                <a:gd name="connsiteX9" fmla="*/ 439972 w 1050330"/>
                <a:gd name="connsiteY9" fmla="*/ 759672 h 756234"/>
                <a:gd name="connsiteX10" fmla="*/ 467981 w 1050330"/>
                <a:gd name="connsiteY10" fmla="*/ 732172 h 756234"/>
                <a:gd name="connsiteX11" fmla="*/ 920790 w 1050330"/>
                <a:gd name="connsiteY11" fmla="*/ 732172 h 756234"/>
                <a:gd name="connsiteX12" fmla="*/ 1053832 w 1050330"/>
                <a:gd name="connsiteY12" fmla="*/ 601550 h 756234"/>
                <a:gd name="connsiteX13" fmla="*/ 932461 w 1050330"/>
                <a:gd name="connsiteY13" fmla="*/ 473219 h 75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50330" h="756234">
                  <a:moveTo>
                    <a:pt x="932461" y="473219"/>
                  </a:moveTo>
                  <a:lnTo>
                    <a:pt x="913788" y="473219"/>
                  </a:lnTo>
                  <a:cubicBezTo>
                    <a:pt x="918456" y="459469"/>
                    <a:pt x="918456" y="445719"/>
                    <a:pt x="918456" y="431970"/>
                  </a:cubicBezTo>
                  <a:cubicBezTo>
                    <a:pt x="918456" y="347180"/>
                    <a:pt x="853102" y="278432"/>
                    <a:pt x="769076" y="271557"/>
                  </a:cubicBezTo>
                  <a:cubicBezTo>
                    <a:pt x="724729" y="124893"/>
                    <a:pt x="584685" y="17187"/>
                    <a:pt x="418966" y="17187"/>
                  </a:cubicBezTo>
                  <a:cubicBezTo>
                    <a:pt x="218236" y="17187"/>
                    <a:pt x="54851" y="177600"/>
                    <a:pt x="54851" y="374680"/>
                  </a:cubicBezTo>
                  <a:cubicBezTo>
                    <a:pt x="54851" y="411345"/>
                    <a:pt x="59519" y="448011"/>
                    <a:pt x="71190" y="480094"/>
                  </a:cubicBezTo>
                  <a:cubicBezTo>
                    <a:pt x="50183" y="486969"/>
                    <a:pt x="31510" y="498427"/>
                    <a:pt x="17506" y="514468"/>
                  </a:cubicBezTo>
                  <a:cubicBezTo>
                    <a:pt x="66521" y="558009"/>
                    <a:pt x="129541" y="601550"/>
                    <a:pt x="206565" y="645091"/>
                  </a:cubicBezTo>
                  <a:cubicBezTo>
                    <a:pt x="283590" y="688631"/>
                    <a:pt x="362948" y="727589"/>
                    <a:pt x="439972" y="759672"/>
                  </a:cubicBezTo>
                  <a:lnTo>
                    <a:pt x="467981" y="732172"/>
                  </a:lnTo>
                  <a:lnTo>
                    <a:pt x="920790" y="732172"/>
                  </a:lnTo>
                  <a:cubicBezTo>
                    <a:pt x="993147" y="732172"/>
                    <a:pt x="1053832" y="672590"/>
                    <a:pt x="1053832" y="601550"/>
                  </a:cubicBezTo>
                  <a:cubicBezTo>
                    <a:pt x="1053832" y="535093"/>
                    <a:pt x="1000148" y="477803"/>
                    <a:pt x="932461" y="473219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D4BA824D-5E53-4795-B375-E3B9374B6504}"/>
                </a:ext>
              </a:extLst>
            </p:cNvPr>
            <p:cNvSpPr/>
            <p:nvPr/>
          </p:nvSpPr>
          <p:spPr>
            <a:xfrm>
              <a:off x="490937" y="7136137"/>
              <a:ext cx="513495" cy="504156"/>
            </a:xfrm>
            <a:custGeom>
              <a:avLst/>
              <a:gdLst>
                <a:gd name="connsiteX0" fmla="*/ 502992 w 513495"/>
                <a:gd name="connsiteY0" fmla="*/ 255515 h 504156"/>
                <a:gd name="connsiteX1" fmla="*/ 260249 w 513495"/>
                <a:gd name="connsiteY1" fmla="*/ 493844 h 504156"/>
                <a:gd name="connsiteX2" fmla="*/ 17506 w 513495"/>
                <a:gd name="connsiteY2" fmla="*/ 255515 h 504156"/>
                <a:gd name="connsiteX3" fmla="*/ 260249 w 513495"/>
                <a:gd name="connsiteY3" fmla="*/ 17187 h 504156"/>
                <a:gd name="connsiteX4" fmla="*/ 502992 w 513495"/>
                <a:gd name="connsiteY4" fmla="*/ 255515 h 504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495" h="504156">
                  <a:moveTo>
                    <a:pt x="502992" y="255515"/>
                  </a:moveTo>
                  <a:cubicBezTo>
                    <a:pt x="502992" y="387140"/>
                    <a:pt x="394312" y="493844"/>
                    <a:pt x="260249" y="493844"/>
                  </a:cubicBezTo>
                  <a:cubicBezTo>
                    <a:pt x="126185" y="493844"/>
                    <a:pt x="17506" y="387140"/>
                    <a:pt x="17506" y="255515"/>
                  </a:cubicBezTo>
                  <a:cubicBezTo>
                    <a:pt x="17506" y="123890"/>
                    <a:pt x="126186" y="17187"/>
                    <a:pt x="260249" y="17187"/>
                  </a:cubicBezTo>
                  <a:cubicBezTo>
                    <a:pt x="394312" y="17187"/>
                    <a:pt x="502992" y="123890"/>
                    <a:pt x="502992" y="255515"/>
                  </a:cubicBezTo>
                  <a:close/>
                </a:path>
              </a:pathLst>
            </a:custGeom>
            <a:solidFill>
              <a:srgbClr val="008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A7EFADA0-1C23-4B97-88E3-0C30A9E12F6D}"/>
                </a:ext>
              </a:extLst>
            </p:cNvPr>
            <p:cNvSpPr/>
            <p:nvPr/>
          </p:nvSpPr>
          <p:spPr>
            <a:xfrm>
              <a:off x="647320" y="7243434"/>
              <a:ext cx="233407" cy="274994"/>
            </a:xfrm>
            <a:custGeom>
              <a:avLst/>
              <a:gdLst>
                <a:gd name="connsiteX0" fmla="*/ 82860 w 233406"/>
                <a:gd name="connsiteY0" fmla="*/ 271965 h 274994"/>
                <a:gd name="connsiteX1" fmla="*/ 211234 w 233406"/>
                <a:gd name="connsiteY1" fmla="*/ 180300 h 274994"/>
                <a:gd name="connsiteX2" fmla="*/ 211234 w 233406"/>
                <a:gd name="connsiteY2" fmla="*/ 116135 h 274994"/>
                <a:gd name="connsiteX3" fmla="*/ 82860 w 233406"/>
                <a:gd name="connsiteY3" fmla="*/ 24470 h 274994"/>
                <a:gd name="connsiteX4" fmla="*/ 17506 w 233406"/>
                <a:gd name="connsiteY4" fmla="*/ 56553 h 274994"/>
                <a:gd name="connsiteX5" fmla="*/ 17506 w 233406"/>
                <a:gd name="connsiteY5" fmla="*/ 237591 h 274994"/>
                <a:gd name="connsiteX6" fmla="*/ 82860 w 233406"/>
                <a:gd name="connsiteY6" fmla="*/ 271965 h 27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406" h="274994">
                  <a:moveTo>
                    <a:pt x="82860" y="271965"/>
                  </a:moveTo>
                  <a:lnTo>
                    <a:pt x="211234" y="180300"/>
                  </a:lnTo>
                  <a:cubicBezTo>
                    <a:pt x="234574" y="164259"/>
                    <a:pt x="234574" y="132176"/>
                    <a:pt x="211234" y="116135"/>
                  </a:cubicBezTo>
                  <a:lnTo>
                    <a:pt x="82860" y="24470"/>
                  </a:lnTo>
                  <a:cubicBezTo>
                    <a:pt x="54851" y="6137"/>
                    <a:pt x="17506" y="24470"/>
                    <a:pt x="17506" y="56553"/>
                  </a:cubicBezTo>
                  <a:lnTo>
                    <a:pt x="17506" y="237591"/>
                  </a:lnTo>
                  <a:cubicBezTo>
                    <a:pt x="19840" y="271965"/>
                    <a:pt x="57185" y="290298"/>
                    <a:pt x="82860" y="27196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E9BC5607-EAF6-474F-8F3E-36B1772DE7E2}"/>
                </a:ext>
              </a:extLst>
            </p:cNvPr>
            <p:cNvSpPr/>
            <p:nvPr/>
          </p:nvSpPr>
          <p:spPr>
            <a:xfrm>
              <a:off x="34812" y="8352986"/>
              <a:ext cx="303429" cy="985396"/>
            </a:xfrm>
            <a:custGeom>
              <a:avLst/>
              <a:gdLst>
                <a:gd name="connsiteX0" fmla="*/ 289240 w 303428"/>
                <a:gd name="connsiteY0" fmla="*/ 246349 h 985396"/>
                <a:gd name="connsiteX1" fmla="*/ 303244 w 303428"/>
                <a:gd name="connsiteY1" fmla="*/ 949876 h 985396"/>
                <a:gd name="connsiteX2" fmla="*/ 170203 w 303428"/>
                <a:gd name="connsiteY2" fmla="*/ 972792 h 985396"/>
                <a:gd name="connsiteX3" fmla="*/ 149195 w 303428"/>
                <a:gd name="connsiteY3" fmla="*/ 17187 h 985396"/>
                <a:gd name="connsiteX4" fmla="*/ 289240 w 303428"/>
                <a:gd name="connsiteY4" fmla="*/ 246349 h 985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428" h="985396">
                  <a:moveTo>
                    <a:pt x="289240" y="246349"/>
                  </a:moveTo>
                  <a:cubicBezTo>
                    <a:pt x="289240" y="246349"/>
                    <a:pt x="170203" y="541968"/>
                    <a:pt x="303244" y="949876"/>
                  </a:cubicBezTo>
                  <a:lnTo>
                    <a:pt x="170203" y="972792"/>
                  </a:lnTo>
                  <a:cubicBezTo>
                    <a:pt x="170203" y="972792"/>
                    <a:pt x="-158901" y="532801"/>
                    <a:pt x="149195" y="17187"/>
                  </a:cubicBezTo>
                  <a:cubicBezTo>
                    <a:pt x="149195" y="19479"/>
                    <a:pt x="319583" y="49270"/>
                    <a:pt x="289240" y="246349"/>
                  </a:cubicBezTo>
                  <a:close/>
                </a:path>
              </a:pathLst>
            </a:custGeom>
            <a:solidFill>
              <a:srgbClr val="D2E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68E1EC3B-2A3D-4B52-8ACC-696AF7084BBF}"/>
                </a:ext>
              </a:extLst>
            </p:cNvPr>
            <p:cNvSpPr/>
            <p:nvPr/>
          </p:nvSpPr>
          <p:spPr>
            <a:xfrm>
              <a:off x="34812" y="8352986"/>
              <a:ext cx="303429" cy="985396"/>
            </a:xfrm>
            <a:custGeom>
              <a:avLst/>
              <a:gdLst>
                <a:gd name="connsiteX0" fmla="*/ 289240 w 303428"/>
                <a:gd name="connsiteY0" fmla="*/ 246349 h 985396"/>
                <a:gd name="connsiteX1" fmla="*/ 303244 w 303428"/>
                <a:gd name="connsiteY1" fmla="*/ 949876 h 985396"/>
                <a:gd name="connsiteX2" fmla="*/ 170203 w 303428"/>
                <a:gd name="connsiteY2" fmla="*/ 972792 h 985396"/>
                <a:gd name="connsiteX3" fmla="*/ 149195 w 303428"/>
                <a:gd name="connsiteY3" fmla="*/ 17187 h 985396"/>
                <a:gd name="connsiteX4" fmla="*/ 289240 w 303428"/>
                <a:gd name="connsiteY4" fmla="*/ 246349 h 985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428" h="985396">
                  <a:moveTo>
                    <a:pt x="289240" y="246349"/>
                  </a:moveTo>
                  <a:cubicBezTo>
                    <a:pt x="289240" y="246349"/>
                    <a:pt x="69837" y="541968"/>
                    <a:pt x="303244" y="949876"/>
                  </a:cubicBezTo>
                  <a:lnTo>
                    <a:pt x="170203" y="972792"/>
                  </a:lnTo>
                  <a:cubicBezTo>
                    <a:pt x="170203" y="972792"/>
                    <a:pt x="-158901" y="532801"/>
                    <a:pt x="149195" y="17187"/>
                  </a:cubicBezTo>
                  <a:cubicBezTo>
                    <a:pt x="149195" y="19479"/>
                    <a:pt x="319583" y="49270"/>
                    <a:pt x="289240" y="246349"/>
                  </a:cubicBezTo>
                  <a:close/>
                </a:path>
              </a:pathLst>
            </a:custGeom>
            <a:solidFill>
              <a:srgbClr val="14A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F3867007-0A2F-47C9-8A26-53539ADBE631}"/>
                </a:ext>
              </a:extLst>
            </p:cNvPr>
            <p:cNvSpPr/>
            <p:nvPr/>
          </p:nvSpPr>
          <p:spPr>
            <a:xfrm>
              <a:off x="72052" y="8146741"/>
              <a:ext cx="326770" cy="297910"/>
            </a:xfrm>
            <a:custGeom>
              <a:avLst/>
              <a:gdLst>
                <a:gd name="connsiteX0" fmla="*/ 305683 w 326769"/>
                <a:gd name="connsiteY0" fmla="*/ 17187 h 297910"/>
                <a:gd name="connsiteX1" fmla="*/ 46601 w 326769"/>
                <a:gd name="connsiteY1" fmla="*/ 294473 h 297910"/>
                <a:gd name="connsiteX2" fmla="*/ 100285 w 326769"/>
                <a:gd name="connsiteY2" fmla="*/ 53853 h 297910"/>
                <a:gd name="connsiteX3" fmla="*/ 305683 w 326769"/>
                <a:gd name="connsiteY3" fmla="*/ 17187 h 297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769" h="297910">
                  <a:moveTo>
                    <a:pt x="305683" y="17187"/>
                  </a:moveTo>
                  <a:cubicBezTo>
                    <a:pt x="305683" y="17187"/>
                    <a:pt x="368703" y="257807"/>
                    <a:pt x="46601" y="294473"/>
                  </a:cubicBezTo>
                  <a:cubicBezTo>
                    <a:pt x="-42093" y="138643"/>
                    <a:pt x="100285" y="53853"/>
                    <a:pt x="100285" y="53853"/>
                  </a:cubicBezTo>
                  <a:lnTo>
                    <a:pt x="305683" y="17187"/>
                  </a:lnTo>
                  <a:close/>
                </a:path>
              </a:pathLst>
            </a:custGeom>
            <a:solidFill>
              <a:srgbClr val="1316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C1D0ADC9-45F3-44E2-86C3-5DB03A7A3D6A}"/>
                </a:ext>
              </a:extLst>
            </p:cNvPr>
            <p:cNvSpPr/>
            <p:nvPr/>
          </p:nvSpPr>
          <p:spPr>
            <a:xfrm>
              <a:off x="227188" y="9292550"/>
              <a:ext cx="256748" cy="229162"/>
            </a:xfrm>
            <a:custGeom>
              <a:avLst/>
              <a:gdLst>
                <a:gd name="connsiteX0" fmla="*/ 108534 w 256747"/>
                <a:gd name="connsiteY0" fmla="*/ 17187 h 229161"/>
                <a:gd name="connsiteX1" fmla="*/ 129541 w 256747"/>
                <a:gd name="connsiteY1" fmla="*/ 76769 h 229161"/>
                <a:gd name="connsiteX2" fmla="*/ 178556 w 256747"/>
                <a:gd name="connsiteY2" fmla="*/ 85936 h 229161"/>
                <a:gd name="connsiteX3" fmla="*/ 246245 w 256747"/>
                <a:gd name="connsiteY3" fmla="*/ 97394 h 229161"/>
                <a:gd name="connsiteX4" fmla="*/ 225237 w 256747"/>
                <a:gd name="connsiteY4" fmla="*/ 118018 h 229161"/>
                <a:gd name="connsiteX5" fmla="*/ 190226 w 256747"/>
                <a:gd name="connsiteY5" fmla="*/ 122601 h 229161"/>
                <a:gd name="connsiteX6" fmla="*/ 199563 w 256747"/>
                <a:gd name="connsiteY6" fmla="*/ 152393 h 229161"/>
                <a:gd name="connsiteX7" fmla="*/ 257915 w 256747"/>
                <a:gd name="connsiteY7" fmla="*/ 152393 h 229161"/>
                <a:gd name="connsiteX8" fmla="*/ 173888 w 256747"/>
                <a:gd name="connsiteY8" fmla="*/ 193642 h 229161"/>
                <a:gd name="connsiteX9" fmla="*/ 106201 w 256747"/>
                <a:gd name="connsiteY9" fmla="*/ 214266 h 229161"/>
                <a:gd name="connsiteX10" fmla="*/ 47849 w 256747"/>
                <a:gd name="connsiteY10" fmla="*/ 182184 h 229161"/>
                <a:gd name="connsiteX11" fmla="*/ 36178 w 256747"/>
                <a:gd name="connsiteY11" fmla="*/ 106560 h 229161"/>
                <a:gd name="connsiteX12" fmla="*/ 17506 w 256747"/>
                <a:gd name="connsiteY12" fmla="*/ 83644 h 229161"/>
                <a:gd name="connsiteX13" fmla="*/ 108534 w 256747"/>
                <a:gd name="connsiteY13" fmla="*/ 17187 h 22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6747" h="229161">
                  <a:moveTo>
                    <a:pt x="108534" y="17187"/>
                  </a:moveTo>
                  <a:lnTo>
                    <a:pt x="129541" y="76769"/>
                  </a:lnTo>
                  <a:lnTo>
                    <a:pt x="178556" y="85936"/>
                  </a:lnTo>
                  <a:lnTo>
                    <a:pt x="246245" y="97394"/>
                  </a:lnTo>
                  <a:cubicBezTo>
                    <a:pt x="246245" y="97394"/>
                    <a:pt x="236908" y="113435"/>
                    <a:pt x="225237" y="118018"/>
                  </a:cubicBezTo>
                  <a:cubicBezTo>
                    <a:pt x="208899" y="124893"/>
                    <a:pt x="190226" y="122601"/>
                    <a:pt x="190226" y="122601"/>
                  </a:cubicBezTo>
                  <a:lnTo>
                    <a:pt x="199563" y="152393"/>
                  </a:lnTo>
                  <a:lnTo>
                    <a:pt x="257915" y="152393"/>
                  </a:lnTo>
                  <a:lnTo>
                    <a:pt x="173888" y="193642"/>
                  </a:lnTo>
                  <a:lnTo>
                    <a:pt x="106201" y="214266"/>
                  </a:lnTo>
                  <a:lnTo>
                    <a:pt x="47849" y="182184"/>
                  </a:lnTo>
                  <a:lnTo>
                    <a:pt x="36178" y="106560"/>
                  </a:lnTo>
                  <a:lnTo>
                    <a:pt x="17506" y="83644"/>
                  </a:lnTo>
                  <a:lnTo>
                    <a:pt x="108534" y="17187"/>
                  </a:lnTo>
                  <a:close/>
                </a:path>
              </a:pathLst>
            </a:custGeom>
            <a:solidFill>
              <a:srgbClr val="FFCD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BF9A5F4B-8785-4DA4-B287-C3BEDDA3EF97}"/>
                </a:ext>
              </a:extLst>
            </p:cNvPr>
            <p:cNvSpPr/>
            <p:nvPr/>
          </p:nvSpPr>
          <p:spPr>
            <a:xfrm>
              <a:off x="187509" y="9246718"/>
              <a:ext cx="163385" cy="160413"/>
            </a:xfrm>
            <a:custGeom>
              <a:avLst/>
              <a:gdLst>
                <a:gd name="connsiteX0" fmla="*/ 54850 w 163384"/>
                <a:gd name="connsiteY0" fmla="*/ 150101 h 160413"/>
                <a:gd name="connsiteX1" fmla="*/ 164552 w 163384"/>
                <a:gd name="connsiteY1" fmla="*/ 85936 h 160413"/>
                <a:gd name="connsiteX2" fmla="*/ 129541 w 163384"/>
                <a:gd name="connsiteY2" fmla="*/ 17187 h 160413"/>
                <a:gd name="connsiteX3" fmla="*/ 17506 w 163384"/>
                <a:gd name="connsiteY3" fmla="*/ 79061 h 16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384" h="160413">
                  <a:moveTo>
                    <a:pt x="54850" y="150101"/>
                  </a:moveTo>
                  <a:lnTo>
                    <a:pt x="164552" y="85936"/>
                  </a:lnTo>
                  <a:lnTo>
                    <a:pt x="129541" y="17187"/>
                  </a:lnTo>
                  <a:lnTo>
                    <a:pt x="17506" y="79061"/>
                  </a:ln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ECC606B0-7794-480E-BEBB-05BFBC4D4130}"/>
                </a:ext>
              </a:extLst>
            </p:cNvPr>
            <p:cNvSpPr/>
            <p:nvPr/>
          </p:nvSpPr>
          <p:spPr>
            <a:xfrm>
              <a:off x="2421213" y="8158199"/>
              <a:ext cx="1307078" cy="1077061"/>
            </a:xfrm>
            <a:custGeom>
              <a:avLst/>
              <a:gdLst>
                <a:gd name="connsiteX0" fmla="*/ 1200877 w 1307078"/>
                <a:gd name="connsiteY0" fmla="*/ 578634 h 1077060"/>
                <a:gd name="connsiteX1" fmla="*/ 1219551 w 1307078"/>
                <a:gd name="connsiteY1" fmla="*/ 450303 h 1077060"/>
                <a:gd name="connsiteX2" fmla="*/ 778411 w 1307078"/>
                <a:gd name="connsiteY2" fmla="*/ 17187 h 1077060"/>
                <a:gd name="connsiteX3" fmla="*/ 355945 w 1307078"/>
                <a:gd name="connsiteY3" fmla="*/ 326556 h 1077060"/>
                <a:gd name="connsiteX4" fmla="*/ 176222 w 1307078"/>
                <a:gd name="connsiteY4" fmla="*/ 521343 h 1077060"/>
                <a:gd name="connsiteX5" fmla="*/ 183224 w 1307078"/>
                <a:gd name="connsiteY5" fmla="*/ 571759 h 1077060"/>
                <a:gd name="connsiteX6" fmla="*/ 162217 w 1307078"/>
                <a:gd name="connsiteY6" fmla="*/ 571759 h 1077060"/>
                <a:gd name="connsiteX7" fmla="*/ 17506 w 1307078"/>
                <a:gd name="connsiteY7" fmla="*/ 727589 h 1077060"/>
                <a:gd name="connsiteX8" fmla="*/ 176222 w 1307078"/>
                <a:gd name="connsiteY8" fmla="*/ 883419 h 1077060"/>
                <a:gd name="connsiteX9" fmla="*/ 722393 w 1307078"/>
                <a:gd name="connsiteY9" fmla="*/ 883419 h 1077060"/>
                <a:gd name="connsiteX10" fmla="*/ 904452 w 1307078"/>
                <a:gd name="connsiteY10" fmla="*/ 1062165 h 1077060"/>
                <a:gd name="connsiteX11" fmla="*/ 904452 w 1307078"/>
                <a:gd name="connsiteY11" fmla="*/ 883419 h 1077060"/>
                <a:gd name="connsiteX12" fmla="*/ 1149529 w 1307078"/>
                <a:gd name="connsiteY12" fmla="*/ 883419 h 1077060"/>
                <a:gd name="connsiteX13" fmla="*/ 1308245 w 1307078"/>
                <a:gd name="connsiteY13" fmla="*/ 727589 h 1077060"/>
                <a:gd name="connsiteX14" fmla="*/ 1200877 w 1307078"/>
                <a:gd name="connsiteY14" fmla="*/ 578634 h 107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07078" h="1077060">
                  <a:moveTo>
                    <a:pt x="1200877" y="578634"/>
                  </a:moveTo>
                  <a:cubicBezTo>
                    <a:pt x="1212547" y="537385"/>
                    <a:pt x="1219551" y="496135"/>
                    <a:pt x="1219551" y="450303"/>
                  </a:cubicBezTo>
                  <a:cubicBezTo>
                    <a:pt x="1219551" y="211975"/>
                    <a:pt x="1021155" y="17187"/>
                    <a:pt x="778411" y="17187"/>
                  </a:cubicBezTo>
                  <a:cubicBezTo>
                    <a:pt x="580015" y="17187"/>
                    <a:pt x="409629" y="147809"/>
                    <a:pt x="355945" y="326556"/>
                  </a:cubicBezTo>
                  <a:cubicBezTo>
                    <a:pt x="255579" y="335722"/>
                    <a:pt x="176222" y="418220"/>
                    <a:pt x="176222" y="521343"/>
                  </a:cubicBezTo>
                  <a:cubicBezTo>
                    <a:pt x="176222" y="539676"/>
                    <a:pt x="178555" y="555718"/>
                    <a:pt x="183224" y="571759"/>
                  </a:cubicBezTo>
                  <a:lnTo>
                    <a:pt x="162217" y="571759"/>
                  </a:lnTo>
                  <a:cubicBezTo>
                    <a:pt x="80524" y="578634"/>
                    <a:pt x="17506" y="647382"/>
                    <a:pt x="17506" y="727589"/>
                  </a:cubicBezTo>
                  <a:cubicBezTo>
                    <a:pt x="17506" y="814670"/>
                    <a:pt x="89861" y="883419"/>
                    <a:pt x="176222" y="883419"/>
                  </a:cubicBezTo>
                  <a:lnTo>
                    <a:pt x="722393" y="883419"/>
                  </a:lnTo>
                  <a:lnTo>
                    <a:pt x="904452" y="1062165"/>
                  </a:lnTo>
                  <a:lnTo>
                    <a:pt x="904452" y="883419"/>
                  </a:lnTo>
                  <a:lnTo>
                    <a:pt x="1149529" y="883419"/>
                  </a:lnTo>
                  <a:cubicBezTo>
                    <a:pt x="1238223" y="883419"/>
                    <a:pt x="1308245" y="812379"/>
                    <a:pt x="1308245" y="727589"/>
                  </a:cubicBezTo>
                  <a:cubicBezTo>
                    <a:pt x="1308245" y="658840"/>
                    <a:pt x="1263897" y="599258"/>
                    <a:pt x="1200877" y="578634"/>
                  </a:cubicBezTo>
                  <a:close/>
                </a:path>
              </a:pathLst>
            </a:custGeom>
            <a:solidFill>
              <a:srgbClr val="008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5E75F98D-1C5F-4495-AB62-917922D0C37A}"/>
                </a:ext>
              </a:extLst>
            </p:cNvPr>
            <p:cNvSpPr/>
            <p:nvPr/>
          </p:nvSpPr>
          <p:spPr>
            <a:xfrm>
              <a:off x="2799537" y="8278772"/>
              <a:ext cx="746902" cy="733318"/>
            </a:xfrm>
            <a:custGeom>
              <a:avLst/>
              <a:gdLst>
                <a:gd name="connsiteX0" fmla="*/ 435128 w 746901"/>
                <a:gd name="connsiteY0" fmla="*/ 69646 h 733317"/>
                <a:gd name="connsiteX1" fmla="*/ 697614 w 746901"/>
                <a:gd name="connsiteY1" fmla="*/ 427213 h 733317"/>
                <a:gd name="connsiteX2" fmla="*/ 333423 w 746901"/>
                <a:gd name="connsiteY2" fmla="*/ 684925 h 733317"/>
                <a:gd name="connsiteX3" fmla="*/ 70937 w 746901"/>
                <a:gd name="connsiteY3" fmla="*/ 327357 h 733317"/>
                <a:gd name="connsiteX4" fmla="*/ 435128 w 746901"/>
                <a:gd name="connsiteY4" fmla="*/ 69646 h 7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901" h="733317">
                  <a:moveTo>
                    <a:pt x="435128" y="69646"/>
                  </a:moveTo>
                  <a:cubicBezTo>
                    <a:pt x="608181" y="97221"/>
                    <a:pt x="725699" y="257309"/>
                    <a:pt x="697614" y="427213"/>
                  </a:cubicBezTo>
                  <a:cubicBezTo>
                    <a:pt x="669529" y="597118"/>
                    <a:pt x="506475" y="712499"/>
                    <a:pt x="333423" y="684925"/>
                  </a:cubicBezTo>
                  <a:cubicBezTo>
                    <a:pt x="160371" y="657350"/>
                    <a:pt x="42852" y="497262"/>
                    <a:pt x="70937" y="327357"/>
                  </a:cubicBezTo>
                  <a:cubicBezTo>
                    <a:pt x="99022" y="157453"/>
                    <a:pt x="262076" y="42072"/>
                    <a:pt x="435128" y="69646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3621D90E-AB01-4F29-AD20-A3D6A31B6994}"/>
                </a:ext>
              </a:extLst>
            </p:cNvPr>
            <p:cNvSpPr/>
            <p:nvPr/>
          </p:nvSpPr>
          <p:spPr>
            <a:xfrm>
              <a:off x="2869353" y="8325486"/>
              <a:ext cx="303429" cy="252078"/>
            </a:xfrm>
            <a:custGeom>
              <a:avLst/>
              <a:gdLst>
                <a:gd name="connsiteX0" fmla="*/ 17506 w 303428"/>
                <a:gd name="connsiteY0" fmla="*/ 216558 h 252078"/>
                <a:gd name="connsiteX1" fmla="*/ 52517 w 303428"/>
                <a:gd name="connsiteY1" fmla="*/ 228016 h 252078"/>
                <a:gd name="connsiteX2" fmla="*/ 66522 w 303428"/>
                <a:gd name="connsiteY2" fmla="*/ 234891 h 252078"/>
                <a:gd name="connsiteX3" fmla="*/ 78192 w 303428"/>
                <a:gd name="connsiteY3" fmla="*/ 221141 h 252078"/>
                <a:gd name="connsiteX4" fmla="*/ 66522 w 303428"/>
                <a:gd name="connsiteY4" fmla="*/ 177600 h 252078"/>
                <a:gd name="connsiteX5" fmla="*/ 82861 w 303428"/>
                <a:gd name="connsiteY5" fmla="*/ 154684 h 252078"/>
                <a:gd name="connsiteX6" fmla="*/ 108535 w 303428"/>
                <a:gd name="connsiteY6" fmla="*/ 118019 h 252078"/>
                <a:gd name="connsiteX7" fmla="*/ 213568 w 303428"/>
                <a:gd name="connsiteY7" fmla="*/ 95102 h 252078"/>
                <a:gd name="connsiteX8" fmla="*/ 234575 w 303428"/>
                <a:gd name="connsiteY8" fmla="*/ 74478 h 252078"/>
                <a:gd name="connsiteX9" fmla="*/ 255581 w 303428"/>
                <a:gd name="connsiteY9" fmla="*/ 58436 h 252078"/>
                <a:gd name="connsiteX10" fmla="*/ 283590 w 303428"/>
                <a:gd name="connsiteY10" fmla="*/ 46978 h 252078"/>
                <a:gd name="connsiteX11" fmla="*/ 290592 w 303428"/>
                <a:gd name="connsiteY11" fmla="*/ 17187 h 252078"/>
                <a:gd name="connsiteX12" fmla="*/ 17506 w 303428"/>
                <a:gd name="connsiteY12" fmla="*/ 216558 h 25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3428" h="252078">
                  <a:moveTo>
                    <a:pt x="17506" y="216558"/>
                  </a:moveTo>
                  <a:lnTo>
                    <a:pt x="52517" y="228016"/>
                  </a:lnTo>
                  <a:lnTo>
                    <a:pt x="66522" y="234891"/>
                  </a:lnTo>
                  <a:lnTo>
                    <a:pt x="78192" y="221141"/>
                  </a:lnTo>
                  <a:lnTo>
                    <a:pt x="66522" y="177600"/>
                  </a:lnTo>
                  <a:lnTo>
                    <a:pt x="82861" y="154684"/>
                  </a:lnTo>
                  <a:lnTo>
                    <a:pt x="108535" y="118019"/>
                  </a:lnTo>
                  <a:lnTo>
                    <a:pt x="213568" y="95102"/>
                  </a:lnTo>
                  <a:lnTo>
                    <a:pt x="234575" y="74478"/>
                  </a:lnTo>
                  <a:lnTo>
                    <a:pt x="255581" y="58436"/>
                  </a:lnTo>
                  <a:lnTo>
                    <a:pt x="283590" y="46978"/>
                  </a:lnTo>
                  <a:lnTo>
                    <a:pt x="290592" y="17187"/>
                  </a:lnTo>
                  <a:cubicBezTo>
                    <a:pt x="166886" y="28645"/>
                    <a:pt x="61853" y="108852"/>
                    <a:pt x="17506" y="216558"/>
                  </a:cubicBezTo>
                  <a:close/>
                </a:path>
              </a:pathLst>
            </a:custGeom>
            <a:solidFill>
              <a:srgbClr val="00D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708AAFA3-7359-4A51-927A-D21DA600B965}"/>
                </a:ext>
              </a:extLst>
            </p:cNvPr>
            <p:cNvSpPr/>
            <p:nvPr/>
          </p:nvSpPr>
          <p:spPr>
            <a:xfrm>
              <a:off x="3210127" y="8343820"/>
              <a:ext cx="303429" cy="549988"/>
            </a:xfrm>
            <a:custGeom>
              <a:avLst/>
              <a:gdLst>
                <a:gd name="connsiteX0" fmla="*/ 290592 w 303428"/>
                <a:gd name="connsiteY0" fmla="*/ 292181 h 549988"/>
                <a:gd name="connsiteX1" fmla="*/ 290592 w 303428"/>
                <a:gd name="connsiteY1" fmla="*/ 283015 h 549988"/>
                <a:gd name="connsiteX2" fmla="*/ 290592 w 303428"/>
                <a:gd name="connsiteY2" fmla="*/ 278432 h 549988"/>
                <a:gd name="connsiteX3" fmla="*/ 288257 w 303428"/>
                <a:gd name="connsiteY3" fmla="*/ 269265 h 549988"/>
                <a:gd name="connsiteX4" fmla="*/ 288257 w 303428"/>
                <a:gd name="connsiteY4" fmla="*/ 264682 h 549988"/>
                <a:gd name="connsiteX5" fmla="*/ 285923 w 303428"/>
                <a:gd name="connsiteY5" fmla="*/ 250932 h 549988"/>
                <a:gd name="connsiteX6" fmla="*/ 285923 w 303428"/>
                <a:gd name="connsiteY6" fmla="*/ 248641 h 549988"/>
                <a:gd name="connsiteX7" fmla="*/ 283588 w 303428"/>
                <a:gd name="connsiteY7" fmla="*/ 234891 h 549988"/>
                <a:gd name="connsiteX8" fmla="*/ 281255 w 303428"/>
                <a:gd name="connsiteY8" fmla="*/ 230308 h 549988"/>
                <a:gd name="connsiteX9" fmla="*/ 278921 w 303428"/>
                <a:gd name="connsiteY9" fmla="*/ 221141 h 549988"/>
                <a:gd name="connsiteX10" fmla="*/ 276587 w 303428"/>
                <a:gd name="connsiteY10" fmla="*/ 216558 h 549988"/>
                <a:gd name="connsiteX11" fmla="*/ 274253 w 303428"/>
                <a:gd name="connsiteY11" fmla="*/ 207392 h 549988"/>
                <a:gd name="connsiteX12" fmla="*/ 271918 w 303428"/>
                <a:gd name="connsiteY12" fmla="*/ 202808 h 549988"/>
                <a:gd name="connsiteX13" fmla="*/ 267251 w 303428"/>
                <a:gd name="connsiteY13" fmla="*/ 193642 h 549988"/>
                <a:gd name="connsiteX14" fmla="*/ 264916 w 303428"/>
                <a:gd name="connsiteY14" fmla="*/ 186767 h 549988"/>
                <a:gd name="connsiteX15" fmla="*/ 260248 w 303428"/>
                <a:gd name="connsiteY15" fmla="*/ 177600 h 549988"/>
                <a:gd name="connsiteX16" fmla="*/ 257914 w 303428"/>
                <a:gd name="connsiteY16" fmla="*/ 173017 h 549988"/>
                <a:gd name="connsiteX17" fmla="*/ 255581 w 303428"/>
                <a:gd name="connsiteY17" fmla="*/ 166142 h 549988"/>
                <a:gd name="connsiteX18" fmla="*/ 253246 w 303428"/>
                <a:gd name="connsiteY18" fmla="*/ 159267 h 549988"/>
                <a:gd name="connsiteX19" fmla="*/ 250912 w 303428"/>
                <a:gd name="connsiteY19" fmla="*/ 152393 h 549988"/>
                <a:gd name="connsiteX20" fmla="*/ 246244 w 303428"/>
                <a:gd name="connsiteY20" fmla="*/ 145518 h 549988"/>
                <a:gd name="connsiteX21" fmla="*/ 243910 w 303428"/>
                <a:gd name="connsiteY21" fmla="*/ 140935 h 549988"/>
                <a:gd name="connsiteX22" fmla="*/ 234574 w 303428"/>
                <a:gd name="connsiteY22" fmla="*/ 129477 h 549988"/>
                <a:gd name="connsiteX23" fmla="*/ 232240 w 303428"/>
                <a:gd name="connsiteY23" fmla="*/ 124893 h 549988"/>
                <a:gd name="connsiteX24" fmla="*/ 227572 w 303428"/>
                <a:gd name="connsiteY24" fmla="*/ 118019 h 549988"/>
                <a:gd name="connsiteX25" fmla="*/ 225237 w 303428"/>
                <a:gd name="connsiteY25" fmla="*/ 113435 h 549988"/>
                <a:gd name="connsiteX26" fmla="*/ 220570 w 303428"/>
                <a:gd name="connsiteY26" fmla="*/ 106560 h 549988"/>
                <a:gd name="connsiteX27" fmla="*/ 218235 w 303428"/>
                <a:gd name="connsiteY27" fmla="*/ 104269 h 549988"/>
                <a:gd name="connsiteX28" fmla="*/ 211233 w 303428"/>
                <a:gd name="connsiteY28" fmla="*/ 97394 h 549988"/>
                <a:gd name="connsiteX29" fmla="*/ 211233 w 303428"/>
                <a:gd name="connsiteY29" fmla="*/ 97394 h 549988"/>
                <a:gd name="connsiteX30" fmla="*/ 185559 w 303428"/>
                <a:gd name="connsiteY30" fmla="*/ 74478 h 549988"/>
                <a:gd name="connsiteX31" fmla="*/ 183224 w 303428"/>
                <a:gd name="connsiteY31" fmla="*/ 72186 h 549988"/>
                <a:gd name="connsiteX32" fmla="*/ 173888 w 303428"/>
                <a:gd name="connsiteY32" fmla="*/ 65311 h 549988"/>
                <a:gd name="connsiteX33" fmla="*/ 171553 w 303428"/>
                <a:gd name="connsiteY33" fmla="*/ 65311 h 549988"/>
                <a:gd name="connsiteX34" fmla="*/ 131874 w 303428"/>
                <a:gd name="connsiteY34" fmla="*/ 40103 h 549988"/>
                <a:gd name="connsiteX35" fmla="*/ 131874 w 303428"/>
                <a:gd name="connsiteY35" fmla="*/ 40103 h 549988"/>
                <a:gd name="connsiteX36" fmla="*/ 120204 w 303428"/>
                <a:gd name="connsiteY36" fmla="*/ 35520 h 549988"/>
                <a:gd name="connsiteX37" fmla="*/ 120204 w 303428"/>
                <a:gd name="connsiteY37" fmla="*/ 35520 h 549988"/>
                <a:gd name="connsiteX38" fmla="*/ 75857 w 303428"/>
                <a:gd name="connsiteY38" fmla="*/ 17187 h 549988"/>
                <a:gd name="connsiteX39" fmla="*/ 75857 w 303428"/>
                <a:gd name="connsiteY39" fmla="*/ 17187 h 549988"/>
                <a:gd name="connsiteX40" fmla="*/ 47848 w 303428"/>
                <a:gd name="connsiteY40" fmla="*/ 30937 h 549988"/>
                <a:gd name="connsiteX41" fmla="*/ 52517 w 303428"/>
                <a:gd name="connsiteY41" fmla="*/ 67603 h 549988"/>
                <a:gd name="connsiteX42" fmla="*/ 66520 w 303428"/>
                <a:gd name="connsiteY42" fmla="*/ 63020 h 549988"/>
                <a:gd name="connsiteX43" fmla="*/ 80526 w 303428"/>
                <a:gd name="connsiteY43" fmla="*/ 72186 h 549988"/>
                <a:gd name="connsiteX44" fmla="*/ 101531 w 303428"/>
                <a:gd name="connsiteY44" fmla="*/ 69894 h 549988"/>
                <a:gd name="connsiteX45" fmla="*/ 99198 w 303428"/>
                <a:gd name="connsiteY45" fmla="*/ 90519 h 549988"/>
                <a:gd name="connsiteX46" fmla="*/ 85193 w 303428"/>
                <a:gd name="connsiteY46" fmla="*/ 120310 h 549988"/>
                <a:gd name="connsiteX47" fmla="*/ 57185 w 303428"/>
                <a:gd name="connsiteY47" fmla="*/ 134060 h 549988"/>
                <a:gd name="connsiteX48" fmla="*/ 85193 w 303428"/>
                <a:gd name="connsiteY48" fmla="*/ 159267 h 549988"/>
                <a:gd name="connsiteX49" fmla="*/ 113202 w 303428"/>
                <a:gd name="connsiteY49" fmla="*/ 140935 h 549988"/>
                <a:gd name="connsiteX50" fmla="*/ 113202 w 303428"/>
                <a:gd name="connsiteY50" fmla="*/ 122602 h 549988"/>
                <a:gd name="connsiteX51" fmla="*/ 134209 w 303428"/>
                <a:gd name="connsiteY51" fmla="*/ 131768 h 549988"/>
                <a:gd name="connsiteX52" fmla="*/ 145879 w 303428"/>
                <a:gd name="connsiteY52" fmla="*/ 124893 h 549988"/>
                <a:gd name="connsiteX53" fmla="*/ 152881 w 303428"/>
                <a:gd name="connsiteY53" fmla="*/ 138643 h 549988"/>
                <a:gd name="connsiteX54" fmla="*/ 164552 w 303428"/>
                <a:gd name="connsiteY54" fmla="*/ 143226 h 549988"/>
                <a:gd name="connsiteX55" fmla="*/ 185559 w 303428"/>
                <a:gd name="connsiteY55" fmla="*/ 140935 h 549988"/>
                <a:gd name="connsiteX56" fmla="*/ 192561 w 303428"/>
                <a:gd name="connsiteY56" fmla="*/ 150101 h 549988"/>
                <a:gd name="connsiteX57" fmla="*/ 211233 w 303428"/>
                <a:gd name="connsiteY57" fmla="*/ 161559 h 549988"/>
                <a:gd name="connsiteX58" fmla="*/ 218235 w 303428"/>
                <a:gd name="connsiteY58" fmla="*/ 175309 h 549988"/>
                <a:gd name="connsiteX59" fmla="*/ 192561 w 303428"/>
                <a:gd name="connsiteY59" fmla="*/ 177600 h 549988"/>
                <a:gd name="connsiteX60" fmla="*/ 159883 w 303428"/>
                <a:gd name="connsiteY60" fmla="*/ 161559 h 549988"/>
                <a:gd name="connsiteX61" fmla="*/ 92196 w 303428"/>
                <a:gd name="connsiteY61" fmla="*/ 168434 h 549988"/>
                <a:gd name="connsiteX62" fmla="*/ 59518 w 303428"/>
                <a:gd name="connsiteY62" fmla="*/ 193642 h 549988"/>
                <a:gd name="connsiteX63" fmla="*/ 17506 w 303428"/>
                <a:gd name="connsiteY63" fmla="*/ 232600 h 549988"/>
                <a:gd name="connsiteX64" fmla="*/ 38511 w 303428"/>
                <a:gd name="connsiteY64" fmla="*/ 271557 h 549988"/>
                <a:gd name="connsiteX65" fmla="*/ 24507 w 303428"/>
                <a:gd name="connsiteY65" fmla="*/ 310514 h 549988"/>
                <a:gd name="connsiteX66" fmla="*/ 113202 w 303428"/>
                <a:gd name="connsiteY66" fmla="*/ 344889 h 549988"/>
                <a:gd name="connsiteX67" fmla="*/ 159883 w 303428"/>
                <a:gd name="connsiteY67" fmla="*/ 340306 h 549988"/>
                <a:gd name="connsiteX68" fmla="*/ 173888 w 303428"/>
                <a:gd name="connsiteY68" fmla="*/ 333431 h 549988"/>
                <a:gd name="connsiteX69" fmla="*/ 176222 w 303428"/>
                <a:gd name="connsiteY69" fmla="*/ 349472 h 549988"/>
                <a:gd name="connsiteX70" fmla="*/ 176222 w 303428"/>
                <a:gd name="connsiteY70" fmla="*/ 388429 h 549988"/>
                <a:gd name="connsiteX71" fmla="*/ 190226 w 303428"/>
                <a:gd name="connsiteY71" fmla="*/ 418220 h 549988"/>
                <a:gd name="connsiteX72" fmla="*/ 180890 w 303428"/>
                <a:gd name="connsiteY72" fmla="*/ 445720 h 549988"/>
                <a:gd name="connsiteX73" fmla="*/ 199563 w 303428"/>
                <a:gd name="connsiteY73" fmla="*/ 496136 h 549988"/>
                <a:gd name="connsiteX74" fmla="*/ 185559 w 303428"/>
                <a:gd name="connsiteY74" fmla="*/ 532801 h 549988"/>
                <a:gd name="connsiteX75" fmla="*/ 190226 w 303428"/>
                <a:gd name="connsiteY75" fmla="*/ 537385 h 549988"/>
                <a:gd name="connsiteX76" fmla="*/ 229905 w 303428"/>
                <a:gd name="connsiteY76" fmla="*/ 491552 h 549988"/>
                <a:gd name="connsiteX77" fmla="*/ 229905 w 303428"/>
                <a:gd name="connsiteY77" fmla="*/ 491552 h 549988"/>
                <a:gd name="connsiteX78" fmla="*/ 239242 w 303428"/>
                <a:gd name="connsiteY78" fmla="*/ 480094 h 549988"/>
                <a:gd name="connsiteX79" fmla="*/ 239242 w 303428"/>
                <a:gd name="connsiteY79" fmla="*/ 480094 h 549988"/>
                <a:gd name="connsiteX80" fmla="*/ 246244 w 303428"/>
                <a:gd name="connsiteY80" fmla="*/ 468636 h 549988"/>
                <a:gd name="connsiteX81" fmla="*/ 246244 w 303428"/>
                <a:gd name="connsiteY81" fmla="*/ 468636 h 549988"/>
                <a:gd name="connsiteX82" fmla="*/ 253246 w 303428"/>
                <a:gd name="connsiteY82" fmla="*/ 457178 h 549988"/>
                <a:gd name="connsiteX83" fmla="*/ 253246 w 303428"/>
                <a:gd name="connsiteY83" fmla="*/ 454886 h 549988"/>
                <a:gd name="connsiteX84" fmla="*/ 257914 w 303428"/>
                <a:gd name="connsiteY84" fmla="*/ 443428 h 549988"/>
                <a:gd name="connsiteX85" fmla="*/ 257914 w 303428"/>
                <a:gd name="connsiteY85" fmla="*/ 441137 h 549988"/>
                <a:gd name="connsiteX86" fmla="*/ 262583 w 303428"/>
                <a:gd name="connsiteY86" fmla="*/ 429679 h 549988"/>
                <a:gd name="connsiteX87" fmla="*/ 262583 w 303428"/>
                <a:gd name="connsiteY87" fmla="*/ 427387 h 549988"/>
                <a:gd name="connsiteX88" fmla="*/ 267251 w 303428"/>
                <a:gd name="connsiteY88" fmla="*/ 415929 h 549988"/>
                <a:gd name="connsiteX89" fmla="*/ 267251 w 303428"/>
                <a:gd name="connsiteY89" fmla="*/ 413637 h 549988"/>
                <a:gd name="connsiteX90" fmla="*/ 269585 w 303428"/>
                <a:gd name="connsiteY90" fmla="*/ 402179 h 549988"/>
                <a:gd name="connsiteX91" fmla="*/ 269585 w 303428"/>
                <a:gd name="connsiteY91" fmla="*/ 397596 h 549988"/>
                <a:gd name="connsiteX92" fmla="*/ 271918 w 303428"/>
                <a:gd name="connsiteY92" fmla="*/ 386138 h 549988"/>
                <a:gd name="connsiteX93" fmla="*/ 271918 w 303428"/>
                <a:gd name="connsiteY93" fmla="*/ 381555 h 549988"/>
                <a:gd name="connsiteX94" fmla="*/ 274253 w 303428"/>
                <a:gd name="connsiteY94" fmla="*/ 370097 h 549988"/>
                <a:gd name="connsiteX95" fmla="*/ 274253 w 303428"/>
                <a:gd name="connsiteY95" fmla="*/ 365513 h 549988"/>
                <a:gd name="connsiteX96" fmla="*/ 276587 w 303428"/>
                <a:gd name="connsiteY96" fmla="*/ 354055 h 549988"/>
                <a:gd name="connsiteX97" fmla="*/ 276587 w 303428"/>
                <a:gd name="connsiteY97" fmla="*/ 349472 h 549988"/>
                <a:gd name="connsiteX98" fmla="*/ 276587 w 303428"/>
                <a:gd name="connsiteY98" fmla="*/ 338014 h 549988"/>
                <a:gd name="connsiteX99" fmla="*/ 276587 w 303428"/>
                <a:gd name="connsiteY99" fmla="*/ 333431 h 549988"/>
                <a:gd name="connsiteX100" fmla="*/ 276587 w 303428"/>
                <a:gd name="connsiteY100" fmla="*/ 317389 h 549988"/>
                <a:gd name="connsiteX101" fmla="*/ 276587 w 303428"/>
                <a:gd name="connsiteY101" fmla="*/ 303639 h 549988"/>
                <a:gd name="connsiteX102" fmla="*/ 290592 w 303428"/>
                <a:gd name="connsiteY102" fmla="*/ 292181 h 54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303428" h="549988">
                  <a:moveTo>
                    <a:pt x="290592" y="292181"/>
                  </a:moveTo>
                  <a:cubicBezTo>
                    <a:pt x="290592" y="289890"/>
                    <a:pt x="290592" y="285306"/>
                    <a:pt x="290592" y="283015"/>
                  </a:cubicBezTo>
                  <a:cubicBezTo>
                    <a:pt x="290592" y="280723"/>
                    <a:pt x="290592" y="280723"/>
                    <a:pt x="290592" y="278432"/>
                  </a:cubicBezTo>
                  <a:cubicBezTo>
                    <a:pt x="290592" y="276140"/>
                    <a:pt x="290592" y="271557"/>
                    <a:pt x="288257" y="269265"/>
                  </a:cubicBezTo>
                  <a:cubicBezTo>
                    <a:pt x="288257" y="266974"/>
                    <a:pt x="288257" y="266974"/>
                    <a:pt x="288257" y="264682"/>
                  </a:cubicBezTo>
                  <a:cubicBezTo>
                    <a:pt x="288257" y="260099"/>
                    <a:pt x="285923" y="255516"/>
                    <a:pt x="285923" y="250932"/>
                  </a:cubicBezTo>
                  <a:cubicBezTo>
                    <a:pt x="285923" y="250932"/>
                    <a:pt x="285923" y="250932"/>
                    <a:pt x="285923" y="248641"/>
                  </a:cubicBezTo>
                  <a:cubicBezTo>
                    <a:pt x="285923" y="244058"/>
                    <a:pt x="283588" y="239474"/>
                    <a:pt x="283588" y="234891"/>
                  </a:cubicBezTo>
                  <a:cubicBezTo>
                    <a:pt x="283588" y="232600"/>
                    <a:pt x="283588" y="232600"/>
                    <a:pt x="281255" y="230308"/>
                  </a:cubicBezTo>
                  <a:cubicBezTo>
                    <a:pt x="281255" y="228016"/>
                    <a:pt x="278921" y="223433"/>
                    <a:pt x="278921" y="221141"/>
                  </a:cubicBezTo>
                  <a:cubicBezTo>
                    <a:pt x="278921" y="218850"/>
                    <a:pt x="278921" y="216558"/>
                    <a:pt x="276587" y="216558"/>
                  </a:cubicBezTo>
                  <a:cubicBezTo>
                    <a:pt x="276587" y="214267"/>
                    <a:pt x="274253" y="211975"/>
                    <a:pt x="274253" y="207392"/>
                  </a:cubicBezTo>
                  <a:cubicBezTo>
                    <a:pt x="274253" y="205100"/>
                    <a:pt x="271918" y="205100"/>
                    <a:pt x="271918" y="202808"/>
                  </a:cubicBezTo>
                  <a:cubicBezTo>
                    <a:pt x="269585" y="200517"/>
                    <a:pt x="269585" y="195933"/>
                    <a:pt x="267251" y="193642"/>
                  </a:cubicBezTo>
                  <a:cubicBezTo>
                    <a:pt x="267251" y="191350"/>
                    <a:pt x="264916" y="189059"/>
                    <a:pt x="264916" y="186767"/>
                  </a:cubicBezTo>
                  <a:cubicBezTo>
                    <a:pt x="262583" y="184475"/>
                    <a:pt x="262583" y="179892"/>
                    <a:pt x="260248" y="177600"/>
                  </a:cubicBezTo>
                  <a:cubicBezTo>
                    <a:pt x="260248" y="175309"/>
                    <a:pt x="257914" y="173017"/>
                    <a:pt x="257914" y="173017"/>
                  </a:cubicBezTo>
                  <a:cubicBezTo>
                    <a:pt x="257914" y="170726"/>
                    <a:pt x="255581" y="168434"/>
                    <a:pt x="255581" y="166142"/>
                  </a:cubicBezTo>
                  <a:cubicBezTo>
                    <a:pt x="255581" y="163851"/>
                    <a:pt x="253246" y="161559"/>
                    <a:pt x="253246" y="159267"/>
                  </a:cubicBezTo>
                  <a:cubicBezTo>
                    <a:pt x="253246" y="156976"/>
                    <a:pt x="250912" y="154684"/>
                    <a:pt x="250912" y="152393"/>
                  </a:cubicBezTo>
                  <a:cubicBezTo>
                    <a:pt x="248577" y="150101"/>
                    <a:pt x="248577" y="147809"/>
                    <a:pt x="246244" y="145518"/>
                  </a:cubicBezTo>
                  <a:cubicBezTo>
                    <a:pt x="246244" y="143226"/>
                    <a:pt x="243910" y="143226"/>
                    <a:pt x="243910" y="140935"/>
                  </a:cubicBezTo>
                  <a:cubicBezTo>
                    <a:pt x="241576" y="136351"/>
                    <a:pt x="239242" y="131768"/>
                    <a:pt x="234574" y="129477"/>
                  </a:cubicBezTo>
                  <a:cubicBezTo>
                    <a:pt x="234574" y="127185"/>
                    <a:pt x="232240" y="127185"/>
                    <a:pt x="232240" y="124893"/>
                  </a:cubicBezTo>
                  <a:cubicBezTo>
                    <a:pt x="229905" y="122602"/>
                    <a:pt x="229905" y="120310"/>
                    <a:pt x="227572" y="118019"/>
                  </a:cubicBezTo>
                  <a:cubicBezTo>
                    <a:pt x="227572" y="115727"/>
                    <a:pt x="225237" y="115727"/>
                    <a:pt x="225237" y="113435"/>
                  </a:cubicBezTo>
                  <a:cubicBezTo>
                    <a:pt x="222903" y="111144"/>
                    <a:pt x="220570" y="108852"/>
                    <a:pt x="220570" y="106560"/>
                  </a:cubicBezTo>
                  <a:cubicBezTo>
                    <a:pt x="220570" y="106560"/>
                    <a:pt x="218235" y="104269"/>
                    <a:pt x="218235" y="104269"/>
                  </a:cubicBezTo>
                  <a:cubicBezTo>
                    <a:pt x="215901" y="101977"/>
                    <a:pt x="213566" y="99686"/>
                    <a:pt x="211233" y="97394"/>
                  </a:cubicBezTo>
                  <a:cubicBezTo>
                    <a:pt x="211233" y="97394"/>
                    <a:pt x="211233" y="97394"/>
                    <a:pt x="211233" y="97394"/>
                  </a:cubicBezTo>
                  <a:cubicBezTo>
                    <a:pt x="204231" y="88227"/>
                    <a:pt x="194894" y="81353"/>
                    <a:pt x="185559" y="74478"/>
                  </a:cubicBezTo>
                  <a:cubicBezTo>
                    <a:pt x="185559" y="74478"/>
                    <a:pt x="185559" y="74478"/>
                    <a:pt x="183224" y="72186"/>
                  </a:cubicBezTo>
                  <a:cubicBezTo>
                    <a:pt x="180890" y="69894"/>
                    <a:pt x="178555" y="67603"/>
                    <a:pt x="173888" y="65311"/>
                  </a:cubicBezTo>
                  <a:cubicBezTo>
                    <a:pt x="173888" y="65311"/>
                    <a:pt x="173888" y="65311"/>
                    <a:pt x="171553" y="65311"/>
                  </a:cubicBezTo>
                  <a:cubicBezTo>
                    <a:pt x="159883" y="56145"/>
                    <a:pt x="145879" y="46978"/>
                    <a:pt x="131874" y="40103"/>
                  </a:cubicBezTo>
                  <a:cubicBezTo>
                    <a:pt x="131874" y="40103"/>
                    <a:pt x="131874" y="40103"/>
                    <a:pt x="131874" y="40103"/>
                  </a:cubicBezTo>
                  <a:cubicBezTo>
                    <a:pt x="129541" y="37812"/>
                    <a:pt x="124872" y="35520"/>
                    <a:pt x="120204" y="35520"/>
                  </a:cubicBezTo>
                  <a:cubicBezTo>
                    <a:pt x="120204" y="35520"/>
                    <a:pt x="120204" y="35520"/>
                    <a:pt x="120204" y="35520"/>
                  </a:cubicBezTo>
                  <a:cubicBezTo>
                    <a:pt x="106200" y="28645"/>
                    <a:pt x="89861" y="21770"/>
                    <a:pt x="75857" y="17187"/>
                  </a:cubicBezTo>
                  <a:lnTo>
                    <a:pt x="75857" y="17187"/>
                  </a:lnTo>
                  <a:lnTo>
                    <a:pt x="47848" y="30937"/>
                  </a:lnTo>
                  <a:lnTo>
                    <a:pt x="52517" y="67603"/>
                  </a:lnTo>
                  <a:lnTo>
                    <a:pt x="66520" y="63020"/>
                  </a:lnTo>
                  <a:lnTo>
                    <a:pt x="80526" y="72186"/>
                  </a:lnTo>
                  <a:lnTo>
                    <a:pt x="101531" y="69894"/>
                  </a:lnTo>
                  <a:lnTo>
                    <a:pt x="99198" y="90519"/>
                  </a:lnTo>
                  <a:lnTo>
                    <a:pt x="85193" y="120310"/>
                  </a:lnTo>
                  <a:lnTo>
                    <a:pt x="57185" y="134060"/>
                  </a:lnTo>
                  <a:cubicBezTo>
                    <a:pt x="57185" y="134060"/>
                    <a:pt x="71189" y="161559"/>
                    <a:pt x="85193" y="159267"/>
                  </a:cubicBezTo>
                  <a:cubicBezTo>
                    <a:pt x="99198" y="156976"/>
                    <a:pt x="113202" y="140935"/>
                    <a:pt x="113202" y="140935"/>
                  </a:cubicBezTo>
                  <a:lnTo>
                    <a:pt x="113202" y="122602"/>
                  </a:lnTo>
                  <a:lnTo>
                    <a:pt x="134209" y="131768"/>
                  </a:lnTo>
                  <a:lnTo>
                    <a:pt x="145879" y="124893"/>
                  </a:lnTo>
                  <a:lnTo>
                    <a:pt x="152881" y="138643"/>
                  </a:lnTo>
                  <a:lnTo>
                    <a:pt x="164552" y="143226"/>
                  </a:lnTo>
                  <a:lnTo>
                    <a:pt x="185559" y="140935"/>
                  </a:lnTo>
                  <a:lnTo>
                    <a:pt x="192561" y="150101"/>
                  </a:lnTo>
                  <a:lnTo>
                    <a:pt x="211233" y="161559"/>
                  </a:lnTo>
                  <a:lnTo>
                    <a:pt x="218235" y="175309"/>
                  </a:lnTo>
                  <a:lnTo>
                    <a:pt x="192561" y="177600"/>
                  </a:lnTo>
                  <a:lnTo>
                    <a:pt x="159883" y="161559"/>
                  </a:lnTo>
                  <a:lnTo>
                    <a:pt x="92196" y="168434"/>
                  </a:lnTo>
                  <a:lnTo>
                    <a:pt x="59518" y="193642"/>
                  </a:lnTo>
                  <a:lnTo>
                    <a:pt x="17506" y="232600"/>
                  </a:lnTo>
                  <a:lnTo>
                    <a:pt x="38511" y="271557"/>
                  </a:lnTo>
                  <a:lnTo>
                    <a:pt x="24507" y="310514"/>
                  </a:lnTo>
                  <a:cubicBezTo>
                    <a:pt x="24507" y="310514"/>
                    <a:pt x="68855" y="356347"/>
                    <a:pt x="113202" y="344889"/>
                  </a:cubicBezTo>
                  <a:cubicBezTo>
                    <a:pt x="157550" y="335722"/>
                    <a:pt x="159883" y="340306"/>
                    <a:pt x="159883" y="340306"/>
                  </a:cubicBezTo>
                  <a:lnTo>
                    <a:pt x="173888" y="333431"/>
                  </a:lnTo>
                  <a:lnTo>
                    <a:pt x="176222" y="349472"/>
                  </a:lnTo>
                  <a:lnTo>
                    <a:pt x="176222" y="388429"/>
                  </a:lnTo>
                  <a:lnTo>
                    <a:pt x="190226" y="418220"/>
                  </a:lnTo>
                  <a:lnTo>
                    <a:pt x="180890" y="445720"/>
                  </a:lnTo>
                  <a:lnTo>
                    <a:pt x="199563" y="496136"/>
                  </a:lnTo>
                  <a:lnTo>
                    <a:pt x="185559" y="532801"/>
                  </a:lnTo>
                  <a:lnTo>
                    <a:pt x="190226" y="537385"/>
                  </a:lnTo>
                  <a:cubicBezTo>
                    <a:pt x="204231" y="523635"/>
                    <a:pt x="218235" y="507594"/>
                    <a:pt x="229905" y="491552"/>
                  </a:cubicBezTo>
                  <a:cubicBezTo>
                    <a:pt x="229905" y="491552"/>
                    <a:pt x="229905" y="491552"/>
                    <a:pt x="229905" y="491552"/>
                  </a:cubicBezTo>
                  <a:cubicBezTo>
                    <a:pt x="232240" y="486969"/>
                    <a:pt x="234574" y="482386"/>
                    <a:pt x="239242" y="480094"/>
                  </a:cubicBezTo>
                  <a:cubicBezTo>
                    <a:pt x="239242" y="480094"/>
                    <a:pt x="239242" y="480094"/>
                    <a:pt x="239242" y="480094"/>
                  </a:cubicBezTo>
                  <a:cubicBezTo>
                    <a:pt x="241576" y="475511"/>
                    <a:pt x="243910" y="470928"/>
                    <a:pt x="246244" y="468636"/>
                  </a:cubicBezTo>
                  <a:cubicBezTo>
                    <a:pt x="246244" y="468636"/>
                    <a:pt x="246244" y="468636"/>
                    <a:pt x="246244" y="468636"/>
                  </a:cubicBezTo>
                  <a:cubicBezTo>
                    <a:pt x="248577" y="464053"/>
                    <a:pt x="250912" y="459470"/>
                    <a:pt x="253246" y="457178"/>
                  </a:cubicBezTo>
                  <a:cubicBezTo>
                    <a:pt x="253246" y="457178"/>
                    <a:pt x="253246" y="457178"/>
                    <a:pt x="253246" y="454886"/>
                  </a:cubicBezTo>
                  <a:cubicBezTo>
                    <a:pt x="255581" y="450303"/>
                    <a:pt x="257914" y="445720"/>
                    <a:pt x="257914" y="443428"/>
                  </a:cubicBezTo>
                  <a:cubicBezTo>
                    <a:pt x="257914" y="443428"/>
                    <a:pt x="257914" y="441137"/>
                    <a:pt x="257914" y="441137"/>
                  </a:cubicBezTo>
                  <a:cubicBezTo>
                    <a:pt x="260248" y="436553"/>
                    <a:pt x="260248" y="431970"/>
                    <a:pt x="262583" y="429679"/>
                  </a:cubicBezTo>
                  <a:cubicBezTo>
                    <a:pt x="262583" y="429679"/>
                    <a:pt x="262583" y="427387"/>
                    <a:pt x="262583" y="427387"/>
                  </a:cubicBezTo>
                  <a:cubicBezTo>
                    <a:pt x="264916" y="422804"/>
                    <a:pt x="264916" y="420512"/>
                    <a:pt x="267251" y="415929"/>
                  </a:cubicBezTo>
                  <a:cubicBezTo>
                    <a:pt x="267251" y="415929"/>
                    <a:pt x="267251" y="413637"/>
                    <a:pt x="267251" y="413637"/>
                  </a:cubicBezTo>
                  <a:cubicBezTo>
                    <a:pt x="269585" y="409054"/>
                    <a:pt x="269585" y="406762"/>
                    <a:pt x="269585" y="402179"/>
                  </a:cubicBezTo>
                  <a:cubicBezTo>
                    <a:pt x="269585" y="399887"/>
                    <a:pt x="269585" y="399887"/>
                    <a:pt x="269585" y="397596"/>
                  </a:cubicBezTo>
                  <a:cubicBezTo>
                    <a:pt x="269585" y="393013"/>
                    <a:pt x="271918" y="390721"/>
                    <a:pt x="271918" y="386138"/>
                  </a:cubicBezTo>
                  <a:cubicBezTo>
                    <a:pt x="271918" y="383846"/>
                    <a:pt x="271918" y="383846"/>
                    <a:pt x="271918" y="381555"/>
                  </a:cubicBezTo>
                  <a:cubicBezTo>
                    <a:pt x="271918" y="376971"/>
                    <a:pt x="274253" y="374680"/>
                    <a:pt x="274253" y="370097"/>
                  </a:cubicBezTo>
                  <a:cubicBezTo>
                    <a:pt x="274253" y="367805"/>
                    <a:pt x="274253" y="367805"/>
                    <a:pt x="274253" y="365513"/>
                  </a:cubicBezTo>
                  <a:cubicBezTo>
                    <a:pt x="274253" y="360930"/>
                    <a:pt x="274253" y="358639"/>
                    <a:pt x="276587" y="354055"/>
                  </a:cubicBezTo>
                  <a:cubicBezTo>
                    <a:pt x="276587" y="351764"/>
                    <a:pt x="276587" y="351764"/>
                    <a:pt x="276587" y="349472"/>
                  </a:cubicBezTo>
                  <a:cubicBezTo>
                    <a:pt x="276587" y="344889"/>
                    <a:pt x="276587" y="342597"/>
                    <a:pt x="276587" y="338014"/>
                  </a:cubicBezTo>
                  <a:cubicBezTo>
                    <a:pt x="276587" y="335722"/>
                    <a:pt x="276587" y="335722"/>
                    <a:pt x="276587" y="333431"/>
                  </a:cubicBezTo>
                  <a:cubicBezTo>
                    <a:pt x="276587" y="328847"/>
                    <a:pt x="276587" y="321973"/>
                    <a:pt x="276587" y="317389"/>
                  </a:cubicBezTo>
                  <a:cubicBezTo>
                    <a:pt x="276587" y="312806"/>
                    <a:pt x="276587" y="308223"/>
                    <a:pt x="276587" y="303639"/>
                  </a:cubicBezTo>
                  <a:cubicBezTo>
                    <a:pt x="290592" y="296765"/>
                    <a:pt x="290592" y="294473"/>
                    <a:pt x="290592" y="292181"/>
                  </a:cubicBezTo>
                  <a:close/>
                </a:path>
              </a:pathLst>
            </a:custGeom>
            <a:solidFill>
              <a:srgbClr val="001B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56FBE308-96F0-4CDF-A418-3FB23F094024}"/>
                </a:ext>
              </a:extLst>
            </p:cNvPr>
            <p:cNvSpPr/>
            <p:nvPr/>
          </p:nvSpPr>
          <p:spPr>
            <a:xfrm>
              <a:off x="2871687" y="8327778"/>
              <a:ext cx="303429" cy="229162"/>
            </a:xfrm>
            <a:custGeom>
              <a:avLst/>
              <a:gdLst>
                <a:gd name="connsiteX0" fmla="*/ 288257 w 303428"/>
                <a:gd name="connsiteY0" fmla="*/ 17187 h 229161"/>
                <a:gd name="connsiteX1" fmla="*/ 141211 w 303428"/>
                <a:gd name="connsiteY1" fmla="*/ 65311 h 229161"/>
                <a:gd name="connsiteX2" fmla="*/ 141211 w 303428"/>
                <a:gd name="connsiteY2" fmla="*/ 65311 h 229161"/>
                <a:gd name="connsiteX3" fmla="*/ 82859 w 303428"/>
                <a:gd name="connsiteY3" fmla="*/ 113435 h 229161"/>
                <a:gd name="connsiteX4" fmla="*/ 82859 w 303428"/>
                <a:gd name="connsiteY4" fmla="*/ 113435 h 229161"/>
                <a:gd name="connsiteX5" fmla="*/ 17506 w 303428"/>
                <a:gd name="connsiteY5" fmla="*/ 211975 h 229161"/>
                <a:gd name="connsiteX6" fmla="*/ 52517 w 303428"/>
                <a:gd name="connsiteY6" fmla="*/ 223433 h 229161"/>
                <a:gd name="connsiteX7" fmla="*/ 66520 w 303428"/>
                <a:gd name="connsiteY7" fmla="*/ 230308 h 229161"/>
                <a:gd name="connsiteX8" fmla="*/ 78191 w 303428"/>
                <a:gd name="connsiteY8" fmla="*/ 216558 h 229161"/>
                <a:gd name="connsiteX9" fmla="*/ 66520 w 303428"/>
                <a:gd name="connsiteY9" fmla="*/ 173017 h 229161"/>
                <a:gd name="connsiteX10" fmla="*/ 82859 w 303428"/>
                <a:gd name="connsiteY10" fmla="*/ 150101 h 229161"/>
                <a:gd name="connsiteX11" fmla="*/ 108533 w 303428"/>
                <a:gd name="connsiteY11" fmla="*/ 113435 h 229161"/>
                <a:gd name="connsiteX12" fmla="*/ 213566 w 303428"/>
                <a:gd name="connsiteY12" fmla="*/ 90519 h 229161"/>
                <a:gd name="connsiteX13" fmla="*/ 234574 w 303428"/>
                <a:gd name="connsiteY13" fmla="*/ 69894 h 229161"/>
                <a:gd name="connsiteX14" fmla="*/ 255581 w 303428"/>
                <a:gd name="connsiteY14" fmla="*/ 53853 h 229161"/>
                <a:gd name="connsiteX15" fmla="*/ 283588 w 303428"/>
                <a:gd name="connsiteY15" fmla="*/ 42395 h 229161"/>
                <a:gd name="connsiteX16" fmla="*/ 288257 w 303428"/>
                <a:gd name="connsiteY16" fmla="*/ 17187 h 229161"/>
                <a:gd name="connsiteX17" fmla="*/ 288257 w 303428"/>
                <a:gd name="connsiteY17" fmla="*/ 17187 h 22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3428" h="229161">
                  <a:moveTo>
                    <a:pt x="288257" y="17187"/>
                  </a:moveTo>
                  <a:cubicBezTo>
                    <a:pt x="234574" y="21770"/>
                    <a:pt x="183224" y="37812"/>
                    <a:pt x="141211" y="65311"/>
                  </a:cubicBezTo>
                  <a:cubicBezTo>
                    <a:pt x="141211" y="65311"/>
                    <a:pt x="141211" y="65311"/>
                    <a:pt x="141211" y="65311"/>
                  </a:cubicBezTo>
                  <a:cubicBezTo>
                    <a:pt x="120204" y="79061"/>
                    <a:pt x="99198" y="95102"/>
                    <a:pt x="82859" y="113435"/>
                  </a:cubicBezTo>
                  <a:cubicBezTo>
                    <a:pt x="82859" y="113435"/>
                    <a:pt x="82859" y="113435"/>
                    <a:pt x="82859" y="113435"/>
                  </a:cubicBezTo>
                  <a:cubicBezTo>
                    <a:pt x="54850" y="140934"/>
                    <a:pt x="33844" y="175309"/>
                    <a:pt x="17506" y="211975"/>
                  </a:cubicBezTo>
                  <a:lnTo>
                    <a:pt x="52517" y="223433"/>
                  </a:lnTo>
                  <a:lnTo>
                    <a:pt x="66520" y="230308"/>
                  </a:lnTo>
                  <a:lnTo>
                    <a:pt x="78191" y="216558"/>
                  </a:lnTo>
                  <a:lnTo>
                    <a:pt x="66520" y="173017"/>
                  </a:lnTo>
                  <a:lnTo>
                    <a:pt x="82859" y="150101"/>
                  </a:lnTo>
                  <a:lnTo>
                    <a:pt x="108533" y="113435"/>
                  </a:lnTo>
                  <a:lnTo>
                    <a:pt x="213566" y="90519"/>
                  </a:lnTo>
                  <a:lnTo>
                    <a:pt x="234574" y="69894"/>
                  </a:lnTo>
                  <a:lnTo>
                    <a:pt x="255581" y="53853"/>
                  </a:lnTo>
                  <a:lnTo>
                    <a:pt x="283588" y="42395"/>
                  </a:lnTo>
                  <a:lnTo>
                    <a:pt x="288257" y="17187"/>
                  </a:lnTo>
                  <a:cubicBezTo>
                    <a:pt x="288257" y="17187"/>
                    <a:pt x="288257" y="17187"/>
                    <a:pt x="288257" y="17187"/>
                  </a:cubicBezTo>
                  <a:close/>
                </a:path>
              </a:pathLst>
            </a:custGeom>
            <a:solidFill>
              <a:srgbClr val="001B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7E1810BC-9436-4838-BDCA-D758DC7C929A}"/>
                </a:ext>
              </a:extLst>
            </p:cNvPr>
            <p:cNvSpPr/>
            <p:nvPr/>
          </p:nvSpPr>
          <p:spPr>
            <a:xfrm>
              <a:off x="2850680" y="8552357"/>
              <a:ext cx="280088" cy="389575"/>
            </a:xfrm>
            <a:custGeom>
              <a:avLst/>
              <a:gdLst>
                <a:gd name="connsiteX0" fmla="*/ 176222 w 280088"/>
                <a:gd name="connsiteY0" fmla="*/ 372388 h 389575"/>
                <a:gd name="connsiteX1" fmla="*/ 204231 w 280088"/>
                <a:gd name="connsiteY1" fmla="*/ 349472 h 389575"/>
                <a:gd name="connsiteX2" fmla="*/ 225238 w 280088"/>
                <a:gd name="connsiteY2" fmla="*/ 289890 h 389575"/>
                <a:gd name="connsiteX3" fmla="*/ 257914 w 280088"/>
                <a:gd name="connsiteY3" fmla="*/ 269265 h 389575"/>
                <a:gd name="connsiteX4" fmla="*/ 269585 w 280088"/>
                <a:gd name="connsiteY4" fmla="*/ 218850 h 389575"/>
                <a:gd name="connsiteX5" fmla="*/ 283590 w 280088"/>
                <a:gd name="connsiteY5" fmla="*/ 179892 h 389575"/>
                <a:gd name="connsiteX6" fmla="*/ 229907 w 280088"/>
                <a:gd name="connsiteY6" fmla="*/ 161559 h 389575"/>
                <a:gd name="connsiteX7" fmla="*/ 213568 w 280088"/>
                <a:gd name="connsiteY7" fmla="*/ 138643 h 389575"/>
                <a:gd name="connsiteX8" fmla="*/ 204231 w 280088"/>
                <a:gd name="connsiteY8" fmla="*/ 120310 h 389575"/>
                <a:gd name="connsiteX9" fmla="*/ 150548 w 280088"/>
                <a:gd name="connsiteY9" fmla="*/ 106560 h 389575"/>
                <a:gd name="connsiteX10" fmla="*/ 136544 w 280088"/>
                <a:gd name="connsiteY10" fmla="*/ 92811 h 389575"/>
                <a:gd name="connsiteX11" fmla="*/ 108535 w 280088"/>
                <a:gd name="connsiteY11" fmla="*/ 90519 h 389575"/>
                <a:gd name="connsiteX12" fmla="*/ 96864 w 280088"/>
                <a:gd name="connsiteY12" fmla="*/ 83644 h 389575"/>
                <a:gd name="connsiteX13" fmla="*/ 106200 w 280088"/>
                <a:gd name="connsiteY13" fmla="*/ 76769 h 389575"/>
                <a:gd name="connsiteX14" fmla="*/ 94529 w 280088"/>
                <a:gd name="connsiteY14" fmla="*/ 79061 h 389575"/>
                <a:gd name="connsiteX15" fmla="*/ 82859 w 280088"/>
                <a:gd name="connsiteY15" fmla="*/ 88227 h 389575"/>
                <a:gd name="connsiteX16" fmla="*/ 73524 w 280088"/>
                <a:gd name="connsiteY16" fmla="*/ 97394 h 389575"/>
                <a:gd name="connsiteX17" fmla="*/ 54851 w 280088"/>
                <a:gd name="connsiteY17" fmla="*/ 99685 h 389575"/>
                <a:gd name="connsiteX18" fmla="*/ 33844 w 280088"/>
                <a:gd name="connsiteY18" fmla="*/ 92811 h 389575"/>
                <a:gd name="connsiteX19" fmla="*/ 26842 w 280088"/>
                <a:gd name="connsiteY19" fmla="*/ 56145 h 389575"/>
                <a:gd name="connsiteX20" fmla="*/ 38513 w 280088"/>
                <a:gd name="connsiteY20" fmla="*/ 35520 h 389575"/>
                <a:gd name="connsiteX21" fmla="*/ 31511 w 280088"/>
                <a:gd name="connsiteY21" fmla="*/ 17187 h 389575"/>
                <a:gd name="connsiteX22" fmla="*/ 29176 w 280088"/>
                <a:gd name="connsiteY22" fmla="*/ 17187 h 389575"/>
                <a:gd name="connsiteX23" fmla="*/ 29176 w 280088"/>
                <a:gd name="connsiteY23" fmla="*/ 17187 h 389575"/>
                <a:gd name="connsiteX24" fmla="*/ 22174 w 280088"/>
                <a:gd name="connsiteY24" fmla="*/ 44686 h 389575"/>
                <a:gd name="connsiteX25" fmla="*/ 22174 w 280088"/>
                <a:gd name="connsiteY25" fmla="*/ 46978 h 389575"/>
                <a:gd name="connsiteX26" fmla="*/ 19840 w 280088"/>
                <a:gd name="connsiteY26" fmla="*/ 60728 h 389575"/>
                <a:gd name="connsiteX27" fmla="*/ 19840 w 280088"/>
                <a:gd name="connsiteY27" fmla="*/ 65311 h 389575"/>
                <a:gd name="connsiteX28" fmla="*/ 17506 w 280088"/>
                <a:gd name="connsiteY28" fmla="*/ 76769 h 389575"/>
                <a:gd name="connsiteX29" fmla="*/ 17506 w 280088"/>
                <a:gd name="connsiteY29" fmla="*/ 76769 h 389575"/>
                <a:gd name="connsiteX30" fmla="*/ 22174 w 280088"/>
                <a:gd name="connsiteY30" fmla="*/ 81353 h 389575"/>
                <a:gd name="connsiteX31" fmla="*/ 33844 w 280088"/>
                <a:gd name="connsiteY31" fmla="*/ 99685 h 389575"/>
                <a:gd name="connsiteX32" fmla="*/ 59518 w 280088"/>
                <a:gd name="connsiteY32" fmla="*/ 122601 h 389575"/>
                <a:gd name="connsiteX33" fmla="*/ 47848 w 280088"/>
                <a:gd name="connsiteY33" fmla="*/ 159267 h 389575"/>
                <a:gd name="connsiteX34" fmla="*/ 43181 w 280088"/>
                <a:gd name="connsiteY34" fmla="*/ 184475 h 389575"/>
                <a:gd name="connsiteX35" fmla="*/ 96864 w 280088"/>
                <a:gd name="connsiteY35" fmla="*/ 246349 h 389575"/>
                <a:gd name="connsiteX36" fmla="*/ 101533 w 280088"/>
                <a:gd name="connsiteY36" fmla="*/ 266973 h 389575"/>
                <a:gd name="connsiteX37" fmla="*/ 115537 w 280088"/>
                <a:gd name="connsiteY37" fmla="*/ 278432 h 389575"/>
                <a:gd name="connsiteX38" fmla="*/ 113203 w 280088"/>
                <a:gd name="connsiteY38" fmla="*/ 328847 h 389575"/>
                <a:gd name="connsiteX39" fmla="*/ 113203 w 280088"/>
                <a:gd name="connsiteY39" fmla="*/ 333431 h 389575"/>
                <a:gd name="connsiteX40" fmla="*/ 113203 w 280088"/>
                <a:gd name="connsiteY40" fmla="*/ 333431 h 389575"/>
                <a:gd name="connsiteX41" fmla="*/ 127207 w 280088"/>
                <a:gd name="connsiteY41" fmla="*/ 347180 h 389575"/>
                <a:gd name="connsiteX42" fmla="*/ 127207 w 280088"/>
                <a:gd name="connsiteY42" fmla="*/ 347180 h 389575"/>
                <a:gd name="connsiteX43" fmla="*/ 159885 w 280088"/>
                <a:gd name="connsiteY43" fmla="*/ 372388 h 389575"/>
                <a:gd name="connsiteX44" fmla="*/ 159885 w 280088"/>
                <a:gd name="connsiteY44" fmla="*/ 372388 h 389575"/>
                <a:gd name="connsiteX45" fmla="*/ 178557 w 280088"/>
                <a:gd name="connsiteY45" fmla="*/ 383846 h 389575"/>
                <a:gd name="connsiteX46" fmla="*/ 178557 w 280088"/>
                <a:gd name="connsiteY46" fmla="*/ 383846 h 389575"/>
                <a:gd name="connsiteX47" fmla="*/ 176222 w 280088"/>
                <a:gd name="connsiteY47" fmla="*/ 372388 h 38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80088" h="389575">
                  <a:moveTo>
                    <a:pt x="176222" y="372388"/>
                  </a:moveTo>
                  <a:lnTo>
                    <a:pt x="204231" y="349472"/>
                  </a:lnTo>
                  <a:lnTo>
                    <a:pt x="225238" y="289890"/>
                  </a:lnTo>
                  <a:lnTo>
                    <a:pt x="257914" y="269265"/>
                  </a:lnTo>
                  <a:cubicBezTo>
                    <a:pt x="257914" y="269265"/>
                    <a:pt x="269585" y="250932"/>
                    <a:pt x="269585" y="218850"/>
                  </a:cubicBezTo>
                  <a:cubicBezTo>
                    <a:pt x="269585" y="218850"/>
                    <a:pt x="290592" y="200517"/>
                    <a:pt x="283590" y="179892"/>
                  </a:cubicBezTo>
                  <a:lnTo>
                    <a:pt x="229907" y="161559"/>
                  </a:lnTo>
                  <a:lnTo>
                    <a:pt x="213568" y="138643"/>
                  </a:lnTo>
                  <a:lnTo>
                    <a:pt x="204231" y="120310"/>
                  </a:lnTo>
                  <a:lnTo>
                    <a:pt x="150548" y="106560"/>
                  </a:lnTo>
                  <a:lnTo>
                    <a:pt x="136544" y="92811"/>
                  </a:lnTo>
                  <a:lnTo>
                    <a:pt x="108535" y="90519"/>
                  </a:lnTo>
                  <a:lnTo>
                    <a:pt x="96864" y="83644"/>
                  </a:lnTo>
                  <a:lnTo>
                    <a:pt x="106200" y="76769"/>
                  </a:lnTo>
                  <a:lnTo>
                    <a:pt x="94529" y="79061"/>
                  </a:lnTo>
                  <a:lnTo>
                    <a:pt x="82859" y="88227"/>
                  </a:lnTo>
                  <a:lnTo>
                    <a:pt x="73524" y="97394"/>
                  </a:lnTo>
                  <a:lnTo>
                    <a:pt x="54851" y="99685"/>
                  </a:lnTo>
                  <a:lnTo>
                    <a:pt x="33844" y="92811"/>
                  </a:lnTo>
                  <a:lnTo>
                    <a:pt x="26842" y="56145"/>
                  </a:lnTo>
                  <a:lnTo>
                    <a:pt x="38513" y="35520"/>
                  </a:lnTo>
                  <a:lnTo>
                    <a:pt x="31511" y="17187"/>
                  </a:lnTo>
                  <a:lnTo>
                    <a:pt x="29176" y="17187"/>
                  </a:lnTo>
                  <a:lnTo>
                    <a:pt x="29176" y="17187"/>
                  </a:lnTo>
                  <a:cubicBezTo>
                    <a:pt x="26842" y="26353"/>
                    <a:pt x="24507" y="35520"/>
                    <a:pt x="22174" y="44686"/>
                  </a:cubicBezTo>
                  <a:cubicBezTo>
                    <a:pt x="22174" y="44686"/>
                    <a:pt x="22174" y="44686"/>
                    <a:pt x="22174" y="46978"/>
                  </a:cubicBezTo>
                  <a:cubicBezTo>
                    <a:pt x="22174" y="51561"/>
                    <a:pt x="19840" y="56145"/>
                    <a:pt x="19840" y="60728"/>
                  </a:cubicBezTo>
                  <a:cubicBezTo>
                    <a:pt x="19840" y="63020"/>
                    <a:pt x="19840" y="63020"/>
                    <a:pt x="19840" y="65311"/>
                  </a:cubicBezTo>
                  <a:cubicBezTo>
                    <a:pt x="19840" y="69894"/>
                    <a:pt x="19840" y="72186"/>
                    <a:pt x="17506" y="76769"/>
                  </a:cubicBezTo>
                  <a:lnTo>
                    <a:pt x="17506" y="76769"/>
                  </a:lnTo>
                  <a:cubicBezTo>
                    <a:pt x="19840" y="79061"/>
                    <a:pt x="22174" y="81353"/>
                    <a:pt x="22174" y="81353"/>
                  </a:cubicBezTo>
                  <a:lnTo>
                    <a:pt x="33844" y="99685"/>
                  </a:lnTo>
                  <a:lnTo>
                    <a:pt x="59518" y="122601"/>
                  </a:lnTo>
                  <a:lnTo>
                    <a:pt x="47848" y="159267"/>
                  </a:lnTo>
                  <a:lnTo>
                    <a:pt x="43181" y="184475"/>
                  </a:lnTo>
                  <a:cubicBezTo>
                    <a:pt x="43181" y="184475"/>
                    <a:pt x="50183" y="228016"/>
                    <a:pt x="96864" y="246349"/>
                  </a:cubicBezTo>
                  <a:lnTo>
                    <a:pt x="101533" y="266973"/>
                  </a:lnTo>
                  <a:cubicBezTo>
                    <a:pt x="101533" y="266973"/>
                    <a:pt x="103866" y="276140"/>
                    <a:pt x="115537" y="278432"/>
                  </a:cubicBezTo>
                  <a:lnTo>
                    <a:pt x="113203" y="328847"/>
                  </a:lnTo>
                  <a:cubicBezTo>
                    <a:pt x="113203" y="328847"/>
                    <a:pt x="113203" y="331139"/>
                    <a:pt x="113203" y="333431"/>
                  </a:cubicBezTo>
                  <a:lnTo>
                    <a:pt x="113203" y="333431"/>
                  </a:lnTo>
                  <a:cubicBezTo>
                    <a:pt x="117870" y="338014"/>
                    <a:pt x="122539" y="342597"/>
                    <a:pt x="127207" y="347180"/>
                  </a:cubicBezTo>
                  <a:cubicBezTo>
                    <a:pt x="127207" y="347180"/>
                    <a:pt x="127207" y="347180"/>
                    <a:pt x="127207" y="347180"/>
                  </a:cubicBezTo>
                  <a:cubicBezTo>
                    <a:pt x="136544" y="356347"/>
                    <a:pt x="148214" y="363221"/>
                    <a:pt x="159885" y="372388"/>
                  </a:cubicBezTo>
                  <a:cubicBezTo>
                    <a:pt x="159885" y="372388"/>
                    <a:pt x="159885" y="372388"/>
                    <a:pt x="159885" y="372388"/>
                  </a:cubicBezTo>
                  <a:cubicBezTo>
                    <a:pt x="164552" y="376971"/>
                    <a:pt x="171555" y="379263"/>
                    <a:pt x="178557" y="383846"/>
                  </a:cubicBezTo>
                  <a:lnTo>
                    <a:pt x="178557" y="383846"/>
                  </a:lnTo>
                  <a:lnTo>
                    <a:pt x="176222" y="372388"/>
                  </a:lnTo>
                  <a:close/>
                </a:path>
              </a:pathLst>
            </a:custGeom>
            <a:solidFill>
              <a:srgbClr val="001B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38EF24A9-731F-4CDC-8CA9-E4C945CB36C6}"/>
                </a:ext>
              </a:extLst>
            </p:cNvPr>
            <p:cNvSpPr/>
            <p:nvPr/>
          </p:nvSpPr>
          <p:spPr>
            <a:xfrm>
              <a:off x="1174672" y="10186281"/>
              <a:ext cx="606858" cy="366659"/>
            </a:xfrm>
            <a:custGeom>
              <a:avLst/>
              <a:gdLst>
                <a:gd name="connsiteX0" fmla="*/ 73670 w 606857"/>
                <a:gd name="connsiteY0" fmla="*/ 354055 h 366658"/>
                <a:gd name="connsiteX1" fmla="*/ 542818 w 606857"/>
                <a:gd name="connsiteY1" fmla="*/ 354055 h 366658"/>
                <a:gd name="connsiteX2" fmla="*/ 598836 w 606857"/>
                <a:gd name="connsiteY2" fmla="*/ 299056 h 366658"/>
                <a:gd name="connsiteX3" fmla="*/ 598836 w 606857"/>
                <a:gd name="connsiteY3" fmla="*/ 72186 h 366658"/>
                <a:gd name="connsiteX4" fmla="*/ 542818 w 606857"/>
                <a:gd name="connsiteY4" fmla="*/ 17187 h 366658"/>
                <a:gd name="connsiteX5" fmla="*/ 73670 w 606857"/>
                <a:gd name="connsiteY5" fmla="*/ 17187 h 366658"/>
                <a:gd name="connsiteX6" fmla="*/ 17653 w 606857"/>
                <a:gd name="connsiteY6" fmla="*/ 72186 h 366658"/>
                <a:gd name="connsiteX7" fmla="*/ 17653 w 606857"/>
                <a:gd name="connsiteY7" fmla="*/ 296764 h 366658"/>
                <a:gd name="connsiteX8" fmla="*/ 73670 w 606857"/>
                <a:gd name="connsiteY8" fmla="*/ 354055 h 36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6857" h="366658">
                  <a:moveTo>
                    <a:pt x="73670" y="354055"/>
                  </a:moveTo>
                  <a:lnTo>
                    <a:pt x="542818" y="354055"/>
                  </a:lnTo>
                  <a:cubicBezTo>
                    <a:pt x="573161" y="354055"/>
                    <a:pt x="598836" y="328847"/>
                    <a:pt x="598836" y="299056"/>
                  </a:cubicBezTo>
                  <a:lnTo>
                    <a:pt x="598836" y="72186"/>
                  </a:lnTo>
                  <a:cubicBezTo>
                    <a:pt x="598836" y="42395"/>
                    <a:pt x="573161" y="17187"/>
                    <a:pt x="542818" y="17187"/>
                  </a:cubicBezTo>
                  <a:lnTo>
                    <a:pt x="73670" y="17187"/>
                  </a:lnTo>
                  <a:cubicBezTo>
                    <a:pt x="43328" y="17187"/>
                    <a:pt x="17653" y="42395"/>
                    <a:pt x="17653" y="72186"/>
                  </a:cubicBezTo>
                  <a:lnTo>
                    <a:pt x="17653" y="296764"/>
                  </a:lnTo>
                  <a:cubicBezTo>
                    <a:pt x="15319" y="328847"/>
                    <a:pt x="40994" y="354055"/>
                    <a:pt x="73670" y="354055"/>
                  </a:cubicBezTo>
                  <a:close/>
                </a:path>
              </a:pathLst>
            </a:custGeom>
            <a:solidFill>
              <a:srgbClr val="005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C294D573-431E-4BDC-B089-CB0229649EC0}"/>
                </a:ext>
              </a:extLst>
            </p:cNvPr>
            <p:cNvSpPr/>
            <p:nvPr/>
          </p:nvSpPr>
          <p:spPr>
            <a:xfrm>
              <a:off x="1193492" y="10186281"/>
              <a:ext cx="560176" cy="297910"/>
            </a:xfrm>
            <a:custGeom>
              <a:avLst/>
              <a:gdLst>
                <a:gd name="connsiteX0" fmla="*/ 17506 w 560176"/>
                <a:gd name="connsiteY0" fmla="*/ 33228 h 297910"/>
                <a:gd name="connsiteX1" fmla="*/ 57185 w 560176"/>
                <a:gd name="connsiteY1" fmla="*/ 17187 h 297910"/>
                <a:gd name="connsiteX2" fmla="*/ 516997 w 560176"/>
                <a:gd name="connsiteY2" fmla="*/ 17187 h 297910"/>
                <a:gd name="connsiteX3" fmla="*/ 559010 w 560176"/>
                <a:gd name="connsiteY3" fmla="*/ 35520 h 297910"/>
                <a:gd name="connsiteX4" fmla="*/ 290592 w 560176"/>
                <a:gd name="connsiteY4" fmla="*/ 301348 h 297910"/>
                <a:gd name="connsiteX5" fmla="*/ 17506 w 560176"/>
                <a:gd name="connsiteY5" fmla="*/ 33228 h 297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0176" h="297910">
                  <a:moveTo>
                    <a:pt x="17506" y="33228"/>
                  </a:moveTo>
                  <a:cubicBezTo>
                    <a:pt x="29176" y="24062"/>
                    <a:pt x="43180" y="17187"/>
                    <a:pt x="57185" y="17187"/>
                  </a:cubicBezTo>
                  <a:lnTo>
                    <a:pt x="516997" y="17187"/>
                  </a:lnTo>
                  <a:cubicBezTo>
                    <a:pt x="533335" y="17187"/>
                    <a:pt x="549674" y="24062"/>
                    <a:pt x="559010" y="35520"/>
                  </a:cubicBezTo>
                  <a:lnTo>
                    <a:pt x="290592" y="301348"/>
                  </a:lnTo>
                  <a:lnTo>
                    <a:pt x="17506" y="33228"/>
                  </a:lnTo>
                  <a:close/>
                </a:path>
              </a:pathLst>
            </a:custGeom>
            <a:solidFill>
              <a:srgbClr val="0023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0496A2FD-6DC7-434F-ABCA-16442A214A06}"/>
                </a:ext>
              </a:extLst>
            </p:cNvPr>
            <p:cNvSpPr/>
            <p:nvPr/>
          </p:nvSpPr>
          <p:spPr>
            <a:xfrm>
              <a:off x="1247176" y="9918162"/>
              <a:ext cx="443473" cy="527072"/>
            </a:xfrm>
            <a:custGeom>
              <a:avLst/>
              <a:gdLst>
                <a:gd name="connsiteX0" fmla="*/ 295260 w 443472"/>
                <a:gd name="connsiteY0" fmla="*/ 512177 h 527072"/>
                <a:gd name="connsiteX1" fmla="*/ 178556 w 443472"/>
                <a:gd name="connsiteY1" fmla="*/ 512177 h 527072"/>
                <a:gd name="connsiteX2" fmla="*/ 17506 w 443472"/>
                <a:gd name="connsiteY2" fmla="*/ 354055 h 527072"/>
                <a:gd name="connsiteX3" fmla="*/ 17506 w 443472"/>
                <a:gd name="connsiteY3" fmla="*/ 49270 h 527072"/>
                <a:gd name="connsiteX4" fmla="*/ 50182 w 443472"/>
                <a:gd name="connsiteY4" fmla="*/ 17187 h 527072"/>
                <a:gd name="connsiteX5" fmla="*/ 411963 w 443472"/>
                <a:gd name="connsiteY5" fmla="*/ 17187 h 527072"/>
                <a:gd name="connsiteX6" fmla="*/ 444640 w 443472"/>
                <a:gd name="connsiteY6" fmla="*/ 49270 h 527072"/>
                <a:gd name="connsiteX7" fmla="*/ 444640 w 443472"/>
                <a:gd name="connsiteY7" fmla="*/ 363222 h 527072"/>
                <a:gd name="connsiteX8" fmla="*/ 295260 w 443472"/>
                <a:gd name="connsiteY8" fmla="*/ 512177 h 52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3472" h="527072">
                  <a:moveTo>
                    <a:pt x="295260" y="512177"/>
                  </a:moveTo>
                  <a:lnTo>
                    <a:pt x="178556" y="512177"/>
                  </a:lnTo>
                  <a:lnTo>
                    <a:pt x="17506" y="354055"/>
                  </a:lnTo>
                  <a:lnTo>
                    <a:pt x="17506" y="49270"/>
                  </a:lnTo>
                  <a:cubicBezTo>
                    <a:pt x="17506" y="30937"/>
                    <a:pt x="31510" y="17187"/>
                    <a:pt x="50182" y="17187"/>
                  </a:cubicBezTo>
                  <a:lnTo>
                    <a:pt x="411963" y="17187"/>
                  </a:lnTo>
                  <a:cubicBezTo>
                    <a:pt x="430635" y="17187"/>
                    <a:pt x="444640" y="30937"/>
                    <a:pt x="444640" y="49270"/>
                  </a:cubicBezTo>
                  <a:lnTo>
                    <a:pt x="444640" y="363222"/>
                  </a:lnTo>
                  <a:lnTo>
                    <a:pt x="295260" y="512177"/>
                  </a:lnTo>
                  <a:close/>
                </a:path>
              </a:pathLst>
            </a:custGeom>
            <a:solidFill>
              <a:srgbClr val="E3F9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DA503051-6D21-4A28-B08F-226283B0561E}"/>
                </a:ext>
              </a:extLst>
            </p:cNvPr>
            <p:cNvSpPr/>
            <p:nvPr/>
          </p:nvSpPr>
          <p:spPr>
            <a:xfrm>
              <a:off x="1268182" y="10103783"/>
              <a:ext cx="443473" cy="252078"/>
            </a:xfrm>
            <a:custGeom>
              <a:avLst/>
              <a:gdLst>
                <a:gd name="connsiteX0" fmla="*/ 423633 w 443472"/>
                <a:gd name="connsiteY0" fmla="*/ 17187 h 252078"/>
                <a:gd name="connsiteX1" fmla="*/ 297594 w 443472"/>
                <a:gd name="connsiteY1" fmla="*/ 127185 h 252078"/>
                <a:gd name="connsiteX2" fmla="*/ 267251 w 443472"/>
                <a:gd name="connsiteY2" fmla="*/ 95102 h 252078"/>
                <a:gd name="connsiteX3" fmla="*/ 234574 w 443472"/>
                <a:gd name="connsiteY3" fmla="*/ 92810 h 252078"/>
                <a:gd name="connsiteX4" fmla="*/ 134209 w 443472"/>
                <a:gd name="connsiteY4" fmla="*/ 179892 h 252078"/>
                <a:gd name="connsiteX5" fmla="*/ 101532 w 443472"/>
                <a:gd name="connsiteY5" fmla="*/ 145518 h 252078"/>
                <a:gd name="connsiteX6" fmla="*/ 68855 w 443472"/>
                <a:gd name="connsiteY6" fmla="*/ 143226 h 252078"/>
                <a:gd name="connsiteX7" fmla="*/ 17506 w 443472"/>
                <a:gd name="connsiteY7" fmla="*/ 189059 h 252078"/>
                <a:gd name="connsiteX8" fmla="*/ 52517 w 443472"/>
                <a:gd name="connsiteY8" fmla="*/ 223433 h 252078"/>
                <a:gd name="connsiteX9" fmla="*/ 87528 w 443472"/>
                <a:gd name="connsiteY9" fmla="*/ 193642 h 252078"/>
                <a:gd name="connsiteX10" fmla="*/ 120204 w 443472"/>
                <a:gd name="connsiteY10" fmla="*/ 228016 h 252078"/>
                <a:gd name="connsiteX11" fmla="*/ 152881 w 443472"/>
                <a:gd name="connsiteY11" fmla="*/ 230307 h 252078"/>
                <a:gd name="connsiteX12" fmla="*/ 253247 w 443472"/>
                <a:gd name="connsiteY12" fmla="*/ 143226 h 252078"/>
                <a:gd name="connsiteX13" fmla="*/ 283589 w 443472"/>
                <a:gd name="connsiteY13" fmla="*/ 175309 h 252078"/>
                <a:gd name="connsiteX14" fmla="*/ 316266 w 443472"/>
                <a:gd name="connsiteY14" fmla="*/ 177600 h 252078"/>
                <a:gd name="connsiteX15" fmla="*/ 425967 w 443472"/>
                <a:gd name="connsiteY15" fmla="*/ 83644 h 252078"/>
                <a:gd name="connsiteX16" fmla="*/ 425967 w 443472"/>
                <a:gd name="connsiteY16" fmla="*/ 17187 h 25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3472" h="252078">
                  <a:moveTo>
                    <a:pt x="423633" y="17187"/>
                  </a:moveTo>
                  <a:lnTo>
                    <a:pt x="297594" y="127185"/>
                  </a:lnTo>
                  <a:lnTo>
                    <a:pt x="267251" y="95102"/>
                  </a:lnTo>
                  <a:cubicBezTo>
                    <a:pt x="257914" y="85936"/>
                    <a:pt x="243910" y="83644"/>
                    <a:pt x="234574" y="92810"/>
                  </a:cubicBezTo>
                  <a:lnTo>
                    <a:pt x="134209" y="179892"/>
                  </a:lnTo>
                  <a:lnTo>
                    <a:pt x="101532" y="145518"/>
                  </a:lnTo>
                  <a:cubicBezTo>
                    <a:pt x="92196" y="136352"/>
                    <a:pt x="78191" y="134060"/>
                    <a:pt x="68855" y="143226"/>
                  </a:cubicBezTo>
                  <a:lnTo>
                    <a:pt x="17506" y="189059"/>
                  </a:lnTo>
                  <a:lnTo>
                    <a:pt x="52517" y="223433"/>
                  </a:lnTo>
                  <a:lnTo>
                    <a:pt x="87528" y="193642"/>
                  </a:lnTo>
                  <a:lnTo>
                    <a:pt x="120204" y="228016"/>
                  </a:lnTo>
                  <a:cubicBezTo>
                    <a:pt x="129541" y="237183"/>
                    <a:pt x="143545" y="239474"/>
                    <a:pt x="152881" y="230307"/>
                  </a:cubicBezTo>
                  <a:lnTo>
                    <a:pt x="253247" y="143226"/>
                  </a:lnTo>
                  <a:lnTo>
                    <a:pt x="283589" y="175309"/>
                  </a:lnTo>
                  <a:cubicBezTo>
                    <a:pt x="292925" y="184475"/>
                    <a:pt x="306930" y="186767"/>
                    <a:pt x="316266" y="177600"/>
                  </a:cubicBezTo>
                  <a:lnTo>
                    <a:pt x="425967" y="83644"/>
                  </a:lnTo>
                  <a:lnTo>
                    <a:pt x="425967" y="17187"/>
                  </a:lnTo>
                  <a:close/>
                </a:path>
              </a:pathLst>
            </a:custGeom>
            <a:solidFill>
              <a:srgbClr val="008E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A639A4E8-9417-4DCF-A248-892B68FFE6B4}"/>
                </a:ext>
              </a:extLst>
            </p:cNvPr>
            <p:cNvSpPr/>
            <p:nvPr/>
          </p:nvSpPr>
          <p:spPr>
            <a:xfrm>
              <a:off x="1268182" y="9950245"/>
              <a:ext cx="583517" cy="389575"/>
            </a:xfrm>
            <a:custGeom>
              <a:avLst/>
              <a:gdLst>
                <a:gd name="connsiteX0" fmla="*/ 563677 w 583517"/>
                <a:gd name="connsiteY0" fmla="*/ 24062 h 389575"/>
                <a:gd name="connsiteX1" fmla="*/ 531001 w 583517"/>
                <a:gd name="connsiteY1" fmla="*/ 24062 h 389575"/>
                <a:gd name="connsiteX2" fmla="*/ 295260 w 583517"/>
                <a:gd name="connsiteY2" fmla="*/ 255516 h 389575"/>
                <a:gd name="connsiteX3" fmla="*/ 264917 w 583517"/>
                <a:gd name="connsiteY3" fmla="*/ 225724 h 389575"/>
                <a:gd name="connsiteX4" fmla="*/ 232240 w 583517"/>
                <a:gd name="connsiteY4" fmla="*/ 225724 h 389575"/>
                <a:gd name="connsiteX5" fmla="*/ 134209 w 583517"/>
                <a:gd name="connsiteY5" fmla="*/ 321972 h 389575"/>
                <a:gd name="connsiteX6" fmla="*/ 101532 w 583517"/>
                <a:gd name="connsiteY6" fmla="*/ 289890 h 389575"/>
                <a:gd name="connsiteX7" fmla="*/ 68855 w 583517"/>
                <a:gd name="connsiteY7" fmla="*/ 289890 h 389575"/>
                <a:gd name="connsiteX8" fmla="*/ 17506 w 583517"/>
                <a:gd name="connsiteY8" fmla="*/ 340305 h 389575"/>
                <a:gd name="connsiteX9" fmla="*/ 50182 w 583517"/>
                <a:gd name="connsiteY9" fmla="*/ 372388 h 389575"/>
                <a:gd name="connsiteX10" fmla="*/ 85193 w 583517"/>
                <a:gd name="connsiteY10" fmla="*/ 338013 h 389575"/>
                <a:gd name="connsiteX11" fmla="*/ 117870 w 583517"/>
                <a:gd name="connsiteY11" fmla="*/ 370096 h 389575"/>
                <a:gd name="connsiteX12" fmla="*/ 150548 w 583517"/>
                <a:gd name="connsiteY12" fmla="*/ 370096 h 389575"/>
                <a:gd name="connsiteX13" fmla="*/ 248578 w 583517"/>
                <a:gd name="connsiteY13" fmla="*/ 273848 h 389575"/>
                <a:gd name="connsiteX14" fmla="*/ 278921 w 583517"/>
                <a:gd name="connsiteY14" fmla="*/ 303639 h 389575"/>
                <a:gd name="connsiteX15" fmla="*/ 311598 w 583517"/>
                <a:gd name="connsiteY15" fmla="*/ 303639 h 389575"/>
                <a:gd name="connsiteX16" fmla="*/ 563677 w 583517"/>
                <a:gd name="connsiteY16" fmla="*/ 56144 h 389575"/>
                <a:gd name="connsiteX17" fmla="*/ 563677 w 583517"/>
                <a:gd name="connsiteY17" fmla="*/ 24062 h 38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3517" h="389575">
                  <a:moveTo>
                    <a:pt x="563677" y="24062"/>
                  </a:moveTo>
                  <a:cubicBezTo>
                    <a:pt x="554341" y="14896"/>
                    <a:pt x="540337" y="14896"/>
                    <a:pt x="531001" y="24062"/>
                  </a:cubicBezTo>
                  <a:lnTo>
                    <a:pt x="295260" y="255516"/>
                  </a:lnTo>
                  <a:lnTo>
                    <a:pt x="264917" y="225724"/>
                  </a:lnTo>
                  <a:cubicBezTo>
                    <a:pt x="255581" y="216558"/>
                    <a:pt x="241576" y="216558"/>
                    <a:pt x="232240" y="225724"/>
                  </a:cubicBezTo>
                  <a:lnTo>
                    <a:pt x="134209" y="321972"/>
                  </a:lnTo>
                  <a:lnTo>
                    <a:pt x="101532" y="289890"/>
                  </a:lnTo>
                  <a:cubicBezTo>
                    <a:pt x="92196" y="280723"/>
                    <a:pt x="78191" y="280723"/>
                    <a:pt x="68855" y="289890"/>
                  </a:cubicBezTo>
                  <a:lnTo>
                    <a:pt x="17506" y="340305"/>
                  </a:lnTo>
                  <a:cubicBezTo>
                    <a:pt x="26842" y="349471"/>
                    <a:pt x="38512" y="360929"/>
                    <a:pt x="50182" y="372388"/>
                  </a:cubicBezTo>
                  <a:lnTo>
                    <a:pt x="85193" y="338013"/>
                  </a:lnTo>
                  <a:lnTo>
                    <a:pt x="117870" y="370096"/>
                  </a:lnTo>
                  <a:cubicBezTo>
                    <a:pt x="127207" y="379263"/>
                    <a:pt x="141211" y="379263"/>
                    <a:pt x="150548" y="370096"/>
                  </a:cubicBezTo>
                  <a:lnTo>
                    <a:pt x="248578" y="273848"/>
                  </a:lnTo>
                  <a:lnTo>
                    <a:pt x="278921" y="303639"/>
                  </a:lnTo>
                  <a:cubicBezTo>
                    <a:pt x="288258" y="312806"/>
                    <a:pt x="302262" y="312806"/>
                    <a:pt x="311598" y="303639"/>
                  </a:cubicBezTo>
                  <a:lnTo>
                    <a:pt x="563677" y="56144"/>
                  </a:lnTo>
                  <a:cubicBezTo>
                    <a:pt x="573014" y="46978"/>
                    <a:pt x="573014" y="33228"/>
                    <a:pt x="563677" y="24062"/>
                  </a:cubicBezTo>
                  <a:close/>
                </a:path>
              </a:pathLst>
            </a:custGeom>
            <a:solidFill>
              <a:srgbClr val="001B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135286C2-FC55-4141-A60F-96383F03F683}"/>
                </a:ext>
              </a:extLst>
            </p:cNvPr>
            <p:cNvSpPr/>
            <p:nvPr/>
          </p:nvSpPr>
          <p:spPr>
            <a:xfrm>
              <a:off x="1720991" y="9915870"/>
              <a:ext cx="163385" cy="160413"/>
            </a:xfrm>
            <a:custGeom>
              <a:avLst/>
              <a:gdLst>
                <a:gd name="connsiteX0" fmla="*/ 141212 w 163384"/>
                <a:gd name="connsiteY0" fmla="*/ 147810 h 160413"/>
                <a:gd name="connsiteX1" fmla="*/ 124873 w 163384"/>
                <a:gd name="connsiteY1" fmla="*/ 154684 h 160413"/>
                <a:gd name="connsiteX2" fmla="*/ 101532 w 163384"/>
                <a:gd name="connsiteY2" fmla="*/ 131768 h 160413"/>
                <a:gd name="connsiteX3" fmla="*/ 101532 w 163384"/>
                <a:gd name="connsiteY3" fmla="*/ 63020 h 160413"/>
                <a:gd name="connsiteX4" fmla="*/ 40846 w 163384"/>
                <a:gd name="connsiteY4" fmla="*/ 63020 h 160413"/>
                <a:gd name="connsiteX5" fmla="*/ 17506 w 163384"/>
                <a:gd name="connsiteY5" fmla="*/ 40103 h 160413"/>
                <a:gd name="connsiteX6" fmla="*/ 40846 w 163384"/>
                <a:gd name="connsiteY6" fmla="*/ 17187 h 160413"/>
                <a:gd name="connsiteX7" fmla="*/ 124873 w 163384"/>
                <a:gd name="connsiteY7" fmla="*/ 17187 h 160413"/>
                <a:gd name="connsiteX8" fmla="*/ 141212 w 163384"/>
                <a:gd name="connsiteY8" fmla="*/ 24062 h 160413"/>
                <a:gd name="connsiteX9" fmla="*/ 148213 w 163384"/>
                <a:gd name="connsiteY9" fmla="*/ 40103 h 160413"/>
                <a:gd name="connsiteX10" fmla="*/ 148213 w 163384"/>
                <a:gd name="connsiteY10" fmla="*/ 131768 h 160413"/>
                <a:gd name="connsiteX11" fmla="*/ 141212 w 163384"/>
                <a:gd name="connsiteY11" fmla="*/ 147810 h 16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384" h="160413">
                  <a:moveTo>
                    <a:pt x="141212" y="147810"/>
                  </a:moveTo>
                  <a:cubicBezTo>
                    <a:pt x="136543" y="152393"/>
                    <a:pt x="131875" y="154684"/>
                    <a:pt x="124873" y="154684"/>
                  </a:cubicBezTo>
                  <a:cubicBezTo>
                    <a:pt x="110868" y="154684"/>
                    <a:pt x="101532" y="145518"/>
                    <a:pt x="101532" y="131768"/>
                  </a:cubicBezTo>
                  <a:lnTo>
                    <a:pt x="101532" y="63020"/>
                  </a:lnTo>
                  <a:lnTo>
                    <a:pt x="40846" y="63020"/>
                  </a:lnTo>
                  <a:cubicBezTo>
                    <a:pt x="26842" y="63020"/>
                    <a:pt x="17506" y="53853"/>
                    <a:pt x="17506" y="40103"/>
                  </a:cubicBezTo>
                  <a:cubicBezTo>
                    <a:pt x="17506" y="26354"/>
                    <a:pt x="26842" y="17187"/>
                    <a:pt x="40846" y="17187"/>
                  </a:cubicBezTo>
                  <a:lnTo>
                    <a:pt x="124873" y="17187"/>
                  </a:lnTo>
                  <a:cubicBezTo>
                    <a:pt x="131875" y="17187"/>
                    <a:pt x="136543" y="19479"/>
                    <a:pt x="141212" y="24062"/>
                  </a:cubicBezTo>
                  <a:cubicBezTo>
                    <a:pt x="145879" y="28645"/>
                    <a:pt x="148213" y="33229"/>
                    <a:pt x="148213" y="40103"/>
                  </a:cubicBezTo>
                  <a:lnTo>
                    <a:pt x="148213" y="131768"/>
                  </a:lnTo>
                  <a:cubicBezTo>
                    <a:pt x="145879" y="138643"/>
                    <a:pt x="143545" y="143226"/>
                    <a:pt x="141212" y="147810"/>
                  </a:cubicBezTo>
                  <a:close/>
                </a:path>
              </a:pathLst>
            </a:custGeom>
            <a:solidFill>
              <a:srgbClr val="001B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DD70C1A4-E1CD-4F08-A646-79328C2A3A21}"/>
                </a:ext>
              </a:extLst>
            </p:cNvPr>
            <p:cNvSpPr/>
            <p:nvPr/>
          </p:nvSpPr>
          <p:spPr>
            <a:xfrm>
              <a:off x="1275184" y="9961702"/>
              <a:ext cx="163385" cy="22916"/>
            </a:xfrm>
            <a:custGeom>
              <a:avLst/>
              <a:gdLst>
                <a:gd name="connsiteX0" fmla="*/ 141212 w 163384"/>
                <a:gd name="connsiteY0" fmla="*/ 26354 h 22916"/>
                <a:gd name="connsiteX1" fmla="*/ 22174 w 163384"/>
                <a:gd name="connsiteY1" fmla="*/ 26354 h 22916"/>
                <a:gd name="connsiteX2" fmla="*/ 17506 w 163384"/>
                <a:gd name="connsiteY2" fmla="*/ 21771 h 22916"/>
                <a:gd name="connsiteX3" fmla="*/ 17506 w 163384"/>
                <a:gd name="connsiteY3" fmla="*/ 21771 h 22916"/>
                <a:gd name="connsiteX4" fmla="*/ 22174 w 163384"/>
                <a:gd name="connsiteY4" fmla="*/ 17187 h 22916"/>
                <a:gd name="connsiteX5" fmla="*/ 141212 w 163384"/>
                <a:gd name="connsiteY5" fmla="*/ 17187 h 22916"/>
                <a:gd name="connsiteX6" fmla="*/ 145879 w 163384"/>
                <a:gd name="connsiteY6" fmla="*/ 21771 h 22916"/>
                <a:gd name="connsiteX7" fmla="*/ 145879 w 163384"/>
                <a:gd name="connsiteY7" fmla="*/ 21771 h 22916"/>
                <a:gd name="connsiteX8" fmla="*/ 141212 w 163384"/>
                <a:gd name="connsiteY8" fmla="*/ 26354 h 2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384" h="22916">
                  <a:moveTo>
                    <a:pt x="141212" y="26354"/>
                  </a:moveTo>
                  <a:lnTo>
                    <a:pt x="22174" y="26354"/>
                  </a:lnTo>
                  <a:cubicBezTo>
                    <a:pt x="19840" y="26354"/>
                    <a:pt x="17506" y="24062"/>
                    <a:pt x="17506" y="21771"/>
                  </a:cubicBezTo>
                  <a:lnTo>
                    <a:pt x="17506" y="21771"/>
                  </a:lnTo>
                  <a:cubicBezTo>
                    <a:pt x="17506" y="19479"/>
                    <a:pt x="19840" y="17187"/>
                    <a:pt x="22174" y="17187"/>
                  </a:cubicBezTo>
                  <a:lnTo>
                    <a:pt x="141212" y="17187"/>
                  </a:lnTo>
                  <a:cubicBezTo>
                    <a:pt x="143546" y="17187"/>
                    <a:pt x="145879" y="19479"/>
                    <a:pt x="145879" y="21771"/>
                  </a:cubicBezTo>
                  <a:lnTo>
                    <a:pt x="145879" y="21771"/>
                  </a:lnTo>
                  <a:cubicBezTo>
                    <a:pt x="145879" y="24062"/>
                    <a:pt x="143546" y="26354"/>
                    <a:pt x="141212" y="26354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DCCDB7E3-6B8D-4947-BAD6-586CD8BF703D}"/>
                </a:ext>
              </a:extLst>
            </p:cNvPr>
            <p:cNvSpPr/>
            <p:nvPr/>
          </p:nvSpPr>
          <p:spPr>
            <a:xfrm>
              <a:off x="1275184" y="10005243"/>
              <a:ext cx="163385" cy="22916"/>
            </a:xfrm>
            <a:custGeom>
              <a:avLst/>
              <a:gdLst>
                <a:gd name="connsiteX0" fmla="*/ 141212 w 163384"/>
                <a:gd name="connsiteY0" fmla="*/ 26353 h 22916"/>
                <a:gd name="connsiteX1" fmla="*/ 22174 w 163384"/>
                <a:gd name="connsiteY1" fmla="*/ 26353 h 22916"/>
                <a:gd name="connsiteX2" fmla="*/ 17506 w 163384"/>
                <a:gd name="connsiteY2" fmla="*/ 21770 h 22916"/>
                <a:gd name="connsiteX3" fmla="*/ 17506 w 163384"/>
                <a:gd name="connsiteY3" fmla="*/ 21770 h 22916"/>
                <a:gd name="connsiteX4" fmla="*/ 22174 w 163384"/>
                <a:gd name="connsiteY4" fmla="*/ 17187 h 22916"/>
                <a:gd name="connsiteX5" fmla="*/ 141212 w 163384"/>
                <a:gd name="connsiteY5" fmla="*/ 17187 h 22916"/>
                <a:gd name="connsiteX6" fmla="*/ 145879 w 163384"/>
                <a:gd name="connsiteY6" fmla="*/ 21770 h 22916"/>
                <a:gd name="connsiteX7" fmla="*/ 145879 w 163384"/>
                <a:gd name="connsiteY7" fmla="*/ 21770 h 22916"/>
                <a:gd name="connsiteX8" fmla="*/ 141212 w 163384"/>
                <a:gd name="connsiteY8" fmla="*/ 26353 h 2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384" h="22916">
                  <a:moveTo>
                    <a:pt x="141212" y="26353"/>
                  </a:moveTo>
                  <a:lnTo>
                    <a:pt x="22174" y="26353"/>
                  </a:lnTo>
                  <a:cubicBezTo>
                    <a:pt x="19840" y="26353"/>
                    <a:pt x="17506" y="24062"/>
                    <a:pt x="17506" y="21770"/>
                  </a:cubicBezTo>
                  <a:lnTo>
                    <a:pt x="17506" y="21770"/>
                  </a:lnTo>
                  <a:cubicBezTo>
                    <a:pt x="17506" y="19478"/>
                    <a:pt x="19840" y="17187"/>
                    <a:pt x="22174" y="17187"/>
                  </a:cubicBezTo>
                  <a:lnTo>
                    <a:pt x="141212" y="17187"/>
                  </a:lnTo>
                  <a:cubicBezTo>
                    <a:pt x="143546" y="17187"/>
                    <a:pt x="145879" y="19478"/>
                    <a:pt x="145879" y="21770"/>
                  </a:cubicBezTo>
                  <a:lnTo>
                    <a:pt x="145879" y="21770"/>
                  </a:lnTo>
                  <a:cubicBezTo>
                    <a:pt x="145879" y="24062"/>
                    <a:pt x="143546" y="26353"/>
                    <a:pt x="141212" y="26353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F56234AA-DA8F-4E07-9CC7-9E1873AEE454}"/>
                </a:ext>
              </a:extLst>
            </p:cNvPr>
            <p:cNvSpPr/>
            <p:nvPr/>
          </p:nvSpPr>
          <p:spPr>
            <a:xfrm>
              <a:off x="1275184" y="10076283"/>
              <a:ext cx="163385" cy="22916"/>
            </a:xfrm>
            <a:custGeom>
              <a:avLst/>
              <a:gdLst>
                <a:gd name="connsiteX0" fmla="*/ 141212 w 163384"/>
                <a:gd name="connsiteY0" fmla="*/ 26354 h 22916"/>
                <a:gd name="connsiteX1" fmla="*/ 22174 w 163384"/>
                <a:gd name="connsiteY1" fmla="*/ 26354 h 22916"/>
                <a:gd name="connsiteX2" fmla="*/ 17506 w 163384"/>
                <a:gd name="connsiteY2" fmla="*/ 21771 h 22916"/>
                <a:gd name="connsiteX3" fmla="*/ 17506 w 163384"/>
                <a:gd name="connsiteY3" fmla="*/ 21771 h 22916"/>
                <a:gd name="connsiteX4" fmla="*/ 22174 w 163384"/>
                <a:gd name="connsiteY4" fmla="*/ 17187 h 22916"/>
                <a:gd name="connsiteX5" fmla="*/ 141212 w 163384"/>
                <a:gd name="connsiteY5" fmla="*/ 17187 h 22916"/>
                <a:gd name="connsiteX6" fmla="*/ 145879 w 163384"/>
                <a:gd name="connsiteY6" fmla="*/ 21771 h 22916"/>
                <a:gd name="connsiteX7" fmla="*/ 145879 w 163384"/>
                <a:gd name="connsiteY7" fmla="*/ 21771 h 22916"/>
                <a:gd name="connsiteX8" fmla="*/ 141212 w 163384"/>
                <a:gd name="connsiteY8" fmla="*/ 26354 h 2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384" h="22916">
                  <a:moveTo>
                    <a:pt x="141212" y="26354"/>
                  </a:moveTo>
                  <a:lnTo>
                    <a:pt x="22174" y="26354"/>
                  </a:lnTo>
                  <a:cubicBezTo>
                    <a:pt x="19840" y="26354"/>
                    <a:pt x="17506" y="24062"/>
                    <a:pt x="17506" y="21771"/>
                  </a:cubicBezTo>
                  <a:lnTo>
                    <a:pt x="17506" y="21771"/>
                  </a:lnTo>
                  <a:cubicBezTo>
                    <a:pt x="17506" y="19479"/>
                    <a:pt x="19840" y="17187"/>
                    <a:pt x="22174" y="17187"/>
                  </a:cubicBezTo>
                  <a:lnTo>
                    <a:pt x="141212" y="17187"/>
                  </a:lnTo>
                  <a:cubicBezTo>
                    <a:pt x="143546" y="17187"/>
                    <a:pt x="145879" y="19479"/>
                    <a:pt x="145879" y="21771"/>
                  </a:cubicBezTo>
                  <a:lnTo>
                    <a:pt x="145879" y="21771"/>
                  </a:lnTo>
                  <a:cubicBezTo>
                    <a:pt x="145879" y="24062"/>
                    <a:pt x="143546" y="26354"/>
                    <a:pt x="141212" y="26354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F0033014-A541-4A0E-A5F9-CF9D6ADE9908}"/>
                </a:ext>
              </a:extLst>
            </p:cNvPr>
            <p:cNvSpPr/>
            <p:nvPr/>
          </p:nvSpPr>
          <p:spPr>
            <a:xfrm>
              <a:off x="1422231" y="10076283"/>
              <a:ext cx="233407" cy="22916"/>
            </a:xfrm>
            <a:custGeom>
              <a:avLst/>
              <a:gdLst>
                <a:gd name="connsiteX0" fmla="*/ 220569 w 233406"/>
                <a:gd name="connsiteY0" fmla="*/ 26354 h 22916"/>
                <a:gd name="connsiteX1" fmla="*/ 22173 w 233406"/>
                <a:gd name="connsiteY1" fmla="*/ 26354 h 22916"/>
                <a:gd name="connsiteX2" fmla="*/ 17506 w 233406"/>
                <a:gd name="connsiteY2" fmla="*/ 21771 h 22916"/>
                <a:gd name="connsiteX3" fmla="*/ 17506 w 233406"/>
                <a:gd name="connsiteY3" fmla="*/ 21771 h 22916"/>
                <a:gd name="connsiteX4" fmla="*/ 22173 w 233406"/>
                <a:gd name="connsiteY4" fmla="*/ 17187 h 22916"/>
                <a:gd name="connsiteX5" fmla="*/ 220569 w 233406"/>
                <a:gd name="connsiteY5" fmla="*/ 17187 h 22916"/>
                <a:gd name="connsiteX6" fmla="*/ 225237 w 233406"/>
                <a:gd name="connsiteY6" fmla="*/ 21771 h 22916"/>
                <a:gd name="connsiteX7" fmla="*/ 225237 w 233406"/>
                <a:gd name="connsiteY7" fmla="*/ 21771 h 22916"/>
                <a:gd name="connsiteX8" fmla="*/ 220569 w 233406"/>
                <a:gd name="connsiteY8" fmla="*/ 26354 h 2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406" h="22916">
                  <a:moveTo>
                    <a:pt x="220569" y="26354"/>
                  </a:moveTo>
                  <a:lnTo>
                    <a:pt x="22173" y="26354"/>
                  </a:lnTo>
                  <a:cubicBezTo>
                    <a:pt x="19840" y="26354"/>
                    <a:pt x="17506" y="24062"/>
                    <a:pt x="17506" y="21771"/>
                  </a:cubicBezTo>
                  <a:lnTo>
                    <a:pt x="17506" y="21771"/>
                  </a:lnTo>
                  <a:cubicBezTo>
                    <a:pt x="17506" y="19479"/>
                    <a:pt x="19840" y="17187"/>
                    <a:pt x="22173" y="17187"/>
                  </a:cubicBezTo>
                  <a:lnTo>
                    <a:pt x="220569" y="17187"/>
                  </a:lnTo>
                  <a:cubicBezTo>
                    <a:pt x="222903" y="17187"/>
                    <a:pt x="225237" y="19479"/>
                    <a:pt x="225237" y="21771"/>
                  </a:cubicBezTo>
                  <a:lnTo>
                    <a:pt x="225237" y="21771"/>
                  </a:lnTo>
                  <a:cubicBezTo>
                    <a:pt x="227572" y="24062"/>
                    <a:pt x="225237" y="26354"/>
                    <a:pt x="220569" y="26354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" name="任意多边形: 形状 168">
              <a:extLst>
                <a:ext uri="{FF2B5EF4-FFF2-40B4-BE49-F238E27FC236}">
                  <a16:creationId xmlns:a16="http://schemas.microsoft.com/office/drawing/2014/main" id="{7674F133-3EC4-4676-B3F6-DBED2AEB2E8D}"/>
                </a:ext>
              </a:extLst>
            </p:cNvPr>
            <p:cNvSpPr/>
            <p:nvPr/>
          </p:nvSpPr>
          <p:spPr>
            <a:xfrm>
              <a:off x="1424565" y="10122115"/>
              <a:ext cx="140044" cy="22916"/>
            </a:xfrm>
            <a:custGeom>
              <a:avLst/>
              <a:gdLst>
                <a:gd name="connsiteX0" fmla="*/ 117870 w 140044"/>
                <a:gd name="connsiteY0" fmla="*/ 26354 h 22916"/>
                <a:gd name="connsiteX1" fmla="*/ 22173 w 140044"/>
                <a:gd name="connsiteY1" fmla="*/ 26354 h 22916"/>
                <a:gd name="connsiteX2" fmla="*/ 17506 w 140044"/>
                <a:gd name="connsiteY2" fmla="*/ 21771 h 22916"/>
                <a:gd name="connsiteX3" fmla="*/ 17506 w 140044"/>
                <a:gd name="connsiteY3" fmla="*/ 21771 h 22916"/>
                <a:gd name="connsiteX4" fmla="*/ 22173 w 140044"/>
                <a:gd name="connsiteY4" fmla="*/ 17187 h 22916"/>
                <a:gd name="connsiteX5" fmla="*/ 117870 w 140044"/>
                <a:gd name="connsiteY5" fmla="*/ 17187 h 22916"/>
                <a:gd name="connsiteX6" fmla="*/ 122539 w 140044"/>
                <a:gd name="connsiteY6" fmla="*/ 21771 h 22916"/>
                <a:gd name="connsiteX7" fmla="*/ 122539 w 140044"/>
                <a:gd name="connsiteY7" fmla="*/ 21771 h 22916"/>
                <a:gd name="connsiteX8" fmla="*/ 117870 w 140044"/>
                <a:gd name="connsiteY8" fmla="*/ 26354 h 2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044" h="22916">
                  <a:moveTo>
                    <a:pt x="117870" y="26354"/>
                  </a:moveTo>
                  <a:lnTo>
                    <a:pt x="22173" y="26354"/>
                  </a:lnTo>
                  <a:cubicBezTo>
                    <a:pt x="19839" y="26354"/>
                    <a:pt x="17506" y="24062"/>
                    <a:pt x="17506" y="21771"/>
                  </a:cubicBezTo>
                  <a:lnTo>
                    <a:pt x="17506" y="21771"/>
                  </a:lnTo>
                  <a:cubicBezTo>
                    <a:pt x="17506" y="19479"/>
                    <a:pt x="19839" y="17187"/>
                    <a:pt x="22173" y="17187"/>
                  </a:cubicBezTo>
                  <a:lnTo>
                    <a:pt x="117870" y="17187"/>
                  </a:lnTo>
                  <a:cubicBezTo>
                    <a:pt x="120204" y="17187"/>
                    <a:pt x="122539" y="19479"/>
                    <a:pt x="122539" y="21771"/>
                  </a:cubicBezTo>
                  <a:lnTo>
                    <a:pt x="122539" y="21771"/>
                  </a:lnTo>
                  <a:cubicBezTo>
                    <a:pt x="122539" y="21771"/>
                    <a:pt x="120204" y="26354"/>
                    <a:pt x="117870" y="26354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任意多边形: 形状 169">
              <a:extLst>
                <a:ext uri="{FF2B5EF4-FFF2-40B4-BE49-F238E27FC236}">
                  <a16:creationId xmlns:a16="http://schemas.microsoft.com/office/drawing/2014/main" id="{29A837F0-4E71-4A16-9C1D-86B66A855A7E}"/>
                </a:ext>
              </a:extLst>
            </p:cNvPr>
            <p:cNvSpPr/>
            <p:nvPr/>
          </p:nvSpPr>
          <p:spPr>
            <a:xfrm>
              <a:off x="1275184" y="10122115"/>
              <a:ext cx="163385" cy="22916"/>
            </a:xfrm>
            <a:custGeom>
              <a:avLst/>
              <a:gdLst>
                <a:gd name="connsiteX0" fmla="*/ 141212 w 163384"/>
                <a:gd name="connsiteY0" fmla="*/ 26354 h 22916"/>
                <a:gd name="connsiteX1" fmla="*/ 22174 w 163384"/>
                <a:gd name="connsiteY1" fmla="*/ 26354 h 22916"/>
                <a:gd name="connsiteX2" fmla="*/ 17506 w 163384"/>
                <a:gd name="connsiteY2" fmla="*/ 21771 h 22916"/>
                <a:gd name="connsiteX3" fmla="*/ 17506 w 163384"/>
                <a:gd name="connsiteY3" fmla="*/ 21771 h 22916"/>
                <a:gd name="connsiteX4" fmla="*/ 22174 w 163384"/>
                <a:gd name="connsiteY4" fmla="*/ 17187 h 22916"/>
                <a:gd name="connsiteX5" fmla="*/ 141212 w 163384"/>
                <a:gd name="connsiteY5" fmla="*/ 17187 h 22916"/>
                <a:gd name="connsiteX6" fmla="*/ 145879 w 163384"/>
                <a:gd name="connsiteY6" fmla="*/ 21771 h 22916"/>
                <a:gd name="connsiteX7" fmla="*/ 145879 w 163384"/>
                <a:gd name="connsiteY7" fmla="*/ 21771 h 22916"/>
                <a:gd name="connsiteX8" fmla="*/ 141212 w 163384"/>
                <a:gd name="connsiteY8" fmla="*/ 26354 h 2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384" h="22916">
                  <a:moveTo>
                    <a:pt x="141212" y="26354"/>
                  </a:moveTo>
                  <a:lnTo>
                    <a:pt x="22174" y="26354"/>
                  </a:lnTo>
                  <a:cubicBezTo>
                    <a:pt x="19840" y="26354"/>
                    <a:pt x="17506" y="24062"/>
                    <a:pt x="17506" y="21771"/>
                  </a:cubicBezTo>
                  <a:lnTo>
                    <a:pt x="17506" y="21771"/>
                  </a:lnTo>
                  <a:cubicBezTo>
                    <a:pt x="17506" y="19479"/>
                    <a:pt x="19840" y="17187"/>
                    <a:pt x="22174" y="17187"/>
                  </a:cubicBezTo>
                  <a:lnTo>
                    <a:pt x="141212" y="17187"/>
                  </a:lnTo>
                  <a:cubicBezTo>
                    <a:pt x="143546" y="17187"/>
                    <a:pt x="145879" y="19479"/>
                    <a:pt x="145879" y="21771"/>
                  </a:cubicBezTo>
                  <a:lnTo>
                    <a:pt x="145879" y="21771"/>
                  </a:lnTo>
                  <a:cubicBezTo>
                    <a:pt x="145879" y="21771"/>
                    <a:pt x="143546" y="26354"/>
                    <a:pt x="141212" y="26354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" name="任意多边形: 形状 170">
              <a:extLst>
                <a:ext uri="{FF2B5EF4-FFF2-40B4-BE49-F238E27FC236}">
                  <a16:creationId xmlns:a16="http://schemas.microsoft.com/office/drawing/2014/main" id="{B8C2013D-D7DF-4FF5-8149-1A0430D8E07D}"/>
                </a:ext>
              </a:extLst>
            </p:cNvPr>
            <p:cNvSpPr/>
            <p:nvPr/>
          </p:nvSpPr>
          <p:spPr>
            <a:xfrm>
              <a:off x="1184156" y="10340965"/>
              <a:ext cx="583517" cy="206246"/>
            </a:xfrm>
            <a:custGeom>
              <a:avLst/>
              <a:gdLst>
                <a:gd name="connsiteX0" fmla="*/ 570680 w 583517"/>
                <a:gd name="connsiteY0" fmla="*/ 181038 h 206245"/>
                <a:gd name="connsiteX1" fmla="*/ 570680 w 583517"/>
                <a:gd name="connsiteY1" fmla="*/ 181038 h 206245"/>
                <a:gd name="connsiteX2" fmla="*/ 528666 w 583517"/>
                <a:gd name="connsiteY2" fmla="*/ 199370 h 206245"/>
                <a:gd name="connsiteX3" fmla="*/ 66521 w 583517"/>
                <a:gd name="connsiteY3" fmla="*/ 199370 h 206245"/>
                <a:gd name="connsiteX4" fmla="*/ 17506 w 583517"/>
                <a:gd name="connsiteY4" fmla="*/ 174163 h 206245"/>
                <a:gd name="connsiteX5" fmla="*/ 257915 w 583517"/>
                <a:gd name="connsiteY5" fmla="*/ 27499 h 206245"/>
                <a:gd name="connsiteX6" fmla="*/ 332605 w 583517"/>
                <a:gd name="connsiteY6" fmla="*/ 27499 h 206245"/>
                <a:gd name="connsiteX7" fmla="*/ 570680 w 583517"/>
                <a:gd name="connsiteY7" fmla="*/ 181038 h 20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3517" h="206245">
                  <a:moveTo>
                    <a:pt x="570680" y="181038"/>
                  </a:moveTo>
                  <a:lnTo>
                    <a:pt x="570680" y="181038"/>
                  </a:lnTo>
                  <a:cubicBezTo>
                    <a:pt x="559010" y="192496"/>
                    <a:pt x="545005" y="199370"/>
                    <a:pt x="528666" y="199370"/>
                  </a:cubicBezTo>
                  <a:lnTo>
                    <a:pt x="66521" y="199370"/>
                  </a:lnTo>
                  <a:cubicBezTo>
                    <a:pt x="45515" y="199370"/>
                    <a:pt x="29176" y="190204"/>
                    <a:pt x="17506" y="174163"/>
                  </a:cubicBezTo>
                  <a:lnTo>
                    <a:pt x="257915" y="27499"/>
                  </a:lnTo>
                  <a:cubicBezTo>
                    <a:pt x="281256" y="13750"/>
                    <a:pt x="311598" y="13750"/>
                    <a:pt x="332605" y="27499"/>
                  </a:cubicBezTo>
                  <a:lnTo>
                    <a:pt x="570680" y="181038"/>
                  </a:lnTo>
                  <a:close/>
                </a:path>
              </a:pathLst>
            </a:custGeom>
            <a:solidFill>
              <a:srgbClr val="0089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" name="任意多边形: 形状 171">
              <a:extLst>
                <a:ext uri="{FF2B5EF4-FFF2-40B4-BE49-F238E27FC236}">
                  <a16:creationId xmlns:a16="http://schemas.microsoft.com/office/drawing/2014/main" id="{50D4A554-14DF-4CA5-91B1-3B7BF40A73EB}"/>
                </a:ext>
              </a:extLst>
            </p:cNvPr>
            <p:cNvSpPr/>
            <p:nvPr/>
          </p:nvSpPr>
          <p:spPr>
            <a:xfrm>
              <a:off x="1004432" y="8575273"/>
              <a:ext cx="513495" cy="504156"/>
            </a:xfrm>
            <a:custGeom>
              <a:avLst/>
              <a:gdLst>
                <a:gd name="connsiteX0" fmla="*/ 507660 w 513495"/>
                <a:gd name="connsiteY0" fmla="*/ 257807 h 504156"/>
                <a:gd name="connsiteX1" fmla="*/ 262583 w 513495"/>
                <a:gd name="connsiteY1" fmla="*/ 498427 h 504156"/>
                <a:gd name="connsiteX2" fmla="*/ 17506 w 513495"/>
                <a:gd name="connsiteY2" fmla="*/ 257807 h 504156"/>
                <a:gd name="connsiteX3" fmla="*/ 262583 w 513495"/>
                <a:gd name="connsiteY3" fmla="*/ 17187 h 504156"/>
                <a:gd name="connsiteX4" fmla="*/ 507660 w 513495"/>
                <a:gd name="connsiteY4" fmla="*/ 257807 h 504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495" h="504156">
                  <a:moveTo>
                    <a:pt x="507660" y="257807"/>
                  </a:moveTo>
                  <a:cubicBezTo>
                    <a:pt x="507660" y="390698"/>
                    <a:pt x="397935" y="498427"/>
                    <a:pt x="262583" y="498427"/>
                  </a:cubicBezTo>
                  <a:cubicBezTo>
                    <a:pt x="127231" y="498427"/>
                    <a:pt x="17506" y="390698"/>
                    <a:pt x="17506" y="257807"/>
                  </a:cubicBezTo>
                  <a:cubicBezTo>
                    <a:pt x="17506" y="124916"/>
                    <a:pt x="127231" y="17187"/>
                    <a:pt x="262583" y="17187"/>
                  </a:cubicBezTo>
                  <a:cubicBezTo>
                    <a:pt x="397935" y="17187"/>
                    <a:pt x="507660" y="124916"/>
                    <a:pt x="507660" y="257807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" name="任意多边形: 形状 172">
              <a:extLst>
                <a:ext uri="{FF2B5EF4-FFF2-40B4-BE49-F238E27FC236}">
                  <a16:creationId xmlns:a16="http://schemas.microsoft.com/office/drawing/2014/main" id="{47C9F11A-B9F7-4990-AD5E-49607285933A}"/>
                </a:ext>
              </a:extLst>
            </p:cNvPr>
            <p:cNvSpPr/>
            <p:nvPr/>
          </p:nvSpPr>
          <p:spPr>
            <a:xfrm>
              <a:off x="1102463" y="8717353"/>
              <a:ext cx="163385" cy="91665"/>
            </a:xfrm>
            <a:custGeom>
              <a:avLst/>
              <a:gdLst>
                <a:gd name="connsiteX0" fmla="*/ 131875 w 163384"/>
                <a:gd name="connsiteY0" fmla="*/ 92811 h 91664"/>
                <a:gd name="connsiteX1" fmla="*/ 120204 w 163384"/>
                <a:gd name="connsiteY1" fmla="*/ 81353 h 91664"/>
                <a:gd name="connsiteX2" fmla="*/ 80526 w 163384"/>
                <a:gd name="connsiteY2" fmla="*/ 42395 h 91664"/>
                <a:gd name="connsiteX3" fmla="*/ 40846 w 163384"/>
                <a:gd name="connsiteY3" fmla="*/ 81353 h 91664"/>
                <a:gd name="connsiteX4" fmla="*/ 29176 w 163384"/>
                <a:gd name="connsiteY4" fmla="*/ 92811 h 91664"/>
                <a:gd name="connsiteX5" fmla="*/ 17506 w 163384"/>
                <a:gd name="connsiteY5" fmla="*/ 81353 h 91664"/>
                <a:gd name="connsiteX6" fmla="*/ 82860 w 163384"/>
                <a:gd name="connsiteY6" fmla="*/ 17187 h 91664"/>
                <a:gd name="connsiteX7" fmla="*/ 148213 w 163384"/>
                <a:gd name="connsiteY7" fmla="*/ 81353 h 91664"/>
                <a:gd name="connsiteX8" fmla="*/ 131875 w 163384"/>
                <a:gd name="connsiteY8" fmla="*/ 92811 h 9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384" h="91664">
                  <a:moveTo>
                    <a:pt x="131875" y="92811"/>
                  </a:moveTo>
                  <a:cubicBezTo>
                    <a:pt x="124873" y="92811"/>
                    <a:pt x="120204" y="88227"/>
                    <a:pt x="120204" y="81353"/>
                  </a:cubicBezTo>
                  <a:cubicBezTo>
                    <a:pt x="120204" y="58436"/>
                    <a:pt x="101532" y="42395"/>
                    <a:pt x="80526" y="42395"/>
                  </a:cubicBezTo>
                  <a:cubicBezTo>
                    <a:pt x="57185" y="42395"/>
                    <a:pt x="40846" y="60728"/>
                    <a:pt x="40846" y="81353"/>
                  </a:cubicBezTo>
                  <a:cubicBezTo>
                    <a:pt x="40846" y="88227"/>
                    <a:pt x="36178" y="92811"/>
                    <a:pt x="29176" y="92811"/>
                  </a:cubicBezTo>
                  <a:cubicBezTo>
                    <a:pt x="22174" y="92811"/>
                    <a:pt x="17506" y="88227"/>
                    <a:pt x="17506" y="81353"/>
                  </a:cubicBezTo>
                  <a:cubicBezTo>
                    <a:pt x="17506" y="46978"/>
                    <a:pt x="45515" y="17187"/>
                    <a:pt x="82860" y="17187"/>
                  </a:cubicBezTo>
                  <a:cubicBezTo>
                    <a:pt x="117871" y="17187"/>
                    <a:pt x="148213" y="44686"/>
                    <a:pt x="148213" y="81353"/>
                  </a:cubicBezTo>
                  <a:cubicBezTo>
                    <a:pt x="143545" y="88227"/>
                    <a:pt x="138877" y="92811"/>
                    <a:pt x="131875" y="92811"/>
                  </a:cubicBezTo>
                  <a:close/>
                </a:path>
              </a:pathLst>
            </a:custGeom>
            <a:solidFill>
              <a:srgbClr val="001B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" name="任意多边形: 形状 173">
              <a:extLst>
                <a:ext uri="{FF2B5EF4-FFF2-40B4-BE49-F238E27FC236}">
                  <a16:creationId xmlns:a16="http://schemas.microsoft.com/office/drawing/2014/main" id="{6292E945-0839-4503-8D0C-68DA4D7EC852}"/>
                </a:ext>
              </a:extLst>
            </p:cNvPr>
            <p:cNvSpPr/>
            <p:nvPr/>
          </p:nvSpPr>
          <p:spPr>
            <a:xfrm>
              <a:off x="1272851" y="8717353"/>
              <a:ext cx="163385" cy="91665"/>
            </a:xfrm>
            <a:custGeom>
              <a:avLst/>
              <a:gdLst>
                <a:gd name="connsiteX0" fmla="*/ 131875 w 163384"/>
                <a:gd name="connsiteY0" fmla="*/ 92811 h 91664"/>
                <a:gd name="connsiteX1" fmla="*/ 120204 w 163384"/>
                <a:gd name="connsiteY1" fmla="*/ 81353 h 91664"/>
                <a:gd name="connsiteX2" fmla="*/ 80525 w 163384"/>
                <a:gd name="connsiteY2" fmla="*/ 42395 h 91664"/>
                <a:gd name="connsiteX3" fmla="*/ 40846 w 163384"/>
                <a:gd name="connsiteY3" fmla="*/ 81353 h 91664"/>
                <a:gd name="connsiteX4" fmla="*/ 29176 w 163384"/>
                <a:gd name="connsiteY4" fmla="*/ 92811 h 91664"/>
                <a:gd name="connsiteX5" fmla="*/ 17506 w 163384"/>
                <a:gd name="connsiteY5" fmla="*/ 81353 h 91664"/>
                <a:gd name="connsiteX6" fmla="*/ 82859 w 163384"/>
                <a:gd name="connsiteY6" fmla="*/ 17187 h 91664"/>
                <a:gd name="connsiteX7" fmla="*/ 148213 w 163384"/>
                <a:gd name="connsiteY7" fmla="*/ 81353 h 91664"/>
                <a:gd name="connsiteX8" fmla="*/ 131875 w 163384"/>
                <a:gd name="connsiteY8" fmla="*/ 92811 h 9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384" h="91664">
                  <a:moveTo>
                    <a:pt x="131875" y="92811"/>
                  </a:moveTo>
                  <a:cubicBezTo>
                    <a:pt x="124872" y="92811"/>
                    <a:pt x="120204" y="88227"/>
                    <a:pt x="120204" y="81353"/>
                  </a:cubicBezTo>
                  <a:cubicBezTo>
                    <a:pt x="120204" y="58436"/>
                    <a:pt x="101531" y="42395"/>
                    <a:pt x="80525" y="42395"/>
                  </a:cubicBezTo>
                  <a:cubicBezTo>
                    <a:pt x="57184" y="42395"/>
                    <a:pt x="40846" y="60728"/>
                    <a:pt x="40846" y="81353"/>
                  </a:cubicBezTo>
                  <a:cubicBezTo>
                    <a:pt x="40846" y="88227"/>
                    <a:pt x="36178" y="92811"/>
                    <a:pt x="29176" y="92811"/>
                  </a:cubicBezTo>
                  <a:cubicBezTo>
                    <a:pt x="22173" y="92811"/>
                    <a:pt x="17506" y="88227"/>
                    <a:pt x="17506" y="81353"/>
                  </a:cubicBezTo>
                  <a:cubicBezTo>
                    <a:pt x="17506" y="46978"/>
                    <a:pt x="45514" y="17187"/>
                    <a:pt x="82859" y="17187"/>
                  </a:cubicBezTo>
                  <a:cubicBezTo>
                    <a:pt x="117870" y="17187"/>
                    <a:pt x="148213" y="44686"/>
                    <a:pt x="148213" y="81353"/>
                  </a:cubicBezTo>
                  <a:cubicBezTo>
                    <a:pt x="143545" y="88227"/>
                    <a:pt x="136542" y="92811"/>
                    <a:pt x="131875" y="92811"/>
                  </a:cubicBezTo>
                  <a:close/>
                </a:path>
              </a:pathLst>
            </a:custGeom>
            <a:solidFill>
              <a:srgbClr val="001B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" name="任意多边形: 形状 174">
              <a:extLst>
                <a:ext uri="{FF2B5EF4-FFF2-40B4-BE49-F238E27FC236}">
                  <a16:creationId xmlns:a16="http://schemas.microsoft.com/office/drawing/2014/main" id="{9FEC7DAE-AD56-44B1-BF39-DE1CA079DD95}"/>
                </a:ext>
              </a:extLst>
            </p:cNvPr>
            <p:cNvSpPr/>
            <p:nvPr/>
          </p:nvSpPr>
          <p:spPr>
            <a:xfrm>
              <a:off x="1142143" y="8829643"/>
              <a:ext cx="233407" cy="160413"/>
            </a:xfrm>
            <a:custGeom>
              <a:avLst/>
              <a:gdLst>
                <a:gd name="connsiteX0" fmla="*/ 208899 w 233406"/>
                <a:gd name="connsiteY0" fmla="*/ 17187 h 160413"/>
                <a:gd name="connsiteX1" fmla="*/ 185558 w 233406"/>
                <a:gd name="connsiteY1" fmla="*/ 40103 h 160413"/>
                <a:gd name="connsiteX2" fmla="*/ 124873 w 233406"/>
                <a:gd name="connsiteY2" fmla="*/ 99686 h 160413"/>
                <a:gd name="connsiteX3" fmla="*/ 64187 w 233406"/>
                <a:gd name="connsiteY3" fmla="*/ 40103 h 160413"/>
                <a:gd name="connsiteX4" fmla="*/ 40846 w 233406"/>
                <a:gd name="connsiteY4" fmla="*/ 17187 h 160413"/>
                <a:gd name="connsiteX5" fmla="*/ 17506 w 233406"/>
                <a:gd name="connsiteY5" fmla="*/ 40103 h 160413"/>
                <a:gd name="connsiteX6" fmla="*/ 124873 w 233406"/>
                <a:gd name="connsiteY6" fmla="*/ 145518 h 160413"/>
                <a:gd name="connsiteX7" fmla="*/ 232239 w 233406"/>
                <a:gd name="connsiteY7" fmla="*/ 40103 h 160413"/>
                <a:gd name="connsiteX8" fmla="*/ 208899 w 233406"/>
                <a:gd name="connsiteY8" fmla="*/ 17187 h 16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406" h="160413">
                  <a:moveTo>
                    <a:pt x="208899" y="17187"/>
                  </a:moveTo>
                  <a:cubicBezTo>
                    <a:pt x="197228" y="17187"/>
                    <a:pt x="185558" y="26354"/>
                    <a:pt x="185558" y="40103"/>
                  </a:cubicBezTo>
                  <a:cubicBezTo>
                    <a:pt x="185558" y="74478"/>
                    <a:pt x="157550" y="99686"/>
                    <a:pt x="124873" y="99686"/>
                  </a:cubicBezTo>
                  <a:cubicBezTo>
                    <a:pt x="89862" y="99686"/>
                    <a:pt x="64187" y="72186"/>
                    <a:pt x="64187" y="40103"/>
                  </a:cubicBezTo>
                  <a:cubicBezTo>
                    <a:pt x="64187" y="28645"/>
                    <a:pt x="54851" y="17187"/>
                    <a:pt x="40846" y="17187"/>
                  </a:cubicBezTo>
                  <a:cubicBezTo>
                    <a:pt x="29176" y="17187"/>
                    <a:pt x="17506" y="26354"/>
                    <a:pt x="17506" y="40103"/>
                  </a:cubicBezTo>
                  <a:cubicBezTo>
                    <a:pt x="17506" y="97394"/>
                    <a:pt x="66521" y="145518"/>
                    <a:pt x="124873" y="145518"/>
                  </a:cubicBezTo>
                  <a:cubicBezTo>
                    <a:pt x="183225" y="145518"/>
                    <a:pt x="232239" y="97394"/>
                    <a:pt x="232239" y="40103"/>
                  </a:cubicBezTo>
                  <a:cubicBezTo>
                    <a:pt x="232239" y="26354"/>
                    <a:pt x="220569" y="17187"/>
                    <a:pt x="208899" y="17187"/>
                  </a:cubicBezTo>
                  <a:close/>
                </a:path>
              </a:pathLst>
            </a:custGeom>
            <a:solidFill>
              <a:srgbClr val="001B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6" name="任意多边形: 形状 175">
              <a:extLst>
                <a:ext uri="{FF2B5EF4-FFF2-40B4-BE49-F238E27FC236}">
                  <a16:creationId xmlns:a16="http://schemas.microsoft.com/office/drawing/2014/main" id="{05E5FCAD-FA26-4EA5-81C8-61C8C05C3321}"/>
                </a:ext>
              </a:extLst>
            </p:cNvPr>
            <p:cNvSpPr/>
            <p:nvPr/>
          </p:nvSpPr>
          <p:spPr>
            <a:xfrm>
              <a:off x="1015371" y="8543763"/>
              <a:ext cx="116703" cy="206246"/>
            </a:xfrm>
            <a:custGeom>
              <a:avLst/>
              <a:gdLst>
                <a:gd name="connsiteX0" fmla="*/ 113934 w 116703"/>
                <a:gd name="connsiteY0" fmla="*/ 115154 h 206245"/>
                <a:gd name="connsiteX1" fmla="*/ 113934 w 116703"/>
                <a:gd name="connsiteY1" fmla="*/ 115154 h 206245"/>
                <a:gd name="connsiteX2" fmla="*/ 81257 w 116703"/>
                <a:gd name="connsiteY2" fmla="*/ 25781 h 206245"/>
                <a:gd name="connsiteX3" fmla="*/ 57917 w 116703"/>
                <a:gd name="connsiteY3" fmla="*/ 25781 h 206245"/>
                <a:gd name="connsiteX4" fmla="*/ 20571 w 116703"/>
                <a:gd name="connsiteY4" fmla="*/ 122029 h 206245"/>
                <a:gd name="connsiteX5" fmla="*/ 20571 w 116703"/>
                <a:gd name="connsiteY5" fmla="*/ 122029 h 206245"/>
                <a:gd name="connsiteX6" fmla="*/ 25240 w 116703"/>
                <a:gd name="connsiteY6" fmla="*/ 163278 h 206245"/>
                <a:gd name="connsiteX7" fmla="*/ 67253 w 116703"/>
                <a:gd name="connsiteY7" fmla="*/ 190777 h 206245"/>
                <a:gd name="connsiteX8" fmla="*/ 120937 w 116703"/>
                <a:gd name="connsiteY8" fmla="*/ 140362 h 206245"/>
                <a:gd name="connsiteX9" fmla="*/ 113934 w 116703"/>
                <a:gd name="connsiteY9" fmla="*/ 115154 h 20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703" h="206245">
                  <a:moveTo>
                    <a:pt x="113934" y="115154"/>
                  </a:moveTo>
                  <a:lnTo>
                    <a:pt x="113934" y="115154"/>
                  </a:lnTo>
                  <a:lnTo>
                    <a:pt x="81257" y="25781"/>
                  </a:lnTo>
                  <a:cubicBezTo>
                    <a:pt x="76590" y="14323"/>
                    <a:pt x="62585" y="14323"/>
                    <a:pt x="57917" y="25781"/>
                  </a:cubicBezTo>
                  <a:lnTo>
                    <a:pt x="20571" y="122029"/>
                  </a:lnTo>
                  <a:lnTo>
                    <a:pt x="20571" y="122029"/>
                  </a:lnTo>
                  <a:cubicBezTo>
                    <a:pt x="15904" y="133487"/>
                    <a:pt x="15904" y="147237"/>
                    <a:pt x="25240" y="163278"/>
                  </a:cubicBezTo>
                  <a:cubicBezTo>
                    <a:pt x="34576" y="179319"/>
                    <a:pt x="50915" y="188485"/>
                    <a:pt x="67253" y="190777"/>
                  </a:cubicBezTo>
                  <a:cubicBezTo>
                    <a:pt x="97596" y="190777"/>
                    <a:pt x="120937" y="167861"/>
                    <a:pt x="120937" y="140362"/>
                  </a:cubicBezTo>
                  <a:cubicBezTo>
                    <a:pt x="120937" y="131195"/>
                    <a:pt x="118603" y="122029"/>
                    <a:pt x="113934" y="115154"/>
                  </a:cubicBezTo>
                  <a:close/>
                </a:path>
              </a:pathLst>
            </a:custGeom>
            <a:solidFill>
              <a:srgbClr val="009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7" name="任意多边形: 形状 176">
              <a:extLst>
                <a:ext uri="{FF2B5EF4-FFF2-40B4-BE49-F238E27FC236}">
                  <a16:creationId xmlns:a16="http://schemas.microsoft.com/office/drawing/2014/main" id="{ABF00A93-6CAA-4FEE-85E1-B85ACAB7EC3F}"/>
                </a:ext>
              </a:extLst>
            </p:cNvPr>
            <p:cNvSpPr/>
            <p:nvPr/>
          </p:nvSpPr>
          <p:spPr>
            <a:xfrm>
              <a:off x="1885022" y="8983816"/>
              <a:ext cx="93363" cy="91665"/>
            </a:xfrm>
            <a:custGeom>
              <a:avLst/>
              <a:gdLst>
                <a:gd name="connsiteX0" fmla="*/ 72877 w 93362"/>
                <a:gd name="connsiteY0" fmla="*/ 50927 h 91664"/>
                <a:gd name="connsiteX1" fmla="*/ 51870 w 93362"/>
                <a:gd name="connsiteY1" fmla="*/ 71552 h 91664"/>
                <a:gd name="connsiteX2" fmla="*/ 30864 w 93362"/>
                <a:gd name="connsiteY2" fmla="*/ 50927 h 91664"/>
                <a:gd name="connsiteX3" fmla="*/ 51870 w 93362"/>
                <a:gd name="connsiteY3" fmla="*/ 30302 h 91664"/>
                <a:gd name="connsiteX4" fmla="*/ 72877 w 93362"/>
                <a:gd name="connsiteY4" fmla="*/ 50927 h 9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62" h="91664">
                  <a:moveTo>
                    <a:pt x="72877" y="50927"/>
                  </a:moveTo>
                  <a:cubicBezTo>
                    <a:pt x="72877" y="62385"/>
                    <a:pt x="63541" y="71552"/>
                    <a:pt x="51870" y="71552"/>
                  </a:cubicBezTo>
                  <a:cubicBezTo>
                    <a:pt x="40200" y="71552"/>
                    <a:pt x="30864" y="62385"/>
                    <a:pt x="30864" y="50927"/>
                  </a:cubicBezTo>
                  <a:cubicBezTo>
                    <a:pt x="30864" y="39469"/>
                    <a:pt x="40200" y="30302"/>
                    <a:pt x="51870" y="30302"/>
                  </a:cubicBezTo>
                  <a:cubicBezTo>
                    <a:pt x="63541" y="30302"/>
                    <a:pt x="72877" y="39469"/>
                    <a:pt x="72877" y="50927"/>
                  </a:cubicBezTo>
                  <a:close/>
                </a:path>
              </a:pathLst>
            </a:custGeom>
            <a:solidFill>
              <a:srgbClr val="3BFAFF"/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8" name="任意多边形: 形状 177">
              <a:extLst>
                <a:ext uri="{FF2B5EF4-FFF2-40B4-BE49-F238E27FC236}">
                  <a16:creationId xmlns:a16="http://schemas.microsoft.com/office/drawing/2014/main" id="{511F5DFE-444B-475B-8606-C46B08D3BBD1}"/>
                </a:ext>
              </a:extLst>
            </p:cNvPr>
            <p:cNvSpPr/>
            <p:nvPr/>
          </p:nvSpPr>
          <p:spPr>
            <a:xfrm>
              <a:off x="1955045" y="8983816"/>
              <a:ext cx="93363" cy="91665"/>
            </a:xfrm>
            <a:custGeom>
              <a:avLst/>
              <a:gdLst>
                <a:gd name="connsiteX0" fmla="*/ 72877 w 93362"/>
                <a:gd name="connsiteY0" fmla="*/ 50927 h 91664"/>
                <a:gd name="connsiteX1" fmla="*/ 51870 w 93362"/>
                <a:gd name="connsiteY1" fmla="*/ 71552 h 91664"/>
                <a:gd name="connsiteX2" fmla="*/ 30864 w 93362"/>
                <a:gd name="connsiteY2" fmla="*/ 50927 h 91664"/>
                <a:gd name="connsiteX3" fmla="*/ 51870 w 93362"/>
                <a:gd name="connsiteY3" fmla="*/ 30302 h 91664"/>
                <a:gd name="connsiteX4" fmla="*/ 72877 w 93362"/>
                <a:gd name="connsiteY4" fmla="*/ 50927 h 9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62" h="91664">
                  <a:moveTo>
                    <a:pt x="72877" y="50927"/>
                  </a:moveTo>
                  <a:cubicBezTo>
                    <a:pt x="72877" y="62385"/>
                    <a:pt x="63541" y="71552"/>
                    <a:pt x="51870" y="71552"/>
                  </a:cubicBezTo>
                  <a:cubicBezTo>
                    <a:pt x="40200" y="71552"/>
                    <a:pt x="30864" y="62385"/>
                    <a:pt x="30864" y="50927"/>
                  </a:cubicBezTo>
                  <a:cubicBezTo>
                    <a:pt x="30864" y="39469"/>
                    <a:pt x="40200" y="30302"/>
                    <a:pt x="51870" y="30302"/>
                  </a:cubicBezTo>
                  <a:cubicBezTo>
                    <a:pt x="63541" y="30302"/>
                    <a:pt x="72877" y="39469"/>
                    <a:pt x="72877" y="50927"/>
                  </a:cubicBezTo>
                  <a:close/>
                </a:path>
              </a:pathLst>
            </a:custGeom>
            <a:solidFill>
              <a:srgbClr val="008EFF"/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9" name="任意多边形: 形状 178">
              <a:extLst>
                <a:ext uri="{FF2B5EF4-FFF2-40B4-BE49-F238E27FC236}">
                  <a16:creationId xmlns:a16="http://schemas.microsoft.com/office/drawing/2014/main" id="{1F5D5D8D-955E-464D-B8C5-84F7EBFE986C}"/>
                </a:ext>
              </a:extLst>
            </p:cNvPr>
            <p:cNvSpPr/>
            <p:nvPr/>
          </p:nvSpPr>
          <p:spPr>
            <a:xfrm>
              <a:off x="1976819" y="9250398"/>
              <a:ext cx="443473" cy="504156"/>
            </a:xfrm>
            <a:custGeom>
              <a:avLst/>
              <a:gdLst>
                <a:gd name="connsiteX0" fmla="*/ 419884 w 443472"/>
                <a:gd name="connsiteY0" fmla="*/ 497038 h 504156"/>
                <a:gd name="connsiteX1" fmla="*/ 408214 w 443472"/>
                <a:gd name="connsiteY1" fmla="*/ 492455 h 504156"/>
                <a:gd name="connsiteX2" fmla="*/ 20759 w 443472"/>
                <a:gd name="connsiteY2" fmla="*/ 41006 h 504156"/>
                <a:gd name="connsiteX3" fmla="*/ 23093 w 443472"/>
                <a:gd name="connsiteY3" fmla="*/ 20381 h 504156"/>
                <a:gd name="connsiteX4" fmla="*/ 44100 w 443472"/>
                <a:gd name="connsiteY4" fmla="*/ 22673 h 504156"/>
                <a:gd name="connsiteX5" fmla="*/ 431555 w 443472"/>
                <a:gd name="connsiteY5" fmla="*/ 474122 h 504156"/>
                <a:gd name="connsiteX6" fmla="*/ 429221 w 443472"/>
                <a:gd name="connsiteY6" fmla="*/ 494747 h 504156"/>
                <a:gd name="connsiteX7" fmla="*/ 419884 w 443472"/>
                <a:gd name="connsiteY7" fmla="*/ 497038 h 504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3472" h="504156">
                  <a:moveTo>
                    <a:pt x="419884" y="497038"/>
                  </a:moveTo>
                  <a:cubicBezTo>
                    <a:pt x="415217" y="497038"/>
                    <a:pt x="410549" y="494747"/>
                    <a:pt x="408214" y="492455"/>
                  </a:cubicBezTo>
                  <a:lnTo>
                    <a:pt x="20759" y="41006"/>
                  </a:lnTo>
                  <a:cubicBezTo>
                    <a:pt x="16091" y="34131"/>
                    <a:pt x="16091" y="24965"/>
                    <a:pt x="23093" y="20381"/>
                  </a:cubicBezTo>
                  <a:cubicBezTo>
                    <a:pt x="30095" y="15798"/>
                    <a:pt x="39431" y="15798"/>
                    <a:pt x="44100" y="22673"/>
                  </a:cubicBezTo>
                  <a:lnTo>
                    <a:pt x="431555" y="474122"/>
                  </a:lnTo>
                  <a:cubicBezTo>
                    <a:pt x="436223" y="480997"/>
                    <a:pt x="436223" y="490163"/>
                    <a:pt x="429221" y="494747"/>
                  </a:cubicBezTo>
                  <a:cubicBezTo>
                    <a:pt x="426888" y="494747"/>
                    <a:pt x="422219" y="497038"/>
                    <a:pt x="419884" y="497038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0" name="任意多边形: 形状 179">
              <a:extLst>
                <a:ext uri="{FF2B5EF4-FFF2-40B4-BE49-F238E27FC236}">
                  <a16:creationId xmlns:a16="http://schemas.microsoft.com/office/drawing/2014/main" id="{DB67A7DD-1E9A-4757-BAF9-4A4D207357E5}"/>
                </a:ext>
              </a:extLst>
            </p:cNvPr>
            <p:cNvSpPr/>
            <p:nvPr/>
          </p:nvSpPr>
          <p:spPr>
            <a:xfrm>
              <a:off x="1974486" y="9248106"/>
              <a:ext cx="443473" cy="504156"/>
            </a:xfrm>
            <a:custGeom>
              <a:avLst/>
              <a:gdLst>
                <a:gd name="connsiteX0" fmla="*/ 32429 w 443472"/>
                <a:gd name="connsiteY0" fmla="*/ 499330 h 504156"/>
                <a:gd name="connsiteX1" fmla="*/ 23093 w 443472"/>
                <a:gd name="connsiteY1" fmla="*/ 494746 h 504156"/>
                <a:gd name="connsiteX2" fmla="*/ 20759 w 443472"/>
                <a:gd name="connsiteY2" fmla="*/ 474122 h 504156"/>
                <a:gd name="connsiteX3" fmla="*/ 408214 w 443472"/>
                <a:gd name="connsiteY3" fmla="*/ 22673 h 504156"/>
                <a:gd name="connsiteX4" fmla="*/ 429221 w 443472"/>
                <a:gd name="connsiteY4" fmla="*/ 20381 h 504156"/>
                <a:gd name="connsiteX5" fmla="*/ 431555 w 443472"/>
                <a:gd name="connsiteY5" fmla="*/ 41006 h 504156"/>
                <a:gd name="connsiteX6" fmla="*/ 44099 w 443472"/>
                <a:gd name="connsiteY6" fmla="*/ 492455 h 504156"/>
                <a:gd name="connsiteX7" fmla="*/ 32429 w 443472"/>
                <a:gd name="connsiteY7" fmla="*/ 499330 h 504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3472" h="504156">
                  <a:moveTo>
                    <a:pt x="32429" y="499330"/>
                  </a:moveTo>
                  <a:cubicBezTo>
                    <a:pt x="27761" y="499330"/>
                    <a:pt x="25427" y="497038"/>
                    <a:pt x="23093" y="494746"/>
                  </a:cubicBezTo>
                  <a:cubicBezTo>
                    <a:pt x="16091" y="490163"/>
                    <a:pt x="16091" y="478705"/>
                    <a:pt x="20759" y="474122"/>
                  </a:cubicBezTo>
                  <a:lnTo>
                    <a:pt x="408214" y="22673"/>
                  </a:lnTo>
                  <a:cubicBezTo>
                    <a:pt x="412883" y="15798"/>
                    <a:pt x="424553" y="15798"/>
                    <a:pt x="429221" y="20381"/>
                  </a:cubicBezTo>
                  <a:cubicBezTo>
                    <a:pt x="436223" y="24965"/>
                    <a:pt x="436223" y="36423"/>
                    <a:pt x="431555" y="41006"/>
                  </a:cubicBezTo>
                  <a:lnTo>
                    <a:pt x="44099" y="492455"/>
                  </a:lnTo>
                  <a:cubicBezTo>
                    <a:pt x="41765" y="497038"/>
                    <a:pt x="37097" y="499330"/>
                    <a:pt x="32429" y="499330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1" name="任意多边形: 形状 180">
              <a:extLst>
                <a:ext uri="{FF2B5EF4-FFF2-40B4-BE49-F238E27FC236}">
                  <a16:creationId xmlns:a16="http://schemas.microsoft.com/office/drawing/2014/main" id="{358B8B35-B001-4EBD-B790-1DC458E52473}"/>
                </a:ext>
              </a:extLst>
            </p:cNvPr>
            <p:cNvSpPr/>
            <p:nvPr/>
          </p:nvSpPr>
          <p:spPr>
            <a:xfrm>
              <a:off x="1112622" y="11667301"/>
              <a:ext cx="186725" cy="137497"/>
            </a:xfrm>
            <a:custGeom>
              <a:avLst/>
              <a:gdLst>
                <a:gd name="connsiteX0" fmla="*/ 161396 w 186725"/>
                <a:gd name="connsiteY0" fmla="*/ 128842 h 137497"/>
                <a:gd name="connsiteX1" fmla="*/ 77369 w 186725"/>
                <a:gd name="connsiteY1" fmla="*/ 128842 h 137497"/>
                <a:gd name="connsiteX2" fmla="*/ 35356 w 186725"/>
                <a:gd name="connsiteY2" fmla="*/ 64677 h 137497"/>
                <a:gd name="connsiteX3" fmla="*/ 63365 w 186725"/>
                <a:gd name="connsiteY3" fmla="*/ 30302 h 137497"/>
                <a:gd name="connsiteX4" fmla="*/ 98376 w 186725"/>
                <a:gd name="connsiteY4" fmla="*/ 30302 h 137497"/>
                <a:gd name="connsiteX5" fmla="*/ 161396 w 186725"/>
                <a:gd name="connsiteY5" fmla="*/ 128842 h 1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725" h="137497">
                  <a:moveTo>
                    <a:pt x="161396" y="128842"/>
                  </a:moveTo>
                  <a:lnTo>
                    <a:pt x="77369" y="128842"/>
                  </a:lnTo>
                  <a:lnTo>
                    <a:pt x="35356" y="64677"/>
                  </a:lnTo>
                  <a:cubicBezTo>
                    <a:pt x="23686" y="46344"/>
                    <a:pt x="35356" y="30302"/>
                    <a:pt x="63365" y="30302"/>
                  </a:cubicBezTo>
                  <a:lnTo>
                    <a:pt x="98376" y="30302"/>
                  </a:lnTo>
                  <a:lnTo>
                    <a:pt x="161396" y="128842"/>
                  </a:lnTo>
                  <a:close/>
                </a:path>
              </a:pathLst>
            </a:custGeom>
            <a:solidFill>
              <a:srgbClr val="003591"/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2" name="任意多边形: 形状 181">
              <a:extLst>
                <a:ext uri="{FF2B5EF4-FFF2-40B4-BE49-F238E27FC236}">
                  <a16:creationId xmlns:a16="http://schemas.microsoft.com/office/drawing/2014/main" id="{105D3792-26CE-4D79-91DE-263C3506D8C6}"/>
                </a:ext>
              </a:extLst>
            </p:cNvPr>
            <p:cNvSpPr/>
            <p:nvPr/>
          </p:nvSpPr>
          <p:spPr>
            <a:xfrm>
              <a:off x="1167262" y="11579781"/>
              <a:ext cx="280088" cy="252078"/>
            </a:xfrm>
            <a:custGeom>
              <a:avLst/>
              <a:gdLst>
                <a:gd name="connsiteX0" fmla="*/ 204787 w 280088"/>
                <a:gd name="connsiteY0" fmla="*/ 101782 h 252078"/>
                <a:gd name="connsiteX1" fmla="*/ 99754 w 280088"/>
                <a:gd name="connsiteY1" fmla="*/ 101782 h 252078"/>
                <a:gd name="connsiteX2" fmla="*/ 102087 w 280088"/>
                <a:gd name="connsiteY2" fmla="*/ 90324 h 252078"/>
                <a:gd name="connsiteX3" fmla="*/ 102087 w 280088"/>
                <a:gd name="connsiteY3" fmla="*/ 83448 h 252078"/>
                <a:gd name="connsiteX4" fmla="*/ 90417 w 280088"/>
                <a:gd name="connsiteY4" fmla="*/ 53658 h 252078"/>
                <a:gd name="connsiteX5" fmla="*/ 53072 w 280088"/>
                <a:gd name="connsiteY5" fmla="*/ 30742 h 252078"/>
                <a:gd name="connsiteX6" fmla="*/ 32065 w 280088"/>
                <a:gd name="connsiteY6" fmla="*/ 46783 h 252078"/>
                <a:gd name="connsiteX7" fmla="*/ 41402 w 280088"/>
                <a:gd name="connsiteY7" fmla="*/ 71990 h 252078"/>
                <a:gd name="connsiteX8" fmla="*/ 32065 w 280088"/>
                <a:gd name="connsiteY8" fmla="*/ 108656 h 252078"/>
                <a:gd name="connsiteX9" fmla="*/ 36734 w 280088"/>
                <a:gd name="connsiteY9" fmla="*/ 122406 h 252078"/>
                <a:gd name="connsiteX10" fmla="*/ 85749 w 280088"/>
                <a:gd name="connsiteY10" fmla="*/ 198029 h 252078"/>
                <a:gd name="connsiteX11" fmla="*/ 141767 w 280088"/>
                <a:gd name="connsiteY11" fmla="*/ 225529 h 252078"/>
                <a:gd name="connsiteX12" fmla="*/ 239798 w 280088"/>
                <a:gd name="connsiteY12" fmla="*/ 225529 h 252078"/>
                <a:gd name="connsiteX13" fmla="*/ 260804 w 280088"/>
                <a:gd name="connsiteY13" fmla="*/ 200321 h 252078"/>
                <a:gd name="connsiteX14" fmla="*/ 223459 w 280088"/>
                <a:gd name="connsiteY14" fmla="*/ 143031 h 252078"/>
                <a:gd name="connsiteX15" fmla="*/ 230461 w 280088"/>
                <a:gd name="connsiteY15" fmla="*/ 143031 h 252078"/>
                <a:gd name="connsiteX16" fmla="*/ 246800 w 280088"/>
                <a:gd name="connsiteY16" fmla="*/ 122406 h 252078"/>
                <a:gd name="connsiteX17" fmla="*/ 246800 w 280088"/>
                <a:gd name="connsiteY17" fmla="*/ 122406 h 252078"/>
                <a:gd name="connsiteX18" fmla="*/ 204787 w 280088"/>
                <a:gd name="connsiteY18" fmla="*/ 101782 h 25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0088" h="252078">
                  <a:moveTo>
                    <a:pt x="204787" y="101782"/>
                  </a:moveTo>
                  <a:lnTo>
                    <a:pt x="99754" y="101782"/>
                  </a:lnTo>
                  <a:lnTo>
                    <a:pt x="102087" y="90324"/>
                  </a:lnTo>
                  <a:cubicBezTo>
                    <a:pt x="102087" y="88032"/>
                    <a:pt x="102087" y="85740"/>
                    <a:pt x="102087" y="83448"/>
                  </a:cubicBezTo>
                  <a:lnTo>
                    <a:pt x="90417" y="53658"/>
                  </a:lnTo>
                  <a:cubicBezTo>
                    <a:pt x="85749" y="42200"/>
                    <a:pt x="69410" y="33033"/>
                    <a:pt x="53072" y="30742"/>
                  </a:cubicBezTo>
                  <a:cubicBezTo>
                    <a:pt x="36734" y="28450"/>
                    <a:pt x="27397" y="35325"/>
                    <a:pt x="32065" y="46783"/>
                  </a:cubicBezTo>
                  <a:lnTo>
                    <a:pt x="41402" y="71990"/>
                  </a:lnTo>
                  <a:lnTo>
                    <a:pt x="32065" y="108656"/>
                  </a:lnTo>
                  <a:cubicBezTo>
                    <a:pt x="32065" y="113240"/>
                    <a:pt x="32065" y="117823"/>
                    <a:pt x="36734" y="122406"/>
                  </a:cubicBezTo>
                  <a:lnTo>
                    <a:pt x="85749" y="198029"/>
                  </a:lnTo>
                  <a:cubicBezTo>
                    <a:pt x="95085" y="214071"/>
                    <a:pt x="120760" y="225529"/>
                    <a:pt x="141767" y="225529"/>
                  </a:cubicBezTo>
                  <a:lnTo>
                    <a:pt x="239798" y="225529"/>
                  </a:lnTo>
                  <a:cubicBezTo>
                    <a:pt x="260804" y="225529"/>
                    <a:pt x="270140" y="214071"/>
                    <a:pt x="260804" y="200321"/>
                  </a:cubicBezTo>
                  <a:lnTo>
                    <a:pt x="223459" y="143031"/>
                  </a:lnTo>
                  <a:lnTo>
                    <a:pt x="230461" y="143031"/>
                  </a:lnTo>
                  <a:cubicBezTo>
                    <a:pt x="246800" y="143031"/>
                    <a:pt x="253802" y="133864"/>
                    <a:pt x="246800" y="122406"/>
                  </a:cubicBezTo>
                  <a:lnTo>
                    <a:pt x="246800" y="122406"/>
                  </a:lnTo>
                  <a:cubicBezTo>
                    <a:pt x="239798" y="110948"/>
                    <a:pt x="221125" y="101782"/>
                    <a:pt x="204787" y="101782"/>
                  </a:cubicBezTo>
                  <a:close/>
                </a:path>
              </a:pathLst>
            </a:custGeom>
            <a:solidFill>
              <a:srgbClr val="3BFAFF"/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3" name="任意多边形: 形状 182">
              <a:extLst>
                <a:ext uri="{FF2B5EF4-FFF2-40B4-BE49-F238E27FC236}">
                  <a16:creationId xmlns:a16="http://schemas.microsoft.com/office/drawing/2014/main" id="{A35E0BC1-1385-43A0-8A47-AFA6CAF8A0F1}"/>
                </a:ext>
              </a:extLst>
            </p:cNvPr>
            <p:cNvSpPr/>
            <p:nvPr/>
          </p:nvSpPr>
          <p:spPr>
            <a:xfrm>
              <a:off x="-42761" y="11635218"/>
              <a:ext cx="280088" cy="183329"/>
            </a:xfrm>
            <a:custGeom>
              <a:avLst/>
              <a:gdLst>
                <a:gd name="connsiteX0" fmla="*/ 247776 w 280088"/>
                <a:gd name="connsiteY0" fmla="*/ 83010 h 183329"/>
                <a:gd name="connsiteX1" fmla="*/ 159081 w 280088"/>
                <a:gd name="connsiteY1" fmla="*/ 30302 h 183329"/>
                <a:gd name="connsiteX2" fmla="*/ 124070 w 280088"/>
                <a:gd name="connsiteY2" fmla="*/ 50927 h 183329"/>
                <a:gd name="connsiteX3" fmla="*/ 68052 w 280088"/>
                <a:gd name="connsiteY3" fmla="*/ 30302 h 183329"/>
                <a:gd name="connsiteX4" fmla="*/ 37710 w 280088"/>
                <a:gd name="connsiteY4" fmla="*/ 83010 h 183329"/>
                <a:gd name="connsiteX5" fmla="*/ 84391 w 280088"/>
                <a:gd name="connsiteY5" fmla="*/ 124259 h 183329"/>
                <a:gd name="connsiteX6" fmla="*/ 84391 w 280088"/>
                <a:gd name="connsiteY6" fmla="*/ 124259 h 183329"/>
                <a:gd name="connsiteX7" fmla="*/ 86724 w 280088"/>
                <a:gd name="connsiteY7" fmla="*/ 124259 h 183329"/>
                <a:gd name="connsiteX8" fmla="*/ 91393 w 280088"/>
                <a:gd name="connsiteY8" fmla="*/ 126551 h 183329"/>
                <a:gd name="connsiteX9" fmla="*/ 191758 w 280088"/>
                <a:gd name="connsiteY9" fmla="*/ 170091 h 183329"/>
                <a:gd name="connsiteX10" fmla="*/ 243107 w 280088"/>
                <a:gd name="connsiteY10" fmla="*/ 126551 h 183329"/>
                <a:gd name="connsiteX11" fmla="*/ 245442 w 280088"/>
                <a:gd name="connsiteY11" fmla="*/ 124259 h 183329"/>
                <a:gd name="connsiteX12" fmla="*/ 245442 w 280088"/>
                <a:gd name="connsiteY12" fmla="*/ 124259 h 183329"/>
                <a:gd name="connsiteX13" fmla="*/ 245442 w 280088"/>
                <a:gd name="connsiteY13" fmla="*/ 124259 h 183329"/>
                <a:gd name="connsiteX14" fmla="*/ 247776 w 280088"/>
                <a:gd name="connsiteY14" fmla="*/ 83010 h 183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088" h="183329">
                  <a:moveTo>
                    <a:pt x="247776" y="83010"/>
                  </a:moveTo>
                  <a:cubicBezTo>
                    <a:pt x="231437" y="53219"/>
                    <a:pt x="191758" y="30302"/>
                    <a:pt x="159081" y="30302"/>
                  </a:cubicBezTo>
                  <a:cubicBezTo>
                    <a:pt x="140408" y="30302"/>
                    <a:pt x="128738" y="37178"/>
                    <a:pt x="124070" y="50927"/>
                  </a:cubicBezTo>
                  <a:cubicBezTo>
                    <a:pt x="107732" y="39469"/>
                    <a:pt x="86724" y="30302"/>
                    <a:pt x="68052" y="30302"/>
                  </a:cubicBezTo>
                  <a:cubicBezTo>
                    <a:pt x="35375" y="30302"/>
                    <a:pt x="21371" y="53219"/>
                    <a:pt x="37710" y="83010"/>
                  </a:cubicBezTo>
                  <a:cubicBezTo>
                    <a:pt x="47046" y="99051"/>
                    <a:pt x="63384" y="115093"/>
                    <a:pt x="84391" y="124259"/>
                  </a:cubicBezTo>
                  <a:lnTo>
                    <a:pt x="84391" y="124259"/>
                  </a:lnTo>
                  <a:lnTo>
                    <a:pt x="86724" y="124259"/>
                  </a:lnTo>
                  <a:cubicBezTo>
                    <a:pt x="89059" y="124259"/>
                    <a:pt x="91393" y="126551"/>
                    <a:pt x="91393" y="126551"/>
                  </a:cubicBezTo>
                  <a:lnTo>
                    <a:pt x="191758" y="170091"/>
                  </a:lnTo>
                  <a:lnTo>
                    <a:pt x="243107" y="126551"/>
                  </a:lnTo>
                  <a:cubicBezTo>
                    <a:pt x="243107" y="126551"/>
                    <a:pt x="245442" y="124259"/>
                    <a:pt x="245442" y="124259"/>
                  </a:cubicBezTo>
                  <a:lnTo>
                    <a:pt x="245442" y="124259"/>
                  </a:lnTo>
                  <a:lnTo>
                    <a:pt x="245442" y="124259"/>
                  </a:lnTo>
                  <a:cubicBezTo>
                    <a:pt x="257112" y="115093"/>
                    <a:pt x="257112" y="99051"/>
                    <a:pt x="247776" y="83010"/>
                  </a:cubicBezTo>
                  <a:close/>
                </a:path>
              </a:pathLst>
            </a:custGeom>
            <a:solidFill>
              <a:srgbClr val="1A2258"/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4" name="任意多边形: 形状 183">
              <a:extLst>
                <a:ext uri="{FF2B5EF4-FFF2-40B4-BE49-F238E27FC236}">
                  <a16:creationId xmlns:a16="http://schemas.microsoft.com/office/drawing/2014/main" id="{0D3A253F-B6A8-4968-B5CD-971DBE75C0AB}"/>
                </a:ext>
              </a:extLst>
            </p:cNvPr>
            <p:cNvSpPr/>
            <p:nvPr/>
          </p:nvSpPr>
          <p:spPr>
            <a:xfrm>
              <a:off x="220988" y="11635218"/>
              <a:ext cx="280088" cy="183329"/>
            </a:xfrm>
            <a:custGeom>
              <a:avLst/>
              <a:gdLst>
                <a:gd name="connsiteX0" fmla="*/ 247776 w 280088"/>
                <a:gd name="connsiteY0" fmla="*/ 83010 h 183329"/>
                <a:gd name="connsiteX1" fmla="*/ 159081 w 280088"/>
                <a:gd name="connsiteY1" fmla="*/ 30302 h 183329"/>
                <a:gd name="connsiteX2" fmla="*/ 124070 w 280088"/>
                <a:gd name="connsiteY2" fmla="*/ 50927 h 183329"/>
                <a:gd name="connsiteX3" fmla="*/ 68052 w 280088"/>
                <a:gd name="connsiteY3" fmla="*/ 30302 h 183329"/>
                <a:gd name="connsiteX4" fmla="*/ 37710 w 280088"/>
                <a:gd name="connsiteY4" fmla="*/ 83010 h 183329"/>
                <a:gd name="connsiteX5" fmla="*/ 84391 w 280088"/>
                <a:gd name="connsiteY5" fmla="*/ 124259 h 183329"/>
                <a:gd name="connsiteX6" fmla="*/ 84391 w 280088"/>
                <a:gd name="connsiteY6" fmla="*/ 124259 h 183329"/>
                <a:gd name="connsiteX7" fmla="*/ 86725 w 280088"/>
                <a:gd name="connsiteY7" fmla="*/ 124259 h 183329"/>
                <a:gd name="connsiteX8" fmla="*/ 91393 w 280088"/>
                <a:gd name="connsiteY8" fmla="*/ 126551 h 183329"/>
                <a:gd name="connsiteX9" fmla="*/ 191758 w 280088"/>
                <a:gd name="connsiteY9" fmla="*/ 170091 h 183329"/>
                <a:gd name="connsiteX10" fmla="*/ 243107 w 280088"/>
                <a:gd name="connsiteY10" fmla="*/ 126551 h 183329"/>
                <a:gd name="connsiteX11" fmla="*/ 245442 w 280088"/>
                <a:gd name="connsiteY11" fmla="*/ 124259 h 183329"/>
                <a:gd name="connsiteX12" fmla="*/ 245442 w 280088"/>
                <a:gd name="connsiteY12" fmla="*/ 124259 h 183329"/>
                <a:gd name="connsiteX13" fmla="*/ 245442 w 280088"/>
                <a:gd name="connsiteY13" fmla="*/ 124259 h 183329"/>
                <a:gd name="connsiteX14" fmla="*/ 247776 w 280088"/>
                <a:gd name="connsiteY14" fmla="*/ 83010 h 183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088" h="183329">
                  <a:moveTo>
                    <a:pt x="247776" y="83010"/>
                  </a:moveTo>
                  <a:cubicBezTo>
                    <a:pt x="231437" y="53219"/>
                    <a:pt x="191758" y="30302"/>
                    <a:pt x="159081" y="30302"/>
                  </a:cubicBezTo>
                  <a:cubicBezTo>
                    <a:pt x="140408" y="30302"/>
                    <a:pt x="128738" y="37178"/>
                    <a:pt x="124070" y="50927"/>
                  </a:cubicBezTo>
                  <a:cubicBezTo>
                    <a:pt x="107732" y="39469"/>
                    <a:pt x="86725" y="30302"/>
                    <a:pt x="68052" y="30302"/>
                  </a:cubicBezTo>
                  <a:cubicBezTo>
                    <a:pt x="35375" y="30302"/>
                    <a:pt x="21371" y="53219"/>
                    <a:pt x="37710" y="83010"/>
                  </a:cubicBezTo>
                  <a:cubicBezTo>
                    <a:pt x="47046" y="99051"/>
                    <a:pt x="63385" y="115093"/>
                    <a:pt x="84391" y="124259"/>
                  </a:cubicBezTo>
                  <a:lnTo>
                    <a:pt x="84391" y="124259"/>
                  </a:lnTo>
                  <a:lnTo>
                    <a:pt x="86725" y="124259"/>
                  </a:lnTo>
                  <a:cubicBezTo>
                    <a:pt x="89059" y="124259"/>
                    <a:pt x="91393" y="126551"/>
                    <a:pt x="91393" y="126551"/>
                  </a:cubicBezTo>
                  <a:lnTo>
                    <a:pt x="191758" y="170091"/>
                  </a:lnTo>
                  <a:lnTo>
                    <a:pt x="243107" y="126551"/>
                  </a:lnTo>
                  <a:cubicBezTo>
                    <a:pt x="243107" y="126551"/>
                    <a:pt x="245442" y="124259"/>
                    <a:pt x="245442" y="124259"/>
                  </a:cubicBezTo>
                  <a:lnTo>
                    <a:pt x="245442" y="124259"/>
                  </a:lnTo>
                  <a:lnTo>
                    <a:pt x="245442" y="124259"/>
                  </a:lnTo>
                  <a:cubicBezTo>
                    <a:pt x="257112" y="115093"/>
                    <a:pt x="257112" y="99051"/>
                    <a:pt x="247776" y="83010"/>
                  </a:cubicBezTo>
                  <a:close/>
                </a:path>
              </a:pathLst>
            </a:custGeom>
            <a:solidFill>
              <a:srgbClr val="1A2258"/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1B3E1CBF-AC4F-41BA-A2EC-D42C1B1E65D0}"/>
                </a:ext>
              </a:extLst>
            </p:cNvPr>
            <p:cNvSpPr/>
            <p:nvPr/>
          </p:nvSpPr>
          <p:spPr>
            <a:xfrm>
              <a:off x="484738" y="11635218"/>
              <a:ext cx="280088" cy="183329"/>
            </a:xfrm>
            <a:custGeom>
              <a:avLst/>
              <a:gdLst>
                <a:gd name="connsiteX0" fmla="*/ 247775 w 280088"/>
                <a:gd name="connsiteY0" fmla="*/ 83010 h 183329"/>
                <a:gd name="connsiteX1" fmla="*/ 159081 w 280088"/>
                <a:gd name="connsiteY1" fmla="*/ 30302 h 183329"/>
                <a:gd name="connsiteX2" fmla="*/ 124070 w 280088"/>
                <a:gd name="connsiteY2" fmla="*/ 50927 h 183329"/>
                <a:gd name="connsiteX3" fmla="*/ 68052 w 280088"/>
                <a:gd name="connsiteY3" fmla="*/ 30302 h 183329"/>
                <a:gd name="connsiteX4" fmla="*/ 37709 w 280088"/>
                <a:gd name="connsiteY4" fmla="*/ 83010 h 183329"/>
                <a:gd name="connsiteX5" fmla="*/ 84391 w 280088"/>
                <a:gd name="connsiteY5" fmla="*/ 124259 h 183329"/>
                <a:gd name="connsiteX6" fmla="*/ 84391 w 280088"/>
                <a:gd name="connsiteY6" fmla="*/ 124259 h 183329"/>
                <a:gd name="connsiteX7" fmla="*/ 86725 w 280088"/>
                <a:gd name="connsiteY7" fmla="*/ 124259 h 183329"/>
                <a:gd name="connsiteX8" fmla="*/ 91393 w 280088"/>
                <a:gd name="connsiteY8" fmla="*/ 126551 h 183329"/>
                <a:gd name="connsiteX9" fmla="*/ 191758 w 280088"/>
                <a:gd name="connsiteY9" fmla="*/ 170091 h 183329"/>
                <a:gd name="connsiteX10" fmla="*/ 243108 w 280088"/>
                <a:gd name="connsiteY10" fmla="*/ 126551 h 183329"/>
                <a:gd name="connsiteX11" fmla="*/ 245442 w 280088"/>
                <a:gd name="connsiteY11" fmla="*/ 124259 h 183329"/>
                <a:gd name="connsiteX12" fmla="*/ 245442 w 280088"/>
                <a:gd name="connsiteY12" fmla="*/ 124259 h 183329"/>
                <a:gd name="connsiteX13" fmla="*/ 245442 w 280088"/>
                <a:gd name="connsiteY13" fmla="*/ 124259 h 183329"/>
                <a:gd name="connsiteX14" fmla="*/ 247775 w 280088"/>
                <a:gd name="connsiteY14" fmla="*/ 83010 h 183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088" h="183329">
                  <a:moveTo>
                    <a:pt x="247775" y="83010"/>
                  </a:moveTo>
                  <a:cubicBezTo>
                    <a:pt x="231437" y="53219"/>
                    <a:pt x="191758" y="30302"/>
                    <a:pt x="159081" y="30302"/>
                  </a:cubicBezTo>
                  <a:cubicBezTo>
                    <a:pt x="140409" y="30302"/>
                    <a:pt x="128738" y="37178"/>
                    <a:pt x="124070" y="50927"/>
                  </a:cubicBezTo>
                  <a:cubicBezTo>
                    <a:pt x="107731" y="39469"/>
                    <a:pt x="86725" y="30302"/>
                    <a:pt x="68052" y="30302"/>
                  </a:cubicBezTo>
                  <a:cubicBezTo>
                    <a:pt x="35376" y="30302"/>
                    <a:pt x="21371" y="53219"/>
                    <a:pt x="37709" y="83010"/>
                  </a:cubicBezTo>
                  <a:cubicBezTo>
                    <a:pt x="47046" y="99051"/>
                    <a:pt x="63384" y="115093"/>
                    <a:pt x="84391" y="124259"/>
                  </a:cubicBezTo>
                  <a:lnTo>
                    <a:pt x="84391" y="124259"/>
                  </a:lnTo>
                  <a:lnTo>
                    <a:pt x="86725" y="124259"/>
                  </a:lnTo>
                  <a:cubicBezTo>
                    <a:pt x="89059" y="124259"/>
                    <a:pt x="91393" y="126551"/>
                    <a:pt x="91393" y="126551"/>
                  </a:cubicBezTo>
                  <a:lnTo>
                    <a:pt x="191758" y="170091"/>
                  </a:lnTo>
                  <a:lnTo>
                    <a:pt x="243108" y="126551"/>
                  </a:lnTo>
                  <a:cubicBezTo>
                    <a:pt x="243108" y="126551"/>
                    <a:pt x="245442" y="124259"/>
                    <a:pt x="245442" y="124259"/>
                  </a:cubicBezTo>
                  <a:lnTo>
                    <a:pt x="245442" y="124259"/>
                  </a:lnTo>
                  <a:lnTo>
                    <a:pt x="245442" y="124259"/>
                  </a:lnTo>
                  <a:cubicBezTo>
                    <a:pt x="257112" y="115093"/>
                    <a:pt x="257112" y="99051"/>
                    <a:pt x="247775" y="83010"/>
                  </a:cubicBezTo>
                  <a:close/>
                </a:path>
              </a:pathLst>
            </a:custGeom>
            <a:solidFill>
              <a:srgbClr val="1A2258"/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6" name="任意多边形: 形状 185">
              <a:extLst>
                <a:ext uri="{FF2B5EF4-FFF2-40B4-BE49-F238E27FC236}">
                  <a16:creationId xmlns:a16="http://schemas.microsoft.com/office/drawing/2014/main" id="{A27EA442-2908-4DCE-ABDB-B1C6FDF0D01F}"/>
                </a:ext>
              </a:extLst>
            </p:cNvPr>
            <p:cNvSpPr/>
            <p:nvPr/>
          </p:nvSpPr>
          <p:spPr>
            <a:xfrm>
              <a:off x="822973" y="8689875"/>
              <a:ext cx="3197674" cy="2177038"/>
            </a:xfrm>
            <a:custGeom>
              <a:avLst/>
              <a:gdLst>
                <a:gd name="connsiteX0" fmla="*/ 1886496 w 3197673"/>
                <a:gd name="connsiteY0" fmla="*/ 262369 h 2177037"/>
                <a:gd name="connsiteX1" fmla="*/ 460380 w 3197673"/>
                <a:gd name="connsiteY1" fmla="*/ 1075894 h 2177037"/>
                <a:gd name="connsiteX2" fmla="*/ 30912 w 3197673"/>
                <a:gd name="connsiteY2" fmla="*/ 1426511 h 2177037"/>
                <a:gd name="connsiteX3" fmla="*/ 399695 w 3197673"/>
                <a:gd name="connsiteY3" fmla="*/ 1887127 h 2177037"/>
                <a:gd name="connsiteX4" fmla="*/ 2308962 w 3197673"/>
                <a:gd name="connsiteY4" fmla="*/ 1969625 h 2177037"/>
                <a:gd name="connsiteX5" fmla="*/ 3153895 w 3197673"/>
                <a:gd name="connsiteY5" fmla="*/ 658819 h 2177037"/>
                <a:gd name="connsiteX6" fmla="*/ 1886496 w 3197673"/>
                <a:gd name="connsiteY6" fmla="*/ 262369 h 2177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7673" h="2177037">
                  <a:moveTo>
                    <a:pt x="1886496" y="262369"/>
                  </a:moveTo>
                  <a:cubicBezTo>
                    <a:pt x="1527049" y="633611"/>
                    <a:pt x="1062571" y="970479"/>
                    <a:pt x="460380" y="1075894"/>
                  </a:cubicBezTo>
                  <a:cubicBezTo>
                    <a:pt x="163954" y="1128601"/>
                    <a:pt x="33246" y="1266098"/>
                    <a:pt x="30912" y="1426511"/>
                  </a:cubicBezTo>
                  <a:cubicBezTo>
                    <a:pt x="28578" y="1561717"/>
                    <a:pt x="110270" y="1722131"/>
                    <a:pt x="399695" y="1887127"/>
                  </a:cubicBezTo>
                  <a:cubicBezTo>
                    <a:pt x="1106918" y="2295035"/>
                    <a:pt x="1898167" y="2148371"/>
                    <a:pt x="2308962" y="1969625"/>
                  </a:cubicBezTo>
                  <a:cubicBezTo>
                    <a:pt x="2824792" y="1747338"/>
                    <a:pt x="3275267" y="1229433"/>
                    <a:pt x="3153895" y="658819"/>
                  </a:cubicBezTo>
                  <a:cubicBezTo>
                    <a:pt x="3016186" y="-5750"/>
                    <a:pt x="2290290" y="-152414"/>
                    <a:pt x="1886496" y="2623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7" name="任意多边形: 形状 186">
              <a:extLst>
                <a:ext uri="{FF2B5EF4-FFF2-40B4-BE49-F238E27FC236}">
                  <a16:creationId xmlns:a16="http://schemas.microsoft.com/office/drawing/2014/main" id="{413DBCCF-FDC8-43BF-8045-3AC5E4CE09E1}"/>
                </a:ext>
              </a:extLst>
            </p:cNvPr>
            <p:cNvSpPr/>
            <p:nvPr/>
          </p:nvSpPr>
          <p:spPr>
            <a:xfrm>
              <a:off x="1850011" y="8910484"/>
              <a:ext cx="1237056" cy="1397887"/>
            </a:xfrm>
            <a:custGeom>
              <a:avLst/>
              <a:gdLst>
                <a:gd name="connsiteX0" fmla="*/ 1141880 w 1237056"/>
                <a:gd name="connsiteY0" fmla="*/ 1386941 h 1397887"/>
                <a:gd name="connsiteX1" fmla="*/ 117225 w 1237056"/>
                <a:gd name="connsiteY1" fmla="*/ 1386941 h 1397887"/>
                <a:gd name="connsiteX2" fmla="*/ 30864 w 1237056"/>
                <a:gd name="connsiteY2" fmla="*/ 1302151 h 1397887"/>
                <a:gd name="connsiteX3" fmla="*/ 30864 w 1237056"/>
                <a:gd name="connsiteY3" fmla="*/ 115092 h 1397887"/>
                <a:gd name="connsiteX4" fmla="*/ 117225 w 1237056"/>
                <a:gd name="connsiteY4" fmla="*/ 30302 h 1397887"/>
                <a:gd name="connsiteX5" fmla="*/ 1141880 w 1237056"/>
                <a:gd name="connsiteY5" fmla="*/ 30302 h 1397887"/>
                <a:gd name="connsiteX6" fmla="*/ 1228241 w 1237056"/>
                <a:gd name="connsiteY6" fmla="*/ 115092 h 1397887"/>
                <a:gd name="connsiteX7" fmla="*/ 1228241 w 1237056"/>
                <a:gd name="connsiteY7" fmla="*/ 1302151 h 1397887"/>
                <a:gd name="connsiteX8" fmla="*/ 1141880 w 1237056"/>
                <a:gd name="connsiteY8" fmla="*/ 1386941 h 139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7056" h="1397887">
                  <a:moveTo>
                    <a:pt x="1141880" y="1386941"/>
                  </a:moveTo>
                  <a:lnTo>
                    <a:pt x="117225" y="1386941"/>
                  </a:lnTo>
                  <a:cubicBezTo>
                    <a:pt x="68209" y="1386941"/>
                    <a:pt x="30864" y="1347983"/>
                    <a:pt x="30864" y="1302151"/>
                  </a:cubicBezTo>
                  <a:lnTo>
                    <a:pt x="30864" y="115092"/>
                  </a:lnTo>
                  <a:cubicBezTo>
                    <a:pt x="30864" y="66968"/>
                    <a:pt x="70543" y="30302"/>
                    <a:pt x="117225" y="30302"/>
                  </a:cubicBezTo>
                  <a:lnTo>
                    <a:pt x="1141880" y="30302"/>
                  </a:lnTo>
                  <a:cubicBezTo>
                    <a:pt x="1190896" y="30302"/>
                    <a:pt x="1228241" y="69260"/>
                    <a:pt x="1228241" y="115092"/>
                  </a:cubicBezTo>
                  <a:lnTo>
                    <a:pt x="1228241" y="1302151"/>
                  </a:lnTo>
                  <a:cubicBezTo>
                    <a:pt x="1230575" y="1347983"/>
                    <a:pt x="1190896" y="1386941"/>
                    <a:pt x="1141880" y="1386941"/>
                  </a:cubicBezTo>
                  <a:close/>
                </a:path>
              </a:pathLst>
            </a:custGeom>
            <a:solidFill>
              <a:srgbClr val="3BFAFF">
                <a:alpha val="50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8" name="任意多边形: 形状 187">
              <a:extLst>
                <a:ext uri="{FF2B5EF4-FFF2-40B4-BE49-F238E27FC236}">
                  <a16:creationId xmlns:a16="http://schemas.microsoft.com/office/drawing/2014/main" id="{F89E9A50-F17C-49E8-94D9-E4C36DEA8C72}"/>
                </a:ext>
              </a:extLst>
            </p:cNvPr>
            <p:cNvSpPr/>
            <p:nvPr/>
          </p:nvSpPr>
          <p:spPr>
            <a:xfrm>
              <a:off x="1934038" y="9797341"/>
              <a:ext cx="163385" cy="137497"/>
            </a:xfrm>
            <a:custGeom>
              <a:avLst/>
              <a:gdLst>
                <a:gd name="connsiteX0" fmla="*/ 138231 w 163384"/>
                <a:gd name="connsiteY0" fmla="*/ 60093 h 137497"/>
                <a:gd name="connsiteX1" fmla="*/ 107888 w 163384"/>
                <a:gd name="connsiteY1" fmla="*/ 30302 h 137497"/>
                <a:gd name="connsiteX2" fmla="*/ 84547 w 163384"/>
                <a:gd name="connsiteY2" fmla="*/ 41760 h 137497"/>
                <a:gd name="connsiteX3" fmla="*/ 61206 w 163384"/>
                <a:gd name="connsiteY3" fmla="*/ 30302 h 137497"/>
                <a:gd name="connsiteX4" fmla="*/ 30864 w 163384"/>
                <a:gd name="connsiteY4" fmla="*/ 60093 h 137497"/>
                <a:gd name="connsiteX5" fmla="*/ 42534 w 163384"/>
                <a:gd name="connsiteY5" fmla="*/ 83009 h 137497"/>
                <a:gd name="connsiteX6" fmla="*/ 42534 w 163384"/>
                <a:gd name="connsiteY6" fmla="*/ 83009 h 137497"/>
                <a:gd name="connsiteX7" fmla="*/ 42534 w 163384"/>
                <a:gd name="connsiteY7" fmla="*/ 83009 h 137497"/>
                <a:gd name="connsiteX8" fmla="*/ 44868 w 163384"/>
                <a:gd name="connsiteY8" fmla="*/ 85301 h 137497"/>
                <a:gd name="connsiteX9" fmla="*/ 84547 w 163384"/>
                <a:gd name="connsiteY9" fmla="*/ 110509 h 137497"/>
                <a:gd name="connsiteX10" fmla="*/ 124226 w 163384"/>
                <a:gd name="connsiteY10" fmla="*/ 85301 h 137497"/>
                <a:gd name="connsiteX11" fmla="*/ 126561 w 163384"/>
                <a:gd name="connsiteY11" fmla="*/ 83009 h 137497"/>
                <a:gd name="connsiteX12" fmla="*/ 126561 w 163384"/>
                <a:gd name="connsiteY12" fmla="*/ 83009 h 137497"/>
                <a:gd name="connsiteX13" fmla="*/ 126561 w 163384"/>
                <a:gd name="connsiteY13" fmla="*/ 83009 h 137497"/>
                <a:gd name="connsiteX14" fmla="*/ 138231 w 163384"/>
                <a:gd name="connsiteY14" fmla="*/ 60093 h 1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3384" h="137497">
                  <a:moveTo>
                    <a:pt x="138231" y="60093"/>
                  </a:moveTo>
                  <a:cubicBezTo>
                    <a:pt x="138231" y="44052"/>
                    <a:pt x="124226" y="30302"/>
                    <a:pt x="107888" y="30302"/>
                  </a:cubicBezTo>
                  <a:cubicBezTo>
                    <a:pt x="98552" y="30302"/>
                    <a:pt x="89215" y="34885"/>
                    <a:pt x="84547" y="41760"/>
                  </a:cubicBezTo>
                  <a:cubicBezTo>
                    <a:pt x="79879" y="34885"/>
                    <a:pt x="70542" y="30302"/>
                    <a:pt x="61206" y="30302"/>
                  </a:cubicBezTo>
                  <a:cubicBezTo>
                    <a:pt x="44868" y="30302"/>
                    <a:pt x="30864" y="44052"/>
                    <a:pt x="30864" y="60093"/>
                  </a:cubicBezTo>
                  <a:cubicBezTo>
                    <a:pt x="30864" y="69259"/>
                    <a:pt x="35531" y="78426"/>
                    <a:pt x="42534" y="83009"/>
                  </a:cubicBezTo>
                  <a:lnTo>
                    <a:pt x="42534" y="83009"/>
                  </a:lnTo>
                  <a:lnTo>
                    <a:pt x="42534" y="83009"/>
                  </a:lnTo>
                  <a:cubicBezTo>
                    <a:pt x="42534" y="83009"/>
                    <a:pt x="44868" y="83009"/>
                    <a:pt x="44868" y="85301"/>
                  </a:cubicBezTo>
                  <a:lnTo>
                    <a:pt x="84547" y="110509"/>
                  </a:lnTo>
                  <a:lnTo>
                    <a:pt x="124226" y="85301"/>
                  </a:lnTo>
                  <a:cubicBezTo>
                    <a:pt x="124226" y="85301"/>
                    <a:pt x="126561" y="85301"/>
                    <a:pt x="126561" y="83009"/>
                  </a:cubicBezTo>
                  <a:lnTo>
                    <a:pt x="126561" y="83009"/>
                  </a:lnTo>
                  <a:lnTo>
                    <a:pt x="126561" y="83009"/>
                  </a:lnTo>
                  <a:cubicBezTo>
                    <a:pt x="133563" y="78426"/>
                    <a:pt x="138231" y="69259"/>
                    <a:pt x="138231" y="60093"/>
                  </a:cubicBezTo>
                  <a:close/>
                </a:path>
              </a:pathLst>
            </a:custGeom>
            <a:solidFill>
              <a:srgbClr val="001B8D">
                <a:alpha val="49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9" name="任意多边形: 形状 188">
              <a:extLst>
                <a:ext uri="{FF2B5EF4-FFF2-40B4-BE49-F238E27FC236}">
                  <a16:creationId xmlns:a16="http://schemas.microsoft.com/office/drawing/2014/main" id="{DBAB6B7A-1F12-4397-B56A-5256E07BF71B}"/>
                </a:ext>
              </a:extLst>
            </p:cNvPr>
            <p:cNvSpPr/>
            <p:nvPr/>
          </p:nvSpPr>
          <p:spPr>
            <a:xfrm>
              <a:off x="2069414" y="9797341"/>
              <a:ext cx="163385" cy="137497"/>
            </a:xfrm>
            <a:custGeom>
              <a:avLst/>
              <a:gdLst>
                <a:gd name="connsiteX0" fmla="*/ 138231 w 163384"/>
                <a:gd name="connsiteY0" fmla="*/ 60093 h 137497"/>
                <a:gd name="connsiteX1" fmla="*/ 107888 w 163384"/>
                <a:gd name="connsiteY1" fmla="*/ 30302 h 137497"/>
                <a:gd name="connsiteX2" fmla="*/ 84548 w 163384"/>
                <a:gd name="connsiteY2" fmla="*/ 41760 h 137497"/>
                <a:gd name="connsiteX3" fmla="*/ 61207 w 163384"/>
                <a:gd name="connsiteY3" fmla="*/ 30302 h 137497"/>
                <a:gd name="connsiteX4" fmla="*/ 30864 w 163384"/>
                <a:gd name="connsiteY4" fmla="*/ 60093 h 137497"/>
                <a:gd name="connsiteX5" fmla="*/ 42534 w 163384"/>
                <a:gd name="connsiteY5" fmla="*/ 83009 h 137497"/>
                <a:gd name="connsiteX6" fmla="*/ 42534 w 163384"/>
                <a:gd name="connsiteY6" fmla="*/ 83009 h 137497"/>
                <a:gd name="connsiteX7" fmla="*/ 42534 w 163384"/>
                <a:gd name="connsiteY7" fmla="*/ 83009 h 137497"/>
                <a:gd name="connsiteX8" fmla="*/ 44868 w 163384"/>
                <a:gd name="connsiteY8" fmla="*/ 85301 h 137497"/>
                <a:gd name="connsiteX9" fmla="*/ 84548 w 163384"/>
                <a:gd name="connsiteY9" fmla="*/ 110509 h 137497"/>
                <a:gd name="connsiteX10" fmla="*/ 124227 w 163384"/>
                <a:gd name="connsiteY10" fmla="*/ 85301 h 137497"/>
                <a:gd name="connsiteX11" fmla="*/ 126561 w 163384"/>
                <a:gd name="connsiteY11" fmla="*/ 83009 h 137497"/>
                <a:gd name="connsiteX12" fmla="*/ 126561 w 163384"/>
                <a:gd name="connsiteY12" fmla="*/ 83009 h 137497"/>
                <a:gd name="connsiteX13" fmla="*/ 126561 w 163384"/>
                <a:gd name="connsiteY13" fmla="*/ 83009 h 137497"/>
                <a:gd name="connsiteX14" fmla="*/ 138231 w 163384"/>
                <a:gd name="connsiteY14" fmla="*/ 60093 h 1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3384" h="137497">
                  <a:moveTo>
                    <a:pt x="138231" y="60093"/>
                  </a:moveTo>
                  <a:cubicBezTo>
                    <a:pt x="138231" y="44052"/>
                    <a:pt x="124227" y="30302"/>
                    <a:pt x="107888" y="30302"/>
                  </a:cubicBezTo>
                  <a:cubicBezTo>
                    <a:pt x="98552" y="30302"/>
                    <a:pt x="89216" y="34885"/>
                    <a:pt x="84548" y="41760"/>
                  </a:cubicBezTo>
                  <a:cubicBezTo>
                    <a:pt x="79879" y="34885"/>
                    <a:pt x="70542" y="30302"/>
                    <a:pt x="61207" y="30302"/>
                  </a:cubicBezTo>
                  <a:cubicBezTo>
                    <a:pt x="44868" y="30302"/>
                    <a:pt x="30864" y="44052"/>
                    <a:pt x="30864" y="60093"/>
                  </a:cubicBezTo>
                  <a:cubicBezTo>
                    <a:pt x="30864" y="69259"/>
                    <a:pt x="35532" y="78426"/>
                    <a:pt x="42534" y="83009"/>
                  </a:cubicBezTo>
                  <a:lnTo>
                    <a:pt x="42534" y="83009"/>
                  </a:lnTo>
                  <a:lnTo>
                    <a:pt x="42534" y="83009"/>
                  </a:lnTo>
                  <a:cubicBezTo>
                    <a:pt x="42534" y="83009"/>
                    <a:pt x="44868" y="83009"/>
                    <a:pt x="44868" y="85301"/>
                  </a:cubicBezTo>
                  <a:lnTo>
                    <a:pt x="84548" y="110509"/>
                  </a:lnTo>
                  <a:lnTo>
                    <a:pt x="124227" y="85301"/>
                  </a:lnTo>
                  <a:cubicBezTo>
                    <a:pt x="124227" y="85301"/>
                    <a:pt x="126561" y="85301"/>
                    <a:pt x="126561" y="83009"/>
                  </a:cubicBezTo>
                  <a:lnTo>
                    <a:pt x="126561" y="83009"/>
                  </a:lnTo>
                  <a:lnTo>
                    <a:pt x="126561" y="83009"/>
                  </a:lnTo>
                  <a:cubicBezTo>
                    <a:pt x="133563" y="78426"/>
                    <a:pt x="138231" y="69259"/>
                    <a:pt x="138231" y="60093"/>
                  </a:cubicBezTo>
                  <a:close/>
                </a:path>
              </a:pathLst>
            </a:custGeom>
            <a:solidFill>
              <a:srgbClr val="001B8D">
                <a:alpha val="49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0" name="任意多边形: 形状 189">
              <a:extLst>
                <a:ext uri="{FF2B5EF4-FFF2-40B4-BE49-F238E27FC236}">
                  <a16:creationId xmlns:a16="http://schemas.microsoft.com/office/drawing/2014/main" id="{7B88144B-C617-4A48-AAE3-8632B67A0C28}"/>
                </a:ext>
              </a:extLst>
            </p:cNvPr>
            <p:cNvSpPr/>
            <p:nvPr/>
          </p:nvSpPr>
          <p:spPr>
            <a:xfrm>
              <a:off x="1927035" y="9212977"/>
              <a:ext cx="536836" cy="572905"/>
            </a:xfrm>
            <a:custGeom>
              <a:avLst/>
              <a:gdLst>
                <a:gd name="connsiteX0" fmla="*/ 462666 w 536835"/>
                <a:gd name="connsiteY0" fmla="*/ 561958 h 572904"/>
                <a:gd name="connsiteX1" fmla="*/ 96218 w 536835"/>
                <a:gd name="connsiteY1" fmla="*/ 561958 h 572904"/>
                <a:gd name="connsiteX2" fmla="*/ 30864 w 536835"/>
                <a:gd name="connsiteY2" fmla="*/ 497793 h 572904"/>
                <a:gd name="connsiteX3" fmla="*/ 30864 w 536835"/>
                <a:gd name="connsiteY3" fmla="*/ 94468 h 572904"/>
                <a:gd name="connsiteX4" fmla="*/ 96218 w 536835"/>
                <a:gd name="connsiteY4" fmla="*/ 30302 h 572904"/>
                <a:gd name="connsiteX5" fmla="*/ 462666 w 536835"/>
                <a:gd name="connsiteY5" fmla="*/ 30302 h 572904"/>
                <a:gd name="connsiteX6" fmla="*/ 528020 w 536835"/>
                <a:gd name="connsiteY6" fmla="*/ 94468 h 572904"/>
                <a:gd name="connsiteX7" fmla="*/ 528020 w 536835"/>
                <a:gd name="connsiteY7" fmla="*/ 497793 h 572904"/>
                <a:gd name="connsiteX8" fmla="*/ 462666 w 536835"/>
                <a:gd name="connsiteY8" fmla="*/ 561958 h 57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6835" h="572904">
                  <a:moveTo>
                    <a:pt x="462666" y="561958"/>
                  </a:moveTo>
                  <a:lnTo>
                    <a:pt x="96218" y="561958"/>
                  </a:lnTo>
                  <a:cubicBezTo>
                    <a:pt x="61207" y="561958"/>
                    <a:pt x="30864" y="532167"/>
                    <a:pt x="30864" y="497793"/>
                  </a:cubicBezTo>
                  <a:lnTo>
                    <a:pt x="30864" y="94468"/>
                  </a:lnTo>
                  <a:cubicBezTo>
                    <a:pt x="30864" y="60094"/>
                    <a:pt x="61207" y="30302"/>
                    <a:pt x="96218" y="30302"/>
                  </a:cubicBezTo>
                  <a:lnTo>
                    <a:pt x="462666" y="30302"/>
                  </a:lnTo>
                  <a:cubicBezTo>
                    <a:pt x="497677" y="30302"/>
                    <a:pt x="528020" y="60094"/>
                    <a:pt x="528020" y="94468"/>
                  </a:cubicBezTo>
                  <a:lnTo>
                    <a:pt x="528020" y="497793"/>
                  </a:lnTo>
                  <a:cubicBezTo>
                    <a:pt x="528020" y="534459"/>
                    <a:pt x="500012" y="561958"/>
                    <a:pt x="462666" y="561958"/>
                  </a:cubicBez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1" name="任意多边形: 形状 190">
              <a:extLst>
                <a:ext uri="{FF2B5EF4-FFF2-40B4-BE49-F238E27FC236}">
                  <a16:creationId xmlns:a16="http://schemas.microsoft.com/office/drawing/2014/main" id="{29A25515-45C9-4625-B3BB-302917D0543F}"/>
                </a:ext>
              </a:extLst>
            </p:cNvPr>
            <p:cNvSpPr/>
            <p:nvPr/>
          </p:nvSpPr>
          <p:spPr>
            <a:xfrm>
              <a:off x="2482544" y="9726300"/>
              <a:ext cx="536836" cy="68749"/>
            </a:xfrm>
            <a:custGeom>
              <a:avLst/>
              <a:gdLst>
                <a:gd name="connsiteX0" fmla="*/ 30863 w 536835"/>
                <a:gd name="connsiteY0" fmla="*/ 30303 h 68748"/>
                <a:gd name="connsiteX1" fmla="*/ 528019 w 536835"/>
                <a:gd name="connsiteY1" fmla="*/ 30303 h 68748"/>
                <a:gd name="connsiteX2" fmla="*/ 528019 w 536835"/>
                <a:gd name="connsiteY2" fmla="*/ 48635 h 68748"/>
                <a:gd name="connsiteX3" fmla="*/ 30863 w 536835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35" h="68748">
                  <a:moveTo>
                    <a:pt x="30863" y="30303"/>
                  </a:moveTo>
                  <a:lnTo>
                    <a:pt x="528019" y="30303"/>
                  </a:lnTo>
                  <a:lnTo>
                    <a:pt x="528019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2" name="任意多边形: 形状 191">
              <a:extLst>
                <a:ext uri="{FF2B5EF4-FFF2-40B4-BE49-F238E27FC236}">
                  <a16:creationId xmlns:a16="http://schemas.microsoft.com/office/drawing/2014/main" id="{746EB42A-AC62-433E-B306-7AD7F005ADF4}"/>
                </a:ext>
              </a:extLst>
            </p:cNvPr>
            <p:cNvSpPr/>
            <p:nvPr/>
          </p:nvSpPr>
          <p:spPr>
            <a:xfrm>
              <a:off x="2482544" y="9788174"/>
              <a:ext cx="536836" cy="68749"/>
            </a:xfrm>
            <a:custGeom>
              <a:avLst/>
              <a:gdLst>
                <a:gd name="connsiteX0" fmla="*/ 30863 w 536835"/>
                <a:gd name="connsiteY0" fmla="*/ 30302 h 68748"/>
                <a:gd name="connsiteX1" fmla="*/ 528019 w 536835"/>
                <a:gd name="connsiteY1" fmla="*/ 30302 h 68748"/>
                <a:gd name="connsiteX2" fmla="*/ 528019 w 536835"/>
                <a:gd name="connsiteY2" fmla="*/ 48635 h 68748"/>
                <a:gd name="connsiteX3" fmla="*/ 30863 w 536835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35" h="68748">
                  <a:moveTo>
                    <a:pt x="30863" y="30302"/>
                  </a:moveTo>
                  <a:lnTo>
                    <a:pt x="528019" y="30302"/>
                  </a:lnTo>
                  <a:lnTo>
                    <a:pt x="528019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3" name="任意多边形: 形状 192">
              <a:extLst>
                <a:ext uri="{FF2B5EF4-FFF2-40B4-BE49-F238E27FC236}">
                  <a16:creationId xmlns:a16="http://schemas.microsoft.com/office/drawing/2014/main" id="{54467BF5-922C-4D77-AF8E-78703025552E}"/>
                </a:ext>
              </a:extLst>
            </p:cNvPr>
            <p:cNvSpPr/>
            <p:nvPr/>
          </p:nvSpPr>
          <p:spPr>
            <a:xfrm>
              <a:off x="2225796" y="9788174"/>
              <a:ext cx="256748" cy="68749"/>
            </a:xfrm>
            <a:custGeom>
              <a:avLst/>
              <a:gdLst>
                <a:gd name="connsiteX0" fmla="*/ 30863 w 256747"/>
                <a:gd name="connsiteY0" fmla="*/ 30302 h 68748"/>
                <a:gd name="connsiteX1" fmla="*/ 231592 w 256747"/>
                <a:gd name="connsiteY1" fmla="*/ 30302 h 68748"/>
                <a:gd name="connsiteX2" fmla="*/ 231592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2"/>
                  </a:moveTo>
                  <a:lnTo>
                    <a:pt x="231592" y="30302"/>
                  </a:lnTo>
                  <a:lnTo>
                    <a:pt x="231592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4" name="任意多边形: 形状 193">
              <a:extLst>
                <a:ext uri="{FF2B5EF4-FFF2-40B4-BE49-F238E27FC236}">
                  <a16:creationId xmlns:a16="http://schemas.microsoft.com/office/drawing/2014/main" id="{DBB1C0F1-8F25-48C1-8DFF-BE3FFD177F1B}"/>
                </a:ext>
              </a:extLst>
            </p:cNvPr>
            <p:cNvSpPr/>
            <p:nvPr/>
          </p:nvSpPr>
          <p:spPr>
            <a:xfrm>
              <a:off x="2225796" y="9850048"/>
              <a:ext cx="256748" cy="68749"/>
            </a:xfrm>
            <a:custGeom>
              <a:avLst/>
              <a:gdLst>
                <a:gd name="connsiteX0" fmla="*/ 30863 w 256747"/>
                <a:gd name="connsiteY0" fmla="*/ 30302 h 68748"/>
                <a:gd name="connsiteX1" fmla="*/ 231592 w 256747"/>
                <a:gd name="connsiteY1" fmla="*/ 30302 h 68748"/>
                <a:gd name="connsiteX2" fmla="*/ 231592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2"/>
                  </a:moveTo>
                  <a:lnTo>
                    <a:pt x="231592" y="30302"/>
                  </a:lnTo>
                  <a:lnTo>
                    <a:pt x="231592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5" name="任意多边形: 形状 194">
              <a:extLst>
                <a:ext uri="{FF2B5EF4-FFF2-40B4-BE49-F238E27FC236}">
                  <a16:creationId xmlns:a16="http://schemas.microsoft.com/office/drawing/2014/main" id="{3F067FCE-DDB3-44C4-96E0-B35E993FFC1A}"/>
                </a:ext>
              </a:extLst>
            </p:cNvPr>
            <p:cNvSpPr/>
            <p:nvPr/>
          </p:nvSpPr>
          <p:spPr>
            <a:xfrm>
              <a:off x="2225796" y="9911921"/>
              <a:ext cx="256748" cy="68749"/>
            </a:xfrm>
            <a:custGeom>
              <a:avLst/>
              <a:gdLst>
                <a:gd name="connsiteX0" fmla="*/ 30863 w 256747"/>
                <a:gd name="connsiteY0" fmla="*/ 30303 h 68748"/>
                <a:gd name="connsiteX1" fmla="*/ 231592 w 256747"/>
                <a:gd name="connsiteY1" fmla="*/ 30303 h 68748"/>
                <a:gd name="connsiteX2" fmla="*/ 231592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3"/>
                  </a:moveTo>
                  <a:lnTo>
                    <a:pt x="231592" y="30303"/>
                  </a:lnTo>
                  <a:lnTo>
                    <a:pt x="231592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6" name="任意多边形: 形状 195">
              <a:extLst>
                <a:ext uri="{FF2B5EF4-FFF2-40B4-BE49-F238E27FC236}">
                  <a16:creationId xmlns:a16="http://schemas.microsoft.com/office/drawing/2014/main" id="{9B7DE0F9-5DC3-4A00-88FD-A9B643FAA0DD}"/>
                </a:ext>
              </a:extLst>
            </p:cNvPr>
            <p:cNvSpPr/>
            <p:nvPr/>
          </p:nvSpPr>
          <p:spPr>
            <a:xfrm>
              <a:off x="2225796" y="9971503"/>
              <a:ext cx="256748" cy="68749"/>
            </a:xfrm>
            <a:custGeom>
              <a:avLst/>
              <a:gdLst>
                <a:gd name="connsiteX0" fmla="*/ 30863 w 256747"/>
                <a:gd name="connsiteY0" fmla="*/ 30302 h 68748"/>
                <a:gd name="connsiteX1" fmla="*/ 231592 w 256747"/>
                <a:gd name="connsiteY1" fmla="*/ 30302 h 68748"/>
                <a:gd name="connsiteX2" fmla="*/ 231592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2"/>
                  </a:moveTo>
                  <a:lnTo>
                    <a:pt x="231592" y="30302"/>
                  </a:lnTo>
                  <a:lnTo>
                    <a:pt x="231592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7" name="任意多边形: 形状 196">
              <a:extLst>
                <a:ext uri="{FF2B5EF4-FFF2-40B4-BE49-F238E27FC236}">
                  <a16:creationId xmlns:a16="http://schemas.microsoft.com/office/drawing/2014/main" id="{0746584A-5B9C-4F37-9619-C4ACB37EF5DF}"/>
                </a:ext>
              </a:extLst>
            </p:cNvPr>
            <p:cNvSpPr/>
            <p:nvPr/>
          </p:nvSpPr>
          <p:spPr>
            <a:xfrm>
              <a:off x="2225796" y="10033377"/>
              <a:ext cx="256748" cy="68749"/>
            </a:xfrm>
            <a:custGeom>
              <a:avLst/>
              <a:gdLst>
                <a:gd name="connsiteX0" fmla="*/ 30863 w 256747"/>
                <a:gd name="connsiteY0" fmla="*/ 30302 h 68748"/>
                <a:gd name="connsiteX1" fmla="*/ 231592 w 256747"/>
                <a:gd name="connsiteY1" fmla="*/ 30302 h 68748"/>
                <a:gd name="connsiteX2" fmla="*/ 231592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2"/>
                  </a:moveTo>
                  <a:lnTo>
                    <a:pt x="231592" y="30302"/>
                  </a:lnTo>
                  <a:lnTo>
                    <a:pt x="231592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8" name="任意多边形: 形状 197">
              <a:extLst>
                <a:ext uri="{FF2B5EF4-FFF2-40B4-BE49-F238E27FC236}">
                  <a16:creationId xmlns:a16="http://schemas.microsoft.com/office/drawing/2014/main" id="{CEF01D24-431B-47D8-8CD9-BA3559D337C2}"/>
                </a:ext>
              </a:extLst>
            </p:cNvPr>
            <p:cNvSpPr/>
            <p:nvPr/>
          </p:nvSpPr>
          <p:spPr>
            <a:xfrm>
              <a:off x="2225796" y="10095251"/>
              <a:ext cx="256748" cy="68749"/>
            </a:xfrm>
            <a:custGeom>
              <a:avLst/>
              <a:gdLst>
                <a:gd name="connsiteX0" fmla="*/ 30863 w 256747"/>
                <a:gd name="connsiteY0" fmla="*/ 30303 h 68748"/>
                <a:gd name="connsiteX1" fmla="*/ 231592 w 256747"/>
                <a:gd name="connsiteY1" fmla="*/ 30303 h 68748"/>
                <a:gd name="connsiteX2" fmla="*/ 231592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3"/>
                  </a:moveTo>
                  <a:lnTo>
                    <a:pt x="231592" y="30303"/>
                  </a:lnTo>
                  <a:lnTo>
                    <a:pt x="231592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9" name="任意多边形: 形状 198">
              <a:extLst>
                <a:ext uri="{FF2B5EF4-FFF2-40B4-BE49-F238E27FC236}">
                  <a16:creationId xmlns:a16="http://schemas.microsoft.com/office/drawing/2014/main" id="{79305664-FE1C-4211-BA48-B13CD339C0FC}"/>
                </a:ext>
              </a:extLst>
            </p:cNvPr>
            <p:cNvSpPr/>
            <p:nvPr/>
          </p:nvSpPr>
          <p:spPr>
            <a:xfrm>
              <a:off x="2225796" y="10157124"/>
              <a:ext cx="256748" cy="68749"/>
            </a:xfrm>
            <a:custGeom>
              <a:avLst/>
              <a:gdLst>
                <a:gd name="connsiteX0" fmla="*/ 30863 w 256747"/>
                <a:gd name="connsiteY0" fmla="*/ 30302 h 68748"/>
                <a:gd name="connsiteX1" fmla="*/ 231592 w 256747"/>
                <a:gd name="connsiteY1" fmla="*/ 30302 h 68748"/>
                <a:gd name="connsiteX2" fmla="*/ 231592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2"/>
                  </a:moveTo>
                  <a:lnTo>
                    <a:pt x="231592" y="30302"/>
                  </a:lnTo>
                  <a:lnTo>
                    <a:pt x="231592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0" name="任意多边形: 形状 199">
              <a:extLst>
                <a:ext uri="{FF2B5EF4-FFF2-40B4-BE49-F238E27FC236}">
                  <a16:creationId xmlns:a16="http://schemas.microsoft.com/office/drawing/2014/main" id="{9E127E55-BEB4-4CCC-B313-CE901835EC32}"/>
                </a:ext>
              </a:extLst>
            </p:cNvPr>
            <p:cNvSpPr/>
            <p:nvPr/>
          </p:nvSpPr>
          <p:spPr>
            <a:xfrm>
              <a:off x="1927036" y="10157124"/>
              <a:ext cx="256748" cy="68749"/>
            </a:xfrm>
            <a:custGeom>
              <a:avLst/>
              <a:gdLst>
                <a:gd name="connsiteX0" fmla="*/ 30863 w 256747"/>
                <a:gd name="connsiteY0" fmla="*/ 30302 h 68748"/>
                <a:gd name="connsiteX1" fmla="*/ 231593 w 256747"/>
                <a:gd name="connsiteY1" fmla="*/ 30302 h 68748"/>
                <a:gd name="connsiteX2" fmla="*/ 231593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2"/>
                  </a:moveTo>
                  <a:lnTo>
                    <a:pt x="231593" y="30302"/>
                  </a:lnTo>
                  <a:lnTo>
                    <a:pt x="231593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1" name="任意多边形: 形状 200">
              <a:extLst>
                <a:ext uri="{FF2B5EF4-FFF2-40B4-BE49-F238E27FC236}">
                  <a16:creationId xmlns:a16="http://schemas.microsoft.com/office/drawing/2014/main" id="{25222560-9EB6-4E84-B8F0-E62E47E2EF08}"/>
                </a:ext>
              </a:extLst>
            </p:cNvPr>
            <p:cNvSpPr/>
            <p:nvPr/>
          </p:nvSpPr>
          <p:spPr>
            <a:xfrm>
              <a:off x="1927036" y="10097542"/>
              <a:ext cx="256748" cy="68749"/>
            </a:xfrm>
            <a:custGeom>
              <a:avLst/>
              <a:gdLst>
                <a:gd name="connsiteX0" fmla="*/ 30863 w 256747"/>
                <a:gd name="connsiteY0" fmla="*/ 30302 h 68748"/>
                <a:gd name="connsiteX1" fmla="*/ 231593 w 256747"/>
                <a:gd name="connsiteY1" fmla="*/ 30302 h 68748"/>
                <a:gd name="connsiteX2" fmla="*/ 231593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2"/>
                  </a:moveTo>
                  <a:lnTo>
                    <a:pt x="231593" y="30302"/>
                  </a:lnTo>
                  <a:lnTo>
                    <a:pt x="231593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2" name="任意多边形: 形状 201">
              <a:extLst>
                <a:ext uri="{FF2B5EF4-FFF2-40B4-BE49-F238E27FC236}">
                  <a16:creationId xmlns:a16="http://schemas.microsoft.com/office/drawing/2014/main" id="{7B8CE972-4BB5-414F-B9E5-0455B5E68E5E}"/>
                </a:ext>
              </a:extLst>
            </p:cNvPr>
            <p:cNvSpPr/>
            <p:nvPr/>
          </p:nvSpPr>
          <p:spPr>
            <a:xfrm>
              <a:off x="1927036" y="10035669"/>
              <a:ext cx="256748" cy="68749"/>
            </a:xfrm>
            <a:custGeom>
              <a:avLst/>
              <a:gdLst>
                <a:gd name="connsiteX0" fmla="*/ 30863 w 256747"/>
                <a:gd name="connsiteY0" fmla="*/ 30303 h 68748"/>
                <a:gd name="connsiteX1" fmla="*/ 231593 w 256747"/>
                <a:gd name="connsiteY1" fmla="*/ 30303 h 68748"/>
                <a:gd name="connsiteX2" fmla="*/ 231593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3"/>
                  </a:moveTo>
                  <a:lnTo>
                    <a:pt x="231593" y="30303"/>
                  </a:lnTo>
                  <a:lnTo>
                    <a:pt x="231593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3" name="任意多边形: 形状 202">
              <a:extLst>
                <a:ext uri="{FF2B5EF4-FFF2-40B4-BE49-F238E27FC236}">
                  <a16:creationId xmlns:a16="http://schemas.microsoft.com/office/drawing/2014/main" id="{48EC7619-95BB-4D5D-8839-1394F72C524A}"/>
                </a:ext>
              </a:extLst>
            </p:cNvPr>
            <p:cNvSpPr/>
            <p:nvPr/>
          </p:nvSpPr>
          <p:spPr>
            <a:xfrm>
              <a:off x="1927036" y="9976087"/>
              <a:ext cx="256748" cy="68749"/>
            </a:xfrm>
            <a:custGeom>
              <a:avLst/>
              <a:gdLst>
                <a:gd name="connsiteX0" fmla="*/ 30863 w 256747"/>
                <a:gd name="connsiteY0" fmla="*/ 30302 h 68748"/>
                <a:gd name="connsiteX1" fmla="*/ 231593 w 256747"/>
                <a:gd name="connsiteY1" fmla="*/ 30302 h 68748"/>
                <a:gd name="connsiteX2" fmla="*/ 231593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2"/>
                  </a:moveTo>
                  <a:lnTo>
                    <a:pt x="231593" y="30302"/>
                  </a:lnTo>
                  <a:lnTo>
                    <a:pt x="231593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4" name="任意多边形: 形状 203">
              <a:extLst>
                <a:ext uri="{FF2B5EF4-FFF2-40B4-BE49-F238E27FC236}">
                  <a16:creationId xmlns:a16="http://schemas.microsoft.com/office/drawing/2014/main" id="{C145B709-34FC-48FB-98CE-9BB601DA4F24}"/>
                </a:ext>
              </a:extLst>
            </p:cNvPr>
            <p:cNvSpPr/>
            <p:nvPr/>
          </p:nvSpPr>
          <p:spPr>
            <a:xfrm>
              <a:off x="1927036" y="9914213"/>
              <a:ext cx="256748" cy="68749"/>
            </a:xfrm>
            <a:custGeom>
              <a:avLst/>
              <a:gdLst>
                <a:gd name="connsiteX0" fmla="*/ 30863 w 256747"/>
                <a:gd name="connsiteY0" fmla="*/ 30302 h 68748"/>
                <a:gd name="connsiteX1" fmla="*/ 231593 w 256747"/>
                <a:gd name="connsiteY1" fmla="*/ 30302 h 68748"/>
                <a:gd name="connsiteX2" fmla="*/ 231593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2"/>
                  </a:moveTo>
                  <a:lnTo>
                    <a:pt x="231593" y="30302"/>
                  </a:lnTo>
                  <a:lnTo>
                    <a:pt x="231593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5" name="任意多边形: 形状 204">
              <a:extLst>
                <a:ext uri="{FF2B5EF4-FFF2-40B4-BE49-F238E27FC236}">
                  <a16:creationId xmlns:a16="http://schemas.microsoft.com/office/drawing/2014/main" id="{6F95F5C8-03BF-4C48-A922-229700C66429}"/>
                </a:ext>
              </a:extLst>
            </p:cNvPr>
            <p:cNvSpPr/>
            <p:nvPr/>
          </p:nvSpPr>
          <p:spPr>
            <a:xfrm>
              <a:off x="2482544" y="9850048"/>
              <a:ext cx="536836" cy="68749"/>
            </a:xfrm>
            <a:custGeom>
              <a:avLst/>
              <a:gdLst>
                <a:gd name="connsiteX0" fmla="*/ 30863 w 536835"/>
                <a:gd name="connsiteY0" fmla="*/ 30302 h 68748"/>
                <a:gd name="connsiteX1" fmla="*/ 528019 w 536835"/>
                <a:gd name="connsiteY1" fmla="*/ 30302 h 68748"/>
                <a:gd name="connsiteX2" fmla="*/ 528019 w 536835"/>
                <a:gd name="connsiteY2" fmla="*/ 48635 h 68748"/>
                <a:gd name="connsiteX3" fmla="*/ 30863 w 536835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35" h="68748">
                  <a:moveTo>
                    <a:pt x="30863" y="30302"/>
                  </a:moveTo>
                  <a:lnTo>
                    <a:pt x="528019" y="30302"/>
                  </a:lnTo>
                  <a:lnTo>
                    <a:pt x="528019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6" name="任意多边形: 形状 205">
              <a:extLst>
                <a:ext uri="{FF2B5EF4-FFF2-40B4-BE49-F238E27FC236}">
                  <a16:creationId xmlns:a16="http://schemas.microsoft.com/office/drawing/2014/main" id="{9E130DE8-C327-4417-B54F-1D5DF6CCD369}"/>
                </a:ext>
              </a:extLst>
            </p:cNvPr>
            <p:cNvSpPr/>
            <p:nvPr/>
          </p:nvSpPr>
          <p:spPr>
            <a:xfrm>
              <a:off x="2482544" y="9911921"/>
              <a:ext cx="536836" cy="68749"/>
            </a:xfrm>
            <a:custGeom>
              <a:avLst/>
              <a:gdLst>
                <a:gd name="connsiteX0" fmla="*/ 30863 w 536835"/>
                <a:gd name="connsiteY0" fmla="*/ 30303 h 68748"/>
                <a:gd name="connsiteX1" fmla="*/ 528019 w 536835"/>
                <a:gd name="connsiteY1" fmla="*/ 30303 h 68748"/>
                <a:gd name="connsiteX2" fmla="*/ 528019 w 536835"/>
                <a:gd name="connsiteY2" fmla="*/ 48635 h 68748"/>
                <a:gd name="connsiteX3" fmla="*/ 30863 w 536835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35" h="68748">
                  <a:moveTo>
                    <a:pt x="30863" y="30303"/>
                  </a:moveTo>
                  <a:lnTo>
                    <a:pt x="528019" y="30303"/>
                  </a:lnTo>
                  <a:lnTo>
                    <a:pt x="528019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7" name="任意多边形: 形状 206">
              <a:extLst>
                <a:ext uri="{FF2B5EF4-FFF2-40B4-BE49-F238E27FC236}">
                  <a16:creationId xmlns:a16="http://schemas.microsoft.com/office/drawing/2014/main" id="{61D7D319-8578-4637-8C07-86BDA4132D29}"/>
                </a:ext>
              </a:extLst>
            </p:cNvPr>
            <p:cNvSpPr/>
            <p:nvPr/>
          </p:nvSpPr>
          <p:spPr>
            <a:xfrm>
              <a:off x="2482544" y="9973795"/>
              <a:ext cx="536836" cy="68749"/>
            </a:xfrm>
            <a:custGeom>
              <a:avLst/>
              <a:gdLst>
                <a:gd name="connsiteX0" fmla="*/ 30863 w 536835"/>
                <a:gd name="connsiteY0" fmla="*/ 30302 h 68748"/>
                <a:gd name="connsiteX1" fmla="*/ 528019 w 536835"/>
                <a:gd name="connsiteY1" fmla="*/ 30302 h 68748"/>
                <a:gd name="connsiteX2" fmla="*/ 528019 w 536835"/>
                <a:gd name="connsiteY2" fmla="*/ 48635 h 68748"/>
                <a:gd name="connsiteX3" fmla="*/ 30863 w 536835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35" h="68748">
                  <a:moveTo>
                    <a:pt x="30863" y="30302"/>
                  </a:moveTo>
                  <a:lnTo>
                    <a:pt x="528019" y="30302"/>
                  </a:lnTo>
                  <a:lnTo>
                    <a:pt x="528019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8" name="任意多边形: 形状 207">
              <a:extLst>
                <a:ext uri="{FF2B5EF4-FFF2-40B4-BE49-F238E27FC236}">
                  <a16:creationId xmlns:a16="http://schemas.microsoft.com/office/drawing/2014/main" id="{25537C3C-D043-4199-91AF-9E8C38DBF3E2}"/>
                </a:ext>
              </a:extLst>
            </p:cNvPr>
            <p:cNvSpPr/>
            <p:nvPr/>
          </p:nvSpPr>
          <p:spPr>
            <a:xfrm>
              <a:off x="2482544" y="10037960"/>
              <a:ext cx="536836" cy="68749"/>
            </a:xfrm>
            <a:custGeom>
              <a:avLst/>
              <a:gdLst>
                <a:gd name="connsiteX0" fmla="*/ 30863 w 536835"/>
                <a:gd name="connsiteY0" fmla="*/ 30303 h 68748"/>
                <a:gd name="connsiteX1" fmla="*/ 528019 w 536835"/>
                <a:gd name="connsiteY1" fmla="*/ 30303 h 68748"/>
                <a:gd name="connsiteX2" fmla="*/ 528019 w 536835"/>
                <a:gd name="connsiteY2" fmla="*/ 48635 h 68748"/>
                <a:gd name="connsiteX3" fmla="*/ 30863 w 536835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35" h="68748">
                  <a:moveTo>
                    <a:pt x="30863" y="30303"/>
                  </a:moveTo>
                  <a:lnTo>
                    <a:pt x="528019" y="30303"/>
                  </a:lnTo>
                  <a:lnTo>
                    <a:pt x="528019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9" name="任意多边形: 形状 208">
              <a:extLst>
                <a:ext uri="{FF2B5EF4-FFF2-40B4-BE49-F238E27FC236}">
                  <a16:creationId xmlns:a16="http://schemas.microsoft.com/office/drawing/2014/main" id="{D377DEA3-9134-485E-A8AD-4433B665F087}"/>
                </a:ext>
              </a:extLst>
            </p:cNvPr>
            <p:cNvSpPr/>
            <p:nvPr/>
          </p:nvSpPr>
          <p:spPr>
            <a:xfrm>
              <a:off x="2482544" y="10099834"/>
              <a:ext cx="536836" cy="68749"/>
            </a:xfrm>
            <a:custGeom>
              <a:avLst/>
              <a:gdLst>
                <a:gd name="connsiteX0" fmla="*/ 30863 w 536835"/>
                <a:gd name="connsiteY0" fmla="*/ 30302 h 68748"/>
                <a:gd name="connsiteX1" fmla="*/ 528019 w 536835"/>
                <a:gd name="connsiteY1" fmla="*/ 30302 h 68748"/>
                <a:gd name="connsiteX2" fmla="*/ 528019 w 536835"/>
                <a:gd name="connsiteY2" fmla="*/ 48635 h 68748"/>
                <a:gd name="connsiteX3" fmla="*/ 30863 w 536835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35" h="68748">
                  <a:moveTo>
                    <a:pt x="30863" y="30302"/>
                  </a:moveTo>
                  <a:lnTo>
                    <a:pt x="528019" y="30302"/>
                  </a:lnTo>
                  <a:lnTo>
                    <a:pt x="528019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0" name="任意多边形: 形状 209">
              <a:extLst>
                <a:ext uri="{FF2B5EF4-FFF2-40B4-BE49-F238E27FC236}">
                  <a16:creationId xmlns:a16="http://schemas.microsoft.com/office/drawing/2014/main" id="{3B584F7F-28A1-4E8F-861B-2879B6D8CDD9}"/>
                </a:ext>
              </a:extLst>
            </p:cNvPr>
            <p:cNvSpPr/>
            <p:nvPr/>
          </p:nvSpPr>
          <p:spPr>
            <a:xfrm>
              <a:off x="2482544" y="10161708"/>
              <a:ext cx="536836" cy="68749"/>
            </a:xfrm>
            <a:custGeom>
              <a:avLst/>
              <a:gdLst>
                <a:gd name="connsiteX0" fmla="*/ 30863 w 536835"/>
                <a:gd name="connsiteY0" fmla="*/ 30303 h 68748"/>
                <a:gd name="connsiteX1" fmla="*/ 528019 w 536835"/>
                <a:gd name="connsiteY1" fmla="*/ 30303 h 68748"/>
                <a:gd name="connsiteX2" fmla="*/ 528019 w 536835"/>
                <a:gd name="connsiteY2" fmla="*/ 48635 h 68748"/>
                <a:gd name="connsiteX3" fmla="*/ 30863 w 536835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35" h="68748">
                  <a:moveTo>
                    <a:pt x="30863" y="30303"/>
                  </a:moveTo>
                  <a:lnTo>
                    <a:pt x="528019" y="30303"/>
                  </a:lnTo>
                  <a:lnTo>
                    <a:pt x="528019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1" name="任意多边形: 形状 210">
              <a:extLst>
                <a:ext uri="{FF2B5EF4-FFF2-40B4-BE49-F238E27FC236}">
                  <a16:creationId xmlns:a16="http://schemas.microsoft.com/office/drawing/2014/main" id="{520CB2A4-39E1-414B-BF67-9B2F331065AB}"/>
                </a:ext>
              </a:extLst>
            </p:cNvPr>
            <p:cNvSpPr/>
            <p:nvPr/>
          </p:nvSpPr>
          <p:spPr>
            <a:xfrm>
              <a:off x="2487212" y="9215269"/>
              <a:ext cx="536836" cy="160413"/>
            </a:xfrm>
            <a:custGeom>
              <a:avLst/>
              <a:gdLst>
                <a:gd name="connsiteX0" fmla="*/ 30863 w 536835"/>
                <a:gd name="connsiteY0" fmla="*/ 30302 h 160413"/>
                <a:gd name="connsiteX1" fmla="*/ 528020 w 536835"/>
                <a:gd name="connsiteY1" fmla="*/ 30302 h 160413"/>
                <a:gd name="connsiteX2" fmla="*/ 528020 w 536835"/>
                <a:gd name="connsiteY2" fmla="*/ 140300 h 160413"/>
                <a:gd name="connsiteX3" fmla="*/ 30863 w 536835"/>
                <a:gd name="connsiteY3" fmla="*/ 140300 h 16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35" h="160413">
                  <a:moveTo>
                    <a:pt x="30863" y="30302"/>
                  </a:moveTo>
                  <a:lnTo>
                    <a:pt x="528020" y="30302"/>
                  </a:lnTo>
                  <a:lnTo>
                    <a:pt x="528020" y="140300"/>
                  </a:lnTo>
                  <a:lnTo>
                    <a:pt x="30863" y="140300"/>
                  </a:lnTo>
                  <a:close/>
                </a:path>
              </a:pathLst>
            </a:custGeom>
            <a:solidFill>
              <a:srgbClr val="001B8D">
                <a:alpha val="49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2" name="任意多边形: 形状 211">
              <a:extLst>
                <a:ext uri="{FF2B5EF4-FFF2-40B4-BE49-F238E27FC236}">
                  <a16:creationId xmlns:a16="http://schemas.microsoft.com/office/drawing/2014/main" id="{43E3240E-DC88-4E4F-A233-1F28ECF08075}"/>
                </a:ext>
              </a:extLst>
            </p:cNvPr>
            <p:cNvSpPr/>
            <p:nvPr/>
          </p:nvSpPr>
          <p:spPr>
            <a:xfrm>
              <a:off x="2487212" y="9377974"/>
              <a:ext cx="536836" cy="160413"/>
            </a:xfrm>
            <a:custGeom>
              <a:avLst/>
              <a:gdLst>
                <a:gd name="connsiteX0" fmla="*/ 30863 w 536835"/>
                <a:gd name="connsiteY0" fmla="*/ 30302 h 160413"/>
                <a:gd name="connsiteX1" fmla="*/ 528020 w 536835"/>
                <a:gd name="connsiteY1" fmla="*/ 30302 h 160413"/>
                <a:gd name="connsiteX2" fmla="*/ 528020 w 536835"/>
                <a:gd name="connsiteY2" fmla="*/ 140300 h 160413"/>
                <a:gd name="connsiteX3" fmla="*/ 30863 w 536835"/>
                <a:gd name="connsiteY3" fmla="*/ 140300 h 16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35" h="160413">
                  <a:moveTo>
                    <a:pt x="30863" y="30302"/>
                  </a:moveTo>
                  <a:lnTo>
                    <a:pt x="528020" y="30302"/>
                  </a:lnTo>
                  <a:lnTo>
                    <a:pt x="528020" y="140300"/>
                  </a:lnTo>
                  <a:lnTo>
                    <a:pt x="30863" y="140300"/>
                  </a:lnTo>
                  <a:close/>
                </a:path>
              </a:pathLst>
            </a:custGeom>
            <a:solidFill>
              <a:srgbClr val="001B8D">
                <a:alpha val="49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3" name="任意多边形: 形状 212">
              <a:extLst>
                <a:ext uri="{FF2B5EF4-FFF2-40B4-BE49-F238E27FC236}">
                  <a16:creationId xmlns:a16="http://schemas.microsoft.com/office/drawing/2014/main" id="{267A3A09-4FB3-4C57-880D-67CA187A916A}"/>
                </a:ext>
              </a:extLst>
            </p:cNvPr>
            <p:cNvSpPr/>
            <p:nvPr/>
          </p:nvSpPr>
          <p:spPr>
            <a:xfrm>
              <a:off x="2487212" y="9542971"/>
              <a:ext cx="536836" cy="160413"/>
            </a:xfrm>
            <a:custGeom>
              <a:avLst/>
              <a:gdLst>
                <a:gd name="connsiteX0" fmla="*/ 30863 w 536835"/>
                <a:gd name="connsiteY0" fmla="*/ 30303 h 160413"/>
                <a:gd name="connsiteX1" fmla="*/ 528020 w 536835"/>
                <a:gd name="connsiteY1" fmla="*/ 30303 h 160413"/>
                <a:gd name="connsiteX2" fmla="*/ 528020 w 536835"/>
                <a:gd name="connsiteY2" fmla="*/ 140300 h 160413"/>
                <a:gd name="connsiteX3" fmla="*/ 30863 w 536835"/>
                <a:gd name="connsiteY3" fmla="*/ 140300 h 16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35" h="160413">
                  <a:moveTo>
                    <a:pt x="30863" y="30303"/>
                  </a:moveTo>
                  <a:lnTo>
                    <a:pt x="528020" y="30303"/>
                  </a:lnTo>
                  <a:lnTo>
                    <a:pt x="528020" y="140300"/>
                  </a:lnTo>
                  <a:lnTo>
                    <a:pt x="30863" y="140300"/>
                  </a:lnTo>
                  <a:close/>
                </a:path>
              </a:pathLst>
            </a:custGeom>
            <a:solidFill>
              <a:srgbClr val="001B8D">
                <a:alpha val="49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4" name="任意多边形: 形状 213">
              <a:extLst>
                <a:ext uri="{FF2B5EF4-FFF2-40B4-BE49-F238E27FC236}">
                  <a16:creationId xmlns:a16="http://schemas.microsoft.com/office/drawing/2014/main" id="{41A057A5-F4F5-422D-BEDF-6973EFFEC3B4}"/>
                </a:ext>
              </a:extLst>
            </p:cNvPr>
            <p:cNvSpPr/>
            <p:nvPr/>
          </p:nvSpPr>
          <p:spPr>
            <a:xfrm>
              <a:off x="1850011" y="8908192"/>
              <a:ext cx="1260397" cy="206246"/>
            </a:xfrm>
            <a:custGeom>
              <a:avLst/>
              <a:gdLst>
                <a:gd name="connsiteX0" fmla="*/ 1141880 w 1260396"/>
                <a:gd name="connsiteY0" fmla="*/ 30302 h 206245"/>
                <a:gd name="connsiteX1" fmla="*/ 117225 w 1260396"/>
                <a:gd name="connsiteY1" fmla="*/ 30302 h 206245"/>
                <a:gd name="connsiteX2" fmla="*/ 30864 w 1260396"/>
                <a:gd name="connsiteY2" fmla="*/ 115093 h 206245"/>
                <a:gd name="connsiteX3" fmla="*/ 30864 w 1260396"/>
                <a:gd name="connsiteY3" fmla="*/ 193007 h 206245"/>
                <a:gd name="connsiteX4" fmla="*/ 1230575 w 1260396"/>
                <a:gd name="connsiteY4" fmla="*/ 193007 h 206245"/>
                <a:gd name="connsiteX5" fmla="*/ 1230575 w 1260396"/>
                <a:gd name="connsiteY5" fmla="*/ 115093 h 206245"/>
                <a:gd name="connsiteX6" fmla="*/ 1141880 w 1260396"/>
                <a:gd name="connsiteY6" fmla="*/ 30302 h 20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0396" h="206245">
                  <a:moveTo>
                    <a:pt x="1141880" y="30302"/>
                  </a:moveTo>
                  <a:lnTo>
                    <a:pt x="117225" y="30302"/>
                  </a:lnTo>
                  <a:cubicBezTo>
                    <a:pt x="68209" y="30302"/>
                    <a:pt x="30864" y="69260"/>
                    <a:pt x="30864" y="115093"/>
                  </a:cubicBezTo>
                  <a:lnTo>
                    <a:pt x="30864" y="193007"/>
                  </a:lnTo>
                  <a:lnTo>
                    <a:pt x="1230575" y="193007"/>
                  </a:lnTo>
                  <a:lnTo>
                    <a:pt x="1230575" y="115093"/>
                  </a:lnTo>
                  <a:cubicBezTo>
                    <a:pt x="1230575" y="69260"/>
                    <a:pt x="1190896" y="30302"/>
                    <a:pt x="1141880" y="30302"/>
                  </a:cubicBezTo>
                  <a:close/>
                </a:path>
              </a:pathLst>
            </a:custGeom>
            <a:solidFill>
              <a:srgbClr val="001B8D"/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5" name="任意多边形: 形状 214">
              <a:extLst>
                <a:ext uri="{FF2B5EF4-FFF2-40B4-BE49-F238E27FC236}">
                  <a16:creationId xmlns:a16="http://schemas.microsoft.com/office/drawing/2014/main" id="{D3C7DAF1-14E1-4457-9E28-6A264255007A}"/>
                </a:ext>
              </a:extLst>
            </p:cNvPr>
            <p:cNvSpPr/>
            <p:nvPr/>
          </p:nvSpPr>
          <p:spPr>
            <a:xfrm>
              <a:off x="1005690" y="10719310"/>
              <a:ext cx="1143693" cy="664569"/>
            </a:xfrm>
            <a:custGeom>
              <a:avLst/>
              <a:gdLst>
                <a:gd name="connsiteX0" fmla="*/ 1008227 w 1143693"/>
                <a:gd name="connsiteY0" fmla="*/ 222059 h 664569"/>
                <a:gd name="connsiteX1" fmla="*/ 340684 w 1143693"/>
                <a:gd name="connsiteY1" fmla="*/ 61646 h 664569"/>
                <a:gd name="connsiteX2" fmla="*/ 263659 w 1143693"/>
                <a:gd name="connsiteY2" fmla="*/ 579552 h 664569"/>
                <a:gd name="connsiteX3" fmla="*/ 1054909 w 1143693"/>
                <a:gd name="connsiteY3" fmla="*/ 432889 h 664569"/>
                <a:gd name="connsiteX4" fmla="*/ 1008227 w 1143693"/>
                <a:gd name="connsiteY4" fmla="*/ 222059 h 66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693" h="664569">
                  <a:moveTo>
                    <a:pt x="1008227" y="222059"/>
                  </a:moveTo>
                  <a:cubicBezTo>
                    <a:pt x="837840" y="215185"/>
                    <a:pt x="646447" y="210601"/>
                    <a:pt x="340684" y="61646"/>
                  </a:cubicBezTo>
                  <a:cubicBezTo>
                    <a:pt x="9246" y="-101058"/>
                    <a:pt x="-114460" y="414556"/>
                    <a:pt x="263659" y="579552"/>
                  </a:cubicBezTo>
                  <a:cubicBezTo>
                    <a:pt x="606767" y="730799"/>
                    <a:pt x="942873" y="561219"/>
                    <a:pt x="1054909" y="432889"/>
                  </a:cubicBezTo>
                  <a:cubicBezTo>
                    <a:pt x="1225296" y="242685"/>
                    <a:pt x="1061911" y="224351"/>
                    <a:pt x="1008227" y="222059"/>
                  </a:cubicBezTo>
                  <a:close/>
                </a:path>
              </a:pathLst>
            </a:custGeom>
            <a:solidFill>
              <a:srgbClr val="0042FF"/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6" name="任意多边形: 形状 215">
              <a:extLst>
                <a:ext uri="{FF2B5EF4-FFF2-40B4-BE49-F238E27FC236}">
                  <a16:creationId xmlns:a16="http://schemas.microsoft.com/office/drawing/2014/main" id="{476EBC9C-FD6A-430C-A184-6DE11FFB1962}"/>
                </a:ext>
              </a:extLst>
            </p:cNvPr>
            <p:cNvSpPr/>
            <p:nvPr/>
          </p:nvSpPr>
          <p:spPr>
            <a:xfrm>
              <a:off x="-1696972" y="9084012"/>
              <a:ext cx="3594465" cy="3391596"/>
            </a:xfrm>
            <a:custGeom>
              <a:avLst/>
              <a:gdLst>
                <a:gd name="connsiteX0" fmla="*/ 34731 w 3594465"/>
                <a:gd name="connsiteY0" fmla="*/ 115727 h 3391595"/>
                <a:gd name="connsiteX1" fmla="*/ 34731 w 3594465"/>
                <a:gd name="connsiteY1" fmla="*/ 115727 h 3391595"/>
                <a:gd name="connsiteX2" fmla="*/ 93083 w 3594465"/>
                <a:gd name="connsiteY2" fmla="*/ 17187 h 3391595"/>
                <a:gd name="connsiteX3" fmla="*/ 191114 w 3594465"/>
                <a:gd name="connsiteY3" fmla="*/ 56145 h 3391595"/>
                <a:gd name="connsiteX4" fmla="*/ 1479520 w 3594465"/>
                <a:gd name="connsiteY4" fmla="*/ 53853 h 3391595"/>
                <a:gd name="connsiteX5" fmla="*/ 1843634 w 3594465"/>
                <a:gd name="connsiteY5" fmla="*/ 262390 h 3391595"/>
                <a:gd name="connsiteX6" fmla="*/ 3505491 w 3594465"/>
                <a:gd name="connsiteY6" fmla="*/ 3179621 h 3391595"/>
                <a:gd name="connsiteX7" fmla="*/ 3510159 w 3594465"/>
                <a:gd name="connsiteY7" fmla="*/ 3186496 h 3391595"/>
                <a:gd name="connsiteX8" fmla="*/ 3517161 w 3594465"/>
                <a:gd name="connsiteY8" fmla="*/ 3181913 h 3391595"/>
                <a:gd name="connsiteX9" fmla="*/ 3577847 w 3594465"/>
                <a:gd name="connsiteY9" fmla="*/ 3230037 h 3391595"/>
                <a:gd name="connsiteX10" fmla="*/ 3519495 w 3594465"/>
                <a:gd name="connsiteY10" fmla="*/ 3328576 h 3391595"/>
                <a:gd name="connsiteX11" fmla="*/ 3381785 w 3594465"/>
                <a:gd name="connsiteY11" fmla="*/ 3390450 h 3391595"/>
                <a:gd name="connsiteX12" fmla="*/ 2074707 w 3594465"/>
                <a:gd name="connsiteY12" fmla="*/ 3392741 h 3391595"/>
                <a:gd name="connsiteX13" fmla="*/ 1710592 w 3594465"/>
                <a:gd name="connsiteY13" fmla="*/ 3184205 h 3391595"/>
                <a:gd name="connsiteX14" fmla="*/ 46402 w 3594465"/>
                <a:gd name="connsiteY14" fmla="*/ 264682 h 3391595"/>
                <a:gd name="connsiteX15" fmla="*/ 34731 w 3594465"/>
                <a:gd name="connsiteY15" fmla="*/ 115727 h 33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94465" h="3391595">
                  <a:moveTo>
                    <a:pt x="34731" y="115727"/>
                  </a:moveTo>
                  <a:lnTo>
                    <a:pt x="34731" y="115727"/>
                  </a:lnTo>
                  <a:lnTo>
                    <a:pt x="93083" y="17187"/>
                  </a:lnTo>
                  <a:lnTo>
                    <a:pt x="191114" y="56145"/>
                  </a:lnTo>
                  <a:lnTo>
                    <a:pt x="1479520" y="53853"/>
                  </a:lnTo>
                  <a:cubicBezTo>
                    <a:pt x="1614895" y="53853"/>
                    <a:pt x="1778280" y="147809"/>
                    <a:pt x="1843634" y="262390"/>
                  </a:cubicBezTo>
                  <a:lnTo>
                    <a:pt x="3505491" y="3179621"/>
                  </a:lnTo>
                  <a:cubicBezTo>
                    <a:pt x="3507825" y="3181913"/>
                    <a:pt x="3507825" y="3184205"/>
                    <a:pt x="3510159" y="3186496"/>
                  </a:cubicBezTo>
                  <a:lnTo>
                    <a:pt x="3517161" y="3181913"/>
                  </a:lnTo>
                  <a:lnTo>
                    <a:pt x="3577847" y="3230037"/>
                  </a:lnTo>
                  <a:lnTo>
                    <a:pt x="3519495" y="3328576"/>
                  </a:lnTo>
                  <a:cubicBezTo>
                    <a:pt x="3496155" y="3367534"/>
                    <a:pt x="3449473" y="3390450"/>
                    <a:pt x="3381785" y="3390450"/>
                  </a:cubicBezTo>
                  <a:lnTo>
                    <a:pt x="2074707" y="3392741"/>
                  </a:lnTo>
                  <a:cubicBezTo>
                    <a:pt x="1939331" y="3392741"/>
                    <a:pt x="1775946" y="3298786"/>
                    <a:pt x="1710592" y="3184205"/>
                  </a:cubicBezTo>
                  <a:lnTo>
                    <a:pt x="46402" y="264682"/>
                  </a:lnTo>
                  <a:cubicBezTo>
                    <a:pt x="11391" y="207392"/>
                    <a:pt x="9057" y="154684"/>
                    <a:pt x="34731" y="115727"/>
                  </a:cubicBezTo>
                  <a:close/>
                </a:path>
              </a:pathLst>
            </a:custGeom>
            <a:solidFill>
              <a:srgbClr val="B1D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299A50EE-ECA1-4551-858D-110BA34991B9}"/>
                </a:ext>
              </a:extLst>
            </p:cNvPr>
            <p:cNvSpPr/>
            <p:nvPr/>
          </p:nvSpPr>
          <p:spPr>
            <a:xfrm>
              <a:off x="551623" y="12381652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39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5" y="40103"/>
                    <a:pt x="15172" y="35521"/>
                    <a:pt x="19839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2516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8" name="任意多边形: 形状 217">
              <a:extLst>
                <a:ext uri="{FF2B5EF4-FFF2-40B4-BE49-F238E27FC236}">
                  <a16:creationId xmlns:a16="http://schemas.microsoft.com/office/drawing/2014/main" id="{BD4041A5-D0BB-4368-B658-B51B9088AEFE}"/>
                </a:ext>
              </a:extLst>
            </p:cNvPr>
            <p:cNvSpPr/>
            <p:nvPr/>
          </p:nvSpPr>
          <p:spPr>
            <a:xfrm>
              <a:off x="598305" y="12381652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39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5" y="40103"/>
                    <a:pt x="15172" y="35521"/>
                    <a:pt x="19839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2516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9" name="任意多边形: 形状 218">
              <a:extLst>
                <a:ext uri="{FF2B5EF4-FFF2-40B4-BE49-F238E27FC236}">
                  <a16:creationId xmlns:a16="http://schemas.microsoft.com/office/drawing/2014/main" id="{72017B2A-92A4-42C3-878B-582DBE33DD3A}"/>
                </a:ext>
              </a:extLst>
            </p:cNvPr>
            <p:cNvSpPr/>
            <p:nvPr/>
          </p:nvSpPr>
          <p:spPr>
            <a:xfrm>
              <a:off x="644986" y="12381202"/>
              <a:ext cx="46681" cy="45832"/>
            </a:xfrm>
            <a:custGeom>
              <a:avLst/>
              <a:gdLst>
                <a:gd name="connsiteX0" fmla="*/ 47849 w 46681"/>
                <a:gd name="connsiteY0" fmla="*/ 29095 h 45832"/>
                <a:gd name="connsiteX1" fmla="*/ 26842 w 46681"/>
                <a:gd name="connsiteY1" fmla="*/ 40553 h 45832"/>
                <a:gd name="connsiteX2" fmla="*/ 19839 w 46681"/>
                <a:gd name="connsiteY2" fmla="*/ 29095 h 45832"/>
                <a:gd name="connsiteX3" fmla="*/ 40846 w 46681"/>
                <a:gd name="connsiteY3" fmla="*/ 17637 h 45832"/>
                <a:gd name="connsiteX4" fmla="*/ 47849 w 46681"/>
                <a:gd name="connsiteY4" fmla="*/ 2909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9095"/>
                  </a:moveTo>
                  <a:cubicBezTo>
                    <a:pt x="43180" y="35970"/>
                    <a:pt x="33844" y="40553"/>
                    <a:pt x="26842" y="40553"/>
                  </a:cubicBezTo>
                  <a:cubicBezTo>
                    <a:pt x="17505" y="40553"/>
                    <a:pt x="15172" y="35970"/>
                    <a:pt x="19839" y="29095"/>
                  </a:cubicBezTo>
                  <a:cubicBezTo>
                    <a:pt x="24508" y="22220"/>
                    <a:pt x="33844" y="17637"/>
                    <a:pt x="40846" y="17637"/>
                  </a:cubicBezTo>
                  <a:cubicBezTo>
                    <a:pt x="47849" y="15345"/>
                    <a:pt x="52516" y="22220"/>
                    <a:pt x="47849" y="2909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0" name="任意多边形: 形状 219">
              <a:extLst>
                <a:ext uri="{FF2B5EF4-FFF2-40B4-BE49-F238E27FC236}">
                  <a16:creationId xmlns:a16="http://schemas.microsoft.com/office/drawing/2014/main" id="{9BA4F6BE-E1F2-4565-B290-BE4474575328}"/>
                </a:ext>
              </a:extLst>
            </p:cNvPr>
            <p:cNvSpPr/>
            <p:nvPr/>
          </p:nvSpPr>
          <p:spPr>
            <a:xfrm>
              <a:off x="691667" y="12381202"/>
              <a:ext cx="46681" cy="45832"/>
            </a:xfrm>
            <a:custGeom>
              <a:avLst/>
              <a:gdLst>
                <a:gd name="connsiteX0" fmla="*/ 47849 w 46681"/>
                <a:gd name="connsiteY0" fmla="*/ 29095 h 45832"/>
                <a:gd name="connsiteX1" fmla="*/ 26842 w 46681"/>
                <a:gd name="connsiteY1" fmla="*/ 40553 h 45832"/>
                <a:gd name="connsiteX2" fmla="*/ 19839 w 46681"/>
                <a:gd name="connsiteY2" fmla="*/ 29095 h 45832"/>
                <a:gd name="connsiteX3" fmla="*/ 40846 w 46681"/>
                <a:gd name="connsiteY3" fmla="*/ 17637 h 45832"/>
                <a:gd name="connsiteX4" fmla="*/ 47849 w 46681"/>
                <a:gd name="connsiteY4" fmla="*/ 2909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9095"/>
                  </a:moveTo>
                  <a:cubicBezTo>
                    <a:pt x="43180" y="35970"/>
                    <a:pt x="33844" y="40553"/>
                    <a:pt x="26842" y="40553"/>
                  </a:cubicBezTo>
                  <a:cubicBezTo>
                    <a:pt x="17505" y="40553"/>
                    <a:pt x="15172" y="35970"/>
                    <a:pt x="19839" y="29095"/>
                  </a:cubicBezTo>
                  <a:cubicBezTo>
                    <a:pt x="24508" y="22220"/>
                    <a:pt x="33844" y="17637"/>
                    <a:pt x="40846" y="17637"/>
                  </a:cubicBezTo>
                  <a:cubicBezTo>
                    <a:pt x="50183" y="15345"/>
                    <a:pt x="52516" y="22220"/>
                    <a:pt x="47849" y="2909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1" name="任意多边形: 形状 220">
              <a:extLst>
                <a:ext uri="{FF2B5EF4-FFF2-40B4-BE49-F238E27FC236}">
                  <a16:creationId xmlns:a16="http://schemas.microsoft.com/office/drawing/2014/main" id="{A124674D-FD78-46B5-BF25-0B57759C7561}"/>
                </a:ext>
              </a:extLst>
            </p:cNvPr>
            <p:cNvSpPr/>
            <p:nvPr/>
          </p:nvSpPr>
          <p:spPr>
            <a:xfrm>
              <a:off x="738349" y="12381202"/>
              <a:ext cx="46681" cy="45832"/>
            </a:xfrm>
            <a:custGeom>
              <a:avLst/>
              <a:gdLst>
                <a:gd name="connsiteX0" fmla="*/ 47849 w 46681"/>
                <a:gd name="connsiteY0" fmla="*/ 29095 h 45832"/>
                <a:gd name="connsiteX1" fmla="*/ 26842 w 46681"/>
                <a:gd name="connsiteY1" fmla="*/ 40553 h 45832"/>
                <a:gd name="connsiteX2" fmla="*/ 19839 w 46681"/>
                <a:gd name="connsiteY2" fmla="*/ 29095 h 45832"/>
                <a:gd name="connsiteX3" fmla="*/ 40846 w 46681"/>
                <a:gd name="connsiteY3" fmla="*/ 17637 h 45832"/>
                <a:gd name="connsiteX4" fmla="*/ 47849 w 46681"/>
                <a:gd name="connsiteY4" fmla="*/ 2909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9095"/>
                  </a:moveTo>
                  <a:cubicBezTo>
                    <a:pt x="43180" y="35970"/>
                    <a:pt x="33844" y="40553"/>
                    <a:pt x="26842" y="40553"/>
                  </a:cubicBezTo>
                  <a:cubicBezTo>
                    <a:pt x="17505" y="40553"/>
                    <a:pt x="15172" y="35970"/>
                    <a:pt x="19839" y="29095"/>
                  </a:cubicBezTo>
                  <a:cubicBezTo>
                    <a:pt x="24508" y="22220"/>
                    <a:pt x="33844" y="17637"/>
                    <a:pt x="40846" y="17637"/>
                  </a:cubicBezTo>
                  <a:cubicBezTo>
                    <a:pt x="50183" y="15345"/>
                    <a:pt x="52516" y="22220"/>
                    <a:pt x="47849" y="2909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2" name="任意多边形: 形状 221">
              <a:extLst>
                <a:ext uri="{FF2B5EF4-FFF2-40B4-BE49-F238E27FC236}">
                  <a16:creationId xmlns:a16="http://schemas.microsoft.com/office/drawing/2014/main" id="{47DE7A9E-942D-4B29-BB9F-03D9DA8FFD33}"/>
                </a:ext>
              </a:extLst>
            </p:cNvPr>
            <p:cNvSpPr/>
            <p:nvPr/>
          </p:nvSpPr>
          <p:spPr>
            <a:xfrm>
              <a:off x="785030" y="12381202"/>
              <a:ext cx="46681" cy="45832"/>
            </a:xfrm>
            <a:custGeom>
              <a:avLst/>
              <a:gdLst>
                <a:gd name="connsiteX0" fmla="*/ 47849 w 46681"/>
                <a:gd name="connsiteY0" fmla="*/ 29095 h 45832"/>
                <a:gd name="connsiteX1" fmla="*/ 26842 w 46681"/>
                <a:gd name="connsiteY1" fmla="*/ 40553 h 45832"/>
                <a:gd name="connsiteX2" fmla="*/ 19839 w 46681"/>
                <a:gd name="connsiteY2" fmla="*/ 29095 h 45832"/>
                <a:gd name="connsiteX3" fmla="*/ 40846 w 46681"/>
                <a:gd name="connsiteY3" fmla="*/ 17637 h 45832"/>
                <a:gd name="connsiteX4" fmla="*/ 47849 w 46681"/>
                <a:gd name="connsiteY4" fmla="*/ 2909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9095"/>
                  </a:moveTo>
                  <a:cubicBezTo>
                    <a:pt x="43180" y="35970"/>
                    <a:pt x="33844" y="40553"/>
                    <a:pt x="26842" y="40553"/>
                  </a:cubicBezTo>
                  <a:cubicBezTo>
                    <a:pt x="17505" y="40553"/>
                    <a:pt x="15172" y="35970"/>
                    <a:pt x="19839" y="29095"/>
                  </a:cubicBezTo>
                  <a:cubicBezTo>
                    <a:pt x="24508" y="22220"/>
                    <a:pt x="33844" y="17637"/>
                    <a:pt x="40846" y="17637"/>
                  </a:cubicBezTo>
                  <a:cubicBezTo>
                    <a:pt x="50183" y="15345"/>
                    <a:pt x="52516" y="22220"/>
                    <a:pt x="47849" y="2909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3" name="任意多边形: 形状 222">
              <a:extLst>
                <a:ext uri="{FF2B5EF4-FFF2-40B4-BE49-F238E27FC236}">
                  <a16:creationId xmlns:a16="http://schemas.microsoft.com/office/drawing/2014/main" id="{7DCB3E70-3003-4B6B-996D-0044893735A5}"/>
                </a:ext>
              </a:extLst>
            </p:cNvPr>
            <p:cNvSpPr/>
            <p:nvPr/>
          </p:nvSpPr>
          <p:spPr>
            <a:xfrm>
              <a:off x="834045" y="12379360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0182" y="24062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4" name="任意多边形: 形状 223">
              <a:extLst>
                <a:ext uri="{FF2B5EF4-FFF2-40B4-BE49-F238E27FC236}">
                  <a16:creationId xmlns:a16="http://schemas.microsoft.com/office/drawing/2014/main" id="{63097B00-50A3-4734-AF0D-B3FE33B86DD1}"/>
                </a:ext>
              </a:extLst>
            </p:cNvPr>
            <p:cNvSpPr/>
            <p:nvPr/>
          </p:nvSpPr>
          <p:spPr>
            <a:xfrm>
              <a:off x="530616" y="12418318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0"/>
                    <a:pt x="33844" y="40103"/>
                    <a:pt x="26842" y="40103"/>
                  </a:cubicBezTo>
                  <a:cubicBezTo>
                    <a:pt x="17506" y="40103"/>
                    <a:pt x="15171" y="35520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0182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5" name="任意多边形: 形状 224">
              <a:extLst>
                <a:ext uri="{FF2B5EF4-FFF2-40B4-BE49-F238E27FC236}">
                  <a16:creationId xmlns:a16="http://schemas.microsoft.com/office/drawing/2014/main" id="{F889FBC3-DC1E-408D-A5AC-B348223754EB}"/>
                </a:ext>
              </a:extLst>
            </p:cNvPr>
            <p:cNvSpPr/>
            <p:nvPr/>
          </p:nvSpPr>
          <p:spPr>
            <a:xfrm>
              <a:off x="577298" y="12417868"/>
              <a:ext cx="46681" cy="45832"/>
            </a:xfrm>
            <a:custGeom>
              <a:avLst/>
              <a:gdLst>
                <a:gd name="connsiteX0" fmla="*/ 47849 w 46681"/>
                <a:gd name="connsiteY0" fmla="*/ 29095 h 45832"/>
                <a:gd name="connsiteX1" fmla="*/ 26842 w 46681"/>
                <a:gd name="connsiteY1" fmla="*/ 40553 h 45832"/>
                <a:gd name="connsiteX2" fmla="*/ 19840 w 46681"/>
                <a:gd name="connsiteY2" fmla="*/ 29095 h 45832"/>
                <a:gd name="connsiteX3" fmla="*/ 40846 w 46681"/>
                <a:gd name="connsiteY3" fmla="*/ 17637 h 45832"/>
                <a:gd name="connsiteX4" fmla="*/ 47849 w 46681"/>
                <a:gd name="connsiteY4" fmla="*/ 2909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9095"/>
                  </a:moveTo>
                  <a:cubicBezTo>
                    <a:pt x="43180" y="35969"/>
                    <a:pt x="33844" y="40553"/>
                    <a:pt x="26842" y="40553"/>
                  </a:cubicBezTo>
                  <a:cubicBezTo>
                    <a:pt x="17506" y="40553"/>
                    <a:pt x="15171" y="35969"/>
                    <a:pt x="19840" y="29095"/>
                  </a:cubicBezTo>
                  <a:cubicBezTo>
                    <a:pt x="24508" y="22220"/>
                    <a:pt x="33844" y="17637"/>
                    <a:pt x="40846" y="17637"/>
                  </a:cubicBezTo>
                  <a:cubicBezTo>
                    <a:pt x="47849" y="15345"/>
                    <a:pt x="52517" y="22220"/>
                    <a:pt x="47849" y="2909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6" name="任意多边形: 形状 225">
              <a:extLst>
                <a:ext uri="{FF2B5EF4-FFF2-40B4-BE49-F238E27FC236}">
                  <a16:creationId xmlns:a16="http://schemas.microsoft.com/office/drawing/2014/main" id="{1F2132E6-80C9-4197-937C-B9CDC3ABE7F3}"/>
                </a:ext>
              </a:extLst>
            </p:cNvPr>
            <p:cNvSpPr/>
            <p:nvPr/>
          </p:nvSpPr>
          <p:spPr>
            <a:xfrm>
              <a:off x="623979" y="12417868"/>
              <a:ext cx="46681" cy="45832"/>
            </a:xfrm>
            <a:custGeom>
              <a:avLst/>
              <a:gdLst>
                <a:gd name="connsiteX0" fmla="*/ 47849 w 46681"/>
                <a:gd name="connsiteY0" fmla="*/ 29095 h 45832"/>
                <a:gd name="connsiteX1" fmla="*/ 26842 w 46681"/>
                <a:gd name="connsiteY1" fmla="*/ 40553 h 45832"/>
                <a:gd name="connsiteX2" fmla="*/ 19840 w 46681"/>
                <a:gd name="connsiteY2" fmla="*/ 29095 h 45832"/>
                <a:gd name="connsiteX3" fmla="*/ 40846 w 46681"/>
                <a:gd name="connsiteY3" fmla="*/ 17637 h 45832"/>
                <a:gd name="connsiteX4" fmla="*/ 47849 w 46681"/>
                <a:gd name="connsiteY4" fmla="*/ 2909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9095"/>
                  </a:moveTo>
                  <a:cubicBezTo>
                    <a:pt x="43180" y="35969"/>
                    <a:pt x="33844" y="40553"/>
                    <a:pt x="26842" y="40553"/>
                  </a:cubicBezTo>
                  <a:cubicBezTo>
                    <a:pt x="17506" y="40553"/>
                    <a:pt x="15171" y="35969"/>
                    <a:pt x="19840" y="29095"/>
                  </a:cubicBezTo>
                  <a:cubicBezTo>
                    <a:pt x="24508" y="22220"/>
                    <a:pt x="33844" y="17637"/>
                    <a:pt x="40846" y="17637"/>
                  </a:cubicBezTo>
                  <a:cubicBezTo>
                    <a:pt x="47849" y="15345"/>
                    <a:pt x="52517" y="22220"/>
                    <a:pt x="47849" y="2909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7" name="任意多边形: 形状 226">
              <a:extLst>
                <a:ext uri="{FF2B5EF4-FFF2-40B4-BE49-F238E27FC236}">
                  <a16:creationId xmlns:a16="http://schemas.microsoft.com/office/drawing/2014/main" id="{5C0E28FE-DA26-4582-A0EA-86216EC54ABE}"/>
                </a:ext>
              </a:extLst>
            </p:cNvPr>
            <p:cNvSpPr/>
            <p:nvPr/>
          </p:nvSpPr>
          <p:spPr>
            <a:xfrm>
              <a:off x="670661" y="12417868"/>
              <a:ext cx="46681" cy="45832"/>
            </a:xfrm>
            <a:custGeom>
              <a:avLst/>
              <a:gdLst>
                <a:gd name="connsiteX0" fmla="*/ 47849 w 46681"/>
                <a:gd name="connsiteY0" fmla="*/ 29095 h 45832"/>
                <a:gd name="connsiteX1" fmla="*/ 26842 w 46681"/>
                <a:gd name="connsiteY1" fmla="*/ 40553 h 45832"/>
                <a:gd name="connsiteX2" fmla="*/ 19840 w 46681"/>
                <a:gd name="connsiteY2" fmla="*/ 29095 h 45832"/>
                <a:gd name="connsiteX3" fmla="*/ 40846 w 46681"/>
                <a:gd name="connsiteY3" fmla="*/ 17637 h 45832"/>
                <a:gd name="connsiteX4" fmla="*/ 47849 w 46681"/>
                <a:gd name="connsiteY4" fmla="*/ 2909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9095"/>
                  </a:moveTo>
                  <a:cubicBezTo>
                    <a:pt x="43180" y="35969"/>
                    <a:pt x="33844" y="40553"/>
                    <a:pt x="26842" y="40553"/>
                  </a:cubicBezTo>
                  <a:cubicBezTo>
                    <a:pt x="17506" y="40553"/>
                    <a:pt x="15171" y="35969"/>
                    <a:pt x="19840" y="29095"/>
                  </a:cubicBezTo>
                  <a:cubicBezTo>
                    <a:pt x="24508" y="22220"/>
                    <a:pt x="33844" y="17637"/>
                    <a:pt x="40846" y="17637"/>
                  </a:cubicBezTo>
                  <a:cubicBezTo>
                    <a:pt x="47849" y="15345"/>
                    <a:pt x="52517" y="22220"/>
                    <a:pt x="47849" y="2909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8" name="任意多边形: 形状 227">
              <a:extLst>
                <a:ext uri="{FF2B5EF4-FFF2-40B4-BE49-F238E27FC236}">
                  <a16:creationId xmlns:a16="http://schemas.microsoft.com/office/drawing/2014/main" id="{D160B52B-2BA8-4796-8FEB-93777B5941FD}"/>
                </a:ext>
              </a:extLst>
            </p:cNvPr>
            <p:cNvSpPr/>
            <p:nvPr/>
          </p:nvSpPr>
          <p:spPr>
            <a:xfrm>
              <a:off x="717342" y="12417868"/>
              <a:ext cx="46681" cy="45832"/>
            </a:xfrm>
            <a:custGeom>
              <a:avLst/>
              <a:gdLst>
                <a:gd name="connsiteX0" fmla="*/ 47849 w 46681"/>
                <a:gd name="connsiteY0" fmla="*/ 29095 h 45832"/>
                <a:gd name="connsiteX1" fmla="*/ 26842 w 46681"/>
                <a:gd name="connsiteY1" fmla="*/ 40553 h 45832"/>
                <a:gd name="connsiteX2" fmla="*/ 19840 w 46681"/>
                <a:gd name="connsiteY2" fmla="*/ 29095 h 45832"/>
                <a:gd name="connsiteX3" fmla="*/ 40846 w 46681"/>
                <a:gd name="connsiteY3" fmla="*/ 17637 h 45832"/>
                <a:gd name="connsiteX4" fmla="*/ 47849 w 46681"/>
                <a:gd name="connsiteY4" fmla="*/ 2909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9095"/>
                  </a:moveTo>
                  <a:cubicBezTo>
                    <a:pt x="43180" y="35969"/>
                    <a:pt x="33844" y="40553"/>
                    <a:pt x="26842" y="40553"/>
                  </a:cubicBezTo>
                  <a:cubicBezTo>
                    <a:pt x="17506" y="40553"/>
                    <a:pt x="15171" y="35969"/>
                    <a:pt x="19840" y="29095"/>
                  </a:cubicBezTo>
                  <a:cubicBezTo>
                    <a:pt x="24508" y="22220"/>
                    <a:pt x="33844" y="17637"/>
                    <a:pt x="40846" y="17637"/>
                  </a:cubicBezTo>
                  <a:cubicBezTo>
                    <a:pt x="47849" y="15345"/>
                    <a:pt x="52517" y="22220"/>
                    <a:pt x="47849" y="2909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9" name="任意多边形: 形状 228">
              <a:extLst>
                <a:ext uri="{FF2B5EF4-FFF2-40B4-BE49-F238E27FC236}">
                  <a16:creationId xmlns:a16="http://schemas.microsoft.com/office/drawing/2014/main" id="{18B6EF1F-480E-432D-A675-5EC8EC65F67D}"/>
                </a:ext>
              </a:extLst>
            </p:cNvPr>
            <p:cNvSpPr/>
            <p:nvPr/>
          </p:nvSpPr>
          <p:spPr>
            <a:xfrm>
              <a:off x="764023" y="12416026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2517" y="24062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0" name="任意多边形: 形状 229">
              <a:extLst>
                <a:ext uri="{FF2B5EF4-FFF2-40B4-BE49-F238E27FC236}">
                  <a16:creationId xmlns:a16="http://schemas.microsoft.com/office/drawing/2014/main" id="{2F670298-E2A1-4893-AE33-C006CB8DA4D9}"/>
                </a:ext>
              </a:extLst>
            </p:cNvPr>
            <p:cNvSpPr/>
            <p:nvPr/>
          </p:nvSpPr>
          <p:spPr>
            <a:xfrm>
              <a:off x="810705" y="12416026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2517" y="24062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1" name="任意多边形: 形状 230">
              <a:extLst>
                <a:ext uri="{FF2B5EF4-FFF2-40B4-BE49-F238E27FC236}">
                  <a16:creationId xmlns:a16="http://schemas.microsoft.com/office/drawing/2014/main" id="{E2133CC6-955E-484A-AE8B-997BE636EC45}"/>
                </a:ext>
              </a:extLst>
            </p:cNvPr>
            <p:cNvSpPr/>
            <p:nvPr/>
          </p:nvSpPr>
          <p:spPr>
            <a:xfrm>
              <a:off x="878393" y="12379360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39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5" y="40103"/>
                    <a:pt x="15172" y="35521"/>
                    <a:pt x="19839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2516" y="24062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2" name="任意多边形: 形状 231">
              <a:extLst>
                <a:ext uri="{FF2B5EF4-FFF2-40B4-BE49-F238E27FC236}">
                  <a16:creationId xmlns:a16="http://schemas.microsoft.com/office/drawing/2014/main" id="{9069F162-CD32-4F6F-8C63-EFBAF58EEAA2}"/>
                </a:ext>
              </a:extLst>
            </p:cNvPr>
            <p:cNvSpPr/>
            <p:nvPr/>
          </p:nvSpPr>
          <p:spPr>
            <a:xfrm>
              <a:off x="857386" y="12416026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0182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3" name="任意多边形: 形状 232">
              <a:extLst>
                <a:ext uri="{FF2B5EF4-FFF2-40B4-BE49-F238E27FC236}">
                  <a16:creationId xmlns:a16="http://schemas.microsoft.com/office/drawing/2014/main" id="{7008A817-C97C-4212-AE98-C8CD18646480}"/>
                </a:ext>
              </a:extLst>
            </p:cNvPr>
            <p:cNvSpPr/>
            <p:nvPr/>
          </p:nvSpPr>
          <p:spPr>
            <a:xfrm>
              <a:off x="922740" y="12379360"/>
              <a:ext cx="46681" cy="45832"/>
            </a:xfrm>
            <a:custGeom>
              <a:avLst/>
              <a:gdLst>
                <a:gd name="connsiteX0" fmla="*/ 47848 w 46681"/>
                <a:gd name="connsiteY0" fmla="*/ 28645 h 45832"/>
                <a:gd name="connsiteX1" fmla="*/ 26842 w 46681"/>
                <a:gd name="connsiteY1" fmla="*/ 40103 h 45832"/>
                <a:gd name="connsiteX2" fmla="*/ 19839 w 46681"/>
                <a:gd name="connsiteY2" fmla="*/ 28645 h 45832"/>
                <a:gd name="connsiteX3" fmla="*/ 40846 w 46681"/>
                <a:gd name="connsiteY3" fmla="*/ 17187 h 45832"/>
                <a:gd name="connsiteX4" fmla="*/ 47848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8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2" y="35521"/>
                    <a:pt x="19839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8" y="17187"/>
                    <a:pt x="52517" y="21771"/>
                    <a:pt x="47848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4" name="任意多边形: 形状 233">
              <a:extLst>
                <a:ext uri="{FF2B5EF4-FFF2-40B4-BE49-F238E27FC236}">
                  <a16:creationId xmlns:a16="http://schemas.microsoft.com/office/drawing/2014/main" id="{9E09D58B-CEF9-431A-8F9A-EAA86AA3B514}"/>
                </a:ext>
              </a:extLst>
            </p:cNvPr>
            <p:cNvSpPr/>
            <p:nvPr/>
          </p:nvSpPr>
          <p:spPr>
            <a:xfrm>
              <a:off x="901734" y="12416026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39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5" y="40103"/>
                    <a:pt x="15172" y="35521"/>
                    <a:pt x="19839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0183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5" name="任意多边形: 形状 234">
              <a:extLst>
                <a:ext uri="{FF2B5EF4-FFF2-40B4-BE49-F238E27FC236}">
                  <a16:creationId xmlns:a16="http://schemas.microsoft.com/office/drawing/2014/main" id="{0A415A73-DB67-48FB-AE99-AFA967FB9395}"/>
                </a:ext>
              </a:extLst>
            </p:cNvPr>
            <p:cNvSpPr/>
            <p:nvPr/>
          </p:nvSpPr>
          <p:spPr>
            <a:xfrm>
              <a:off x="1205162" y="12377069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39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0"/>
                    <a:pt x="33844" y="40103"/>
                    <a:pt x="26842" y="40103"/>
                  </a:cubicBezTo>
                  <a:cubicBezTo>
                    <a:pt x="17505" y="40103"/>
                    <a:pt x="15172" y="35520"/>
                    <a:pt x="19839" y="28645"/>
                  </a:cubicBezTo>
                  <a:cubicBezTo>
                    <a:pt x="24508" y="21770"/>
                    <a:pt x="33844" y="17187"/>
                    <a:pt x="40846" y="17187"/>
                  </a:cubicBezTo>
                  <a:cubicBezTo>
                    <a:pt x="50183" y="17187"/>
                    <a:pt x="52516" y="21770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6" name="任意多边形: 形状 235">
              <a:extLst>
                <a:ext uri="{FF2B5EF4-FFF2-40B4-BE49-F238E27FC236}">
                  <a16:creationId xmlns:a16="http://schemas.microsoft.com/office/drawing/2014/main" id="{426F2E71-8E3C-4601-AB2F-145D147FBBB1}"/>
                </a:ext>
              </a:extLst>
            </p:cNvPr>
            <p:cNvSpPr/>
            <p:nvPr/>
          </p:nvSpPr>
          <p:spPr>
            <a:xfrm>
              <a:off x="1251844" y="12377069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39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0"/>
                    <a:pt x="33844" y="40103"/>
                    <a:pt x="26842" y="40103"/>
                  </a:cubicBezTo>
                  <a:cubicBezTo>
                    <a:pt x="17505" y="40103"/>
                    <a:pt x="15172" y="35520"/>
                    <a:pt x="19839" y="28645"/>
                  </a:cubicBezTo>
                  <a:cubicBezTo>
                    <a:pt x="24508" y="21770"/>
                    <a:pt x="33844" y="17187"/>
                    <a:pt x="40846" y="17187"/>
                  </a:cubicBezTo>
                  <a:cubicBezTo>
                    <a:pt x="50183" y="17187"/>
                    <a:pt x="52516" y="21770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7" name="任意多边形: 形状 236">
              <a:extLst>
                <a:ext uri="{FF2B5EF4-FFF2-40B4-BE49-F238E27FC236}">
                  <a16:creationId xmlns:a16="http://schemas.microsoft.com/office/drawing/2014/main" id="{E08BFF60-8603-4A0E-84E9-B37C8732967D}"/>
                </a:ext>
              </a:extLst>
            </p:cNvPr>
            <p:cNvSpPr/>
            <p:nvPr/>
          </p:nvSpPr>
          <p:spPr>
            <a:xfrm>
              <a:off x="1300859" y="12377069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0"/>
                    <a:pt x="33844" y="40103"/>
                    <a:pt x="26842" y="40103"/>
                  </a:cubicBezTo>
                  <a:cubicBezTo>
                    <a:pt x="17506" y="40103"/>
                    <a:pt x="15171" y="35520"/>
                    <a:pt x="19840" y="28645"/>
                  </a:cubicBezTo>
                  <a:cubicBezTo>
                    <a:pt x="24508" y="21770"/>
                    <a:pt x="33844" y="17187"/>
                    <a:pt x="40846" y="17187"/>
                  </a:cubicBezTo>
                  <a:cubicBezTo>
                    <a:pt x="47849" y="17187"/>
                    <a:pt x="50182" y="21770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8" name="任意多边形: 形状 237">
              <a:extLst>
                <a:ext uri="{FF2B5EF4-FFF2-40B4-BE49-F238E27FC236}">
                  <a16:creationId xmlns:a16="http://schemas.microsoft.com/office/drawing/2014/main" id="{392A7188-25C2-4E42-9A02-CFB7A0D1A18A}"/>
                </a:ext>
              </a:extLst>
            </p:cNvPr>
            <p:cNvSpPr/>
            <p:nvPr/>
          </p:nvSpPr>
          <p:spPr>
            <a:xfrm>
              <a:off x="1347540" y="12377069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0"/>
                    <a:pt x="33844" y="40103"/>
                    <a:pt x="26842" y="40103"/>
                  </a:cubicBezTo>
                  <a:cubicBezTo>
                    <a:pt x="17506" y="40103"/>
                    <a:pt x="15171" y="35520"/>
                    <a:pt x="19840" y="28645"/>
                  </a:cubicBezTo>
                  <a:cubicBezTo>
                    <a:pt x="24508" y="21770"/>
                    <a:pt x="33844" y="17187"/>
                    <a:pt x="40846" y="17187"/>
                  </a:cubicBezTo>
                  <a:cubicBezTo>
                    <a:pt x="47849" y="17187"/>
                    <a:pt x="50182" y="21770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9" name="任意多边形: 形状 238">
              <a:extLst>
                <a:ext uri="{FF2B5EF4-FFF2-40B4-BE49-F238E27FC236}">
                  <a16:creationId xmlns:a16="http://schemas.microsoft.com/office/drawing/2014/main" id="{60E47628-3571-4C40-B444-4DAFE8CBBD7F}"/>
                </a:ext>
              </a:extLst>
            </p:cNvPr>
            <p:cNvSpPr/>
            <p:nvPr/>
          </p:nvSpPr>
          <p:spPr>
            <a:xfrm>
              <a:off x="1394222" y="12377069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0"/>
                    <a:pt x="33844" y="40103"/>
                    <a:pt x="26842" y="40103"/>
                  </a:cubicBezTo>
                  <a:cubicBezTo>
                    <a:pt x="17506" y="40103"/>
                    <a:pt x="15171" y="35520"/>
                    <a:pt x="19840" y="28645"/>
                  </a:cubicBezTo>
                  <a:cubicBezTo>
                    <a:pt x="24508" y="21770"/>
                    <a:pt x="33844" y="17187"/>
                    <a:pt x="40846" y="17187"/>
                  </a:cubicBezTo>
                  <a:cubicBezTo>
                    <a:pt x="47849" y="17187"/>
                    <a:pt x="50182" y="21770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0" name="任意多边形: 形状 239">
              <a:extLst>
                <a:ext uri="{FF2B5EF4-FFF2-40B4-BE49-F238E27FC236}">
                  <a16:creationId xmlns:a16="http://schemas.microsoft.com/office/drawing/2014/main" id="{C243DC37-75DE-46FA-BDD3-1B1BDF05AD7B}"/>
                </a:ext>
              </a:extLst>
            </p:cNvPr>
            <p:cNvSpPr/>
            <p:nvPr/>
          </p:nvSpPr>
          <p:spPr>
            <a:xfrm>
              <a:off x="1440903" y="12377069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0"/>
                    <a:pt x="33844" y="40103"/>
                    <a:pt x="26842" y="40103"/>
                  </a:cubicBezTo>
                  <a:cubicBezTo>
                    <a:pt x="17506" y="40103"/>
                    <a:pt x="15171" y="35520"/>
                    <a:pt x="19840" y="28645"/>
                  </a:cubicBezTo>
                  <a:cubicBezTo>
                    <a:pt x="24508" y="21770"/>
                    <a:pt x="33844" y="17187"/>
                    <a:pt x="40846" y="17187"/>
                  </a:cubicBezTo>
                  <a:cubicBezTo>
                    <a:pt x="47849" y="17187"/>
                    <a:pt x="50182" y="21770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1" name="任意多边形: 形状 240">
              <a:extLst>
                <a:ext uri="{FF2B5EF4-FFF2-40B4-BE49-F238E27FC236}">
                  <a16:creationId xmlns:a16="http://schemas.microsoft.com/office/drawing/2014/main" id="{A1876B95-A806-4825-AB66-148F700328D6}"/>
                </a:ext>
              </a:extLst>
            </p:cNvPr>
            <p:cNvSpPr/>
            <p:nvPr/>
          </p:nvSpPr>
          <p:spPr>
            <a:xfrm>
              <a:off x="1487584" y="12377069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0"/>
                    <a:pt x="33844" y="40103"/>
                    <a:pt x="26842" y="40103"/>
                  </a:cubicBezTo>
                  <a:cubicBezTo>
                    <a:pt x="17506" y="40103"/>
                    <a:pt x="15171" y="35520"/>
                    <a:pt x="19840" y="28645"/>
                  </a:cubicBezTo>
                  <a:cubicBezTo>
                    <a:pt x="24508" y="21770"/>
                    <a:pt x="33844" y="17187"/>
                    <a:pt x="40846" y="17187"/>
                  </a:cubicBezTo>
                  <a:cubicBezTo>
                    <a:pt x="47849" y="17187"/>
                    <a:pt x="52517" y="21770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2" name="任意多边形: 形状 241">
              <a:extLst>
                <a:ext uri="{FF2B5EF4-FFF2-40B4-BE49-F238E27FC236}">
                  <a16:creationId xmlns:a16="http://schemas.microsoft.com/office/drawing/2014/main" id="{777D2509-C33F-4667-A392-D3E6F3172FA1}"/>
                </a:ext>
              </a:extLst>
            </p:cNvPr>
            <p:cNvSpPr/>
            <p:nvPr/>
          </p:nvSpPr>
          <p:spPr>
            <a:xfrm>
              <a:off x="1184156" y="12413734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2517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3" name="任意多边形: 形状 242">
              <a:extLst>
                <a:ext uri="{FF2B5EF4-FFF2-40B4-BE49-F238E27FC236}">
                  <a16:creationId xmlns:a16="http://schemas.microsoft.com/office/drawing/2014/main" id="{5B803AD7-893E-4A4A-8A32-BEA5CDB29608}"/>
                </a:ext>
              </a:extLst>
            </p:cNvPr>
            <p:cNvSpPr/>
            <p:nvPr/>
          </p:nvSpPr>
          <p:spPr>
            <a:xfrm>
              <a:off x="1230837" y="12413734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2517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4" name="任意多边形: 形状 243">
              <a:extLst>
                <a:ext uri="{FF2B5EF4-FFF2-40B4-BE49-F238E27FC236}">
                  <a16:creationId xmlns:a16="http://schemas.microsoft.com/office/drawing/2014/main" id="{F6563025-A3B3-4459-A8D9-07148259A9FD}"/>
                </a:ext>
              </a:extLst>
            </p:cNvPr>
            <p:cNvSpPr/>
            <p:nvPr/>
          </p:nvSpPr>
          <p:spPr>
            <a:xfrm>
              <a:off x="1277518" y="12413734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2517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5" name="任意多边形: 形状 244">
              <a:extLst>
                <a:ext uri="{FF2B5EF4-FFF2-40B4-BE49-F238E27FC236}">
                  <a16:creationId xmlns:a16="http://schemas.microsoft.com/office/drawing/2014/main" id="{2C2ABCDB-CED3-4FB0-971E-76AFF6B8B865}"/>
                </a:ext>
              </a:extLst>
            </p:cNvPr>
            <p:cNvSpPr/>
            <p:nvPr/>
          </p:nvSpPr>
          <p:spPr>
            <a:xfrm>
              <a:off x="1324200" y="12413734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2517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6" name="任意多边形: 形状 245">
              <a:extLst>
                <a:ext uri="{FF2B5EF4-FFF2-40B4-BE49-F238E27FC236}">
                  <a16:creationId xmlns:a16="http://schemas.microsoft.com/office/drawing/2014/main" id="{BC35C4F9-A200-4E72-BEC0-A7D6989235C1}"/>
                </a:ext>
              </a:extLst>
            </p:cNvPr>
            <p:cNvSpPr/>
            <p:nvPr/>
          </p:nvSpPr>
          <p:spPr>
            <a:xfrm>
              <a:off x="1370881" y="12413734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50182" y="17187"/>
                    <a:pt x="52517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7" name="任意多边形: 形状 246">
              <a:extLst>
                <a:ext uri="{FF2B5EF4-FFF2-40B4-BE49-F238E27FC236}">
                  <a16:creationId xmlns:a16="http://schemas.microsoft.com/office/drawing/2014/main" id="{0E5A8A81-E53E-44EA-AEF0-2C1CAB568E8D}"/>
                </a:ext>
              </a:extLst>
            </p:cNvPr>
            <p:cNvSpPr/>
            <p:nvPr/>
          </p:nvSpPr>
          <p:spPr>
            <a:xfrm>
              <a:off x="1417562" y="12413734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50182" y="17187"/>
                    <a:pt x="52517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8" name="任意多边形: 形状 247">
              <a:extLst>
                <a:ext uri="{FF2B5EF4-FFF2-40B4-BE49-F238E27FC236}">
                  <a16:creationId xmlns:a16="http://schemas.microsoft.com/office/drawing/2014/main" id="{52D8E02A-9C7C-4246-B558-3B02DE13B8DC}"/>
                </a:ext>
              </a:extLst>
            </p:cNvPr>
            <p:cNvSpPr/>
            <p:nvPr/>
          </p:nvSpPr>
          <p:spPr>
            <a:xfrm>
              <a:off x="1466578" y="12413734"/>
              <a:ext cx="46681" cy="45832"/>
            </a:xfrm>
            <a:custGeom>
              <a:avLst/>
              <a:gdLst>
                <a:gd name="connsiteX0" fmla="*/ 47848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8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8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7" y="21771"/>
                    <a:pt x="33844" y="17187"/>
                    <a:pt x="40846" y="17187"/>
                  </a:cubicBezTo>
                  <a:cubicBezTo>
                    <a:pt x="47848" y="17187"/>
                    <a:pt x="50182" y="21771"/>
                    <a:pt x="47848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9" name="任意多边形: 形状 248">
              <a:extLst>
                <a:ext uri="{FF2B5EF4-FFF2-40B4-BE49-F238E27FC236}">
                  <a16:creationId xmlns:a16="http://schemas.microsoft.com/office/drawing/2014/main" id="{2B833F9F-6671-4C74-9901-514AFEA852CF}"/>
                </a:ext>
              </a:extLst>
            </p:cNvPr>
            <p:cNvSpPr/>
            <p:nvPr/>
          </p:nvSpPr>
          <p:spPr>
            <a:xfrm>
              <a:off x="1531932" y="12377069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39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0"/>
                    <a:pt x="33844" y="40103"/>
                    <a:pt x="26842" y="40103"/>
                  </a:cubicBezTo>
                  <a:cubicBezTo>
                    <a:pt x="17505" y="40103"/>
                    <a:pt x="15172" y="35520"/>
                    <a:pt x="19839" y="28645"/>
                  </a:cubicBezTo>
                  <a:cubicBezTo>
                    <a:pt x="24508" y="21770"/>
                    <a:pt x="33844" y="17187"/>
                    <a:pt x="40846" y="17187"/>
                  </a:cubicBezTo>
                  <a:cubicBezTo>
                    <a:pt x="47849" y="17187"/>
                    <a:pt x="52516" y="21770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0" name="任意多边形: 形状 249">
              <a:extLst>
                <a:ext uri="{FF2B5EF4-FFF2-40B4-BE49-F238E27FC236}">
                  <a16:creationId xmlns:a16="http://schemas.microsoft.com/office/drawing/2014/main" id="{00040F94-E26B-4A59-834B-200A7F3FF9AE}"/>
                </a:ext>
              </a:extLst>
            </p:cNvPr>
            <p:cNvSpPr/>
            <p:nvPr/>
          </p:nvSpPr>
          <p:spPr>
            <a:xfrm>
              <a:off x="1510925" y="12413734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2517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1" name="任意多边形: 形状 250">
              <a:extLst>
                <a:ext uri="{FF2B5EF4-FFF2-40B4-BE49-F238E27FC236}">
                  <a16:creationId xmlns:a16="http://schemas.microsoft.com/office/drawing/2014/main" id="{321CEFCE-724B-4CD4-BFBC-7EC8CC2B6A77}"/>
                </a:ext>
              </a:extLst>
            </p:cNvPr>
            <p:cNvSpPr/>
            <p:nvPr/>
          </p:nvSpPr>
          <p:spPr>
            <a:xfrm>
              <a:off x="1576279" y="12377069"/>
              <a:ext cx="46681" cy="45832"/>
            </a:xfrm>
            <a:custGeom>
              <a:avLst/>
              <a:gdLst>
                <a:gd name="connsiteX0" fmla="*/ 47848 w 46681"/>
                <a:gd name="connsiteY0" fmla="*/ 28645 h 45832"/>
                <a:gd name="connsiteX1" fmla="*/ 26842 w 46681"/>
                <a:gd name="connsiteY1" fmla="*/ 40103 h 45832"/>
                <a:gd name="connsiteX2" fmla="*/ 19839 w 46681"/>
                <a:gd name="connsiteY2" fmla="*/ 28645 h 45832"/>
                <a:gd name="connsiteX3" fmla="*/ 40846 w 46681"/>
                <a:gd name="connsiteY3" fmla="*/ 17187 h 45832"/>
                <a:gd name="connsiteX4" fmla="*/ 47848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8" y="28645"/>
                  </a:moveTo>
                  <a:cubicBezTo>
                    <a:pt x="43180" y="35520"/>
                    <a:pt x="33844" y="40103"/>
                    <a:pt x="26842" y="40103"/>
                  </a:cubicBezTo>
                  <a:cubicBezTo>
                    <a:pt x="17506" y="40103"/>
                    <a:pt x="15172" y="35520"/>
                    <a:pt x="19839" y="28645"/>
                  </a:cubicBezTo>
                  <a:cubicBezTo>
                    <a:pt x="24508" y="21770"/>
                    <a:pt x="33844" y="17187"/>
                    <a:pt x="40846" y="17187"/>
                  </a:cubicBezTo>
                  <a:cubicBezTo>
                    <a:pt x="50183" y="17187"/>
                    <a:pt x="52517" y="21770"/>
                    <a:pt x="47848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2" name="任意多边形: 形状 251">
              <a:extLst>
                <a:ext uri="{FF2B5EF4-FFF2-40B4-BE49-F238E27FC236}">
                  <a16:creationId xmlns:a16="http://schemas.microsoft.com/office/drawing/2014/main" id="{63946E2F-54F6-4186-AD65-B6AF1E357B3F}"/>
                </a:ext>
              </a:extLst>
            </p:cNvPr>
            <p:cNvSpPr/>
            <p:nvPr/>
          </p:nvSpPr>
          <p:spPr>
            <a:xfrm>
              <a:off x="1555273" y="12413285"/>
              <a:ext cx="46681" cy="45832"/>
            </a:xfrm>
            <a:custGeom>
              <a:avLst/>
              <a:gdLst>
                <a:gd name="connsiteX0" fmla="*/ 47849 w 46681"/>
                <a:gd name="connsiteY0" fmla="*/ 29095 h 45832"/>
                <a:gd name="connsiteX1" fmla="*/ 26842 w 46681"/>
                <a:gd name="connsiteY1" fmla="*/ 40553 h 45832"/>
                <a:gd name="connsiteX2" fmla="*/ 19839 w 46681"/>
                <a:gd name="connsiteY2" fmla="*/ 29095 h 45832"/>
                <a:gd name="connsiteX3" fmla="*/ 40846 w 46681"/>
                <a:gd name="connsiteY3" fmla="*/ 17636 h 45832"/>
                <a:gd name="connsiteX4" fmla="*/ 47849 w 46681"/>
                <a:gd name="connsiteY4" fmla="*/ 2909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9095"/>
                  </a:moveTo>
                  <a:cubicBezTo>
                    <a:pt x="43180" y="35970"/>
                    <a:pt x="33844" y="40553"/>
                    <a:pt x="26842" y="40553"/>
                  </a:cubicBezTo>
                  <a:cubicBezTo>
                    <a:pt x="17505" y="40553"/>
                    <a:pt x="15172" y="35970"/>
                    <a:pt x="19839" y="29095"/>
                  </a:cubicBezTo>
                  <a:cubicBezTo>
                    <a:pt x="24508" y="22220"/>
                    <a:pt x="33844" y="17636"/>
                    <a:pt x="40846" y="17636"/>
                  </a:cubicBezTo>
                  <a:cubicBezTo>
                    <a:pt x="47849" y="15345"/>
                    <a:pt x="52516" y="22220"/>
                    <a:pt x="47849" y="2909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3" name="任意多边形: 形状 252">
              <a:extLst>
                <a:ext uri="{FF2B5EF4-FFF2-40B4-BE49-F238E27FC236}">
                  <a16:creationId xmlns:a16="http://schemas.microsoft.com/office/drawing/2014/main" id="{45E3109F-5865-4B5A-9773-7DE29EF7431A}"/>
                </a:ext>
              </a:extLst>
            </p:cNvPr>
            <p:cNvSpPr/>
            <p:nvPr/>
          </p:nvSpPr>
          <p:spPr>
            <a:xfrm>
              <a:off x="-1634666" y="9015264"/>
              <a:ext cx="3547784" cy="3368680"/>
            </a:xfrm>
            <a:custGeom>
              <a:avLst/>
              <a:gdLst>
                <a:gd name="connsiteX0" fmla="*/ 3506205 w 3547783"/>
                <a:gd name="connsiteY0" fmla="*/ 3145247 h 3368679"/>
                <a:gd name="connsiteX1" fmla="*/ 3380166 w 3547783"/>
                <a:gd name="connsiteY1" fmla="*/ 3356076 h 3368679"/>
                <a:gd name="connsiteX2" fmla="*/ 2073088 w 3547783"/>
                <a:gd name="connsiteY2" fmla="*/ 3358367 h 3368679"/>
                <a:gd name="connsiteX3" fmla="*/ 1708973 w 3547783"/>
                <a:gd name="connsiteY3" fmla="*/ 3149830 h 3368679"/>
                <a:gd name="connsiteX4" fmla="*/ 44781 w 3547783"/>
                <a:gd name="connsiteY4" fmla="*/ 230308 h 3368679"/>
                <a:gd name="connsiteX5" fmla="*/ 170822 w 3547783"/>
                <a:gd name="connsiteY5" fmla="*/ 19479 h 3368679"/>
                <a:gd name="connsiteX6" fmla="*/ 1480234 w 3547783"/>
                <a:gd name="connsiteY6" fmla="*/ 17187 h 3368679"/>
                <a:gd name="connsiteX7" fmla="*/ 1844348 w 3547783"/>
                <a:gd name="connsiteY7" fmla="*/ 225725 h 3368679"/>
                <a:gd name="connsiteX8" fmla="*/ 3506205 w 3547783"/>
                <a:gd name="connsiteY8" fmla="*/ 3145247 h 3368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47783" h="3368679">
                  <a:moveTo>
                    <a:pt x="3506205" y="3145247"/>
                  </a:moveTo>
                  <a:cubicBezTo>
                    <a:pt x="3571559" y="3259828"/>
                    <a:pt x="3515542" y="3356076"/>
                    <a:pt x="3380166" y="3356076"/>
                  </a:cubicBezTo>
                  <a:lnTo>
                    <a:pt x="2073088" y="3358367"/>
                  </a:lnTo>
                  <a:cubicBezTo>
                    <a:pt x="1937711" y="3358367"/>
                    <a:pt x="1774326" y="3264411"/>
                    <a:pt x="1708973" y="3149830"/>
                  </a:cubicBezTo>
                  <a:lnTo>
                    <a:pt x="44781" y="230308"/>
                  </a:lnTo>
                  <a:cubicBezTo>
                    <a:pt x="-20572" y="115727"/>
                    <a:pt x="35445" y="19479"/>
                    <a:pt x="170822" y="19479"/>
                  </a:cubicBezTo>
                  <a:lnTo>
                    <a:pt x="1480234" y="17187"/>
                  </a:lnTo>
                  <a:cubicBezTo>
                    <a:pt x="1615610" y="17187"/>
                    <a:pt x="1778995" y="111144"/>
                    <a:pt x="1844348" y="225725"/>
                  </a:cubicBezTo>
                  <a:lnTo>
                    <a:pt x="3506205" y="31452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4" name="任意多边形: 形状 253">
              <a:extLst>
                <a:ext uri="{FF2B5EF4-FFF2-40B4-BE49-F238E27FC236}">
                  <a16:creationId xmlns:a16="http://schemas.microsoft.com/office/drawing/2014/main" id="{6CB286D6-4576-4BC2-AFF5-166D952B1B8A}"/>
                </a:ext>
              </a:extLst>
            </p:cNvPr>
            <p:cNvSpPr/>
            <p:nvPr/>
          </p:nvSpPr>
          <p:spPr>
            <a:xfrm>
              <a:off x="-1586383" y="9262759"/>
              <a:ext cx="3291036" cy="2589529"/>
            </a:xfrm>
            <a:custGeom>
              <a:avLst/>
              <a:gdLst>
                <a:gd name="connsiteX0" fmla="*/ 3280533 w 3291036"/>
                <a:gd name="connsiteY0" fmla="*/ 2583800 h 2589529"/>
                <a:gd name="connsiteX1" fmla="*/ 1483300 w 3291036"/>
                <a:gd name="connsiteY1" fmla="*/ 2588383 h 2589529"/>
                <a:gd name="connsiteX2" fmla="*/ 17506 w 3291036"/>
                <a:gd name="connsiteY2" fmla="*/ 21770 h 2589529"/>
                <a:gd name="connsiteX3" fmla="*/ 1817072 w 3291036"/>
                <a:gd name="connsiteY3" fmla="*/ 17187 h 2589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1036" h="2589529">
                  <a:moveTo>
                    <a:pt x="3280533" y="2583800"/>
                  </a:moveTo>
                  <a:lnTo>
                    <a:pt x="1483300" y="2588383"/>
                  </a:lnTo>
                  <a:lnTo>
                    <a:pt x="17506" y="21770"/>
                  </a:lnTo>
                  <a:lnTo>
                    <a:pt x="1817072" y="17187"/>
                  </a:lnTo>
                  <a:close/>
                </a:path>
              </a:pathLst>
            </a:custGeom>
            <a:solidFill>
              <a:srgbClr val="D7E8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5" name="任意多边形: 形状 254">
              <a:extLst>
                <a:ext uri="{FF2B5EF4-FFF2-40B4-BE49-F238E27FC236}">
                  <a16:creationId xmlns:a16="http://schemas.microsoft.com/office/drawing/2014/main" id="{69B6CE97-8398-4EA5-9626-FB8DE4FC1422}"/>
                </a:ext>
              </a:extLst>
            </p:cNvPr>
            <p:cNvSpPr/>
            <p:nvPr/>
          </p:nvSpPr>
          <p:spPr>
            <a:xfrm>
              <a:off x="-1507025" y="9262759"/>
              <a:ext cx="3127652" cy="2589529"/>
            </a:xfrm>
            <a:custGeom>
              <a:avLst/>
              <a:gdLst>
                <a:gd name="connsiteX0" fmla="*/ 1660690 w 3127651"/>
                <a:gd name="connsiteY0" fmla="*/ 17187 h 2589529"/>
                <a:gd name="connsiteX1" fmla="*/ 3126484 w 3127651"/>
                <a:gd name="connsiteY1" fmla="*/ 2581509 h 2589529"/>
                <a:gd name="connsiteX2" fmla="*/ 1476298 w 3127651"/>
                <a:gd name="connsiteY2" fmla="*/ 2588383 h 2589529"/>
                <a:gd name="connsiteX3" fmla="*/ 17506 w 3127651"/>
                <a:gd name="connsiteY3" fmla="*/ 21770 h 2589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7651" h="2589529">
                  <a:moveTo>
                    <a:pt x="1660690" y="17187"/>
                  </a:moveTo>
                  <a:lnTo>
                    <a:pt x="3126484" y="2581509"/>
                  </a:lnTo>
                  <a:lnTo>
                    <a:pt x="1476298" y="2588383"/>
                  </a:lnTo>
                  <a:lnTo>
                    <a:pt x="17506" y="21770"/>
                  </a:lnTo>
                  <a:close/>
                </a:path>
              </a:pathLst>
            </a:custGeom>
            <a:solidFill>
              <a:srgbClr val="002E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6" name="任意多边形: 形状 255">
              <a:extLst>
                <a:ext uri="{FF2B5EF4-FFF2-40B4-BE49-F238E27FC236}">
                  <a16:creationId xmlns:a16="http://schemas.microsoft.com/office/drawing/2014/main" id="{CD53771C-A931-494B-9174-4C23A3982E41}"/>
                </a:ext>
              </a:extLst>
            </p:cNvPr>
            <p:cNvSpPr/>
            <p:nvPr/>
          </p:nvSpPr>
          <p:spPr>
            <a:xfrm>
              <a:off x="-545024" y="9950244"/>
              <a:ext cx="793583" cy="549988"/>
            </a:xfrm>
            <a:custGeom>
              <a:avLst/>
              <a:gdLst>
                <a:gd name="connsiteX0" fmla="*/ 250548 w 793583"/>
                <a:gd name="connsiteY0" fmla="*/ 17187 h 549988"/>
                <a:gd name="connsiteX1" fmla="*/ 47484 w 793583"/>
                <a:gd name="connsiteY1" fmla="*/ 285307 h 549988"/>
                <a:gd name="connsiteX2" fmla="*/ 546975 w 793583"/>
                <a:gd name="connsiteY2" fmla="*/ 553427 h 549988"/>
                <a:gd name="connsiteX3" fmla="*/ 750039 w 793583"/>
                <a:gd name="connsiteY3" fmla="*/ 285307 h 549988"/>
                <a:gd name="connsiteX4" fmla="*/ 250548 w 793583"/>
                <a:gd name="connsiteY4" fmla="*/ 17187 h 549988"/>
                <a:gd name="connsiteX5" fmla="*/ 710359 w 793583"/>
                <a:gd name="connsiteY5" fmla="*/ 271557 h 549988"/>
                <a:gd name="connsiteX6" fmla="*/ 647339 w 793583"/>
                <a:gd name="connsiteY6" fmla="*/ 271557 h 549988"/>
                <a:gd name="connsiteX7" fmla="*/ 453612 w 793583"/>
                <a:gd name="connsiteY7" fmla="*/ 76769 h 549988"/>
                <a:gd name="connsiteX8" fmla="*/ 710359 w 793583"/>
                <a:gd name="connsiteY8" fmla="*/ 271557 h 549988"/>
                <a:gd name="connsiteX9" fmla="*/ 185194 w 793583"/>
                <a:gd name="connsiteY9" fmla="*/ 49270 h 549988"/>
                <a:gd name="connsiteX10" fmla="*/ 192196 w 793583"/>
                <a:gd name="connsiteY10" fmla="*/ 46979 h 549988"/>
                <a:gd name="connsiteX11" fmla="*/ 252882 w 793583"/>
                <a:gd name="connsiteY11" fmla="*/ 271557 h 549988"/>
                <a:gd name="connsiteX12" fmla="*/ 178192 w 793583"/>
                <a:gd name="connsiteY12" fmla="*/ 271557 h 549988"/>
                <a:gd name="connsiteX13" fmla="*/ 185194 w 793583"/>
                <a:gd name="connsiteY13" fmla="*/ 49270 h 549988"/>
                <a:gd name="connsiteX14" fmla="*/ 280891 w 793583"/>
                <a:gd name="connsiteY14" fmla="*/ 42395 h 549988"/>
                <a:gd name="connsiteX15" fmla="*/ 318236 w 793583"/>
                <a:gd name="connsiteY15" fmla="*/ 44687 h 549988"/>
                <a:gd name="connsiteX16" fmla="*/ 511964 w 793583"/>
                <a:gd name="connsiteY16" fmla="*/ 273849 h 549988"/>
                <a:gd name="connsiteX17" fmla="*/ 409265 w 793583"/>
                <a:gd name="connsiteY17" fmla="*/ 273849 h 549988"/>
                <a:gd name="connsiteX18" fmla="*/ 280891 w 793583"/>
                <a:gd name="connsiteY18" fmla="*/ 42395 h 549988"/>
                <a:gd name="connsiteX19" fmla="*/ 376588 w 793583"/>
                <a:gd name="connsiteY19" fmla="*/ 271557 h 549988"/>
                <a:gd name="connsiteX20" fmla="*/ 285559 w 793583"/>
                <a:gd name="connsiteY20" fmla="*/ 271557 h 549988"/>
                <a:gd name="connsiteX21" fmla="*/ 245880 w 793583"/>
                <a:gd name="connsiteY21" fmla="*/ 179892 h 549988"/>
                <a:gd name="connsiteX22" fmla="*/ 229541 w 793583"/>
                <a:gd name="connsiteY22" fmla="*/ 42395 h 549988"/>
                <a:gd name="connsiteX23" fmla="*/ 250548 w 793583"/>
                <a:gd name="connsiteY23" fmla="*/ 40103 h 549988"/>
                <a:gd name="connsiteX24" fmla="*/ 376588 w 793583"/>
                <a:gd name="connsiteY24" fmla="*/ 271557 h 549988"/>
                <a:gd name="connsiteX25" fmla="*/ 266886 w 793583"/>
                <a:gd name="connsiteY25" fmla="*/ 296765 h 549988"/>
                <a:gd name="connsiteX26" fmla="*/ 455946 w 793583"/>
                <a:gd name="connsiteY26" fmla="*/ 521343 h 549988"/>
                <a:gd name="connsiteX27" fmla="*/ 439607 w 793583"/>
                <a:gd name="connsiteY27" fmla="*/ 519052 h 549988"/>
                <a:gd name="connsiteX28" fmla="*/ 192196 w 793583"/>
                <a:gd name="connsiteY28" fmla="*/ 296765 h 549988"/>
                <a:gd name="connsiteX29" fmla="*/ 266886 w 793583"/>
                <a:gd name="connsiteY29" fmla="*/ 296765 h 549988"/>
                <a:gd name="connsiteX30" fmla="*/ 299563 w 793583"/>
                <a:gd name="connsiteY30" fmla="*/ 296765 h 549988"/>
                <a:gd name="connsiteX31" fmla="*/ 390592 w 793583"/>
                <a:gd name="connsiteY31" fmla="*/ 296765 h 549988"/>
                <a:gd name="connsiteX32" fmla="*/ 516632 w 793583"/>
                <a:gd name="connsiteY32" fmla="*/ 528219 h 549988"/>
                <a:gd name="connsiteX33" fmla="*/ 497959 w 793583"/>
                <a:gd name="connsiteY33" fmla="*/ 528219 h 549988"/>
                <a:gd name="connsiteX34" fmla="*/ 497959 w 793583"/>
                <a:gd name="connsiteY34" fmla="*/ 528219 h 549988"/>
                <a:gd name="connsiteX35" fmla="*/ 299563 w 793583"/>
                <a:gd name="connsiteY35" fmla="*/ 296765 h 549988"/>
                <a:gd name="connsiteX36" fmla="*/ 420935 w 793583"/>
                <a:gd name="connsiteY36" fmla="*/ 296765 h 549988"/>
                <a:gd name="connsiteX37" fmla="*/ 523634 w 793583"/>
                <a:gd name="connsiteY37" fmla="*/ 296765 h 549988"/>
                <a:gd name="connsiteX38" fmla="*/ 577317 w 793583"/>
                <a:gd name="connsiteY38" fmla="*/ 525927 h 549988"/>
                <a:gd name="connsiteX39" fmla="*/ 546975 w 793583"/>
                <a:gd name="connsiteY39" fmla="*/ 528219 h 549988"/>
                <a:gd name="connsiteX40" fmla="*/ 420935 w 793583"/>
                <a:gd name="connsiteY40" fmla="*/ 296765 h 549988"/>
                <a:gd name="connsiteX41" fmla="*/ 556311 w 793583"/>
                <a:gd name="connsiteY41" fmla="*/ 296765 h 549988"/>
                <a:gd name="connsiteX42" fmla="*/ 631001 w 793583"/>
                <a:gd name="connsiteY42" fmla="*/ 296765 h 549988"/>
                <a:gd name="connsiteX43" fmla="*/ 628667 w 793583"/>
                <a:gd name="connsiteY43" fmla="*/ 514469 h 549988"/>
                <a:gd name="connsiteX44" fmla="*/ 614662 w 793583"/>
                <a:gd name="connsiteY44" fmla="*/ 519052 h 549988"/>
                <a:gd name="connsiteX45" fmla="*/ 556311 w 793583"/>
                <a:gd name="connsiteY45" fmla="*/ 296765 h 549988"/>
                <a:gd name="connsiteX46" fmla="*/ 542306 w 793583"/>
                <a:gd name="connsiteY46" fmla="*/ 271557 h 549988"/>
                <a:gd name="connsiteX47" fmla="*/ 360249 w 793583"/>
                <a:gd name="connsiteY47" fmla="*/ 49270 h 549988"/>
                <a:gd name="connsiteX48" fmla="*/ 374254 w 793583"/>
                <a:gd name="connsiteY48" fmla="*/ 51561 h 549988"/>
                <a:gd name="connsiteX49" fmla="*/ 614662 w 793583"/>
                <a:gd name="connsiteY49" fmla="*/ 269265 h 549988"/>
                <a:gd name="connsiteX50" fmla="*/ 542306 w 793583"/>
                <a:gd name="connsiteY50" fmla="*/ 269265 h 549988"/>
                <a:gd name="connsiteX51" fmla="*/ 131511 w 793583"/>
                <a:gd name="connsiteY51" fmla="*/ 67603 h 549988"/>
                <a:gd name="connsiteX52" fmla="*/ 147849 w 793583"/>
                <a:gd name="connsiteY52" fmla="*/ 271557 h 549988"/>
                <a:gd name="connsiteX53" fmla="*/ 70825 w 793583"/>
                <a:gd name="connsiteY53" fmla="*/ 271557 h 549988"/>
                <a:gd name="connsiteX54" fmla="*/ 131511 w 793583"/>
                <a:gd name="connsiteY54" fmla="*/ 67603 h 549988"/>
                <a:gd name="connsiteX55" fmla="*/ 87163 w 793583"/>
                <a:gd name="connsiteY55" fmla="*/ 296765 h 549988"/>
                <a:gd name="connsiteX56" fmla="*/ 164188 w 793583"/>
                <a:gd name="connsiteY56" fmla="*/ 296765 h 549988"/>
                <a:gd name="connsiteX57" fmla="*/ 376588 w 793583"/>
                <a:gd name="connsiteY57" fmla="*/ 503011 h 549988"/>
                <a:gd name="connsiteX58" fmla="*/ 87163 w 793583"/>
                <a:gd name="connsiteY58" fmla="*/ 296765 h 549988"/>
                <a:gd name="connsiteX59" fmla="*/ 677683 w 793583"/>
                <a:gd name="connsiteY59" fmla="*/ 493844 h 549988"/>
                <a:gd name="connsiteX60" fmla="*/ 661344 w 793583"/>
                <a:gd name="connsiteY60" fmla="*/ 296765 h 549988"/>
                <a:gd name="connsiteX61" fmla="*/ 724364 w 793583"/>
                <a:gd name="connsiteY61" fmla="*/ 296765 h 549988"/>
                <a:gd name="connsiteX62" fmla="*/ 677683 w 793583"/>
                <a:gd name="connsiteY62" fmla="*/ 493844 h 54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793583" h="549988">
                  <a:moveTo>
                    <a:pt x="250548" y="17187"/>
                  </a:moveTo>
                  <a:cubicBezTo>
                    <a:pt x="56820" y="17187"/>
                    <a:pt x="-34208" y="138643"/>
                    <a:pt x="47484" y="285307"/>
                  </a:cubicBezTo>
                  <a:cubicBezTo>
                    <a:pt x="129177" y="434262"/>
                    <a:pt x="353247" y="553427"/>
                    <a:pt x="546975" y="553427"/>
                  </a:cubicBezTo>
                  <a:cubicBezTo>
                    <a:pt x="740702" y="553427"/>
                    <a:pt x="831731" y="431970"/>
                    <a:pt x="750039" y="285307"/>
                  </a:cubicBezTo>
                  <a:cubicBezTo>
                    <a:pt x="668346" y="136352"/>
                    <a:pt x="444276" y="17187"/>
                    <a:pt x="250548" y="17187"/>
                  </a:cubicBezTo>
                  <a:close/>
                  <a:moveTo>
                    <a:pt x="710359" y="271557"/>
                  </a:moveTo>
                  <a:lnTo>
                    <a:pt x="647339" y="271557"/>
                  </a:lnTo>
                  <a:cubicBezTo>
                    <a:pt x="598324" y="186767"/>
                    <a:pt x="514298" y="120310"/>
                    <a:pt x="453612" y="76769"/>
                  </a:cubicBezTo>
                  <a:cubicBezTo>
                    <a:pt x="560979" y="120310"/>
                    <a:pt x="659010" y="191350"/>
                    <a:pt x="710359" y="271557"/>
                  </a:cubicBezTo>
                  <a:close/>
                  <a:moveTo>
                    <a:pt x="185194" y="49270"/>
                  </a:moveTo>
                  <a:cubicBezTo>
                    <a:pt x="187528" y="49270"/>
                    <a:pt x="189862" y="46979"/>
                    <a:pt x="192196" y="46979"/>
                  </a:cubicBezTo>
                  <a:cubicBezTo>
                    <a:pt x="189862" y="83645"/>
                    <a:pt x="196864" y="163851"/>
                    <a:pt x="252882" y="271557"/>
                  </a:cubicBezTo>
                  <a:lnTo>
                    <a:pt x="178192" y="271557"/>
                  </a:lnTo>
                  <a:cubicBezTo>
                    <a:pt x="117506" y="150101"/>
                    <a:pt x="171189" y="67603"/>
                    <a:pt x="185194" y="49270"/>
                  </a:cubicBezTo>
                  <a:close/>
                  <a:moveTo>
                    <a:pt x="280891" y="42395"/>
                  </a:moveTo>
                  <a:cubicBezTo>
                    <a:pt x="292561" y="42395"/>
                    <a:pt x="304232" y="44687"/>
                    <a:pt x="318236" y="44687"/>
                  </a:cubicBezTo>
                  <a:cubicBezTo>
                    <a:pt x="343910" y="65311"/>
                    <a:pt x="444276" y="152393"/>
                    <a:pt x="511964" y="273849"/>
                  </a:cubicBezTo>
                  <a:lnTo>
                    <a:pt x="409265" y="273849"/>
                  </a:lnTo>
                  <a:lnTo>
                    <a:pt x="280891" y="42395"/>
                  </a:lnTo>
                  <a:close/>
                  <a:moveTo>
                    <a:pt x="376588" y="271557"/>
                  </a:moveTo>
                  <a:lnTo>
                    <a:pt x="285559" y="271557"/>
                  </a:lnTo>
                  <a:cubicBezTo>
                    <a:pt x="266886" y="237183"/>
                    <a:pt x="255216" y="205100"/>
                    <a:pt x="245880" y="179892"/>
                  </a:cubicBezTo>
                  <a:cubicBezTo>
                    <a:pt x="222539" y="104269"/>
                    <a:pt x="227207" y="56145"/>
                    <a:pt x="229541" y="42395"/>
                  </a:cubicBezTo>
                  <a:cubicBezTo>
                    <a:pt x="236544" y="42395"/>
                    <a:pt x="243546" y="42395"/>
                    <a:pt x="250548" y="40103"/>
                  </a:cubicBezTo>
                  <a:lnTo>
                    <a:pt x="376588" y="271557"/>
                  </a:lnTo>
                  <a:close/>
                  <a:moveTo>
                    <a:pt x="266886" y="296765"/>
                  </a:moveTo>
                  <a:cubicBezTo>
                    <a:pt x="306566" y="363222"/>
                    <a:pt x="367251" y="441137"/>
                    <a:pt x="455946" y="521343"/>
                  </a:cubicBezTo>
                  <a:cubicBezTo>
                    <a:pt x="451278" y="521343"/>
                    <a:pt x="444276" y="519052"/>
                    <a:pt x="439607" y="519052"/>
                  </a:cubicBezTo>
                  <a:cubicBezTo>
                    <a:pt x="308899" y="438846"/>
                    <a:pt x="231875" y="363222"/>
                    <a:pt x="192196" y="296765"/>
                  </a:cubicBezTo>
                  <a:lnTo>
                    <a:pt x="266886" y="296765"/>
                  </a:lnTo>
                  <a:close/>
                  <a:moveTo>
                    <a:pt x="299563" y="296765"/>
                  </a:moveTo>
                  <a:lnTo>
                    <a:pt x="390592" y="296765"/>
                  </a:lnTo>
                  <a:lnTo>
                    <a:pt x="516632" y="528219"/>
                  </a:lnTo>
                  <a:cubicBezTo>
                    <a:pt x="509629" y="528219"/>
                    <a:pt x="504962" y="528219"/>
                    <a:pt x="497959" y="528219"/>
                  </a:cubicBezTo>
                  <a:lnTo>
                    <a:pt x="497959" y="528219"/>
                  </a:lnTo>
                  <a:cubicBezTo>
                    <a:pt x="399929" y="443428"/>
                    <a:pt x="339243" y="363222"/>
                    <a:pt x="299563" y="296765"/>
                  </a:cubicBezTo>
                  <a:close/>
                  <a:moveTo>
                    <a:pt x="420935" y="296765"/>
                  </a:moveTo>
                  <a:lnTo>
                    <a:pt x="523634" y="296765"/>
                  </a:lnTo>
                  <a:cubicBezTo>
                    <a:pt x="558645" y="365513"/>
                    <a:pt x="581986" y="443428"/>
                    <a:pt x="577317" y="525927"/>
                  </a:cubicBezTo>
                  <a:cubicBezTo>
                    <a:pt x="567981" y="528219"/>
                    <a:pt x="558645" y="528219"/>
                    <a:pt x="546975" y="528219"/>
                  </a:cubicBezTo>
                  <a:lnTo>
                    <a:pt x="420935" y="296765"/>
                  </a:lnTo>
                  <a:close/>
                  <a:moveTo>
                    <a:pt x="556311" y="296765"/>
                  </a:moveTo>
                  <a:lnTo>
                    <a:pt x="631001" y="296765"/>
                  </a:lnTo>
                  <a:cubicBezTo>
                    <a:pt x="661344" y="360930"/>
                    <a:pt x="668346" y="434262"/>
                    <a:pt x="628667" y="514469"/>
                  </a:cubicBezTo>
                  <a:cubicBezTo>
                    <a:pt x="623999" y="516760"/>
                    <a:pt x="619331" y="516760"/>
                    <a:pt x="614662" y="519052"/>
                  </a:cubicBezTo>
                  <a:cubicBezTo>
                    <a:pt x="612328" y="438846"/>
                    <a:pt x="588988" y="363222"/>
                    <a:pt x="556311" y="296765"/>
                  </a:cubicBezTo>
                  <a:close/>
                  <a:moveTo>
                    <a:pt x="542306" y="271557"/>
                  </a:moveTo>
                  <a:cubicBezTo>
                    <a:pt x="483955" y="166142"/>
                    <a:pt x="402262" y="88227"/>
                    <a:pt x="360249" y="49270"/>
                  </a:cubicBezTo>
                  <a:cubicBezTo>
                    <a:pt x="364918" y="49270"/>
                    <a:pt x="369585" y="51561"/>
                    <a:pt x="374254" y="51561"/>
                  </a:cubicBezTo>
                  <a:cubicBezTo>
                    <a:pt x="416267" y="74478"/>
                    <a:pt x="549309" y="156976"/>
                    <a:pt x="614662" y="269265"/>
                  </a:cubicBezTo>
                  <a:lnTo>
                    <a:pt x="542306" y="269265"/>
                  </a:lnTo>
                  <a:close/>
                  <a:moveTo>
                    <a:pt x="131511" y="67603"/>
                  </a:moveTo>
                  <a:cubicBezTo>
                    <a:pt x="115172" y="108852"/>
                    <a:pt x="101167" y="179892"/>
                    <a:pt x="147849" y="271557"/>
                  </a:cubicBezTo>
                  <a:lnTo>
                    <a:pt x="70825" y="271557"/>
                  </a:lnTo>
                  <a:cubicBezTo>
                    <a:pt x="31145" y="184476"/>
                    <a:pt x="56820" y="106561"/>
                    <a:pt x="131511" y="67603"/>
                  </a:cubicBezTo>
                  <a:close/>
                  <a:moveTo>
                    <a:pt x="87163" y="296765"/>
                  </a:moveTo>
                  <a:lnTo>
                    <a:pt x="164188" y="296765"/>
                  </a:lnTo>
                  <a:cubicBezTo>
                    <a:pt x="201533" y="358639"/>
                    <a:pt x="266886" y="427387"/>
                    <a:pt x="376588" y="503011"/>
                  </a:cubicBezTo>
                  <a:cubicBezTo>
                    <a:pt x="252882" y="464053"/>
                    <a:pt x="140847" y="386138"/>
                    <a:pt x="87163" y="296765"/>
                  </a:cubicBezTo>
                  <a:close/>
                  <a:moveTo>
                    <a:pt x="677683" y="493844"/>
                  </a:moveTo>
                  <a:cubicBezTo>
                    <a:pt x="701023" y="422804"/>
                    <a:pt x="689353" y="356347"/>
                    <a:pt x="661344" y="296765"/>
                  </a:cubicBezTo>
                  <a:lnTo>
                    <a:pt x="724364" y="296765"/>
                  </a:lnTo>
                  <a:cubicBezTo>
                    <a:pt x="764043" y="381555"/>
                    <a:pt x="743036" y="452595"/>
                    <a:pt x="677683" y="493844"/>
                  </a:cubicBezTo>
                  <a:close/>
                </a:path>
              </a:pathLst>
            </a:custGeom>
            <a:solidFill>
              <a:srgbClr val="00D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7" name="任意多边形: 形状 256">
              <a:extLst>
                <a:ext uri="{FF2B5EF4-FFF2-40B4-BE49-F238E27FC236}">
                  <a16:creationId xmlns:a16="http://schemas.microsoft.com/office/drawing/2014/main" id="{D574A6AC-5132-4D91-86FE-9E34C8049DEC}"/>
                </a:ext>
              </a:extLst>
            </p:cNvPr>
            <p:cNvSpPr/>
            <p:nvPr/>
          </p:nvSpPr>
          <p:spPr>
            <a:xfrm>
              <a:off x="-23617" y="10651480"/>
              <a:ext cx="350110" cy="252078"/>
            </a:xfrm>
            <a:custGeom>
              <a:avLst/>
              <a:gdLst>
                <a:gd name="connsiteX0" fmla="*/ 333665 w 350110"/>
                <a:gd name="connsiteY0" fmla="*/ 131768 h 252078"/>
                <a:gd name="connsiteX1" fmla="*/ 244970 w 350110"/>
                <a:gd name="connsiteY1" fmla="*/ 246349 h 252078"/>
                <a:gd name="connsiteX2" fmla="*/ 30236 w 350110"/>
                <a:gd name="connsiteY2" fmla="*/ 131768 h 252078"/>
                <a:gd name="connsiteX3" fmla="*/ 118930 w 350110"/>
                <a:gd name="connsiteY3" fmla="*/ 17187 h 252078"/>
                <a:gd name="connsiteX4" fmla="*/ 333665 w 350110"/>
                <a:gd name="connsiteY4" fmla="*/ 131768 h 25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110" h="252078">
                  <a:moveTo>
                    <a:pt x="333665" y="131768"/>
                  </a:moveTo>
                  <a:cubicBezTo>
                    <a:pt x="368676" y="195934"/>
                    <a:pt x="328996" y="246349"/>
                    <a:pt x="244970" y="246349"/>
                  </a:cubicBezTo>
                  <a:cubicBezTo>
                    <a:pt x="160943" y="246349"/>
                    <a:pt x="65247" y="193642"/>
                    <a:pt x="30236" y="131768"/>
                  </a:cubicBezTo>
                  <a:cubicBezTo>
                    <a:pt x="-4775" y="67603"/>
                    <a:pt x="34903" y="17187"/>
                    <a:pt x="118930" y="17187"/>
                  </a:cubicBezTo>
                  <a:cubicBezTo>
                    <a:pt x="202957" y="17187"/>
                    <a:pt x="298654" y="67603"/>
                    <a:pt x="333665" y="131768"/>
                  </a:cubicBezTo>
                  <a:close/>
                </a:path>
              </a:pathLst>
            </a:custGeom>
            <a:solidFill>
              <a:srgbClr val="00D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8" name="任意多边形: 形状 257">
              <a:extLst>
                <a:ext uri="{FF2B5EF4-FFF2-40B4-BE49-F238E27FC236}">
                  <a16:creationId xmlns:a16="http://schemas.microsoft.com/office/drawing/2014/main" id="{39B60AE7-EC5A-4B6F-B074-C0F6B8B6FB01}"/>
                </a:ext>
              </a:extLst>
            </p:cNvPr>
            <p:cNvSpPr/>
            <p:nvPr/>
          </p:nvSpPr>
          <p:spPr>
            <a:xfrm>
              <a:off x="67522" y="10908141"/>
              <a:ext cx="560176" cy="343743"/>
            </a:xfrm>
            <a:custGeom>
              <a:avLst/>
              <a:gdLst>
                <a:gd name="connsiteX0" fmla="*/ 167835 w 560176"/>
                <a:gd name="connsiteY0" fmla="*/ 17187 h 343742"/>
                <a:gd name="connsiteX1" fmla="*/ 167835 w 560176"/>
                <a:gd name="connsiteY1" fmla="*/ 17187 h 343742"/>
                <a:gd name="connsiteX2" fmla="*/ 37127 w 560176"/>
                <a:gd name="connsiteY2" fmla="*/ 191350 h 343742"/>
                <a:gd name="connsiteX3" fmla="*/ 97813 w 560176"/>
                <a:gd name="connsiteY3" fmla="*/ 299056 h 343742"/>
                <a:gd name="connsiteX4" fmla="*/ 160833 w 560176"/>
                <a:gd name="connsiteY4" fmla="*/ 333430 h 343742"/>
                <a:gd name="connsiteX5" fmla="*/ 524947 w 560176"/>
                <a:gd name="connsiteY5" fmla="*/ 333430 h 343742"/>
                <a:gd name="connsiteX6" fmla="*/ 550622 w 560176"/>
                <a:gd name="connsiteY6" fmla="*/ 299056 h 343742"/>
                <a:gd name="connsiteX7" fmla="*/ 489936 w 560176"/>
                <a:gd name="connsiteY7" fmla="*/ 191350 h 343742"/>
                <a:gd name="connsiteX8" fmla="*/ 167835 w 560176"/>
                <a:gd name="connsiteY8" fmla="*/ 17187 h 34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0176" h="343742">
                  <a:moveTo>
                    <a:pt x="167835" y="17187"/>
                  </a:moveTo>
                  <a:lnTo>
                    <a:pt x="167835" y="17187"/>
                  </a:lnTo>
                  <a:cubicBezTo>
                    <a:pt x="44129" y="17187"/>
                    <a:pt x="-16557" y="95102"/>
                    <a:pt x="37127" y="191350"/>
                  </a:cubicBezTo>
                  <a:lnTo>
                    <a:pt x="97813" y="299056"/>
                  </a:lnTo>
                  <a:cubicBezTo>
                    <a:pt x="107149" y="317389"/>
                    <a:pt x="137492" y="333430"/>
                    <a:pt x="160833" y="333430"/>
                  </a:cubicBezTo>
                  <a:lnTo>
                    <a:pt x="524947" y="333430"/>
                  </a:lnTo>
                  <a:cubicBezTo>
                    <a:pt x="550622" y="333430"/>
                    <a:pt x="562292" y="317389"/>
                    <a:pt x="550622" y="299056"/>
                  </a:cubicBezTo>
                  <a:lnTo>
                    <a:pt x="489936" y="191350"/>
                  </a:lnTo>
                  <a:cubicBezTo>
                    <a:pt x="436253" y="95102"/>
                    <a:pt x="291540" y="17187"/>
                    <a:pt x="167835" y="17187"/>
                  </a:cubicBezTo>
                  <a:close/>
                </a:path>
              </a:pathLst>
            </a:custGeom>
            <a:solidFill>
              <a:srgbClr val="00D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9" name="任意多边形: 形状 258">
              <a:extLst>
                <a:ext uri="{FF2B5EF4-FFF2-40B4-BE49-F238E27FC236}">
                  <a16:creationId xmlns:a16="http://schemas.microsoft.com/office/drawing/2014/main" id="{54F24AE0-9C19-47D0-A683-13FCF1C7289D}"/>
                </a:ext>
              </a:extLst>
            </p:cNvPr>
            <p:cNvSpPr/>
            <p:nvPr/>
          </p:nvSpPr>
          <p:spPr>
            <a:xfrm>
              <a:off x="300419" y="10486483"/>
              <a:ext cx="420132" cy="297910"/>
            </a:xfrm>
            <a:custGeom>
              <a:avLst/>
              <a:gdLst>
                <a:gd name="connsiteX0" fmla="*/ 135668 w 420132"/>
                <a:gd name="connsiteY0" fmla="*/ 17187 h 297910"/>
                <a:gd name="connsiteX1" fmla="*/ 32969 w 420132"/>
                <a:gd name="connsiteY1" fmla="*/ 152393 h 297910"/>
                <a:gd name="connsiteX2" fmla="*/ 142670 w 420132"/>
                <a:gd name="connsiteY2" fmla="*/ 250932 h 297910"/>
                <a:gd name="connsiteX3" fmla="*/ 95988 w 420132"/>
                <a:gd name="connsiteY3" fmla="*/ 285306 h 297910"/>
                <a:gd name="connsiteX4" fmla="*/ 217360 w 420132"/>
                <a:gd name="connsiteY4" fmla="*/ 278432 h 297910"/>
                <a:gd name="connsiteX5" fmla="*/ 285048 w 420132"/>
                <a:gd name="connsiteY5" fmla="*/ 287598 h 297910"/>
                <a:gd name="connsiteX6" fmla="*/ 387747 w 420132"/>
                <a:gd name="connsiteY6" fmla="*/ 152393 h 297910"/>
                <a:gd name="connsiteX7" fmla="*/ 135668 w 420132"/>
                <a:gd name="connsiteY7" fmla="*/ 17187 h 297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132" h="297910">
                  <a:moveTo>
                    <a:pt x="135668" y="17187"/>
                  </a:moveTo>
                  <a:cubicBezTo>
                    <a:pt x="37637" y="17187"/>
                    <a:pt x="-9045" y="76769"/>
                    <a:pt x="32969" y="152393"/>
                  </a:cubicBezTo>
                  <a:cubicBezTo>
                    <a:pt x="53975" y="191350"/>
                    <a:pt x="93654" y="225724"/>
                    <a:pt x="142670" y="250932"/>
                  </a:cubicBezTo>
                  <a:cubicBezTo>
                    <a:pt x="142670" y="264682"/>
                    <a:pt x="133334" y="280723"/>
                    <a:pt x="95988" y="285306"/>
                  </a:cubicBezTo>
                  <a:cubicBezTo>
                    <a:pt x="95988" y="285306"/>
                    <a:pt x="182349" y="315098"/>
                    <a:pt x="217360" y="278432"/>
                  </a:cubicBezTo>
                  <a:cubicBezTo>
                    <a:pt x="240701" y="283014"/>
                    <a:pt x="261707" y="287598"/>
                    <a:pt x="285048" y="287598"/>
                  </a:cubicBezTo>
                  <a:cubicBezTo>
                    <a:pt x="383079" y="287598"/>
                    <a:pt x="429761" y="228016"/>
                    <a:pt x="387747" y="152393"/>
                  </a:cubicBezTo>
                  <a:cubicBezTo>
                    <a:pt x="345734" y="76769"/>
                    <a:pt x="233698" y="17187"/>
                    <a:pt x="135668" y="17187"/>
                  </a:cubicBezTo>
                  <a:close/>
                </a:path>
              </a:pathLst>
            </a:custGeom>
            <a:solidFill>
              <a:srgbClr val="00D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0" name="任意多边形: 形状 259">
              <a:extLst>
                <a:ext uri="{FF2B5EF4-FFF2-40B4-BE49-F238E27FC236}">
                  <a16:creationId xmlns:a16="http://schemas.microsoft.com/office/drawing/2014/main" id="{0FBF79CB-9BC3-4544-9D38-09AE6CCB0F64}"/>
                </a:ext>
              </a:extLst>
            </p:cNvPr>
            <p:cNvSpPr/>
            <p:nvPr/>
          </p:nvSpPr>
          <p:spPr>
            <a:xfrm>
              <a:off x="-233862" y="10706478"/>
              <a:ext cx="210066" cy="137497"/>
            </a:xfrm>
            <a:custGeom>
              <a:avLst/>
              <a:gdLst>
                <a:gd name="connsiteX0" fmla="*/ 67759 w 210066"/>
                <a:gd name="connsiteY0" fmla="*/ 17187 h 137497"/>
                <a:gd name="connsiteX1" fmla="*/ 175127 w 210066"/>
                <a:gd name="connsiteY1" fmla="*/ 74478 h 137497"/>
                <a:gd name="connsiteX2" fmla="*/ 175127 w 210066"/>
                <a:gd name="connsiteY2" fmla="*/ 115727 h 137497"/>
                <a:gd name="connsiteX3" fmla="*/ 210138 w 210066"/>
                <a:gd name="connsiteY3" fmla="*/ 129477 h 137497"/>
                <a:gd name="connsiteX4" fmla="*/ 156454 w 210066"/>
                <a:gd name="connsiteY4" fmla="*/ 127185 h 137497"/>
                <a:gd name="connsiteX5" fmla="*/ 133114 w 210066"/>
                <a:gd name="connsiteY5" fmla="*/ 131768 h 137497"/>
                <a:gd name="connsiteX6" fmla="*/ 25746 w 210066"/>
                <a:gd name="connsiteY6" fmla="*/ 74478 h 137497"/>
                <a:gd name="connsiteX7" fmla="*/ 67759 w 210066"/>
                <a:gd name="connsiteY7" fmla="*/ 17187 h 1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066" h="137497">
                  <a:moveTo>
                    <a:pt x="67759" y="17187"/>
                  </a:moveTo>
                  <a:cubicBezTo>
                    <a:pt x="109773" y="17187"/>
                    <a:pt x="156454" y="42395"/>
                    <a:pt x="175127" y="74478"/>
                  </a:cubicBezTo>
                  <a:cubicBezTo>
                    <a:pt x="184463" y="90519"/>
                    <a:pt x="182129" y="106561"/>
                    <a:pt x="175127" y="115727"/>
                  </a:cubicBezTo>
                  <a:cubicBezTo>
                    <a:pt x="182129" y="120310"/>
                    <a:pt x="191465" y="127185"/>
                    <a:pt x="210138" y="129477"/>
                  </a:cubicBezTo>
                  <a:cubicBezTo>
                    <a:pt x="210138" y="129477"/>
                    <a:pt x="186797" y="140935"/>
                    <a:pt x="156454" y="127185"/>
                  </a:cubicBezTo>
                  <a:cubicBezTo>
                    <a:pt x="149452" y="129477"/>
                    <a:pt x="142450" y="131768"/>
                    <a:pt x="133114" y="131768"/>
                  </a:cubicBezTo>
                  <a:cubicBezTo>
                    <a:pt x="91100" y="131768"/>
                    <a:pt x="44419" y="106561"/>
                    <a:pt x="25746" y="74478"/>
                  </a:cubicBezTo>
                  <a:cubicBezTo>
                    <a:pt x="4740" y="42395"/>
                    <a:pt x="25746" y="17187"/>
                    <a:pt x="67759" y="17187"/>
                  </a:cubicBezTo>
                  <a:close/>
                </a:path>
              </a:pathLst>
            </a:custGeom>
            <a:solidFill>
              <a:srgbClr val="00D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1" name="任意多边形: 形状 260">
              <a:extLst>
                <a:ext uri="{FF2B5EF4-FFF2-40B4-BE49-F238E27FC236}">
                  <a16:creationId xmlns:a16="http://schemas.microsoft.com/office/drawing/2014/main" id="{95BDB3D8-2D6C-4489-BC95-B364D9DAD3A7}"/>
                </a:ext>
              </a:extLst>
            </p:cNvPr>
            <p:cNvSpPr/>
            <p:nvPr/>
          </p:nvSpPr>
          <p:spPr>
            <a:xfrm>
              <a:off x="24957" y="10604883"/>
              <a:ext cx="256748" cy="183329"/>
            </a:xfrm>
            <a:custGeom>
              <a:avLst/>
              <a:gdLst>
                <a:gd name="connsiteX0" fmla="*/ 250079 w 256747"/>
                <a:gd name="connsiteY0" fmla="*/ 164614 h 183329"/>
                <a:gd name="connsiteX1" fmla="*/ 105367 w 256747"/>
                <a:gd name="connsiteY1" fmla="*/ 148574 h 183329"/>
                <a:gd name="connsiteX2" fmla="*/ 21340 w 256747"/>
                <a:gd name="connsiteY2" fmla="*/ 33993 h 183329"/>
                <a:gd name="connsiteX3" fmla="*/ 166052 w 256747"/>
                <a:gd name="connsiteY3" fmla="*/ 50034 h 183329"/>
                <a:gd name="connsiteX4" fmla="*/ 250079 w 256747"/>
                <a:gd name="connsiteY4" fmla="*/ 164614 h 183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747" h="183329">
                  <a:moveTo>
                    <a:pt x="250079" y="164614"/>
                  </a:moveTo>
                  <a:cubicBezTo>
                    <a:pt x="233740" y="192114"/>
                    <a:pt x="168387" y="185240"/>
                    <a:pt x="105367" y="148574"/>
                  </a:cubicBezTo>
                  <a:cubicBezTo>
                    <a:pt x="42346" y="111908"/>
                    <a:pt x="5002" y="61492"/>
                    <a:pt x="21340" y="33993"/>
                  </a:cubicBezTo>
                  <a:cubicBezTo>
                    <a:pt x="37679" y="6493"/>
                    <a:pt x="103032" y="13368"/>
                    <a:pt x="166052" y="50034"/>
                  </a:cubicBezTo>
                  <a:cubicBezTo>
                    <a:pt x="229072" y="84408"/>
                    <a:pt x="266417" y="137115"/>
                    <a:pt x="250079" y="164614"/>
                  </a:cubicBezTo>
                  <a:close/>
                </a:path>
              </a:pathLst>
            </a:custGeom>
            <a:solidFill>
              <a:srgbClr val="0021BE">
                <a:alpha val="4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2" name="任意多边形: 形状 261">
              <a:extLst>
                <a:ext uri="{FF2B5EF4-FFF2-40B4-BE49-F238E27FC236}">
                  <a16:creationId xmlns:a16="http://schemas.microsoft.com/office/drawing/2014/main" id="{E70931CF-BB62-4E63-9834-C4B307FC15ED}"/>
                </a:ext>
              </a:extLst>
            </p:cNvPr>
            <p:cNvSpPr/>
            <p:nvPr/>
          </p:nvSpPr>
          <p:spPr>
            <a:xfrm>
              <a:off x="-1514122" y="9098787"/>
              <a:ext cx="140044" cy="91665"/>
            </a:xfrm>
            <a:custGeom>
              <a:avLst/>
              <a:gdLst>
                <a:gd name="connsiteX0" fmla="*/ 122633 w 140044"/>
                <a:gd name="connsiteY0" fmla="*/ 84911 h 91664"/>
                <a:gd name="connsiteX1" fmla="*/ 57279 w 140044"/>
                <a:gd name="connsiteY1" fmla="*/ 78036 h 91664"/>
                <a:gd name="connsiteX2" fmla="*/ 19934 w 140044"/>
                <a:gd name="connsiteY2" fmla="*/ 25329 h 91664"/>
                <a:gd name="connsiteX3" fmla="*/ 85288 w 140044"/>
                <a:gd name="connsiteY3" fmla="*/ 32204 h 91664"/>
                <a:gd name="connsiteX4" fmla="*/ 122633 w 140044"/>
                <a:gd name="connsiteY4" fmla="*/ 84911 h 9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044" h="91664">
                  <a:moveTo>
                    <a:pt x="122633" y="84911"/>
                  </a:moveTo>
                  <a:cubicBezTo>
                    <a:pt x="115631" y="98660"/>
                    <a:pt x="85288" y="94077"/>
                    <a:pt x="57279" y="78036"/>
                  </a:cubicBezTo>
                  <a:cubicBezTo>
                    <a:pt x="29270" y="61995"/>
                    <a:pt x="10598" y="36787"/>
                    <a:pt x="19934" y="25329"/>
                  </a:cubicBezTo>
                  <a:cubicBezTo>
                    <a:pt x="26937" y="11579"/>
                    <a:pt x="57279" y="16162"/>
                    <a:pt x="85288" y="32204"/>
                  </a:cubicBezTo>
                  <a:cubicBezTo>
                    <a:pt x="113297" y="48245"/>
                    <a:pt x="129636" y="73453"/>
                    <a:pt x="122633" y="84911"/>
                  </a:cubicBezTo>
                  <a:close/>
                </a:path>
              </a:pathLst>
            </a:custGeom>
            <a:solidFill>
              <a:srgbClr val="D7E8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3" name="任意多边形: 形状 262">
              <a:extLst>
                <a:ext uri="{FF2B5EF4-FFF2-40B4-BE49-F238E27FC236}">
                  <a16:creationId xmlns:a16="http://schemas.microsoft.com/office/drawing/2014/main" id="{5E79C9BF-A617-43AA-8FDD-BDC8093AC463}"/>
                </a:ext>
              </a:extLst>
            </p:cNvPr>
            <p:cNvSpPr/>
            <p:nvPr/>
          </p:nvSpPr>
          <p:spPr>
            <a:xfrm>
              <a:off x="-1507025" y="9262759"/>
              <a:ext cx="1820573" cy="297910"/>
            </a:xfrm>
            <a:custGeom>
              <a:avLst/>
              <a:gdLst>
                <a:gd name="connsiteX0" fmla="*/ 1660690 w 1820573"/>
                <a:gd name="connsiteY0" fmla="*/ 17187 h 297910"/>
                <a:gd name="connsiteX1" fmla="*/ 1817072 w 1820573"/>
                <a:gd name="connsiteY1" fmla="*/ 285306 h 297910"/>
                <a:gd name="connsiteX2" fmla="*/ 169220 w 1820573"/>
                <a:gd name="connsiteY2" fmla="*/ 289890 h 297910"/>
                <a:gd name="connsiteX3" fmla="*/ 17506 w 1820573"/>
                <a:gd name="connsiteY3" fmla="*/ 21770 h 297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0573" h="297910">
                  <a:moveTo>
                    <a:pt x="1660690" y="17187"/>
                  </a:moveTo>
                  <a:lnTo>
                    <a:pt x="1817072" y="285306"/>
                  </a:lnTo>
                  <a:lnTo>
                    <a:pt x="169220" y="289890"/>
                  </a:lnTo>
                  <a:lnTo>
                    <a:pt x="17506" y="21770"/>
                  </a:lnTo>
                  <a:close/>
                </a:path>
              </a:pathLst>
            </a:custGeom>
            <a:solidFill>
              <a:srgbClr val="009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4" name="任意多边形: 形状 263">
              <a:extLst>
                <a:ext uri="{FF2B5EF4-FFF2-40B4-BE49-F238E27FC236}">
                  <a16:creationId xmlns:a16="http://schemas.microsoft.com/office/drawing/2014/main" id="{A11C2E88-3A1F-4C25-B8A5-3DEE05E0CBD9}"/>
                </a:ext>
              </a:extLst>
            </p:cNvPr>
            <p:cNvSpPr/>
            <p:nvPr/>
          </p:nvSpPr>
          <p:spPr>
            <a:xfrm>
              <a:off x="-1360466" y="9333945"/>
              <a:ext cx="186725" cy="137497"/>
            </a:xfrm>
            <a:custGeom>
              <a:avLst/>
              <a:gdLst>
                <a:gd name="connsiteX0" fmla="*/ 172041 w 186725"/>
                <a:gd name="connsiteY0" fmla="*/ 115581 h 137497"/>
                <a:gd name="connsiteX1" fmla="*/ 76344 w 186725"/>
                <a:gd name="connsiteY1" fmla="*/ 106414 h 137497"/>
                <a:gd name="connsiteX2" fmla="*/ 20327 w 186725"/>
                <a:gd name="connsiteY2" fmla="*/ 28499 h 137497"/>
                <a:gd name="connsiteX3" fmla="*/ 116024 w 186725"/>
                <a:gd name="connsiteY3" fmla="*/ 37666 h 137497"/>
                <a:gd name="connsiteX4" fmla="*/ 172041 w 186725"/>
                <a:gd name="connsiteY4" fmla="*/ 115581 h 1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25" h="137497">
                  <a:moveTo>
                    <a:pt x="172041" y="115581"/>
                  </a:moveTo>
                  <a:cubicBezTo>
                    <a:pt x="160371" y="133914"/>
                    <a:pt x="118358" y="129331"/>
                    <a:pt x="76344" y="106414"/>
                  </a:cubicBezTo>
                  <a:cubicBezTo>
                    <a:pt x="34331" y="81206"/>
                    <a:pt x="8656" y="46832"/>
                    <a:pt x="20327" y="28499"/>
                  </a:cubicBezTo>
                  <a:cubicBezTo>
                    <a:pt x="31997" y="10167"/>
                    <a:pt x="74010" y="14750"/>
                    <a:pt x="116024" y="37666"/>
                  </a:cubicBezTo>
                  <a:cubicBezTo>
                    <a:pt x="155702" y="62873"/>
                    <a:pt x="181377" y="97248"/>
                    <a:pt x="172041" y="115581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5" name="任意多边形: 形状 264">
              <a:extLst>
                <a:ext uri="{FF2B5EF4-FFF2-40B4-BE49-F238E27FC236}">
                  <a16:creationId xmlns:a16="http://schemas.microsoft.com/office/drawing/2014/main" id="{1E6893ED-D14E-4CC9-BBD0-E02AE324BEB8}"/>
                </a:ext>
              </a:extLst>
            </p:cNvPr>
            <p:cNvSpPr/>
            <p:nvPr/>
          </p:nvSpPr>
          <p:spPr>
            <a:xfrm>
              <a:off x="-1162070" y="9333945"/>
              <a:ext cx="186725" cy="137497"/>
            </a:xfrm>
            <a:custGeom>
              <a:avLst/>
              <a:gdLst>
                <a:gd name="connsiteX0" fmla="*/ 172041 w 186725"/>
                <a:gd name="connsiteY0" fmla="*/ 115581 h 137497"/>
                <a:gd name="connsiteX1" fmla="*/ 76344 w 186725"/>
                <a:gd name="connsiteY1" fmla="*/ 106414 h 137497"/>
                <a:gd name="connsiteX2" fmla="*/ 20327 w 186725"/>
                <a:gd name="connsiteY2" fmla="*/ 28499 h 137497"/>
                <a:gd name="connsiteX3" fmla="*/ 116024 w 186725"/>
                <a:gd name="connsiteY3" fmla="*/ 37666 h 137497"/>
                <a:gd name="connsiteX4" fmla="*/ 172041 w 186725"/>
                <a:gd name="connsiteY4" fmla="*/ 115581 h 1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25" h="137497">
                  <a:moveTo>
                    <a:pt x="172041" y="115581"/>
                  </a:moveTo>
                  <a:cubicBezTo>
                    <a:pt x="160371" y="133914"/>
                    <a:pt x="118358" y="129331"/>
                    <a:pt x="76344" y="106414"/>
                  </a:cubicBezTo>
                  <a:cubicBezTo>
                    <a:pt x="34331" y="81206"/>
                    <a:pt x="8656" y="46832"/>
                    <a:pt x="20327" y="28499"/>
                  </a:cubicBezTo>
                  <a:cubicBezTo>
                    <a:pt x="31997" y="10167"/>
                    <a:pt x="74010" y="14750"/>
                    <a:pt x="116024" y="37666"/>
                  </a:cubicBezTo>
                  <a:cubicBezTo>
                    <a:pt x="158037" y="62873"/>
                    <a:pt x="183711" y="97248"/>
                    <a:pt x="172041" y="115581"/>
                  </a:cubicBezTo>
                  <a:close/>
                </a:path>
              </a:pathLst>
            </a:custGeom>
            <a:solidFill>
              <a:srgbClr val="1A225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6" name="任意多边形: 形状 265">
              <a:extLst>
                <a:ext uri="{FF2B5EF4-FFF2-40B4-BE49-F238E27FC236}">
                  <a16:creationId xmlns:a16="http://schemas.microsoft.com/office/drawing/2014/main" id="{63FFCAB9-A394-4E83-B0C3-C8E0C3FCE960}"/>
                </a:ext>
              </a:extLst>
            </p:cNvPr>
            <p:cNvSpPr/>
            <p:nvPr/>
          </p:nvSpPr>
          <p:spPr>
            <a:xfrm>
              <a:off x="-190611" y="11581877"/>
              <a:ext cx="1820573" cy="274994"/>
            </a:xfrm>
            <a:custGeom>
              <a:avLst/>
              <a:gdLst>
                <a:gd name="connsiteX0" fmla="*/ 17506 w 1820573"/>
                <a:gd name="connsiteY0" fmla="*/ 19479 h 274994"/>
                <a:gd name="connsiteX1" fmla="*/ 159884 w 1820573"/>
                <a:gd name="connsiteY1" fmla="*/ 269265 h 274994"/>
                <a:gd name="connsiteX2" fmla="*/ 1810070 w 1820573"/>
                <a:gd name="connsiteY2" fmla="*/ 262391 h 274994"/>
                <a:gd name="connsiteX3" fmla="*/ 1667692 w 1820573"/>
                <a:gd name="connsiteY3" fmla="*/ 17187 h 27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0573" h="274994">
                  <a:moveTo>
                    <a:pt x="17506" y="19479"/>
                  </a:moveTo>
                  <a:lnTo>
                    <a:pt x="159884" y="269265"/>
                  </a:lnTo>
                  <a:lnTo>
                    <a:pt x="1810070" y="262391"/>
                  </a:lnTo>
                  <a:lnTo>
                    <a:pt x="1667692" y="17187"/>
                  </a:lnTo>
                  <a:close/>
                </a:path>
              </a:pathLst>
            </a:custGeom>
            <a:solidFill>
              <a:srgbClr val="005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7" name="任意多边形: 形状 266">
              <a:extLst>
                <a:ext uri="{FF2B5EF4-FFF2-40B4-BE49-F238E27FC236}">
                  <a16:creationId xmlns:a16="http://schemas.microsoft.com/office/drawing/2014/main" id="{DE53C8EA-93DA-43A8-AC3B-7D38DDF90D39}"/>
                </a:ext>
              </a:extLst>
            </p:cNvPr>
            <p:cNvSpPr/>
            <p:nvPr/>
          </p:nvSpPr>
          <p:spPr>
            <a:xfrm>
              <a:off x="-190611" y="11581877"/>
              <a:ext cx="1260397" cy="274994"/>
            </a:xfrm>
            <a:custGeom>
              <a:avLst/>
              <a:gdLst>
                <a:gd name="connsiteX0" fmla="*/ 17506 w 1260396"/>
                <a:gd name="connsiteY0" fmla="*/ 19479 h 274994"/>
                <a:gd name="connsiteX1" fmla="*/ 159884 w 1260396"/>
                <a:gd name="connsiteY1" fmla="*/ 269265 h 274994"/>
                <a:gd name="connsiteX2" fmla="*/ 1261564 w 1260396"/>
                <a:gd name="connsiteY2" fmla="*/ 264682 h 274994"/>
                <a:gd name="connsiteX3" fmla="*/ 1119186 w 1260396"/>
                <a:gd name="connsiteY3" fmla="*/ 17187 h 27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396" h="274994">
                  <a:moveTo>
                    <a:pt x="17506" y="19479"/>
                  </a:moveTo>
                  <a:lnTo>
                    <a:pt x="159884" y="269265"/>
                  </a:lnTo>
                  <a:lnTo>
                    <a:pt x="1261564" y="264682"/>
                  </a:lnTo>
                  <a:lnTo>
                    <a:pt x="1119186" y="17187"/>
                  </a:lnTo>
                  <a:close/>
                </a:path>
              </a:pathLst>
            </a:custGeom>
            <a:solidFill>
              <a:srgbClr val="00D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8" name="任意多边形: 形状 267">
              <a:extLst>
                <a:ext uri="{FF2B5EF4-FFF2-40B4-BE49-F238E27FC236}">
                  <a16:creationId xmlns:a16="http://schemas.microsoft.com/office/drawing/2014/main" id="{EB424B6B-3A1E-418A-A995-EA78B8063BA8}"/>
                </a:ext>
              </a:extLst>
            </p:cNvPr>
            <p:cNvSpPr/>
            <p:nvPr/>
          </p:nvSpPr>
          <p:spPr>
            <a:xfrm>
              <a:off x="831089" y="11929119"/>
              <a:ext cx="373451" cy="274994"/>
            </a:xfrm>
            <a:custGeom>
              <a:avLst/>
              <a:gdLst>
                <a:gd name="connsiteX0" fmla="*/ 361236 w 373450"/>
                <a:gd name="connsiteY0" fmla="*/ 238266 h 274994"/>
                <a:gd name="connsiteX1" fmla="*/ 148836 w 373450"/>
                <a:gd name="connsiteY1" fmla="*/ 222225 h 274994"/>
                <a:gd name="connsiteX2" fmla="*/ 22796 w 373450"/>
                <a:gd name="connsiteY2" fmla="*/ 45770 h 274994"/>
                <a:gd name="connsiteX3" fmla="*/ 235197 w 373450"/>
                <a:gd name="connsiteY3" fmla="*/ 61812 h 274994"/>
                <a:gd name="connsiteX4" fmla="*/ 361236 w 373450"/>
                <a:gd name="connsiteY4" fmla="*/ 238266 h 27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450" h="274994">
                  <a:moveTo>
                    <a:pt x="361236" y="238266"/>
                  </a:moveTo>
                  <a:cubicBezTo>
                    <a:pt x="337896" y="281807"/>
                    <a:pt x="242199" y="274932"/>
                    <a:pt x="148836" y="222225"/>
                  </a:cubicBezTo>
                  <a:cubicBezTo>
                    <a:pt x="55473" y="169517"/>
                    <a:pt x="-544" y="89311"/>
                    <a:pt x="22796" y="45770"/>
                  </a:cubicBezTo>
                  <a:cubicBezTo>
                    <a:pt x="46137" y="2229"/>
                    <a:pt x="141834" y="9104"/>
                    <a:pt x="235197" y="61812"/>
                  </a:cubicBezTo>
                  <a:cubicBezTo>
                    <a:pt x="328559" y="114519"/>
                    <a:pt x="384577" y="194725"/>
                    <a:pt x="361236" y="238266"/>
                  </a:cubicBezTo>
                  <a:close/>
                </a:path>
              </a:pathLst>
            </a:custGeom>
            <a:solidFill>
              <a:srgbClr val="B1D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9" name="任意多边形: 形状 268">
              <a:extLst>
                <a:ext uri="{FF2B5EF4-FFF2-40B4-BE49-F238E27FC236}">
                  <a16:creationId xmlns:a16="http://schemas.microsoft.com/office/drawing/2014/main" id="{4047E1BB-DF2A-4C3B-9BCA-DF3DE62A5522}"/>
                </a:ext>
              </a:extLst>
            </p:cNvPr>
            <p:cNvSpPr/>
            <p:nvPr/>
          </p:nvSpPr>
          <p:spPr>
            <a:xfrm>
              <a:off x="860279" y="11945913"/>
              <a:ext cx="303429" cy="229162"/>
            </a:xfrm>
            <a:custGeom>
              <a:avLst/>
              <a:gdLst>
                <a:gd name="connsiteX0" fmla="*/ 304037 w 303428"/>
                <a:gd name="connsiteY0" fmla="*/ 200847 h 229161"/>
                <a:gd name="connsiteX1" fmla="*/ 126648 w 303428"/>
                <a:gd name="connsiteY1" fmla="*/ 182515 h 229161"/>
                <a:gd name="connsiteX2" fmla="*/ 21615 w 303428"/>
                <a:gd name="connsiteY2" fmla="*/ 38142 h 229161"/>
                <a:gd name="connsiteX3" fmla="*/ 199004 w 303428"/>
                <a:gd name="connsiteY3" fmla="*/ 56476 h 229161"/>
                <a:gd name="connsiteX4" fmla="*/ 304037 w 303428"/>
                <a:gd name="connsiteY4" fmla="*/ 200847 h 22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428" h="229161">
                  <a:moveTo>
                    <a:pt x="304037" y="200847"/>
                  </a:moveTo>
                  <a:cubicBezTo>
                    <a:pt x="283031" y="235222"/>
                    <a:pt x="203672" y="226055"/>
                    <a:pt x="126648" y="182515"/>
                  </a:cubicBezTo>
                  <a:cubicBezTo>
                    <a:pt x="49624" y="136682"/>
                    <a:pt x="2942" y="72517"/>
                    <a:pt x="21615" y="38142"/>
                  </a:cubicBezTo>
                  <a:cubicBezTo>
                    <a:pt x="42622" y="3768"/>
                    <a:pt x="121980" y="12935"/>
                    <a:pt x="199004" y="56476"/>
                  </a:cubicBezTo>
                  <a:cubicBezTo>
                    <a:pt x="276029" y="102308"/>
                    <a:pt x="322710" y="166473"/>
                    <a:pt x="304037" y="20084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0" name="任意多边形: 形状 269">
              <a:extLst>
                <a:ext uri="{FF2B5EF4-FFF2-40B4-BE49-F238E27FC236}">
                  <a16:creationId xmlns:a16="http://schemas.microsoft.com/office/drawing/2014/main" id="{0DF53147-3B7D-4752-A095-8894B04A4D64}"/>
                </a:ext>
              </a:extLst>
            </p:cNvPr>
            <p:cNvSpPr/>
            <p:nvPr/>
          </p:nvSpPr>
          <p:spPr>
            <a:xfrm>
              <a:off x="-493923" y="9105956"/>
              <a:ext cx="163385" cy="114581"/>
            </a:xfrm>
            <a:custGeom>
              <a:avLst/>
              <a:gdLst>
                <a:gd name="connsiteX0" fmla="*/ 150431 w 163384"/>
                <a:gd name="connsiteY0" fmla="*/ 102950 h 114580"/>
                <a:gd name="connsiteX1" fmla="*/ 66405 w 163384"/>
                <a:gd name="connsiteY1" fmla="*/ 98367 h 114580"/>
                <a:gd name="connsiteX2" fmla="*/ 19724 w 163384"/>
                <a:gd name="connsiteY2" fmla="*/ 29618 h 114580"/>
                <a:gd name="connsiteX3" fmla="*/ 103750 w 163384"/>
                <a:gd name="connsiteY3" fmla="*/ 34201 h 114580"/>
                <a:gd name="connsiteX4" fmla="*/ 150431 w 163384"/>
                <a:gd name="connsiteY4" fmla="*/ 102950 h 11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384" h="114580">
                  <a:moveTo>
                    <a:pt x="150431" y="102950"/>
                  </a:moveTo>
                  <a:cubicBezTo>
                    <a:pt x="141095" y="121283"/>
                    <a:pt x="101416" y="118991"/>
                    <a:pt x="66405" y="98367"/>
                  </a:cubicBezTo>
                  <a:cubicBezTo>
                    <a:pt x="31394" y="77742"/>
                    <a:pt x="10387" y="45659"/>
                    <a:pt x="19724" y="29618"/>
                  </a:cubicBezTo>
                  <a:cubicBezTo>
                    <a:pt x="29060" y="11285"/>
                    <a:pt x="68739" y="13577"/>
                    <a:pt x="103750" y="34201"/>
                  </a:cubicBezTo>
                  <a:cubicBezTo>
                    <a:pt x="138761" y="52534"/>
                    <a:pt x="159768" y="84617"/>
                    <a:pt x="150431" y="102950"/>
                  </a:cubicBezTo>
                  <a:close/>
                </a:path>
              </a:pathLst>
            </a:custGeom>
            <a:solidFill>
              <a:srgbClr val="7EAC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1" name="任意多边形: 形状 270">
              <a:extLst>
                <a:ext uri="{FF2B5EF4-FFF2-40B4-BE49-F238E27FC236}">
                  <a16:creationId xmlns:a16="http://schemas.microsoft.com/office/drawing/2014/main" id="{EA8DF870-EC31-4C8F-A414-8CAA764155D2}"/>
                </a:ext>
              </a:extLst>
            </p:cNvPr>
            <p:cNvSpPr/>
            <p:nvPr/>
          </p:nvSpPr>
          <p:spPr>
            <a:xfrm>
              <a:off x="-479318" y="9115809"/>
              <a:ext cx="116703" cy="91665"/>
            </a:xfrm>
            <a:custGeom>
              <a:avLst/>
              <a:gdLst>
                <a:gd name="connsiteX0" fmla="*/ 119488 w 116703"/>
                <a:gd name="connsiteY0" fmla="*/ 81639 h 91664"/>
                <a:gd name="connsiteX1" fmla="*/ 56467 w 116703"/>
                <a:gd name="connsiteY1" fmla="*/ 74764 h 91664"/>
                <a:gd name="connsiteX2" fmla="*/ 19123 w 116703"/>
                <a:gd name="connsiteY2" fmla="*/ 24348 h 91664"/>
                <a:gd name="connsiteX3" fmla="*/ 82142 w 116703"/>
                <a:gd name="connsiteY3" fmla="*/ 31223 h 91664"/>
                <a:gd name="connsiteX4" fmla="*/ 119488 w 116703"/>
                <a:gd name="connsiteY4" fmla="*/ 81639 h 9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703" h="91664">
                  <a:moveTo>
                    <a:pt x="119488" y="81639"/>
                  </a:moveTo>
                  <a:cubicBezTo>
                    <a:pt x="112486" y="93097"/>
                    <a:pt x="84477" y="90806"/>
                    <a:pt x="56467" y="74764"/>
                  </a:cubicBezTo>
                  <a:cubicBezTo>
                    <a:pt x="28459" y="58723"/>
                    <a:pt x="12120" y="35806"/>
                    <a:pt x="19123" y="24348"/>
                  </a:cubicBezTo>
                  <a:cubicBezTo>
                    <a:pt x="26125" y="12890"/>
                    <a:pt x="54134" y="15182"/>
                    <a:pt x="82142" y="31223"/>
                  </a:cubicBezTo>
                  <a:cubicBezTo>
                    <a:pt x="112486" y="47265"/>
                    <a:pt x="128824" y="70181"/>
                    <a:pt x="119488" y="81639"/>
                  </a:cubicBezTo>
                  <a:close/>
                </a:path>
              </a:pathLst>
            </a:custGeom>
            <a:solidFill>
              <a:srgbClr val="000F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2" name="任意多边形: 形状 271">
              <a:extLst>
                <a:ext uri="{FF2B5EF4-FFF2-40B4-BE49-F238E27FC236}">
                  <a16:creationId xmlns:a16="http://schemas.microsoft.com/office/drawing/2014/main" id="{39ADDDE2-4B6B-4A26-B5FC-BEA5512BD1A1}"/>
                </a:ext>
              </a:extLst>
            </p:cNvPr>
            <p:cNvSpPr/>
            <p:nvPr/>
          </p:nvSpPr>
          <p:spPr>
            <a:xfrm>
              <a:off x="-988337" y="9120678"/>
              <a:ext cx="490154" cy="91665"/>
            </a:xfrm>
            <a:custGeom>
              <a:avLst/>
              <a:gdLst>
                <a:gd name="connsiteX0" fmla="*/ 33319 w 490154"/>
                <a:gd name="connsiteY0" fmla="*/ 17187 h 91664"/>
                <a:gd name="connsiteX1" fmla="*/ 33319 w 490154"/>
                <a:gd name="connsiteY1" fmla="*/ 17187 h 91664"/>
                <a:gd name="connsiteX2" fmla="*/ 35653 w 490154"/>
                <a:gd name="connsiteY2" fmla="*/ 17187 h 91664"/>
                <a:gd name="connsiteX3" fmla="*/ 35653 w 490154"/>
                <a:gd name="connsiteY3" fmla="*/ 17187 h 91664"/>
                <a:gd name="connsiteX4" fmla="*/ 411438 w 490154"/>
                <a:gd name="connsiteY4" fmla="*/ 21770 h 91664"/>
                <a:gd name="connsiteX5" fmla="*/ 413772 w 490154"/>
                <a:gd name="connsiteY5" fmla="*/ 21770 h 91664"/>
                <a:gd name="connsiteX6" fmla="*/ 448783 w 490154"/>
                <a:gd name="connsiteY6" fmla="*/ 33228 h 91664"/>
                <a:gd name="connsiteX7" fmla="*/ 479126 w 490154"/>
                <a:gd name="connsiteY7" fmla="*/ 74478 h 91664"/>
                <a:gd name="connsiteX8" fmla="*/ 469790 w 490154"/>
                <a:gd name="connsiteY8" fmla="*/ 79061 h 91664"/>
                <a:gd name="connsiteX9" fmla="*/ 465121 w 490154"/>
                <a:gd name="connsiteY9" fmla="*/ 79061 h 91664"/>
                <a:gd name="connsiteX10" fmla="*/ 465121 w 490154"/>
                <a:gd name="connsiteY10" fmla="*/ 79061 h 91664"/>
                <a:gd name="connsiteX11" fmla="*/ 89336 w 490154"/>
                <a:gd name="connsiteY11" fmla="*/ 76769 h 91664"/>
                <a:gd name="connsiteX12" fmla="*/ 87002 w 490154"/>
                <a:gd name="connsiteY12" fmla="*/ 76769 h 91664"/>
                <a:gd name="connsiteX13" fmla="*/ 49657 w 490154"/>
                <a:gd name="connsiteY13" fmla="*/ 65311 h 91664"/>
                <a:gd name="connsiteX14" fmla="*/ 19314 w 490154"/>
                <a:gd name="connsiteY14" fmla="*/ 21770 h 91664"/>
                <a:gd name="connsiteX15" fmla="*/ 33319 w 490154"/>
                <a:gd name="connsiteY15" fmla="*/ 17187 h 9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0154" h="91664">
                  <a:moveTo>
                    <a:pt x="33319" y="17187"/>
                  </a:moveTo>
                  <a:cubicBezTo>
                    <a:pt x="33319" y="17187"/>
                    <a:pt x="35653" y="17187"/>
                    <a:pt x="33319" y="17187"/>
                  </a:cubicBezTo>
                  <a:cubicBezTo>
                    <a:pt x="35653" y="17187"/>
                    <a:pt x="35653" y="17187"/>
                    <a:pt x="35653" y="17187"/>
                  </a:cubicBezTo>
                  <a:cubicBezTo>
                    <a:pt x="35653" y="17187"/>
                    <a:pt x="35653" y="17187"/>
                    <a:pt x="35653" y="17187"/>
                  </a:cubicBezTo>
                  <a:lnTo>
                    <a:pt x="411438" y="21770"/>
                  </a:lnTo>
                  <a:cubicBezTo>
                    <a:pt x="411438" y="21770"/>
                    <a:pt x="413772" y="21770"/>
                    <a:pt x="413772" y="21770"/>
                  </a:cubicBezTo>
                  <a:cubicBezTo>
                    <a:pt x="423108" y="21770"/>
                    <a:pt x="437112" y="26353"/>
                    <a:pt x="448783" y="33228"/>
                  </a:cubicBezTo>
                  <a:cubicBezTo>
                    <a:pt x="472123" y="46978"/>
                    <a:pt x="486128" y="65311"/>
                    <a:pt x="479126" y="74478"/>
                  </a:cubicBezTo>
                  <a:cubicBezTo>
                    <a:pt x="476792" y="76769"/>
                    <a:pt x="474457" y="79061"/>
                    <a:pt x="469790" y="79061"/>
                  </a:cubicBezTo>
                  <a:cubicBezTo>
                    <a:pt x="469790" y="79061"/>
                    <a:pt x="467456" y="79061"/>
                    <a:pt x="465121" y="79061"/>
                  </a:cubicBezTo>
                  <a:cubicBezTo>
                    <a:pt x="465121" y="79061"/>
                    <a:pt x="465121" y="79061"/>
                    <a:pt x="465121" y="79061"/>
                  </a:cubicBezTo>
                  <a:lnTo>
                    <a:pt x="89336" y="76769"/>
                  </a:lnTo>
                  <a:cubicBezTo>
                    <a:pt x="89336" y="76769"/>
                    <a:pt x="89336" y="76769"/>
                    <a:pt x="87002" y="76769"/>
                  </a:cubicBezTo>
                  <a:cubicBezTo>
                    <a:pt x="77666" y="76769"/>
                    <a:pt x="63661" y="72186"/>
                    <a:pt x="49657" y="65311"/>
                  </a:cubicBezTo>
                  <a:cubicBezTo>
                    <a:pt x="26317" y="51561"/>
                    <a:pt x="12312" y="33228"/>
                    <a:pt x="19314" y="21770"/>
                  </a:cubicBezTo>
                  <a:cubicBezTo>
                    <a:pt x="23983" y="19479"/>
                    <a:pt x="28650" y="17187"/>
                    <a:pt x="33319" y="17187"/>
                  </a:cubicBezTo>
                  <a:close/>
                </a:path>
              </a:pathLst>
            </a:custGeom>
            <a:solidFill>
              <a:srgbClr val="B1D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3" name="任意多边形: 形状 272">
              <a:extLst>
                <a:ext uri="{FF2B5EF4-FFF2-40B4-BE49-F238E27FC236}">
                  <a16:creationId xmlns:a16="http://schemas.microsoft.com/office/drawing/2014/main" id="{09269CCA-BFB5-484E-BC3A-0FF95EACC417}"/>
                </a:ext>
              </a:extLst>
            </p:cNvPr>
            <p:cNvSpPr/>
            <p:nvPr/>
          </p:nvSpPr>
          <p:spPr>
            <a:xfrm>
              <a:off x="-450139" y="9135817"/>
              <a:ext cx="70022" cy="45832"/>
            </a:xfrm>
            <a:custGeom>
              <a:avLst/>
              <a:gdLst>
                <a:gd name="connsiteX0" fmla="*/ 62300 w 70022"/>
                <a:gd name="connsiteY0" fmla="*/ 45589 h 45832"/>
                <a:gd name="connsiteX1" fmla="*/ 34292 w 70022"/>
                <a:gd name="connsiteY1" fmla="*/ 43297 h 45832"/>
                <a:gd name="connsiteX2" fmla="*/ 17953 w 70022"/>
                <a:gd name="connsiteY2" fmla="*/ 20381 h 45832"/>
                <a:gd name="connsiteX3" fmla="*/ 45962 w 70022"/>
                <a:gd name="connsiteY3" fmla="*/ 22673 h 45832"/>
                <a:gd name="connsiteX4" fmla="*/ 62300 w 70022"/>
                <a:gd name="connsiteY4" fmla="*/ 45589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22" h="45832">
                  <a:moveTo>
                    <a:pt x="62300" y="45589"/>
                  </a:moveTo>
                  <a:cubicBezTo>
                    <a:pt x="59966" y="50172"/>
                    <a:pt x="45962" y="50172"/>
                    <a:pt x="34292" y="43297"/>
                  </a:cubicBezTo>
                  <a:cubicBezTo>
                    <a:pt x="22621" y="36423"/>
                    <a:pt x="15619" y="27256"/>
                    <a:pt x="17953" y="20381"/>
                  </a:cubicBezTo>
                  <a:cubicBezTo>
                    <a:pt x="20287" y="15798"/>
                    <a:pt x="34292" y="15798"/>
                    <a:pt x="45962" y="22673"/>
                  </a:cubicBezTo>
                  <a:cubicBezTo>
                    <a:pt x="59966" y="31839"/>
                    <a:pt x="66968" y="41006"/>
                    <a:pt x="62300" y="45589"/>
                  </a:cubicBezTo>
                  <a:close/>
                </a:path>
              </a:pathLst>
            </a:custGeom>
            <a:solidFill>
              <a:srgbClr val="000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4" name="任意多边形: 形状 273">
              <a:extLst>
                <a:ext uri="{FF2B5EF4-FFF2-40B4-BE49-F238E27FC236}">
                  <a16:creationId xmlns:a16="http://schemas.microsoft.com/office/drawing/2014/main" id="{17540809-6F6C-4787-ACC6-9443EE386950}"/>
                </a:ext>
              </a:extLst>
            </p:cNvPr>
            <p:cNvSpPr/>
            <p:nvPr/>
          </p:nvSpPr>
          <p:spPr>
            <a:xfrm>
              <a:off x="-430148" y="9140400"/>
              <a:ext cx="70022" cy="45832"/>
            </a:xfrm>
            <a:custGeom>
              <a:avLst/>
              <a:gdLst>
                <a:gd name="connsiteX0" fmla="*/ 58647 w 70022"/>
                <a:gd name="connsiteY0" fmla="*/ 43298 h 45832"/>
                <a:gd name="connsiteX1" fmla="*/ 32972 w 70022"/>
                <a:gd name="connsiteY1" fmla="*/ 41006 h 45832"/>
                <a:gd name="connsiteX2" fmla="*/ 18968 w 70022"/>
                <a:gd name="connsiteY2" fmla="*/ 20382 h 45832"/>
                <a:gd name="connsiteX3" fmla="*/ 44642 w 70022"/>
                <a:gd name="connsiteY3" fmla="*/ 22673 h 45832"/>
                <a:gd name="connsiteX4" fmla="*/ 58647 w 70022"/>
                <a:gd name="connsiteY4" fmla="*/ 43298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22" h="45832">
                  <a:moveTo>
                    <a:pt x="58647" y="43298"/>
                  </a:moveTo>
                  <a:cubicBezTo>
                    <a:pt x="56313" y="47881"/>
                    <a:pt x="44642" y="47881"/>
                    <a:pt x="32972" y="41006"/>
                  </a:cubicBezTo>
                  <a:cubicBezTo>
                    <a:pt x="21302" y="34131"/>
                    <a:pt x="14300" y="24965"/>
                    <a:pt x="18968" y="20382"/>
                  </a:cubicBezTo>
                  <a:cubicBezTo>
                    <a:pt x="21302" y="15798"/>
                    <a:pt x="32972" y="15798"/>
                    <a:pt x="44642" y="22673"/>
                  </a:cubicBezTo>
                  <a:cubicBezTo>
                    <a:pt x="56313" y="29548"/>
                    <a:pt x="60981" y="38714"/>
                    <a:pt x="58647" y="4329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5" name="任意多边形: 形状 274">
              <a:extLst>
                <a:ext uri="{FF2B5EF4-FFF2-40B4-BE49-F238E27FC236}">
                  <a16:creationId xmlns:a16="http://schemas.microsoft.com/office/drawing/2014/main" id="{BAD4F46D-7A28-408B-992B-C28F4EA169DA}"/>
                </a:ext>
              </a:extLst>
            </p:cNvPr>
            <p:cNvSpPr/>
            <p:nvPr/>
          </p:nvSpPr>
          <p:spPr>
            <a:xfrm>
              <a:off x="-456694" y="9132923"/>
              <a:ext cx="46681" cy="45832"/>
            </a:xfrm>
            <a:custGeom>
              <a:avLst/>
              <a:gdLst>
                <a:gd name="connsiteX0" fmla="*/ 40846 w 46681"/>
                <a:gd name="connsiteY0" fmla="*/ 32442 h 45832"/>
                <a:gd name="connsiteX1" fmla="*/ 26842 w 46681"/>
                <a:gd name="connsiteY1" fmla="*/ 30150 h 45832"/>
                <a:gd name="connsiteX2" fmla="*/ 17506 w 46681"/>
                <a:gd name="connsiteY2" fmla="*/ 18692 h 45832"/>
                <a:gd name="connsiteX3" fmla="*/ 31510 w 46681"/>
                <a:gd name="connsiteY3" fmla="*/ 20984 h 45832"/>
                <a:gd name="connsiteX4" fmla="*/ 40846 w 46681"/>
                <a:gd name="connsiteY4" fmla="*/ 32442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0846" y="32442"/>
                  </a:moveTo>
                  <a:cubicBezTo>
                    <a:pt x="38512" y="34734"/>
                    <a:pt x="33844" y="34734"/>
                    <a:pt x="26842" y="30150"/>
                  </a:cubicBezTo>
                  <a:cubicBezTo>
                    <a:pt x="19840" y="25567"/>
                    <a:pt x="17506" y="20984"/>
                    <a:pt x="17506" y="18692"/>
                  </a:cubicBezTo>
                  <a:cubicBezTo>
                    <a:pt x="19840" y="16401"/>
                    <a:pt x="24507" y="16401"/>
                    <a:pt x="31510" y="20984"/>
                  </a:cubicBezTo>
                  <a:cubicBezTo>
                    <a:pt x="38512" y="23275"/>
                    <a:pt x="40846" y="30150"/>
                    <a:pt x="40846" y="32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6" name="任意多边形: 形状 275">
              <a:extLst>
                <a:ext uri="{FF2B5EF4-FFF2-40B4-BE49-F238E27FC236}">
                  <a16:creationId xmlns:a16="http://schemas.microsoft.com/office/drawing/2014/main" id="{30E7B6BF-236D-4EC6-A6F7-2AB5779B05FD}"/>
                </a:ext>
              </a:extLst>
            </p:cNvPr>
            <p:cNvSpPr/>
            <p:nvPr/>
          </p:nvSpPr>
          <p:spPr>
            <a:xfrm>
              <a:off x="425819" y="8013827"/>
              <a:ext cx="746902" cy="549988"/>
            </a:xfrm>
            <a:custGeom>
              <a:avLst/>
              <a:gdLst>
                <a:gd name="connsiteX0" fmla="*/ 66285 w 746901"/>
                <a:gd name="connsiteY0" fmla="*/ 296765 h 549988"/>
                <a:gd name="connsiteX1" fmla="*/ 19604 w 746901"/>
                <a:gd name="connsiteY1" fmla="*/ 541968 h 549988"/>
                <a:gd name="connsiteX2" fmla="*/ 750167 w 746901"/>
                <a:gd name="connsiteY2" fmla="*/ 81353 h 549988"/>
                <a:gd name="connsiteX3" fmla="*/ 680145 w 746901"/>
                <a:gd name="connsiteY3" fmla="*/ 17187 h 549988"/>
                <a:gd name="connsiteX4" fmla="*/ 66285 w 746901"/>
                <a:gd name="connsiteY4" fmla="*/ 296765 h 54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901" h="549988">
                  <a:moveTo>
                    <a:pt x="66285" y="296765"/>
                  </a:moveTo>
                  <a:cubicBezTo>
                    <a:pt x="66285" y="296765"/>
                    <a:pt x="5599" y="388429"/>
                    <a:pt x="19604" y="541968"/>
                  </a:cubicBezTo>
                  <a:cubicBezTo>
                    <a:pt x="19604" y="541968"/>
                    <a:pt x="470079" y="525926"/>
                    <a:pt x="750167" y="81353"/>
                  </a:cubicBezTo>
                  <a:lnTo>
                    <a:pt x="680145" y="17187"/>
                  </a:lnTo>
                  <a:cubicBezTo>
                    <a:pt x="680145" y="17187"/>
                    <a:pt x="346373" y="342597"/>
                    <a:pt x="66285" y="296765"/>
                  </a:cubicBezTo>
                  <a:close/>
                </a:path>
              </a:pathLst>
            </a:custGeom>
            <a:solidFill>
              <a:srgbClr val="14A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7" name="任意多边形: 形状 276">
              <a:extLst>
                <a:ext uri="{FF2B5EF4-FFF2-40B4-BE49-F238E27FC236}">
                  <a16:creationId xmlns:a16="http://schemas.microsoft.com/office/drawing/2014/main" id="{91A05BC0-86DA-424B-B6CA-D9554EED216D}"/>
                </a:ext>
              </a:extLst>
            </p:cNvPr>
            <p:cNvSpPr/>
            <p:nvPr/>
          </p:nvSpPr>
          <p:spPr>
            <a:xfrm>
              <a:off x="1125804" y="7795187"/>
              <a:ext cx="256748" cy="274994"/>
            </a:xfrm>
            <a:custGeom>
              <a:avLst/>
              <a:gdLst>
                <a:gd name="connsiteX0" fmla="*/ 17506 w 256747"/>
                <a:gd name="connsiteY0" fmla="*/ 215201 h 274994"/>
                <a:gd name="connsiteX1" fmla="*/ 26842 w 256747"/>
                <a:gd name="connsiteY1" fmla="*/ 153328 h 274994"/>
                <a:gd name="connsiteX2" fmla="*/ 54851 w 256747"/>
                <a:gd name="connsiteY2" fmla="*/ 59372 h 274994"/>
                <a:gd name="connsiteX3" fmla="*/ 75857 w 256747"/>
                <a:gd name="connsiteY3" fmla="*/ 79996 h 274994"/>
                <a:gd name="connsiteX4" fmla="*/ 68855 w 256747"/>
                <a:gd name="connsiteY4" fmla="*/ 134995 h 274994"/>
                <a:gd name="connsiteX5" fmla="*/ 106201 w 256747"/>
                <a:gd name="connsiteY5" fmla="*/ 86871 h 274994"/>
                <a:gd name="connsiteX6" fmla="*/ 152882 w 256747"/>
                <a:gd name="connsiteY6" fmla="*/ 18122 h 274994"/>
                <a:gd name="connsiteX7" fmla="*/ 166886 w 256747"/>
                <a:gd name="connsiteY7" fmla="*/ 27289 h 274994"/>
                <a:gd name="connsiteX8" fmla="*/ 127207 w 256747"/>
                <a:gd name="connsiteY8" fmla="*/ 105204 h 274994"/>
                <a:gd name="connsiteX9" fmla="*/ 127207 w 256747"/>
                <a:gd name="connsiteY9" fmla="*/ 116662 h 274994"/>
                <a:gd name="connsiteX10" fmla="*/ 192561 w 256747"/>
                <a:gd name="connsiteY10" fmla="*/ 41039 h 274994"/>
                <a:gd name="connsiteX11" fmla="*/ 220570 w 256747"/>
                <a:gd name="connsiteY11" fmla="*/ 41039 h 274994"/>
                <a:gd name="connsiteX12" fmla="*/ 176223 w 256747"/>
                <a:gd name="connsiteY12" fmla="*/ 98329 h 274994"/>
                <a:gd name="connsiteX13" fmla="*/ 157550 w 256747"/>
                <a:gd name="connsiteY13" fmla="*/ 134995 h 274994"/>
                <a:gd name="connsiteX14" fmla="*/ 218236 w 256747"/>
                <a:gd name="connsiteY14" fmla="*/ 75413 h 274994"/>
                <a:gd name="connsiteX15" fmla="*/ 241576 w 256747"/>
                <a:gd name="connsiteY15" fmla="*/ 79996 h 274994"/>
                <a:gd name="connsiteX16" fmla="*/ 176223 w 256747"/>
                <a:gd name="connsiteY16" fmla="*/ 153328 h 274994"/>
                <a:gd name="connsiteX17" fmla="*/ 178556 w 256747"/>
                <a:gd name="connsiteY17" fmla="*/ 160203 h 274994"/>
                <a:gd name="connsiteX18" fmla="*/ 227572 w 256747"/>
                <a:gd name="connsiteY18" fmla="*/ 134995 h 274994"/>
                <a:gd name="connsiteX19" fmla="*/ 250912 w 256747"/>
                <a:gd name="connsiteY19" fmla="*/ 132703 h 274994"/>
                <a:gd name="connsiteX20" fmla="*/ 241576 w 256747"/>
                <a:gd name="connsiteY20" fmla="*/ 146453 h 274994"/>
                <a:gd name="connsiteX21" fmla="*/ 176223 w 256747"/>
                <a:gd name="connsiteY21" fmla="*/ 203743 h 274994"/>
                <a:gd name="connsiteX22" fmla="*/ 94530 w 256747"/>
                <a:gd name="connsiteY22" fmla="*/ 256451 h 274994"/>
                <a:gd name="connsiteX23" fmla="*/ 57185 w 256747"/>
                <a:gd name="connsiteY23" fmla="*/ 270201 h 274994"/>
                <a:gd name="connsiteX24" fmla="*/ 43180 w 256747"/>
                <a:gd name="connsiteY24" fmla="*/ 244993 h 274994"/>
                <a:gd name="connsiteX25" fmla="*/ 17506 w 256747"/>
                <a:gd name="connsiteY25" fmla="*/ 215201 h 27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56747" h="274994">
                  <a:moveTo>
                    <a:pt x="17506" y="215201"/>
                  </a:moveTo>
                  <a:cubicBezTo>
                    <a:pt x="17506" y="215201"/>
                    <a:pt x="19840" y="167078"/>
                    <a:pt x="26842" y="153328"/>
                  </a:cubicBezTo>
                  <a:cubicBezTo>
                    <a:pt x="26842" y="153328"/>
                    <a:pt x="50182" y="70830"/>
                    <a:pt x="54851" y="59372"/>
                  </a:cubicBezTo>
                  <a:cubicBezTo>
                    <a:pt x="54851" y="59372"/>
                    <a:pt x="75857" y="57080"/>
                    <a:pt x="75857" y="79996"/>
                  </a:cubicBezTo>
                  <a:cubicBezTo>
                    <a:pt x="75857" y="105204"/>
                    <a:pt x="68855" y="134995"/>
                    <a:pt x="68855" y="134995"/>
                  </a:cubicBezTo>
                  <a:cubicBezTo>
                    <a:pt x="68855" y="134995"/>
                    <a:pt x="96864" y="109787"/>
                    <a:pt x="106201" y="86871"/>
                  </a:cubicBezTo>
                  <a:cubicBezTo>
                    <a:pt x="115537" y="66246"/>
                    <a:pt x="138877" y="22706"/>
                    <a:pt x="152882" y="18122"/>
                  </a:cubicBezTo>
                  <a:cubicBezTo>
                    <a:pt x="166886" y="13539"/>
                    <a:pt x="166886" y="27289"/>
                    <a:pt x="166886" y="27289"/>
                  </a:cubicBezTo>
                  <a:cubicBezTo>
                    <a:pt x="166886" y="27289"/>
                    <a:pt x="134209" y="91454"/>
                    <a:pt x="127207" y="105204"/>
                  </a:cubicBezTo>
                  <a:cubicBezTo>
                    <a:pt x="120204" y="116662"/>
                    <a:pt x="127207" y="116662"/>
                    <a:pt x="127207" y="116662"/>
                  </a:cubicBezTo>
                  <a:cubicBezTo>
                    <a:pt x="127207" y="116662"/>
                    <a:pt x="180890" y="52497"/>
                    <a:pt x="192561" y="41039"/>
                  </a:cubicBezTo>
                  <a:cubicBezTo>
                    <a:pt x="201897" y="29581"/>
                    <a:pt x="213567" y="29581"/>
                    <a:pt x="220570" y="41039"/>
                  </a:cubicBezTo>
                  <a:cubicBezTo>
                    <a:pt x="220570" y="41039"/>
                    <a:pt x="192561" y="75413"/>
                    <a:pt x="176223" y="98329"/>
                  </a:cubicBezTo>
                  <a:cubicBezTo>
                    <a:pt x="171554" y="105204"/>
                    <a:pt x="145879" y="130412"/>
                    <a:pt x="157550" y="134995"/>
                  </a:cubicBezTo>
                  <a:cubicBezTo>
                    <a:pt x="157550" y="134995"/>
                    <a:pt x="211234" y="84579"/>
                    <a:pt x="218236" y="75413"/>
                  </a:cubicBezTo>
                  <a:cubicBezTo>
                    <a:pt x="225237" y="66246"/>
                    <a:pt x="236908" y="68538"/>
                    <a:pt x="241576" y="79996"/>
                  </a:cubicBezTo>
                  <a:lnTo>
                    <a:pt x="176223" y="153328"/>
                  </a:lnTo>
                  <a:cubicBezTo>
                    <a:pt x="176223" y="153328"/>
                    <a:pt x="171554" y="160203"/>
                    <a:pt x="178556" y="160203"/>
                  </a:cubicBezTo>
                  <a:cubicBezTo>
                    <a:pt x="183225" y="160203"/>
                    <a:pt x="222904" y="137287"/>
                    <a:pt x="227572" y="134995"/>
                  </a:cubicBezTo>
                  <a:cubicBezTo>
                    <a:pt x="232240" y="130412"/>
                    <a:pt x="243910" y="121245"/>
                    <a:pt x="250912" y="132703"/>
                  </a:cubicBezTo>
                  <a:cubicBezTo>
                    <a:pt x="250912" y="132703"/>
                    <a:pt x="253247" y="137287"/>
                    <a:pt x="241576" y="146453"/>
                  </a:cubicBezTo>
                  <a:cubicBezTo>
                    <a:pt x="229906" y="155620"/>
                    <a:pt x="176223" y="203743"/>
                    <a:pt x="176223" y="203743"/>
                  </a:cubicBezTo>
                  <a:cubicBezTo>
                    <a:pt x="176223" y="203743"/>
                    <a:pt x="145879" y="238118"/>
                    <a:pt x="94530" y="256451"/>
                  </a:cubicBezTo>
                  <a:cubicBezTo>
                    <a:pt x="43180" y="274784"/>
                    <a:pt x="29176" y="261034"/>
                    <a:pt x="57185" y="270201"/>
                  </a:cubicBezTo>
                  <a:lnTo>
                    <a:pt x="43180" y="244993"/>
                  </a:lnTo>
                  <a:lnTo>
                    <a:pt x="17506" y="215201"/>
                  </a:lnTo>
                  <a:close/>
                </a:path>
              </a:pathLst>
            </a:custGeom>
            <a:solidFill>
              <a:srgbClr val="FFCD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8" name="任意多边形: 形状 277">
              <a:extLst>
                <a:ext uri="{FF2B5EF4-FFF2-40B4-BE49-F238E27FC236}">
                  <a16:creationId xmlns:a16="http://schemas.microsoft.com/office/drawing/2014/main" id="{CA3E7169-972C-48ED-859D-91AAA19EF7D9}"/>
                </a:ext>
              </a:extLst>
            </p:cNvPr>
            <p:cNvSpPr/>
            <p:nvPr/>
          </p:nvSpPr>
          <p:spPr>
            <a:xfrm>
              <a:off x="1088459" y="7979452"/>
              <a:ext cx="140044" cy="114581"/>
            </a:xfrm>
            <a:custGeom>
              <a:avLst/>
              <a:gdLst>
                <a:gd name="connsiteX0" fmla="*/ 124873 w 140044"/>
                <a:gd name="connsiteY0" fmla="*/ 79061 h 114580"/>
                <a:gd name="connsiteX1" fmla="*/ 52517 w 140044"/>
                <a:gd name="connsiteY1" fmla="*/ 17187 h 114580"/>
                <a:gd name="connsiteX2" fmla="*/ 17506 w 140044"/>
                <a:gd name="connsiteY2" fmla="*/ 51561 h 114580"/>
                <a:gd name="connsiteX3" fmla="*/ 89862 w 140044"/>
                <a:gd name="connsiteY3" fmla="*/ 115727 h 11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44" h="114580">
                  <a:moveTo>
                    <a:pt x="124873" y="79061"/>
                  </a:moveTo>
                  <a:lnTo>
                    <a:pt x="52517" y="17187"/>
                  </a:lnTo>
                  <a:lnTo>
                    <a:pt x="17506" y="51561"/>
                  </a:lnTo>
                  <a:lnTo>
                    <a:pt x="89862" y="115727"/>
                  </a:ln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9" name="任意多边形: 形状 278">
              <a:extLst>
                <a:ext uri="{FF2B5EF4-FFF2-40B4-BE49-F238E27FC236}">
                  <a16:creationId xmlns:a16="http://schemas.microsoft.com/office/drawing/2014/main" id="{05EC8F09-206F-4DE9-8008-652635756794}"/>
                </a:ext>
              </a:extLst>
            </p:cNvPr>
            <p:cNvSpPr/>
            <p:nvPr/>
          </p:nvSpPr>
          <p:spPr>
            <a:xfrm>
              <a:off x="490938" y="8297987"/>
              <a:ext cx="186725" cy="252078"/>
            </a:xfrm>
            <a:custGeom>
              <a:avLst/>
              <a:gdLst>
                <a:gd name="connsiteX0" fmla="*/ 17506 w 186725"/>
                <a:gd name="connsiteY0" fmla="*/ 17187 h 252078"/>
                <a:gd name="connsiteX1" fmla="*/ 183224 w 186725"/>
                <a:gd name="connsiteY1" fmla="*/ 209683 h 252078"/>
                <a:gd name="connsiteX2" fmla="*/ 113202 w 186725"/>
                <a:gd name="connsiteY2" fmla="*/ 237183 h 252078"/>
                <a:gd name="connsiteX3" fmla="*/ 52517 w 186725"/>
                <a:gd name="connsiteY3" fmla="*/ 168434 h 25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25" h="252078">
                  <a:moveTo>
                    <a:pt x="17506" y="17187"/>
                  </a:moveTo>
                  <a:cubicBezTo>
                    <a:pt x="17506" y="17187"/>
                    <a:pt x="120204" y="72186"/>
                    <a:pt x="183224" y="209683"/>
                  </a:cubicBezTo>
                  <a:cubicBezTo>
                    <a:pt x="141211" y="223433"/>
                    <a:pt x="113202" y="237183"/>
                    <a:pt x="113202" y="237183"/>
                  </a:cubicBezTo>
                  <a:lnTo>
                    <a:pt x="52517" y="168434"/>
                  </a:lnTo>
                </a:path>
              </a:pathLst>
            </a:custGeom>
            <a:solidFill>
              <a:srgbClr val="0091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0" name="任意多边形: 形状 279">
              <a:extLst>
                <a:ext uri="{FF2B5EF4-FFF2-40B4-BE49-F238E27FC236}">
                  <a16:creationId xmlns:a16="http://schemas.microsoft.com/office/drawing/2014/main" id="{0B009CFC-7349-4FAB-99F9-F2EFE9AB8B5A}"/>
                </a:ext>
              </a:extLst>
            </p:cNvPr>
            <p:cNvSpPr/>
            <p:nvPr/>
          </p:nvSpPr>
          <p:spPr>
            <a:xfrm>
              <a:off x="-680765" y="9888371"/>
              <a:ext cx="93363" cy="274994"/>
            </a:xfrm>
            <a:custGeom>
              <a:avLst/>
              <a:gdLst>
                <a:gd name="connsiteX0" fmla="*/ 78191 w 93362"/>
                <a:gd name="connsiteY0" fmla="*/ 17187 h 274994"/>
                <a:gd name="connsiteX1" fmla="*/ 17506 w 93362"/>
                <a:gd name="connsiteY1" fmla="*/ 19479 h 274994"/>
                <a:gd name="connsiteX2" fmla="*/ 22174 w 93362"/>
                <a:gd name="connsiteY2" fmla="*/ 271557 h 274994"/>
                <a:gd name="connsiteX3" fmla="*/ 82859 w 93362"/>
                <a:gd name="connsiteY3" fmla="*/ 92810 h 274994"/>
                <a:gd name="connsiteX4" fmla="*/ 85193 w 93362"/>
                <a:gd name="connsiteY4" fmla="*/ 72186 h 274994"/>
                <a:gd name="connsiteX5" fmla="*/ 78191 w 93362"/>
                <a:gd name="connsiteY5" fmla="*/ 17187 h 27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362" h="274994">
                  <a:moveTo>
                    <a:pt x="78191" y="17187"/>
                  </a:moveTo>
                  <a:lnTo>
                    <a:pt x="17506" y="19479"/>
                  </a:lnTo>
                  <a:lnTo>
                    <a:pt x="22174" y="271557"/>
                  </a:lnTo>
                  <a:lnTo>
                    <a:pt x="82859" y="92810"/>
                  </a:lnTo>
                  <a:cubicBezTo>
                    <a:pt x="85193" y="85936"/>
                    <a:pt x="85193" y="79060"/>
                    <a:pt x="85193" y="72186"/>
                  </a:cubicBezTo>
                  <a:lnTo>
                    <a:pt x="78191" y="17187"/>
                  </a:lnTo>
                  <a:close/>
                </a:path>
              </a:pathLst>
            </a:custGeom>
            <a:solidFill>
              <a:srgbClr val="000F1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1" name="任意多边形: 形状 280">
              <a:extLst>
                <a:ext uri="{FF2B5EF4-FFF2-40B4-BE49-F238E27FC236}">
                  <a16:creationId xmlns:a16="http://schemas.microsoft.com/office/drawing/2014/main" id="{64C4AB49-FFB6-4DEB-92D7-7E1BB5F7424F}"/>
                </a:ext>
              </a:extLst>
            </p:cNvPr>
            <p:cNvSpPr/>
            <p:nvPr/>
          </p:nvSpPr>
          <p:spPr>
            <a:xfrm>
              <a:off x="-634083" y="9134428"/>
              <a:ext cx="1003649" cy="847899"/>
            </a:xfrm>
            <a:custGeom>
              <a:avLst/>
              <a:gdLst>
                <a:gd name="connsiteX0" fmla="*/ 559010 w 1003649"/>
                <a:gd name="connsiteY0" fmla="*/ 17187 h 847898"/>
                <a:gd name="connsiteX1" fmla="*/ 680381 w 1003649"/>
                <a:gd name="connsiteY1" fmla="*/ 546551 h 847898"/>
                <a:gd name="connsiteX2" fmla="*/ 17506 w 1003649"/>
                <a:gd name="connsiteY2" fmla="*/ 773422 h 847898"/>
                <a:gd name="connsiteX3" fmla="*/ 38512 w 1003649"/>
                <a:gd name="connsiteY3" fmla="*/ 844461 h 847898"/>
                <a:gd name="connsiteX4" fmla="*/ 997814 w 1003649"/>
                <a:gd name="connsiteY4" fmla="*/ 670299 h 847898"/>
                <a:gd name="connsiteX5" fmla="*/ 997814 w 1003649"/>
                <a:gd name="connsiteY5" fmla="*/ 470928 h 847898"/>
                <a:gd name="connsiteX6" fmla="*/ 909120 w 1003649"/>
                <a:gd name="connsiteY6" fmla="*/ 244058 h 847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3649" h="847898">
                  <a:moveTo>
                    <a:pt x="559010" y="17187"/>
                  </a:moveTo>
                  <a:lnTo>
                    <a:pt x="680381" y="546551"/>
                  </a:lnTo>
                  <a:cubicBezTo>
                    <a:pt x="680381" y="546551"/>
                    <a:pt x="374618" y="571759"/>
                    <a:pt x="17506" y="773422"/>
                  </a:cubicBezTo>
                  <a:lnTo>
                    <a:pt x="38512" y="844461"/>
                  </a:lnTo>
                  <a:lnTo>
                    <a:pt x="997814" y="670299"/>
                  </a:lnTo>
                  <a:lnTo>
                    <a:pt x="997814" y="470928"/>
                  </a:lnTo>
                  <a:lnTo>
                    <a:pt x="909120" y="244058"/>
                  </a:lnTo>
                </a:path>
              </a:pathLst>
            </a:custGeom>
            <a:solidFill>
              <a:srgbClr val="0021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2" name="任意多边形: 形状 281">
              <a:extLst>
                <a:ext uri="{FF2B5EF4-FFF2-40B4-BE49-F238E27FC236}">
                  <a16:creationId xmlns:a16="http://schemas.microsoft.com/office/drawing/2014/main" id="{B8856B69-F36F-434F-898E-1155C3827E59}"/>
                </a:ext>
              </a:extLst>
            </p:cNvPr>
            <p:cNvSpPr/>
            <p:nvPr/>
          </p:nvSpPr>
          <p:spPr>
            <a:xfrm>
              <a:off x="-92579" y="9116095"/>
              <a:ext cx="723561" cy="1420804"/>
            </a:xfrm>
            <a:custGeom>
              <a:avLst/>
              <a:gdLst>
                <a:gd name="connsiteX0" fmla="*/ 17506 w 723561"/>
                <a:gd name="connsiteY0" fmla="*/ 35520 h 1420803"/>
                <a:gd name="connsiteX1" fmla="*/ 521664 w 723561"/>
                <a:gd name="connsiteY1" fmla="*/ 686340 h 1420803"/>
                <a:gd name="connsiteX2" fmla="*/ 285923 w 723561"/>
                <a:gd name="connsiteY2" fmla="*/ 1378409 h 1420803"/>
                <a:gd name="connsiteX3" fmla="*/ 341941 w 723561"/>
                <a:gd name="connsiteY3" fmla="*/ 1408200 h 1420803"/>
                <a:gd name="connsiteX4" fmla="*/ 717726 w 723561"/>
                <a:gd name="connsiteY4" fmla="*/ 690923 h 1420803"/>
                <a:gd name="connsiteX5" fmla="*/ 535668 w 723561"/>
                <a:gd name="connsiteY5" fmla="*/ 17187 h 1420803"/>
                <a:gd name="connsiteX6" fmla="*/ 17506 w 723561"/>
                <a:gd name="connsiteY6" fmla="*/ 35520 h 1420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3561" h="1420803">
                  <a:moveTo>
                    <a:pt x="17506" y="35520"/>
                  </a:moveTo>
                  <a:cubicBezTo>
                    <a:pt x="17506" y="35520"/>
                    <a:pt x="229905" y="420512"/>
                    <a:pt x="521664" y="686340"/>
                  </a:cubicBezTo>
                  <a:cubicBezTo>
                    <a:pt x="521664" y="686340"/>
                    <a:pt x="297594" y="977375"/>
                    <a:pt x="285923" y="1378409"/>
                  </a:cubicBezTo>
                  <a:lnTo>
                    <a:pt x="341941" y="1408200"/>
                  </a:lnTo>
                  <a:lnTo>
                    <a:pt x="717726" y="690923"/>
                  </a:lnTo>
                  <a:lnTo>
                    <a:pt x="535668" y="17187"/>
                  </a:lnTo>
                  <a:lnTo>
                    <a:pt x="17506" y="35520"/>
                  </a:lnTo>
                  <a:close/>
                </a:path>
              </a:pathLst>
            </a:custGeom>
            <a:solidFill>
              <a:srgbClr val="0035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3" name="任意多边形: 形状 282">
              <a:extLst>
                <a:ext uri="{FF2B5EF4-FFF2-40B4-BE49-F238E27FC236}">
                  <a16:creationId xmlns:a16="http://schemas.microsoft.com/office/drawing/2014/main" id="{0A219CA5-BE3B-4E5D-AA46-2DD391CFA446}"/>
                </a:ext>
              </a:extLst>
            </p:cNvPr>
            <p:cNvSpPr/>
            <p:nvPr/>
          </p:nvSpPr>
          <p:spPr>
            <a:xfrm>
              <a:off x="-34228" y="8226444"/>
              <a:ext cx="630198" cy="756234"/>
            </a:xfrm>
            <a:custGeom>
              <a:avLst/>
              <a:gdLst>
                <a:gd name="connsiteX0" fmla="*/ 584684 w 630198"/>
                <a:gd name="connsiteY0" fmla="*/ 737258 h 756234"/>
                <a:gd name="connsiteX1" fmla="*/ 547339 w 630198"/>
                <a:gd name="connsiteY1" fmla="*/ 421015 h 756234"/>
                <a:gd name="connsiteX2" fmla="*/ 617361 w 630198"/>
                <a:gd name="connsiteY2" fmla="*/ 366016 h 756234"/>
                <a:gd name="connsiteX3" fmla="*/ 596354 w 630198"/>
                <a:gd name="connsiteY3" fmla="*/ 207894 h 756234"/>
                <a:gd name="connsiteX4" fmla="*/ 533334 w 630198"/>
                <a:gd name="connsiteY4" fmla="*/ 68105 h 756234"/>
                <a:gd name="connsiteX5" fmla="*/ 302261 w 630198"/>
                <a:gd name="connsiteY5" fmla="*/ 26856 h 756234"/>
                <a:gd name="connsiteX6" fmla="*/ 17506 w 630198"/>
                <a:gd name="connsiteY6" fmla="*/ 606636 h 756234"/>
                <a:gd name="connsiteX7" fmla="*/ 584684 w 630198"/>
                <a:gd name="connsiteY7" fmla="*/ 737258 h 75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0198" h="756234">
                  <a:moveTo>
                    <a:pt x="584684" y="737258"/>
                  </a:moveTo>
                  <a:cubicBezTo>
                    <a:pt x="584684" y="737258"/>
                    <a:pt x="509993" y="567678"/>
                    <a:pt x="547339" y="421015"/>
                  </a:cubicBezTo>
                  <a:cubicBezTo>
                    <a:pt x="573014" y="402682"/>
                    <a:pt x="605690" y="384349"/>
                    <a:pt x="617361" y="366016"/>
                  </a:cubicBezTo>
                  <a:cubicBezTo>
                    <a:pt x="612693" y="292684"/>
                    <a:pt x="608025" y="251435"/>
                    <a:pt x="596354" y="207894"/>
                  </a:cubicBezTo>
                  <a:cubicBezTo>
                    <a:pt x="573014" y="120813"/>
                    <a:pt x="554341" y="65814"/>
                    <a:pt x="533334" y="68105"/>
                  </a:cubicBezTo>
                  <a:cubicBezTo>
                    <a:pt x="449308" y="36023"/>
                    <a:pt x="418965" y="-643"/>
                    <a:pt x="302261" y="26856"/>
                  </a:cubicBezTo>
                  <a:cubicBezTo>
                    <a:pt x="183224" y="54356"/>
                    <a:pt x="80525" y="292684"/>
                    <a:pt x="17506" y="606636"/>
                  </a:cubicBezTo>
                  <a:cubicBezTo>
                    <a:pt x="211233" y="783090"/>
                    <a:pt x="584684" y="737258"/>
                    <a:pt x="584684" y="737258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4" name="任意多边形: 形状 283">
              <a:extLst>
                <a:ext uri="{FF2B5EF4-FFF2-40B4-BE49-F238E27FC236}">
                  <a16:creationId xmlns:a16="http://schemas.microsoft.com/office/drawing/2014/main" id="{2299E0A2-4599-4380-BD8D-8566524CBF9F}"/>
                </a:ext>
              </a:extLst>
            </p:cNvPr>
            <p:cNvSpPr/>
            <p:nvPr/>
          </p:nvSpPr>
          <p:spPr>
            <a:xfrm>
              <a:off x="262199" y="7855023"/>
              <a:ext cx="373451" cy="458324"/>
            </a:xfrm>
            <a:custGeom>
              <a:avLst/>
              <a:gdLst>
                <a:gd name="connsiteX0" fmla="*/ 89862 w 373450"/>
                <a:gd name="connsiteY0" fmla="*/ 361611 h 458323"/>
                <a:gd name="connsiteX1" fmla="*/ 17506 w 373450"/>
                <a:gd name="connsiteY1" fmla="*/ 418902 h 458323"/>
                <a:gd name="connsiteX2" fmla="*/ 17506 w 373450"/>
                <a:gd name="connsiteY2" fmla="*/ 173698 h 458323"/>
                <a:gd name="connsiteX3" fmla="*/ 180890 w 373450"/>
                <a:gd name="connsiteY3" fmla="*/ 17868 h 458323"/>
                <a:gd name="connsiteX4" fmla="*/ 372284 w 373450"/>
                <a:gd name="connsiteY4" fmla="*/ 185157 h 458323"/>
                <a:gd name="connsiteX5" fmla="*/ 257915 w 373450"/>
                <a:gd name="connsiteY5" fmla="*/ 457859 h 458323"/>
                <a:gd name="connsiteX6" fmla="*/ 243910 w 373450"/>
                <a:gd name="connsiteY6" fmla="*/ 441818 h 458323"/>
                <a:gd name="connsiteX7" fmla="*/ 206565 w 373450"/>
                <a:gd name="connsiteY7" fmla="*/ 430360 h 458323"/>
                <a:gd name="connsiteX8" fmla="*/ 157550 w 373450"/>
                <a:gd name="connsiteY8" fmla="*/ 334112 h 458323"/>
                <a:gd name="connsiteX9" fmla="*/ 150548 w 373450"/>
                <a:gd name="connsiteY9" fmla="*/ 391402 h 45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450" h="458323">
                  <a:moveTo>
                    <a:pt x="89862" y="361611"/>
                  </a:moveTo>
                  <a:lnTo>
                    <a:pt x="17506" y="418902"/>
                  </a:lnTo>
                  <a:lnTo>
                    <a:pt x="17506" y="173698"/>
                  </a:lnTo>
                  <a:cubicBezTo>
                    <a:pt x="17506" y="173698"/>
                    <a:pt x="19840" y="29326"/>
                    <a:pt x="180890" y="17868"/>
                  </a:cubicBezTo>
                  <a:cubicBezTo>
                    <a:pt x="311598" y="8702"/>
                    <a:pt x="369950" y="93492"/>
                    <a:pt x="372284" y="185157"/>
                  </a:cubicBezTo>
                  <a:cubicBezTo>
                    <a:pt x="376952" y="398277"/>
                    <a:pt x="257915" y="457859"/>
                    <a:pt x="257915" y="457859"/>
                  </a:cubicBezTo>
                  <a:lnTo>
                    <a:pt x="243910" y="441818"/>
                  </a:lnTo>
                  <a:lnTo>
                    <a:pt x="206565" y="430360"/>
                  </a:lnTo>
                  <a:lnTo>
                    <a:pt x="157550" y="334112"/>
                  </a:lnTo>
                  <a:lnTo>
                    <a:pt x="150548" y="391402"/>
                  </a:lnTo>
                </a:path>
              </a:pathLst>
            </a:custGeom>
            <a:solidFill>
              <a:srgbClr val="1316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5" name="任意多边形: 形状 284">
              <a:extLst>
                <a:ext uri="{FF2B5EF4-FFF2-40B4-BE49-F238E27FC236}">
                  <a16:creationId xmlns:a16="http://schemas.microsoft.com/office/drawing/2014/main" id="{F59DD882-9A83-478D-998E-1D2933158986}"/>
                </a:ext>
              </a:extLst>
            </p:cNvPr>
            <p:cNvSpPr/>
            <p:nvPr/>
          </p:nvSpPr>
          <p:spPr>
            <a:xfrm>
              <a:off x="563293" y="8009243"/>
              <a:ext cx="70022" cy="114581"/>
            </a:xfrm>
            <a:custGeom>
              <a:avLst/>
              <a:gdLst>
                <a:gd name="connsiteX0" fmla="*/ 29176 w 70022"/>
                <a:gd name="connsiteY0" fmla="*/ 17187 h 114580"/>
                <a:gd name="connsiteX1" fmla="*/ 57185 w 70022"/>
                <a:gd name="connsiteY1" fmla="*/ 99685 h 114580"/>
                <a:gd name="connsiteX2" fmla="*/ 17506 w 70022"/>
                <a:gd name="connsiteY2" fmla="*/ 99685 h 114580"/>
                <a:gd name="connsiteX3" fmla="*/ 29176 w 70022"/>
                <a:gd name="connsiteY3" fmla="*/ 17187 h 11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022" h="114580">
                  <a:moveTo>
                    <a:pt x="29176" y="17187"/>
                  </a:moveTo>
                  <a:cubicBezTo>
                    <a:pt x="29176" y="17187"/>
                    <a:pt x="54851" y="63020"/>
                    <a:pt x="57185" y="99685"/>
                  </a:cubicBezTo>
                  <a:lnTo>
                    <a:pt x="17506" y="99685"/>
                  </a:lnTo>
                  <a:lnTo>
                    <a:pt x="29176" y="17187"/>
                  </a:lnTo>
                  <a:close/>
                </a:path>
              </a:pathLst>
            </a:custGeom>
            <a:solidFill>
              <a:srgbClr val="FF90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6" name="任意多边形: 形状 285">
              <a:extLst>
                <a:ext uri="{FF2B5EF4-FFF2-40B4-BE49-F238E27FC236}">
                  <a16:creationId xmlns:a16="http://schemas.microsoft.com/office/drawing/2014/main" id="{EABD2BBA-07E3-4C03-AC9A-3F3E22A33767}"/>
                </a:ext>
              </a:extLst>
            </p:cNvPr>
            <p:cNvSpPr/>
            <p:nvPr/>
          </p:nvSpPr>
          <p:spPr>
            <a:xfrm>
              <a:off x="283205" y="7951953"/>
              <a:ext cx="326770" cy="412491"/>
            </a:xfrm>
            <a:custGeom>
              <a:avLst/>
              <a:gdLst>
                <a:gd name="connsiteX0" fmla="*/ 194895 w 326769"/>
                <a:gd name="connsiteY0" fmla="*/ 271557 h 412491"/>
                <a:gd name="connsiteX1" fmla="*/ 302262 w 326769"/>
                <a:gd name="connsiteY1" fmla="*/ 269265 h 412491"/>
                <a:gd name="connsiteX2" fmla="*/ 309264 w 326769"/>
                <a:gd name="connsiteY2" fmla="*/ 216558 h 412491"/>
                <a:gd name="connsiteX3" fmla="*/ 255581 w 326769"/>
                <a:gd name="connsiteY3" fmla="*/ 189059 h 412491"/>
                <a:gd name="connsiteX4" fmla="*/ 311598 w 326769"/>
                <a:gd name="connsiteY4" fmla="*/ 189059 h 412491"/>
                <a:gd name="connsiteX5" fmla="*/ 306931 w 326769"/>
                <a:gd name="connsiteY5" fmla="*/ 33228 h 412491"/>
                <a:gd name="connsiteX6" fmla="*/ 299928 w 326769"/>
                <a:gd name="connsiteY6" fmla="*/ 17187 h 412491"/>
                <a:gd name="connsiteX7" fmla="*/ 162218 w 326769"/>
                <a:gd name="connsiteY7" fmla="*/ 51561 h 412491"/>
                <a:gd name="connsiteX8" fmla="*/ 113202 w 326769"/>
                <a:gd name="connsiteY8" fmla="*/ 108852 h 412491"/>
                <a:gd name="connsiteX9" fmla="*/ 50183 w 326769"/>
                <a:gd name="connsiteY9" fmla="*/ 253224 h 412491"/>
                <a:gd name="connsiteX10" fmla="*/ 17506 w 326769"/>
                <a:gd name="connsiteY10" fmla="*/ 312806 h 412491"/>
                <a:gd name="connsiteX11" fmla="*/ 134209 w 326769"/>
                <a:gd name="connsiteY11" fmla="*/ 404471 h 412491"/>
                <a:gd name="connsiteX12" fmla="*/ 197229 w 326769"/>
                <a:gd name="connsiteY12" fmla="*/ 395304 h 412491"/>
                <a:gd name="connsiteX13" fmla="*/ 194895 w 326769"/>
                <a:gd name="connsiteY13" fmla="*/ 381554 h 412491"/>
                <a:gd name="connsiteX14" fmla="*/ 194895 w 326769"/>
                <a:gd name="connsiteY14" fmla="*/ 310514 h 412491"/>
                <a:gd name="connsiteX15" fmla="*/ 194895 w 326769"/>
                <a:gd name="connsiteY15" fmla="*/ 271557 h 41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6769" h="412491">
                  <a:moveTo>
                    <a:pt x="194895" y="271557"/>
                  </a:moveTo>
                  <a:lnTo>
                    <a:pt x="302262" y="269265"/>
                  </a:lnTo>
                  <a:cubicBezTo>
                    <a:pt x="304596" y="237182"/>
                    <a:pt x="306931" y="232599"/>
                    <a:pt x="309264" y="216558"/>
                  </a:cubicBezTo>
                  <a:cubicBezTo>
                    <a:pt x="269585" y="218849"/>
                    <a:pt x="255581" y="189059"/>
                    <a:pt x="255581" y="189059"/>
                  </a:cubicBezTo>
                  <a:lnTo>
                    <a:pt x="311598" y="189059"/>
                  </a:lnTo>
                  <a:cubicBezTo>
                    <a:pt x="325603" y="63020"/>
                    <a:pt x="306931" y="33228"/>
                    <a:pt x="306931" y="33228"/>
                  </a:cubicBezTo>
                  <a:lnTo>
                    <a:pt x="299928" y="17187"/>
                  </a:lnTo>
                  <a:cubicBezTo>
                    <a:pt x="260249" y="92810"/>
                    <a:pt x="162218" y="51561"/>
                    <a:pt x="162218" y="51561"/>
                  </a:cubicBezTo>
                  <a:cubicBezTo>
                    <a:pt x="164552" y="106560"/>
                    <a:pt x="113202" y="108852"/>
                    <a:pt x="113202" y="108852"/>
                  </a:cubicBezTo>
                  <a:cubicBezTo>
                    <a:pt x="127207" y="223433"/>
                    <a:pt x="50183" y="253224"/>
                    <a:pt x="50183" y="253224"/>
                  </a:cubicBezTo>
                  <a:lnTo>
                    <a:pt x="17506" y="312806"/>
                  </a:lnTo>
                  <a:lnTo>
                    <a:pt x="134209" y="404471"/>
                  </a:lnTo>
                  <a:lnTo>
                    <a:pt x="197229" y="395304"/>
                  </a:lnTo>
                  <a:lnTo>
                    <a:pt x="194895" y="381554"/>
                  </a:lnTo>
                  <a:lnTo>
                    <a:pt x="194895" y="310514"/>
                  </a:lnTo>
                  <a:lnTo>
                    <a:pt x="194895" y="271557"/>
                  </a:lnTo>
                  <a:close/>
                </a:path>
              </a:pathLst>
            </a:custGeom>
            <a:solidFill>
              <a:srgbClr val="FFCD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7" name="任意多边形: 形状 286">
              <a:extLst>
                <a:ext uri="{FF2B5EF4-FFF2-40B4-BE49-F238E27FC236}">
                  <a16:creationId xmlns:a16="http://schemas.microsoft.com/office/drawing/2014/main" id="{2FB1B53B-0D9E-43FD-A177-7DE585D6BF48}"/>
                </a:ext>
              </a:extLst>
            </p:cNvPr>
            <p:cNvSpPr/>
            <p:nvPr/>
          </p:nvSpPr>
          <p:spPr>
            <a:xfrm>
              <a:off x="283205" y="8199447"/>
              <a:ext cx="46681" cy="45832"/>
            </a:xfrm>
            <a:custGeom>
              <a:avLst/>
              <a:gdLst>
                <a:gd name="connsiteX0" fmla="*/ 50183 w 46681"/>
                <a:gd name="connsiteY0" fmla="*/ 33229 h 45832"/>
                <a:gd name="connsiteX1" fmla="*/ 33844 w 46681"/>
                <a:gd name="connsiteY1" fmla="*/ 49270 h 45832"/>
                <a:gd name="connsiteX2" fmla="*/ 17506 w 46681"/>
                <a:gd name="connsiteY2" fmla="*/ 33229 h 45832"/>
                <a:gd name="connsiteX3" fmla="*/ 33844 w 46681"/>
                <a:gd name="connsiteY3" fmla="*/ 17187 h 45832"/>
                <a:gd name="connsiteX4" fmla="*/ 50183 w 46681"/>
                <a:gd name="connsiteY4" fmla="*/ 33229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50183" y="33229"/>
                  </a:moveTo>
                  <a:cubicBezTo>
                    <a:pt x="50183" y="42395"/>
                    <a:pt x="43180" y="49270"/>
                    <a:pt x="33844" y="49270"/>
                  </a:cubicBezTo>
                  <a:cubicBezTo>
                    <a:pt x="24508" y="49270"/>
                    <a:pt x="17506" y="42395"/>
                    <a:pt x="17506" y="33229"/>
                  </a:cubicBezTo>
                  <a:cubicBezTo>
                    <a:pt x="17506" y="24062"/>
                    <a:pt x="24508" y="17187"/>
                    <a:pt x="33844" y="17187"/>
                  </a:cubicBezTo>
                  <a:cubicBezTo>
                    <a:pt x="43180" y="17187"/>
                    <a:pt x="50183" y="24062"/>
                    <a:pt x="50183" y="33229"/>
                  </a:cubicBezTo>
                  <a:close/>
                </a:path>
              </a:pathLst>
            </a:custGeom>
            <a:solidFill>
              <a:srgbClr val="1316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8" name="任意多边形: 形状 287">
              <a:extLst>
                <a:ext uri="{FF2B5EF4-FFF2-40B4-BE49-F238E27FC236}">
                  <a16:creationId xmlns:a16="http://schemas.microsoft.com/office/drawing/2014/main" id="{9F6E65E1-4FA8-4168-9172-38D95E760536}"/>
                </a:ext>
              </a:extLst>
            </p:cNvPr>
            <p:cNvSpPr/>
            <p:nvPr/>
          </p:nvSpPr>
          <p:spPr>
            <a:xfrm>
              <a:off x="360230" y="8311737"/>
              <a:ext cx="140044" cy="91665"/>
            </a:xfrm>
            <a:custGeom>
              <a:avLst/>
              <a:gdLst>
                <a:gd name="connsiteX0" fmla="*/ 17506 w 140044"/>
                <a:gd name="connsiteY0" fmla="*/ 42395 h 91664"/>
                <a:gd name="connsiteX1" fmla="*/ 66521 w 140044"/>
                <a:gd name="connsiteY1" fmla="*/ 76769 h 91664"/>
                <a:gd name="connsiteX2" fmla="*/ 113202 w 140044"/>
                <a:gd name="connsiteY2" fmla="*/ 65311 h 91664"/>
                <a:gd name="connsiteX3" fmla="*/ 131875 w 140044"/>
                <a:gd name="connsiteY3" fmla="*/ 19479 h 91664"/>
                <a:gd name="connsiteX4" fmla="*/ 80525 w 140044"/>
                <a:gd name="connsiteY4" fmla="*/ 17187 h 91664"/>
                <a:gd name="connsiteX5" fmla="*/ 17506 w 140044"/>
                <a:gd name="connsiteY5" fmla="*/ 42395 h 9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044" h="91664">
                  <a:moveTo>
                    <a:pt x="17506" y="42395"/>
                  </a:moveTo>
                  <a:lnTo>
                    <a:pt x="66521" y="76769"/>
                  </a:lnTo>
                  <a:cubicBezTo>
                    <a:pt x="82859" y="88227"/>
                    <a:pt x="103866" y="81353"/>
                    <a:pt x="113202" y="65311"/>
                  </a:cubicBezTo>
                  <a:lnTo>
                    <a:pt x="131875" y="19479"/>
                  </a:lnTo>
                  <a:lnTo>
                    <a:pt x="80525" y="17187"/>
                  </a:lnTo>
                  <a:lnTo>
                    <a:pt x="17506" y="42395"/>
                  </a:lnTo>
                  <a:close/>
                </a:path>
              </a:pathLst>
            </a:custGeom>
            <a:solidFill>
              <a:srgbClr val="003C9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9" name="任意多边形: 形状 288">
              <a:extLst>
                <a:ext uri="{FF2B5EF4-FFF2-40B4-BE49-F238E27FC236}">
                  <a16:creationId xmlns:a16="http://schemas.microsoft.com/office/drawing/2014/main" id="{0E56505D-1A83-4327-8847-2EA54EF5725C}"/>
                </a:ext>
              </a:extLst>
            </p:cNvPr>
            <p:cNvSpPr/>
            <p:nvPr/>
          </p:nvSpPr>
          <p:spPr>
            <a:xfrm>
              <a:off x="250528" y="8206322"/>
              <a:ext cx="186725" cy="183329"/>
            </a:xfrm>
            <a:custGeom>
              <a:avLst/>
              <a:gdLst>
                <a:gd name="connsiteX0" fmla="*/ 190226 w 186725"/>
                <a:gd name="connsiteY0" fmla="*/ 120310 h 183329"/>
                <a:gd name="connsiteX1" fmla="*/ 127207 w 186725"/>
                <a:gd name="connsiteY1" fmla="*/ 182184 h 183329"/>
                <a:gd name="connsiteX2" fmla="*/ 17506 w 186725"/>
                <a:gd name="connsiteY2" fmla="*/ 46978 h 183329"/>
                <a:gd name="connsiteX3" fmla="*/ 45515 w 186725"/>
                <a:gd name="connsiteY3" fmla="*/ 17187 h 183329"/>
                <a:gd name="connsiteX4" fmla="*/ 190226 w 186725"/>
                <a:gd name="connsiteY4" fmla="*/ 120310 h 183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25" h="183329">
                  <a:moveTo>
                    <a:pt x="190226" y="120310"/>
                  </a:moveTo>
                  <a:lnTo>
                    <a:pt x="127207" y="182184"/>
                  </a:lnTo>
                  <a:cubicBezTo>
                    <a:pt x="127207" y="182184"/>
                    <a:pt x="17506" y="131768"/>
                    <a:pt x="17506" y="46978"/>
                  </a:cubicBezTo>
                  <a:lnTo>
                    <a:pt x="45515" y="17187"/>
                  </a:lnTo>
                  <a:cubicBezTo>
                    <a:pt x="47849" y="17187"/>
                    <a:pt x="106201" y="95102"/>
                    <a:pt x="190226" y="120310"/>
                  </a:cubicBezTo>
                  <a:close/>
                </a:path>
              </a:pathLst>
            </a:custGeom>
            <a:solidFill>
              <a:srgbClr val="14A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0" name="任意多边形: 形状 289">
              <a:extLst>
                <a:ext uri="{FF2B5EF4-FFF2-40B4-BE49-F238E27FC236}">
                  <a16:creationId xmlns:a16="http://schemas.microsoft.com/office/drawing/2014/main" id="{4B7A97C9-5FD1-462F-886B-9CF88A25C862}"/>
                </a:ext>
              </a:extLst>
            </p:cNvPr>
            <p:cNvSpPr/>
            <p:nvPr/>
          </p:nvSpPr>
          <p:spPr>
            <a:xfrm>
              <a:off x="423249" y="8268196"/>
              <a:ext cx="93363" cy="114581"/>
            </a:xfrm>
            <a:custGeom>
              <a:avLst/>
              <a:gdLst>
                <a:gd name="connsiteX0" fmla="*/ 17506 w 93362"/>
                <a:gd name="connsiteY0" fmla="*/ 58436 h 114580"/>
                <a:gd name="connsiteX1" fmla="*/ 75857 w 93362"/>
                <a:gd name="connsiteY1" fmla="*/ 101977 h 114580"/>
                <a:gd name="connsiteX2" fmla="*/ 54851 w 93362"/>
                <a:gd name="connsiteY2" fmla="*/ 17187 h 114580"/>
                <a:gd name="connsiteX3" fmla="*/ 17506 w 93362"/>
                <a:gd name="connsiteY3" fmla="*/ 58436 h 11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62" h="114580">
                  <a:moveTo>
                    <a:pt x="17506" y="58436"/>
                  </a:moveTo>
                  <a:lnTo>
                    <a:pt x="75857" y="101977"/>
                  </a:lnTo>
                  <a:cubicBezTo>
                    <a:pt x="75857" y="101977"/>
                    <a:pt x="85194" y="63020"/>
                    <a:pt x="54851" y="17187"/>
                  </a:cubicBezTo>
                  <a:lnTo>
                    <a:pt x="17506" y="58436"/>
                  </a:lnTo>
                  <a:close/>
                </a:path>
              </a:pathLst>
            </a:custGeom>
            <a:solidFill>
              <a:srgbClr val="14A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1" name="任意多边形: 形状 290">
              <a:extLst>
                <a:ext uri="{FF2B5EF4-FFF2-40B4-BE49-F238E27FC236}">
                  <a16:creationId xmlns:a16="http://schemas.microsoft.com/office/drawing/2014/main" id="{B8295465-7CE1-428E-9DCD-C2AB48EEC303}"/>
                </a:ext>
              </a:extLst>
            </p:cNvPr>
            <p:cNvSpPr/>
            <p:nvPr/>
          </p:nvSpPr>
          <p:spPr>
            <a:xfrm>
              <a:off x="-506850" y="7852177"/>
              <a:ext cx="1003649" cy="1099977"/>
            </a:xfrm>
            <a:custGeom>
              <a:avLst/>
              <a:gdLst>
                <a:gd name="connsiteX0" fmla="*/ 443446 w 1003649"/>
                <a:gd name="connsiteY0" fmla="*/ 1086317 h 1099976"/>
                <a:gd name="connsiteX1" fmla="*/ 25648 w 1003649"/>
                <a:gd name="connsiteY1" fmla="*/ 618827 h 1099976"/>
                <a:gd name="connsiteX2" fmla="*/ 688524 w 1003649"/>
                <a:gd name="connsiteY2" fmla="*/ 220086 h 1099976"/>
                <a:gd name="connsiteX3" fmla="*/ 991952 w 1003649"/>
                <a:gd name="connsiteY3" fmla="*/ 18423 h 1099976"/>
                <a:gd name="connsiteX4" fmla="*/ 870581 w 1003649"/>
                <a:gd name="connsiteY4" fmla="*/ 311751 h 1099976"/>
                <a:gd name="connsiteX5" fmla="*/ 777218 w 1003649"/>
                <a:gd name="connsiteY5" fmla="*/ 444664 h 1099976"/>
                <a:gd name="connsiteX6" fmla="*/ 658180 w 1003649"/>
                <a:gd name="connsiteY6" fmla="*/ 607369 h 1099976"/>
                <a:gd name="connsiteX7" fmla="*/ 443446 w 1003649"/>
                <a:gd name="connsiteY7" fmla="*/ 1086317 h 109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3649" h="1099976">
                  <a:moveTo>
                    <a:pt x="443446" y="1086317"/>
                  </a:moveTo>
                  <a:cubicBezTo>
                    <a:pt x="443446" y="1086317"/>
                    <a:pt x="-51376" y="1019861"/>
                    <a:pt x="25648" y="618827"/>
                  </a:cubicBezTo>
                  <a:cubicBezTo>
                    <a:pt x="86333" y="302584"/>
                    <a:pt x="490128" y="380499"/>
                    <a:pt x="688524" y="220086"/>
                  </a:cubicBezTo>
                  <a:cubicBezTo>
                    <a:pt x="826233" y="107796"/>
                    <a:pt x="828568" y="4673"/>
                    <a:pt x="991952" y="18423"/>
                  </a:cubicBezTo>
                  <a:cubicBezTo>
                    <a:pt x="842571" y="107796"/>
                    <a:pt x="870581" y="311751"/>
                    <a:pt x="870581" y="311751"/>
                  </a:cubicBezTo>
                  <a:lnTo>
                    <a:pt x="777218" y="444664"/>
                  </a:lnTo>
                  <a:cubicBezTo>
                    <a:pt x="777218" y="444664"/>
                    <a:pt x="777218" y="527163"/>
                    <a:pt x="658180" y="607369"/>
                  </a:cubicBezTo>
                  <a:cubicBezTo>
                    <a:pt x="571820" y="666951"/>
                    <a:pt x="443446" y="1086317"/>
                    <a:pt x="443446" y="1086317"/>
                  </a:cubicBezTo>
                  <a:close/>
                </a:path>
              </a:pathLst>
            </a:custGeom>
            <a:solidFill>
              <a:srgbClr val="1316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2" name="任意多边形: 形状 291">
              <a:extLst>
                <a:ext uri="{FF2B5EF4-FFF2-40B4-BE49-F238E27FC236}">
                  <a16:creationId xmlns:a16="http://schemas.microsoft.com/office/drawing/2014/main" id="{BCE8864C-AD38-4E56-8293-A56CFDD37331}"/>
                </a:ext>
              </a:extLst>
            </p:cNvPr>
            <p:cNvSpPr/>
            <p:nvPr/>
          </p:nvSpPr>
          <p:spPr>
            <a:xfrm>
              <a:off x="-31894" y="9391089"/>
              <a:ext cx="560176" cy="114581"/>
            </a:xfrm>
            <a:custGeom>
              <a:avLst/>
              <a:gdLst>
                <a:gd name="connsiteX0" fmla="*/ 561344 w 560176"/>
                <a:gd name="connsiteY0" fmla="*/ 63020 h 114580"/>
                <a:gd name="connsiteX1" fmla="*/ 38513 w 560176"/>
                <a:gd name="connsiteY1" fmla="*/ 118019 h 114580"/>
                <a:gd name="connsiteX2" fmla="*/ 17506 w 560176"/>
                <a:gd name="connsiteY2" fmla="*/ 17187 h 11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0176" h="114580">
                  <a:moveTo>
                    <a:pt x="561344" y="63020"/>
                  </a:moveTo>
                  <a:lnTo>
                    <a:pt x="38513" y="118019"/>
                  </a:lnTo>
                  <a:lnTo>
                    <a:pt x="17506" y="17187"/>
                  </a:lnTo>
                </a:path>
              </a:pathLst>
            </a:custGeom>
            <a:solidFill>
              <a:srgbClr val="001F5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3" name="任意多边形: 形状 292">
              <a:extLst>
                <a:ext uri="{FF2B5EF4-FFF2-40B4-BE49-F238E27FC236}">
                  <a16:creationId xmlns:a16="http://schemas.microsoft.com/office/drawing/2014/main" id="{569F83F1-E3F5-4616-8E6C-A17669D57468}"/>
                </a:ext>
              </a:extLst>
            </p:cNvPr>
            <p:cNvSpPr/>
            <p:nvPr/>
          </p:nvSpPr>
          <p:spPr>
            <a:xfrm>
              <a:off x="-108918" y="8593606"/>
              <a:ext cx="886946" cy="870815"/>
            </a:xfrm>
            <a:custGeom>
              <a:avLst/>
              <a:gdLst>
                <a:gd name="connsiteX0" fmla="*/ 743401 w 886945"/>
                <a:gd name="connsiteY0" fmla="*/ 853628 h 870815"/>
                <a:gd name="connsiteX1" fmla="*/ 143545 w 886945"/>
                <a:gd name="connsiteY1" fmla="*/ 853628 h 870815"/>
                <a:gd name="connsiteX2" fmla="*/ 17506 w 886945"/>
                <a:gd name="connsiteY2" fmla="*/ 729880 h 870815"/>
                <a:gd name="connsiteX3" fmla="*/ 17506 w 886945"/>
                <a:gd name="connsiteY3" fmla="*/ 140934 h 870815"/>
                <a:gd name="connsiteX4" fmla="*/ 143545 w 886945"/>
                <a:gd name="connsiteY4" fmla="*/ 17187 h 870815"/>
                <a:gd name="connsiteX5" fmla="*/ 743401 w 886945"/>
                <a:gd name="connsiteY5" fmla="*/ 17187 h 870815"/>
                <a:gd name="connsiteX6" fmla="*/ 869440 w 886945"/>
                <a:gd name="connsiteY6" fmla="*/ 140934 h 870815"/>
                <a:gd name="connsiteX7" fmla="*/ 869440 w 886945"/>
                <a:gd name="connsiteY7" fmla="*/ 729880 h 870815"/>
                <a:gd name="connsiteX8" fmla="*/ 743401 w 886945"/>
                <a:gd name="connsiteY8" fmla="*/ 853628 h 87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6945" h="870815">
                  <a:moveTo>
                    <a:pt x="743401" y="853628"/>
                  </a:moveTo>
                  <a:lnTo>
                    <a:pt x="143545" y="853628"/>
                  </a:lnTo>
                  <a:cubicBezTo>
                    <a:pt x="73523" y="853628"/>
                    <a:pt x="17506" y="798629"/>
                    <a:pt x="17506" y="729880"/>
                  </a:cubicBezTo>
                  <a:lnTo>
                    <a:pt x="17506" y="140934"/>
                  </a:lnTo>
                  <a:cubicBezTo>
                    <a:pt x="17506" y="72186"/>
                    <a:pt x="73523" y="17187"/>
                    <a:pt x="143545" y="17187"/>
                  </a:cubicBezTo>
                  <a:lnTo>
                    <a:pt x="743401" y="17187"/>
                  </a:lnTo>
                  <a:cubicBezTo>
                    <a:pt x="813423" y="17187"/>
                    <a:pt x="869440" y="72186"/>
                    <a:pt x="869440" y="140934"/>
                  </a:cubicBezTo>
                  <a:lnTo>
                    <a:pt x="869440" y="729880"/>
                  </a:lnTo>
                  <a:cubicBezTo>
                    <a:pt x="867106" y="798629"/>
                    <a:pt x="811089" y="853628"/>
                    <a:pt x="743401" y="8536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4" name="任意多边形: 形状 293">
              <a:extLst>
                <a:ext uri="{FF2B5EF4-FFF2-40B4-BE49-F238E27FC236}">
                  <a16:creationId xmlns:a16="http://schemas.microsoft.com/office/drawing/2014/main" id="{DC07B94F-E997-4A3C-B0C8-5F439001C504}"/>
                </a:ext>
              </a:extLst>
            </p:cNvPr>
            <p:cNvSpPr/>
            <p:nvPr/>
          </p:nvSpPr>
          <p:spPr>
            <a:xfrm>
              <a:off x="-8553" y="8790685"/>
              <a:ext cx="676880" cy="504156"/>
            </a:xfrm>
            <a:custGeom>
              <a:avLst/>
              <a:gdLst>
                <a:gd name="connsiteX0" fmla="*/ 666377 w 676879"/>
                <a:gd name="connsiteY0" fmla="*/ 195933 h 504156"/>
                <a:gd name="connsiteX1" fmla="*/ 484319 w 676879"/>
                <a:gd name="connsiteY1" fmla="*/ 17187 h 504156"/>
                <a:gd name="connsiteX2" fmla="*/ 341942 w 676879"/>
                <a:gd name="connsiteY2" fmla="*/ 83644 h 504156"/>
                <a:gd name="connsiteX3" fmla="*/ 199563 w 676879"/>
                <a:gd name="connsiteY3" fmla="*/ 17187 h 504156"/>
                <a:gd name="connsiteX4" fmla="*/ 17506 w 676879"/>
                <a:gd name="connsiteY4" fmla="*/ 195933 h 504156"/>
                <a:gd name="connsiteX5" fmla="*/ 87528 w 676879"/>
                <a:gd name="connsiteY5" fmla="*/ 338014 h 504156"/>
                <a:gd name="connsiteX6" fmla="*/ 87528 w 676879"/>
                <a:gd name="connsiteY6" fmla="*/ 338014 h 504156"/>
                <a:gd name="connsiteX7" fmla="*/ 92196 w 676879"/>
                <a:gd name="connsiteY7" fmla="*/ 340306 h 504156"/>
                <a:gd name="connsiteX8" fmla="*/ 106201 w 676879"/>
                <a:gd name="connsiteY8" fmla="*/ 349472 h 504156"/>
                <a:gd name="connsiteX9" fmla="*/ 341942 w 676879"/>
                <a:gd name="connsiteY9" fmla="*/ 500719 h 504156"/>
                <a:gd name="connsiteX10" fmla="*/ 577682 w 676879"/>
                <a:gd name="connsiteY10" fmla="*/ 349472 h 504156"/>
                <a:gd name="connsiteX11" fmla="*/ 591687 w 676879"/>
                <a:gd name="connsiteY11" fmla="*/ 340306 h 504156"/>
                <a:gd name="connsiteX12" fmla="*/ 596355 w 676879"/>
                <a:gd name="connsiteY12" fmla="*/ 338014 h 504156"/>
                <a:gd name="connsiteX13" fmla="*/ 596355 w 676879"/>
                <a:gd name="connsiteY13" fmla="*/ 338014 h 504156"/>
                <a:gd name="connsiteX14" fmla="*/ 666377 w 676879"/>
                <a:gd name="connsiteY14" fmla="*/ 195933 h 504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6879" h="504156">
                  <a:moveTo>
                    <a:pt x="666377" y="195933"/>
                  </a:moveTo>
                  <a:cubicBezTo>
                    <a:pt x="666377" y="97394"/>
                    <a:pt x="584685" y="17187"/>
                    <a:pt x="484319" y="17187"/>
                  </a:cubicBezTo>
                  <a:cubicBezTo>
                    <a:pt x="425967" y="17187"/>
                    <a:pt x="376953" y="44686"/>
                    <a:pt x="341942" y="83644"/>
                  </a:cubicBezTo>
                  <a:cubicBezTo>
                    <a:pt x="309264" y="42395"/>
                    <a:pt x="257915" y="17187"/>
                    <a:pt x="199563" y="17187"/>
                  </a:cubicBezTo>
                  <a:cubicBezTo>
                    <a:pt x="99198" y="17187"/>
                    <a:pt x="17506" y="97394"/>
                    <a:pt x="17506" y="195933"/>
                  </a:cubicBezTo>
                  <a:cubicBezTo>
                    <a:pt x="17506" y="253224"/>
                    <a:pt x="45515" y="303639"/>
                    <a:pt x="87528" y="338014"/>
                  </a:cubicBezTo>
                  <a:lnTo>
                    <a:pt x="87528" y="338014"/>
                  </a:lnTo>
                  <a:lnTo>
                    <a:pt x="92196" y="340306"/>
                  </a:lnTo>
                  <a:cubicBezTo>
                    <a:pt x="96864" y="342597"/>
                    <a:pt x="101532" y="344889"/>
                    <a:pt x="106201" y="349472"/>
                  </a:cubicBezTo>
                  <a:lnTo>
                    <a:pt x="341942" y="500719"/>
                  </a:lnTo>
                  <a:lnTo>
                    <a:pt x="577682" y="349472"/>
                  </a:lnTo>
                  <a:cubicBezTo>
                    <a:pt x="582350" y="347180"/>
                    <a:pt x="587019" y="344889"/>
                    <a:pt x="591687" y="340306"/>
                  </a:cubicBezTo>
                  <a:lnTo>
                    <a:pt x="596355" y="338014"/>
                  </a:lnTo>
                  <a:lnTo>
                    <a:pt x="596355" y="338014"/>
                  </a:lnTo>
                  <a:cubicBezTo>
                    <a:pt x="638368" y="303639"/>
                    <a:pt x="666377" y="253224"/>
                    <a:pt x="666377" y="195933"/>
                  </a:cubicBezTo>
                  <a:close/>
                </a:path>
              </a:pathLst>
            </a:custGeom>
            <a:solidFill>
              <a:srgbClr val="1A225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5" name="任意多边形: 形状 294">
              <a:extLst>
                <a:ext uri="{FF2B5EF4-FFF2-40B4-BE49-F238E27FC236}">
                  <a16:creationId xmlns:a16="http://schemas.microsoft.com/office/drawing/2014/main" id="{9DCBD466-A8C9-4526-B11B-FEB2BEE1E83A}"/>
                </a:ext>
              </a:extLst>
            </p:cNvPr>
            <p:cNvSpPr/>
            <p:nvPr/>
          </p:nvSpPr>
          <p:spPr>
            <a:xfrm>
              <a:off x="-431019" y="7667792"/>
              <a:ext cx="513495" cy="389575"/>
            </a:xfrm>
            <a:custGeom>
              <a:avLst/>
              <a:gdLst>
                <a:gd name="connsiteX0" fmla="*/ 498323 w 513495"/>
                <a:gd name="connsiteY0" fmla="*/ 150101 h 389575"/>
                <a:gd name="connsiteX1" fmla="*/ 362947 w 513495"/>
                <a:gd name="connsiteY1" fmla="*/ 17187 h 389575"/>
                <a:gd name="connsiteX2" fmla="*/ 257914 w 513495"/>
                <a:gd name="connsiteY2" fmla="*/ 67603 h 389575"/>
                <a:gd name="connsiteX3" fmla="*/ 152881 w 513495"/>
                <a:gd name="connsiteY3" fmla="*/ 17187 h 389575"/>
                <a:gd name="connsiteX4" fmla="*/ 17506 w 513495"/>
                <a:gd name="connsiteY4" fmla="*/ 150101 h 389575"/>
                <a:gd name="connsiteX5" fmla="*/ 71189 w 513495"/>
                <a:gd name="connsiteY5" fmla="*/ 255516 h 389575"/>
                <a:gd name="connsiteX6" fmla="*/ 71189 w 513495"/>
                <a:gd name="connsiteY6" fmla="*/ 255516 h 389575"/>
                <a:gd name="connsiteX7" fmla="*/ 73523 w 513495"/>
                <a:gd name="connsiteY7" fmla="*/ 257807 h 389575"/>
                <a:gd name="connsiteX8" fmla="*/ 82859 w 513495"/>
                <a:gd name="connsiteY8" fmla="*/ 264682 h 389575"/>
                <a:gd name="connsiteX9" fmla="*/ 257914 w 513495"/>
                <a:gd name="connsiteY9" fmla="*/ 376971 h 389575"/>
                <a:gd name="connsiteX10" fmla="*/ 432969 w 513495"/>
                <a:gd name="connsiteY10" fmla="*/ 264682 h 389575"/>
                <a:gd name="connsiteX11" fmla="*/ 442306 w 513495"/>
                <a:gd name="connsiteY11" fmla="*/ 257807 h 389575"/>
                <a:gd name="connsiteX12" fmla="*/ 444640 w 513495"/>
                <a:gd name="connsiteY12" fmla="*/ 255516 h 389575"/>
                <a:gd name="connsiteX13" fmla="*/ 444640 w 513495"/>
                <a:gd name="connsiteY13" fmla="*/ 255516 h 389575"/>
                <a:gd name="connsiteX14" fmla="*/ 498323 w 513495"/>
                <a:gd name="connsiteY14" fmla="*/ 150101 h 38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13495" h="389575">
                  <a:moveTo>
                    <a:pt x="498323" y="150101"/>
                  </a:moveTo>
                  <a:cubicBezTo>
                    <a:pt x="498323" y="76769"/>
                    <a:pt x="437638" y="17187"/>
                    <a:pt x="362947" y="17187"/>
                  </a:cubicBezTo>
                  <a:cubicBezTo>
                    <a:pt x="320934" y="17187"/>
                    <a:pt x="281255" y="37812"/>
                    <a:pt x="257914" y="67603"/>
                  </a:cubicBezTo>
                  <a:cubicBezTo>
                    <a:pt x="232239" y="37812"/>
                    <a:pt x="194894" y="17187"/>
                    <a:pt x="152881" y="17187"/>
                  </a:cubicBezTo>
                  <a:cubicBezTo>
                    <a:pt x="78191" y="17187"/>
                    <a:pt x="17506" y="76769"/>
                    <a:pt x="17506" y="150101"/>
                  </a:cubicBezTo>
                  <a:cubicBezTo>
                    <a:pt x="17506" y="193642"/>
                    <a:pt x="38512" y="230308"/>
                    <a:pt x="71189" y="255516"/>
                  </a:cubicBezTo>
                  <a:lnTo>
                    <a:pt x="71189" y="255516"/>
                  </a:lnTo>
                  <a:lnTo>
                    <a:pt x="73523" y="257807"/>
                  </a:lnTo>
                  <a:cubicBezTo>
                    <a:pt x="75857" y="260099"/>
                    <a:pt x="80525" y="262390"/>
                    <a:pt x="82859" y="264682"/>
                  </a:cubicBezTo>
                  <a:lnTo>
                    <a:pt x="257914" y="376971"/>
                  </a:lnTo>
                  <a:lnTo>
                    <a:pt x="432969" y="264682"/>
                  </a:lnTo>
                  <a:cubicBezTo>
                    <a:pt x="435304" y="262390"/>
                    <a:pt x="439971" y="260099"/>
                    <a:pt x="442306" y="257807"/>
                  </a:cubicBezTo>
                  <a:lnTo>
                    <a:pt x="444640" y="255516"/>
                  </a:lnTo>
                  <a:lnTo>
                    <a:pt x="444640" y="255516"/>
                  </a:lnTo>
                  <a:cubicBezTo>
                    <a:pt x="477317" y="230308"/>
                    <a:pt x="498323" y="191350"/>
                    <a:pt x="498323" y="150101"/>
                  </a:cubicBezTo>
                  <a:close/>
                </a:path>
              </a:pathLst>
            </a:custGeom>
            <a:solidFill>
              <a:srgbClr val="008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6" name="任意多边形: 形状 295">
              <a:extLst>
                <a:ext uri="{FF2B5EF4-FFF2-40B4-BE49-F238E27FC236}">
                  <a16:creationId xmlns:a16="http://schemas.microsoft.com/office/drawing/2014/main" id="{CFB4FACD-7B8C-4F90-ADE4-B3B38F8E5C85}"/>
                </a:ext>
              </a:extLst>
            </p:cNvPr>
            <p:cNvSpPr/>
            <p:nvPr/>
          </p:nvSpPr>
          <p:spPr>
            <a:xfrm>
              <a:off x="-335323" y="7340090"/>
              <a:ext cx="303429" cy="252078"/>
            </a:xfrm>
            <a:custGeom>
              <a:avLst/>
              <a:gdLst>
                <a:gd name="connsiteX0" fmla="*/ 306931 w 303428"/>
                <a:gd name="connsiteY0" fmla="*/ 97394 h 252078"/>
                <a:gd name="connsiteX1" fmla="*/ 225238 w 303428"/>
                <a:gd name="connsiteY1" fmla="*/ 17187 h 252078"/>
                <a:gd name="connsiteX2" fmla="*/ 162218 w 303428"/>
                <a:gd name="connsiteY2" fmla="*/ 46978 h 252078"/>
                <a:gd name="connsiteX3" fmla="*/ 99198 w 303428"/>
                <a:gd name="connsiteY3" fmla="*/ 17187 h 252078"/>
                <a:gd name="connsiteX4" fmla="*/ 17506 w 303428"/>
                <a:gd name="connsiteY4" fmla="*/ 97394 h 252078"/>
                <a:gd name="connsiteX5" fmla="*/ 50183 w 303428"/>
                <a:gd name="connsiteY5" fmla="*/ 161559 h 252078"/>
                <a:gd name="connsiteX6" fmla="*/ 50183 w 303428"/>
                <a:gd name="connsiteY6" fmla="*/ 161559 h 252078"/>
                <a:gd name="connsiteX7" fmla="*/ 52517 w 303428"/>
                <a:gd name="connsiteY7" fmla="*/ 163851 h 252078"/>
                <a:gd name="connsiteX8" fmla="*/ 57185 w 303428"/>
                <a:gd name="connsiteY8" fmla="*/ 168434 h 252078"/>
                <a:gd name="connsiteX9" fmla="*/ 162218 w 303428"/>
                <a:gd name="connsiteY9" fmla="*/ 237183 h 252078"/>
                <a:gd name="connsiteX10" fmla="*/ 267251 w 303428"/>
                <a:gd name="connsiteY10" fmla="*/ 168434 h 252078"/>
                <a:gd name="connsiteX11" fmla="*/ 271920 w 303428"/>
                <a:gd name="connsiteY11" fmla="*/ 163851 h 252078"/>
                <a:gd name="connsiteX12" fmla="*/ 274253 w 303428"/>
                <a:gd name="connsiteY12" fmla="*/ 161559 h 252078"/>
                <a:gd name="connsiteX13" fmla="*/ 274253 w 303428"/>
                <a:gd name="connsiteY13" fmla="*/ 161559 h 252078"/>
                <a:gd name="connsiteX14" fmla="*/ 306931 w 303428"/>
                <a:gd name="connsiteY14" fmla="*/ 97394 h 25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3428" h="252078">
                  <a:moveTo>
                    <a:pt x="306931" y="97394"/>
                  </a:moveTo>
                  <a:cubicBezTo>
                    <a:pt x="306931" y="53853"/>
                    <a:pt x="269585" y="17187"/>
                    <a:pt x="225238" y="17187"/>
                  </a:cubicBezTo>
                  <a:cubicBezTo>
                    <a:pt x="199563" y="17187"/>
                    <a:pt x="176223" y="28645"/>
                    <a:pt x="162218" y="46978"/>
                  </a:cubicBezTo>
                  <a:cubicBezTo>
                    <a:pt x="148213" y="28645"/>
                    <a:pt x="124873" y="17187"/>
                    <a:pt x="99198" y="17187"/>
                  </a:cubicBezTo>
                  <a:cubicBezTo>
                    <a:pt x="54851" y="17187"/>
                    <a:pt x="17506" y="53853"/>
                    <a:pt x="17506" y="97394"/>
                  </a:cubicBezTo>
                  <a:cubicBezTo>
                    <a:pt x="17506" y="122602"/>
                    <a:pt x="29176" y="145518"/>
                    <a:pt x="50183" y="161559"/>
                  </a:cubicBezTo>
                  <a:lnTo>
                    <a:pt x="50183" y="161559"/>
                  </a:lnTo>
                  <a:lnTo>
                    <a:pt x="52517" y="163851"/>
                  </a:lnTo>
                  <a:cubicBezTo>
                    <a:pt x="54851" y="166142"/>
                    <a:pt x="57185" y="166142"/>
                    <a:pt x="57185" y="168434"/>
                  </a:cubicBezTo>
                  <a:lnTo>
                    <a:pt x="162218" y="237183"/>
                  </a:lnTo>
                  <a:lnTo>
                    <a:pt x="267251" y="168434"/>
                  </a:lnTo>
                  <a:cubicBezTo>
                    <a:pt x="269585" y="166142"/>
                    <a:pt x="271920" y="166142"/>
                    <a:pt x="271920" y="163851"/>
                  </a:cubicBezTo>
                  <a:lnTo>
                    <a:pt x="274253" y="161559"/>
                  </a:lnTo>
                  <a:lnTo>
                    <a:pt x="274253" y="161559"/>
                  </a:lnTo>
                  <a:cubicBezTo>
                    <a:pt x="292926" y="145518"/>
                    <a:pt x="306931" y="122602"/>
                    <a:pt x="306931" y="97394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7" name="任意多边形: 形状 296">
              <a:extLst>
                <a:ext uri="{FF2B5EF4-FFF2-40B4-BE49-F238E27FC236}">
                  <a16:creationId xmlns:a16="http://schemas.microsoft.com/office/drawing/2014/main" id="{0F4A72F4-2111-4370-A2E8-C4AD2A9260B2}"/>
                </a:ext>
              </a:extLst>
            </p:cNvPr>
            <p:cNvSpPr/>
            <p:nvPr/>
          </p:nvSpPr>
          <p:spPr>
            <a:xfrm>
              <a:off x="-293309" y="7081138"/>
              <a:ext cx="233407" cy="183329"/>
            </a:xfrm>
            <a:custGeom>
              <a:avLst/>
              <a:gdLst>
                <a:gd name="connsiteX0" fmla="*/ 222903 w 233406"/>
                <a:gd name="connsiteY0" fmla="*/ 74478 h 183329"/>
                <a:gd name="connsiteX1" fmla="*/ 164552 w 233406"/>
                <a:gd name="connsiteY1" fmla="*/ 17187 h 183329"/>
                <a:gd name="connsiteX2" fmla="*/ 120204 w 233406"/>
                <a:gd name="connsiteY2" fmla="*/ 37812 h 183329"/>
                <a:gd name="connsiteX3" fmla="*/ 75857 w 233406"/>
                <a:gd name="connsiteY3" fmla="*/ 17187 h 183329"/>
                <a:gd name="connsiteX4" fmla="*/ 17506 w 233406"/>
                <a:gd name="connsiteY4" fmla="*/ 74478 h 183329"/>
                <a:gd name="connsiteX5" fmla="*/ 40846 w 233406"/>
                <a:gd name="connsiteY5" fmla="*/ 120310 h 183329"/>
                <a:gd name="connsiteX6" fmla="*/ 40846 w 233406"/>
                <a:gd name="connsiteY6" fmla="*/ 120310 h 183329"/>
                <a:gd name="connsiteX7" fmla="*/ 43180 w 233406"/>
                <a:gd name="connsiteY7" fmla="*/ 120310 h 183329"/>
                <a:gd name="connsiteX8" fmla="*/ 47848 w 233406"/>
                <a:gd name="connsiteY8" fmla="*/ 122601 h 183329"/>
                <a:gd name="connsiteX9" fmla="*/ 122539 w 233406"/>
                <a:gd name="connsiteY9" fmla="*/ 170726 h 183329"/>
                <a:gd name="connsiteX10" fmla="*/ 197228 w 233406"/>
                <a:gd name="connsiteY10" fmla="*/ 122601 h 183329"/>
                <a:gd name="connsiteX11" fmla="*/ 201897 w 233406"/>
                <a:gd name="connsiteY11" fmla="*/ 120310 h 183329"/>
                <a:gd name="connsiteX12" fmla="*/ 204231 w 233406"/>
                <a:gd name="connsiteY12" fmla="*/ 120310 h 183329"/>
                <a:gd name="connsiteX13" fmla="*/ 204231 w 233406"/>
                <a:gd name="connsiteY13" fmla="*/ 120310 h 183329"/>
                <a:gd name="connsiteX14" fmla="*/ 222903 w 233406"/>
                <a:gd name="connsiteY14" fmla="*/ 74478 h 183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3406" h="183329">
                  <a:moveTo>
                    <a:pt x="222903" y="74478"/>
                  </a:moveTo>
                  <a:cubicBezTo>
                    <a:pt x="222903" y="42395"/>
                    <a:pt x="197228" y="17187"/>
                    <a:pt x="164552" y="17187"/>
                  </a:cubicBezTo>
                  <a:cubicBezTo>
                    <a:pt x="145879" y="17187"/>
                    <a:pt x="129541" y="26353"/>
                    <a:pt x="120204" y="37812"/>
                  </a:cubicBezTo>
                  <a:cubicBezTo>
                    <a:pt x="108534" y="24062"/>
                    <a:pt x="94529" y="17187"/>
                    <a:pt x="75857" y="17187"/>
                  </a:cubicBezTo>
                  <a:cubicBezTo>
                    <a:pt x="43180" y="17187"/>
                    <a:pt x="17506" y="42395"/>
                    <a:pt x="17506" y="74478"/>
                  </a:cubicBezTo>
                  <a:cubicBezTo>
                    <a:pt x="17506" y="92810"/>
                    <a:pt x="26842" y="108852"/>
                    <a:pt x="40846" y="120310"/>
                  </a:cubicBezTo>
                  <a:lnTo>
                    <a:pt x="40846" y="120310"/>
                  </a:lnTo>
                  <a:lnTo>
                    <a:pt x="43180" y="120310"/>
                  </a:lnTo>
                  <a:cubicBezTo>
                    <a:pt x="45514" y="120310"/>
                    <a:pt x="45514" y="122601"/>
                    <a:pt x="47848" y="122601"/>
                  </a:cubicBezTo>
                  <a:lnTo>
                    <a:pt x="122539" y="170726"/>
                  </a:lnTo>
                  <a:lnTo>
                    <a:pt x="197228" y="122601"/>
                  </a:lnTo>
                  <a:cubicBezTo>
                    <a:pt x="199563" y="122601"/>
                    <a:pt x="199563" y="120310"/>
                    <a:pt x="201897" y="120310"/>
                  </a:cubicBezTo>
                  <a:lnTo>
                    <a:pt x="204231" y="120310"/>
                  </a:lnTo>
                  <a:lnTo>
                    <a:pt x="204231" y="120310"/>
                  </a:lnTo>
                  <a:cubicBezTo>
                    <a:pt x="213567" y="108852"/>
                    <a:pt x="222903" y="92810"/>
                    <a:pt x="222903" y="74478"/>
                  </a:cubicBezTo>
                  <a:close/>
                </a:path>
              </a:pathLst>
            </a:custGeom>
            <a:solidFill>
              <a:srgbClr val="1316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8" name="任意多边形: 形状 297">
              <a:extLst>
                <a:ext uri="{FF2B5EF4-FFF2-40B4-BE49-F238E27FC236}">
                  <a16:creationId xmlns:a16="http://schemas.microsoft.com/office/drawing/2014/main" id="{F7D1A69F-2630-4368-94B0-D82ACFE890AF}"/>
                </a:ext>
              </a:extLst>
            </p:cNvPr>
            <p:cNvSpPr/>
            <p:nvPr/>
          </p:nvSpPr>
          <p:spPr>
            <a:xfrm>
              <a:off x="424999" y="8375902"/>
              <a:ext cx="443473" cy="435408"/>
            </a:xfrm>
            <a:custGeom>
              <a:avLst/>
              <a:gdLst>
                <a:gd name="connsiteX0" fmla="*/ 18090 w 443472"/>
                <a:gd name="connsiteY0" fmla="*/ 19479 h 435407"/>
                <a:gd name="connsiteX1" fmla="*/ 141796 w 443472"/>
                <a:gd name="connsiteY1" fmla="*/ 237182 h 435407"/>
                <a:gd name="connsiteX2" fmla="*/ 356530 w 443472"/>
                <a:gd name="connsiteY2" fmla="*/ 409054 h 435407"/>
                <a:gd name="connsiteX3" fmla="*/ 405546 w 443472"/>
                <a:gd name="connsiteY3" fmla="*/ 429679 h 435407"/>
                <a:gd name="connsiteX4" fmla="*/ 440557 w 443472"/>
                <a:gd name="connsiteY4" fmla="*/ 338014 h 435407"/>
                <a:gd name="connsiteX5" fmla="*/ 263167 w 443472"/>
                <a:gd name="connsiteY5" fmla="*/ 179892 h 435407"/>
                <a:gd name="connsiteX6" fmla="*/ 32095 w 443472"/>
                <a:gd name="connsiteY6" fmla="*/ 17187 h 43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3472" h="435407">
                  <a:moveTo>
                    <a:pt x="18090" y="19479"/>
                  </a:moveTo>
                  <a:cubicBezTo>
                    <a:pt x="18090" y="19479"/>
                    <a:pt x="1752" y="216558"/>
                    <a:pt x="141796" y="237182"/>
                  </a:cubicBezTo>
                  <a:cubicBezTo>
                    <a:pt x="351862" y="269265"/>
                    <a:pt x="356530" y="409054"/>
                    <a:pt x="356530" y="409054"/>
                  </a:cubicBezTo>
                  <a:lnTo>
                    <a:pt x="405546" y="429679"/>
                  </a:lnTo>
                  <a:lnTo>
                    <a:pt x="440557" y="338014"/>
                  </a:lnTo>
                  <a:cubicBezTo>
                    <a:pt x="440557" y="338014"/>
                    <a:pt x="468566" y="221141"/>
                    <a:pt x="263167" y="179892"/>
                  </a:cubicBezTo>
                  <a:cubicBezTo>
                    <a:pt x="146464" y="156976"/>
                    <a:pt x="25093" y="150101"/>
                    <a:pt x="32095" y="17187"/>
                  </a:cubicBezTo>
                </a:path>
              </a:pathLst>
            </a:custGeom>
            <a:solidFill>
              <a:srgbClr val="0023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9" name="任意多边形: 形状 298">
              <a:extLst>
                <a:ext uri="{FF2B5EF4-FFF2-40B4-BE49-F238E27FC236}">
                  <a16:creationId xmlns:a16="http://schemas.microsoft.com/office/drawing/2014/main" id="{92544FC1-51EC-4DC9-B6D8-491859F5C430}"/>
                </a:ext>
              </a:extLst>
            </p:cNvPr>
            <p:cNvSpPr/>
            <p:nvPr/>
          </p:nvSpPr>
          <p:spPr>
            <a:xfrm>
              <a:off x="145495" y="10463567"/>
              <a:ext cx="233407" cy="206246"/>
            </a:xfrm>
            <a:custGeom>
              <a:avLst/>
              <a:gdLst>
                <a:gd name="connsiteX0" fmla="*/ 50182 w 233406"/>
                <a:gd name="connsiteY0" fmla="*/ 17187 h 206245"/>
                <a:gd name="connsiteX1" fmla="*/ 17506 w 233406"/>
                <a:gd name="connsiteY1" fmla="*/ 67602 h 206245"/>
                <a:gd name="connsiteX2" fmla="*/ 229906 w 233406"/>
                <a:gd name="connsiteY2" fmla="*/ 205099 h 206245"/>
                <a:gd name="connsiteX3" fmla="*/ 120204 w 233406"/>
                <a:gd name="connsiteY3" fmla="*/ 60728 h 20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406" h="206245">
                  <a:moveTo>
                    <a:pt x="50182" y="17187"/>
                  </a:moveTo>
                  <a:lnTo>
                    <a:pt x="17506" y="67602"/>
                  </a:lnTo>
                  <a:lnTo>
                    <a:pt x="229906" y="205099"/>
                  </a:lnTo>
                  <a:lnTo>
                    <a:pt x="120204" y="60728"/>
                  </a:lnTo>
                  <a:close/>
                </a:path>
              </a:pathLst>
            </a:custGeom>
            <a:solidFill>
              <a:srgbClr val="000F1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0" name="任意多边形: 形状 299">
              <a:extLst>
                <a:ext uri="{FF2B5EF4-FFF2-40B4-BE49-F238E27FC236}">
                  <a16:creationId xmlns:a16="http://schemas.microsoft.com/office/drawing/2014/main" id="{2FB07030-F747-4CAA-9217-9AD7DF1F8CA8}"/>
                </a:ext>
              </a:extLst>
            </p:cNvPr>
            <p:cNvSpPr/>
            <p:nvPr/>
          </p:nvSpPr>
          <p:spPr>
            <a:xfrm>
              <a:off x="311214" y="7003223"/>
              <a:ext cx="1097012" cy="893731"/>
            </a:xfrm>
            <a:custGeom>
              <a:avLst/>
              <a:gdLst>
                <a:gd name="connsiteX0" fmla="*/ 108534 w 1097012"/>
                <a:gd name="connsiteY0" fmla="*/ 480094 h 893731"/>
                <a:gd name="connsiteX1" fmla="*/ 92196 w 1097012"/>
                <a:gd name="connsiteY1" fmla="*/ 374680 h 893731"/>
                <a:gd name="connsiteX2" fmla="*/ 456310 w 1097012"/>
                <a:gd name="connsiteY2" fmla="*/ 17187 h 893731"/>
                <a:gd name="connsiteX3" fmla="*/ 806420 w 1097012"/>
                <a:gd name="connsiteY3" fmla="*/ 271557 h 893731"/>
                <a:gd name="connsiteX4" fmla="*/ 955801 w 1097012"/>
                <a:gd name="connsiteY4" fmla="*/ 431970 h 893731"/>
                <a:gd name="connsiteX5" fmla="*/ 951133 w 1097012"/>
                <a:gd name="connsiteY5" fmla="*/ 473219 h 893731"/>
                <a:gd name="connsiteX6" fmla="*/ 969805 w 1097012"/>
                <a:gd name="connsiteY6" fmla="*/ 473219 h 893731"/>
                <a:gd name="connsiteX7" fmla="*/ 1088843 w 1097012"/>
                <a:gd name="connsiteY7" fmla="*/ 601550 h 893731"/>
                <a:gd name="connsiteX8" fmla="*/ 955801 w 1097012"/>
                <a:gd name="connsiteY8" fmla="*/ 732172 h 893731"/>
                <a:gd name="connsiteX9" fmla="*/ 502991 w 1097012"/>
                <a:gd name="connsiteY9" fmla="*/ 732172 h 893731"/>
                <a:gd name="connsiteX10" fmla="*/ 353611 w 1097012"/>
                <a:gd name="connsiteY10" fmla="*/ 878836 h 893731"/>
                <a:gd name="connsiteX11" fmla="*/ 353611 w 1097012"/>
                <a:gd name="connsiteY11" fmla="*/ 732172 h 893731"/>
                <a:gd name="connsiteX12" fmla="*/ 150548 w 1097012"/>
                <a:gd name="connsiteY12" fmla="*/ 732172 h 893731"/>
                <a:gd name="connsiteX13" fmla="*/ 17506 w 1097012"/>
                <a:gd name="connsiteY13" fmla="*/ 601550 h 893731"/>
                <a:gd name="connsiteX14" fmla="*/ 108534 w 1097012"/>
                <a:gd name="connsiteY14" fmla="*/ 480094 h 89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012" h="893731">
                  <a:moveTo>
                    <a:pt x="108534" y="480094"/>
                  </a:moveTo>
                  <a:cubicBezTo>
                    <a:pt x="96864" y="445720"/>
                    <a:pt x="92196" y="411346"/>
                    <a:pt x="92196" y="374680"/>
                  </a:cubicBezTo>
                  <a:cubicBezTo>
                    <a:pt x="92196" y="177600"/>
                    <a:pt x="255581" y="17187"/>
                    <a:pt x="456310" y="17187"/>
                  </a:cubicBezTo>
                  <a:cubicBezTo>
                    <a:pt x="622029" y="17187"/>
                    <a:pt x="759739" y="124893"/>
                    <a:pt x="806420" y="271557"/>
                  </a:cubicBezTo>
                  <a:cubicBezTo>
                    <a:pt x="890447" y="278432"/>
                    <a:pt x="955801" y="347180"/>
                    <a:pt x="955801" y="431970"/>
                  </a:cubicBezTo>
                  <a:cubicBezTo>
                    <a:pt x="955801" y="445720"/>
                    <a:pt x="953467" y="459470"/>
                    <a:pt x="951133" y="473219"/>
                  </a:cubicBezTo>
                  <a:lnTo>
                    <a:pt x="969805" y="473219"/>
                  </a:lnTo>
                  <a:cubicBezTo>
                    <a:pt x="1037494" y="480094"/>
                    <a:pt x="1088843" y="535093"/>
                    <a:pt x="1088843" y="601550"/>
                  </a:cubicBezTo>
                  <a:cubicBezTo>
                    <a:pt x="1088843" y="672590"/>
                    <a:pt x="1028157" y="732172"/>
                    <a:pt x="955801" y="732172"/>
                  </a:cubicBezTo>
                  <a:lnTo>
                    <a:pt x="502991" y="732172"/>
                  </a:lnTo>
                  <a:lnTo>
                    <a:pt x="353611" y="878836"/>
                  </a:lnTo>
                  <a:lnTo>
                    <a:pt x="353611" y="732172"/>
                  </a:lnTo>
                  <a:lnTo>
                    <a:pt x="150548" y="732172"/>
                  </a:lnTo>
                  <a:cubicBezTo>
                    <a:pt x="78191" y="732172"/>
                    <a:pt x="17506" y="672590"/>
                    <a:pt x="17506" y="601550"/>
                  </a:cubicBezTo>
                  <a:cubicBezTo>
                    <a:pt x="19840" y="544259"/>
                    <a:pt x="57185" y="496136"/>
                    <a:pt x="108534" y="480094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1" name="任意多边形: 形状 300">
              <a:extLst>
                <a:ext uri="{FF2B5EF4-FFF2-40B4-BE49-F238E27FC236}">
                  <a16:creationId xmlns:a16="http://schemas.microsoft.com/office/drawing/2014/main" id="{A8D141D2-E386-4CBD-B8D7-3BCF09F67097}"/>
                </a:ext>
              </a:extLst>
            </p:cNvPr>
            <p:cNvSpPr/>
            <p:nvPr/>
          </p:nvSpPr>
          <p:spPr>
            <a:xfrm>
              <a:off x="1018437" y="9934203"/>
              <a:ext cx="1050331" cy="756234"/>
            </a:xfrm>
            <a:custGeom>
              <a:avLst/>
              <a:gdLst>
                <a:gd name="connsiteX0" fmla="*/ 932461 w 1050330"/>
                <a:gd name="connsiteY0" fmla="*/ 473219 h 756234"/>
                <a:gd name="connsiteX1" fmla="*/ 913788 w 1050330"/>
                <a:gd name="connsiteY1" fmla="*/ 473219 h 756234"/>
                <a:gd name="connsiteX2" fmla="*/ 918456 w 1050330"/>
                <a:gd name="connsiteY2" fmla="*/ 431970 h 756234"/>
                <a:gd name="connsiteX3" fmla="*/ 769076 w 1050330"/>
                <a:gd name="connsiteY3" fmla="*/ 271557 h 756234"/>
                <a:gd name="connsiteX4" fmla="*/ 418966 w 1050330"/>
                <a:gd name="connsiteY4" fmla="*/ 17187 h 756234"/>
                <a:gd name="connsiteX5" fmla="*/ 54851 w 1050330"/>
                <a:gd name="connsiteY5" fmla="*/ 374680 h 756234"/>
                <a:gd name="connsiteX6" fmla="*/ 71190 w 1050330"/>
                <a:gd name="connsiteY6" fmla="*/ 480094 h 756234"/>
                <a:gd name="connsiteX7" fmla="*/ 17506 w 1050330"/>
                <a:gd name="connsiteY7" fmla="*/ 514468 h 756234"/>
                <a:gd name="connsiteX8" fmla="*/ 206565 w 1050330"/>
                <a:gd name="connsiteY8" fmla="*/ 645091 h 756234"/>
                <a:gd name="connsiteX9" fmla="*/ 439972 w 1050330"/>
                <a:gd name="connsiteY9" fmla="*/ 759672 h 756234"/>
                <a:gd name="connsiteX10" fmla="*/ 467981 w 1050330"/>
                <a:gd name="connsiteY10" fmla="*/ 732172 h 756234"/>
                <a:gd name="connsiteX11" fmla="*/ 920790 w 1050330"/>
                <a:gd name="connsiteY11" fmla="*/ 732172 h 756234"/>
                <a:gd name="connsiteX12" fmla="*/ 1053832 w 1050330"/>
                <a:gd name="connsiteY12" fmla="*/ 601550 h 756234"/>
                <a:gd name="connsiteX13" fmla="*/ 932461 w 1050330"/>
                <a:gd name="connsiteY13" fmla="*/ 473219 h 75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50330" h="756234">
                  <a:moveTo>
                    <a:pt x="932461" y="473219"/>
                  </a:moveTo>
                  <a:lnTo>
                    <a:pt x="913788" y="473219"/>
                  </a:lnTo>
                  <a:cubicBezTo>
                    <a:pt x="918456" y="459469"/>
                    <a:pt x="918456" y="445719"/>
                    <a:pt x="918456" y="431970"/>
                  </a:cubicBezTo>
                  <a:cubicBezTo>
                    <a:pt x="918456" y="347180"/>
                    <a:pt x="853102" y="278432"/>
                    <a:pt x="769076" y="271557"/>
                  </a:cubicBezTo>
                  <a:cubicBezTo>
                    <a:pt x="724729" y="124893"/>
                    <a:pt x="584685" y="17187"/>
                    <a:pt x="418966" y="17187"/>
                  </a:cubicBezTo>
                  <a:cubicBezTo>
                    <a:pt x="218236" y="17187"/>
                    <a:pt x="54851" y="177600"/>
                    <a:pt x="54851" y="374680"/>
                  </a:cubicBezTo>
                  <a:cubicBezTo>
                    <a:pt x="54851" y="411345"/>
                    <a:pt x="59519" y="448011"/>
                    <a:pt x="71190" y="480094"/>
                  </a:cubicBezTo>
                  <a:cubicBezTo>
                    <a:pt x="50183" y="486969"/>
                    <a:pt x="31510" y="498427"/>
                    <a:pt x="17506" y="514468"/>
                  </a:cubicBezTo>
                  <a:cubicBezTo>
                    <a:pt x="66521" y="558009"/>
                    <a:pt x="129541" y="601550"/>
                    <a:pt x="206565" y="645091"/>
                  </a:cubicBezTo>
                  <a:cubicBezTo>
                    <a:pt x="283590" y="688631"/>
                    <a:pt x="362948" y="727589"/>
                    <a:pt x="439972" y="759672"/>
                  </a:cubicBezTo>
                  <a:lnTo>
                    <a:pt x="467981" y="732172"/>
                  </a:lnTo>
                  <a:lnTo>
                    <a:pt x="920790" y="732172"/>
                  </a:lnTo>
                  <a:cubicBezTo>
                    <a:pt x="993147" y="732172"/>
                    <a:pt x="1053832" y="672590"/>
                    <a:pt x="1053832" y="601550"/>
                  </a:cubicBezTo>
                  <a:cubicBezTo>
                    <a:pt x="1053832" y="535093"/>
                    <a:pt x="1000148" y="477803"/>
                    <a:pt x="932461" y="473219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2" name="任意多边形: 形状 301">
              <a:extLst>
                <a:ext uri="{FF2B5EF4-FFF2-40B4-BE49-F238E27FC236}">
                  <a16:creationId xmlns:a16="http://schemas.microsoft.com/office/drawing/2014/main" id="{ADFCFDC8-6EB3-4549-A1C8-6284746959EF}"/>
                </a:ext>
              </a:extLst>
            </p:cNvPr>
            <p:cNvSpPr/>
            <p:nvPr/>
          </p:nvSpPr>
          <p:spPr>
            <a:xfrm>
              <a:off x="490937" y="7136137"/>
              <a:ext cx="513495" cy="504156"/>
            </a:xfrm>
            <a:custGeom>
              <a:avLst/>
              <a:gdLst>
                <a:gd name="connsiteX0" fmla="*/ 502992 w 513495"/>
                <a:gd name="connsiteY0" fmla="*/ 255515 h 504156"/>
                <a:gd name="connsiteX1" fmla="*/ 260249 w 513495"/>
                <a:gd name="connsiteY1" fmla="*/ 493844 h 504156"/>
                <a:gd name="connsiteX2" fmla="*/ 17506 w 513495"/>
                <a:gd name="connsiteY2" fmla="*/ 255515 h 504156"/>
                <a:gd name="connsiteX3" fmla="*/ 260249 w 513495"/>
                <a:gd name="connsiteY3" fmla="*/ 17187 h 504156"/>
                <a:gd name="connsiteX4" fmla="*/ 502992 w 513495"/>
                <a:gd name="connsiteY4" fmla="*/ 255515 h 504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495" h="504156">
                  <a:moveTo>
                    <a:pt x="502992" y="255515"/>
                  </a:moveTo>
                  <a:cubicBezTo>
                    <a:pt x="502992" y="387140"/>
                    <a:pt x="394312" y="493844"/>
                    <a:pt x="260249" y="493844"/>
                  </a:cubicBezTo>
                  <a:cubicBezTo>
                    <a:pt x="126185" y="493844"/>
                    <a:pt x="17506" y="387140"/>
                    <a:pt x="17506" y="255515"/>
                  </a:cubicBezTo>
                  <a:cubicBezTo>
                    <a:pt x="17506" y="123890"/>
                    <a:pt x="126186" y="17187"/>
                    <a:pt x="260249" y="17187"/>
                  </a:cubicBezTo>
                  <a:cubicBezTo>
                    <a:pt x="394312" y="17187"/>
                    <a:pt x="502992" y="123890"/>
                    <a:pt x="502992" y="255515"/>
                  </a:cubicBezTo>
                  <a:close/>
                </a:path>
              </a:pathLst>
            </a:custGeom>
            <a:solidFill>
              <a:srgbClr val="008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3" name="任意多边形: 形状 302">
              <a:extLst>
                <a:ext uri="{FF2B5EF4-FFF2-40B4-BE49-F238E27FC236}">
                  <a16:creationId xmlns:a16="http://schemas.microsoft.com/office/drawing/2014/main" id="{5714444A-DF15-4FE1-BFD5-F74C26D83C37}"/>
                </a:ext>
              </a:extLst>
            </p:cNvPr>
            <p:cNvSpPr/>
            <p:nvPr/>
          </p:nvSpPr>
          <p:spPr>
            <a:xfrm>
              <a:off x="647320" y="7243434"/>
              <a:ext cx="233407" cy="274994"/>
            </a:xfrm>
            <a:custGeom>
              <a:avLst/>
              <a:gdLst>
                <a:gd name="connsiteX0" fmla="*/ 82860 w 233406"/>
                <a:gd name="connsiteY0" fmla="*/ 271965 h 274994"/>
                <a:gd name="connsiteX1" fmla="*/ 211234 w 233406"/>
                <a:gd name="connsiteY1" fmla="*/ 180300 h 274994"/>
                <a:gd name="connsiteX2" fmla="*/ 211234 w 233406"/>
                <a:gd name="connsiteY2" fmla="*/ 116135 h 274994"/>
                <a:gd name="connsiteX3" fmla="*/ 82860 w 233406"/>
                <a:gd name="connsiteY3" fmla="*/ 24470 h 274994"/>
                <a:gd name="connsiteX4" fmla="*/ 17506 w 233406"/>
                <a:gd name="connsiteY4" fmla="*/ 56553 h 274994"/>
                <a:gd name="connsiteX5" fmla="*/ 17506 w 233406"/>
                <a:gd name="connsiteY5" fmla="*/ 237591 h 274994"/>
                <a:gd name="connsiteX6" fmla="*/ 82860 w 233406"/>
                <a:gd name="connsiteY6" fmla="*/ 271965 h 27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406" h="274994">
                  <a:moveTo>
                    <a:pt x="82860" y="271965"/>
                  </a:moveTo>
                  <a:lnTo>
                    <a:pt x="211234" y="180300"/>
                  </a:lnTo>
                  <a:cubicBezTo>
                    <a:pt x="234574" y="164259"/>
                    <a:pt x="234574" y="132176"/>
                    <a:pt x="211234" y="116135"/>
                  </a:cubicBezTo>
                  <a:lnTo>
                    <a:pt x="82860" y="24470"/>
                  </a:lnTo>
                  <a:cubicBezTo>
                    <a:pt x="54851" y="6137"/>
                    <a:pt x="17506" y="24470"/>
                    <a:pt x="17506" y="56553"/>
                  </a:cubicBezTo>
                  <a:lnTo>
                    <a:pt x="17506" y="237591"/>
                  </a:lnTo>
                  <a:cubicBezTo>
                    <a:pt x="19840" y="271965"/>
                    <a:pt x="57185" y="290298"/>
                    <a:pt x="82860" y="27196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4" name="任意多边形: 形状 303">
              <a:extLst>
                <a:ext uri="{FF2B5EF4-FFF2-40B4-BE49-F238E27FC236}">
                  <a16:creationId xmlns:a16="http://schemas.microsoft.com/office/drawing/2014/main" id="{8196591E-4720-4C5E-9EE1-2AF81E876931}"/>
                </a:ext>
              </a:extLst>
            </p:cNvPr>
            <p:cNvSpPr/>
            <p:nvPr/>
          </p:nvSpPr>
          <p:spPr>
            <a:xfrm>
              <a:off x="34812" y="8352986"/>
              <a:ext cx="303429" cy="985396"/>
            </a:xfrm>
            <a:custGeom>
              <a:avLst/>
              <a:gdLst>
                <a:gd name="connsiteX0" fmla="*/ 289240 w 303428"/>
                <a:gd name="connsiteY0" fmla="*/ 246349 h 985396"/>
                <a:gd name="connsiteX1" fmla="*/ 303244 w 303428"/>
                <a:gd name="connsiteY1" fmla="*/ 949876 h 985396"/>
                <a:gd name="connsiteX2" fmla="*/ 170203 w 303428"/>
                <a:gd name="connsiteY2" fmla="*/ 972792 h 985396"/>
                <a:gd name="connsiteX3" fmla="*/ 149195 w 303428"/>
                <a:gd name="connsiteY3" fmla="*/ 17187 h 985396"/>
                <a:gd name="connsiteX4" fmla="*/ 289240 w 303428"/>
                <a:gd name="connsiteY4" fmla="*/ 246349 h 985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428" h="985396">
                  <a:moveTo>
                    <a:pt x="289240" y="246349"/>
                  </a:moveTo>
                  <a:cubicBezTo>
                    <a:pt x="289240" y="246349"/>
                    <a:pt x="170203" y="541968"/>
                    <a:pt x="303244" y="949876"/>
                  </a:cubicBezTo>
                  <a:lnTo>
                    <a:pt x="170203" y="972792"/>
                  </a:lnTo>
                  <a:cubicBezTo>
                    <a:pt x="170203" y="972792"/>
                    <a:pt x="-158901" y="532801"/>
                    <a:pt x="149195" y="17187"/>
                  </a:cubicBezTo>
                  <a:cubicBezTo>
                    <a:pt x="149195" y="19479"/>
                    <a:pt x="319583" y="49270"/>
                    <a:pt x="289240" y="246349"/>
                  </a:cubicBezTo>
                  <a:close/>
                </a:path>
              </a:pathLst>
            </a:custGeom>
            <a:solidFill>
              <a:srgbClr val="D2E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5" name="任意多边形: 形状 304">
              <a:extLst>
                <a:ext uri="{FF2B5EF4-FFF2-40B4-BE49-F238E27FC236}">
                  <a16:creationId xmlns:a16="http://schemas.microsoft.com/office/drawing/2014/main" id="{D23E89BE-A4DE-4111-89F1-3A87FCD8A2C3}"/>
                </a:ext>
              </a:extLst>
            </p:cNvPr>
            <p:cNvSpPr/>
            <p:nvPr/>
          </p:nvSpPr>
          <p:spPr>
            <a:xfrm>
              <a:off x="34812" y="8352986"/>
              <a:ext cx="303429" cy="985396"/>
            </a:xfrm>
            <a:custGeom>
              <a:avLst/>
              <a:gdLst>
                <a:gd name="connsiteX0" fmla="*/ 289240 w 303428"/>
                <a:gd name="connsiteY0" fmla="*/ 246349 h 985396"/>
                <a:gd name="connsiteX1" fmla="*/ 303244 w 303428"/>
                <a:gd name="connsiteY1" fmla="*/ 949876 h 985396"/>
                <a:gd name="connsiteX2" fmla="*/ 170203 w 303428"/>
                <a:gd name="connsiteY2" fmla="*/ 972792 h 985396"/>
                <a:gd name="connsiteX3" fmla="*/ 149195 w 303428"/>
                <a:gd name="connsiteY3" fmla="*/ 17187 h 985396"/>
                <a:gd name="connsiteX4" fmla="*/ 289240 w 303428"/>
                <a:gd name="connsiteY4" fmla="*/ 246349 h 985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428" h="985396">
                  <a:moveTo>
                    <a:pt x="289240" y="246349"/>
                  </a:moveTo>
                  <a:cubicBezTo>
                    <a:pt x="289240" y="246349"/>
                    <a:pt x="69837" y="541968"/>
                    <a:pt x="303244" y="949876"/>
                  </a:cubicBezTo>
                  <a:lnTo>
                    <a:pt x="170203" y="972792"/>
                  </a:lnTo>
                  <a:cubicBezTo>
                    <a:pt x="170203" y="972792"/>
                    <a:pt x="-158901" y="532801"/>
                    <a:pt x="149195" y="17187"/>
                  </a:cubicBezTo>
                  <a:cubicBezTo>
                    <a:pt x="149195" y="19479"/>
                    <a:pt x="319583" y="49270"/>
                    <a:pt x="289240" y="246349"/>
                  </a:cubicBezTo>
                  <a:close/>
                </a:path>
              </a:pathLst>
            </a:custGeom>
            <a:solidFill>
              <a:srgbClr val="14A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6" name="任意多边形: 形状 305">
              <a:extLst>
                <a:ext uri="{FF2B5EF4-FFF2-40B4-BE49-F238E27FC236}">
                  <a16:creationId xmlns:a16="http://schemas.microsoft.com/office/drawing/2014/main" id="{986DEC8F-63CD-4221-BB4A-4DE5A4972672}"/>
                </a:ext>
              </a:extLst>
            </p:cNvPr>
            <p:cNvSpPr/>
            <p:nvPr/>
          </p:nvSpPr>
          <p:spPr>
            <a:xfrm>
              <a:off x="72052" y="8146741"/>
              <a:ext cx="326770" cy="297910"/>
            </a:xfrm>
            <a:custGeom>
              <a:avLst/>
              <a:gdLst>
                <a:gd name="connsiteX0" fmla="*/ 305683 w 326769"/>
                <a:gd name="connsiteY0" fmla="*/ 17187 h 297910"/>
                <a:gd name="connsiteX1" fmla="*/ 46601 w 326769"/>
                <a:gd name="connsiteY1" fmla="*/ 294473 h 297910"/>
                <a:gd name="connsiteX2" fmla="*/ 100285 w 326769"/>
                <a:gd name="connsiteY2" fmla="*/ 53853 h 297910"/>
                <a:gd name="connsiteX3" fmla="*/ 305683 w 326769"/>
                <a:gd name="connsiteY3" fmla="*/ 17187 h 297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769" h="297910">
                  <a:moveTo>
                    <a:pt x="305683" y="17187"/>
                  </a:moveTo>
                  <a:cubicBezTo>
                    <a:pt x="305683" y="17187"/>
                    <a:pt x="368703" y="257807"/>
                    <a:pt x="46601" y="294473"/>
                  </a:cubicBezTo>
                  <a:cubicBezTo>
                    <a:pt x="-42093" y="138643"/>
                    <a:pt x="100285" y="53853"/>
                    <a:pt x="100285" y="53853"/>
                  </a:cubicBezTo>
                  <a:lnTo>
                    <a:pt x="305683" y="17187"/>
                  </a:lnTo>
                  <a:close/>
                </a:path>
              </a:pathLst>
            </a:custGeom>
            <a:solidFill>
              <a:srgbClr val="1316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7" name="任意多边形: 形状 306">
              <a:extLst>
                <a:ext uri="{FF2B5EF4-FFF2-40B4-BE49-F238E27FC236}">
                  <a16:creationId xmlns:a16="http://schemas.microsoft.com/office/drawing/2014/main" id="{7F9A84C4-CBB7-445A-A3D9-C17EE4806BCF}"/>
                </a:ext>
              </a:extLst>
            </p:cNvPr>
            <p:cNvSpPr/>
            <p:nvPr/>
          </p:nvSpPr>
          <p:spPr>
            <a:xfrm>
              <a:off x="227188" y="9292550"/>
              <a:ext cx="256748" cy="229162"/>
            </a:xfrm>
            <a:custGeom>
              <a:avLst/>
              <a:gdLst>
                <a:gd name="connsiteX0" fmla="*/ 108534 w 256747"/>
                <a:gd name="connsiteY0" fmla="*/ 17187 h 229161"/>
                <a:gd name="connsiteX1" fmla="*/ 129541 w 256747"/>
                <a:gd name="connsiteY1" fmla="*/ 76769 h 229161"/>
                <a:gd name="connsiteX2" fmla="*/ 178556 w 256747"/>
                <a:gd name="connsiteY2" fmla="*/ 85936 h 229161"/>
                <a:gd name="connsiteX3" fmla="*/ 246245 w 256747"/>
                <a:gd name="connsiteY3" fmla="*/ 97394 h 229161"/>
                <a:gd name="connsiteX4" fmla="*/ 225237 w 256747"/>
                <a:gd name="connsiteY4" fmla="*/ 118018 h 229161"/>
                <a:gd name="connsiteX5" fmla="*/ 190226 w 256747"/>
                <a:gd name="connsiteY5" fmla="*/ 122601 h 229161"/>
                <a:gd name="connsiteX6" fmla="*/ 199563 w 256747"/>
                <a:gd name="connsiteY6" fmla="*/ 152393 h 229161"/>
                <a:gd name="connsiteX7" fmla="*/ 257915 w 256747"/>
                <a:gd name="connsiteY7" fmla="*/ 152393 h 229161"/>
                <a:gd name="connsiteX8" fmla="*/ 173888 w 256747"/>
                <a:gd name="connsiteY8" fmla="*/ 193642 h 229161"/>
                <a:gd name="connsiteX9" fmla="*/ 106201 w 256747"/>
                <a:gd name="connsiteY9" fmla="*/ 214266 h 229161"/>
                <a:gd name="connsiteX10" fmla="*/ 47849 w 256747"/>
                <a:gd name="connsiteY10" fmla="*/ 182184 h 229161"/>
                <a:gd name="connsiteX11" fmla="*/ 36178 w 256747"/>
                <a:gd name="connsiteY11" fmla="*/ 106560 h 229161"/>
                <a:gd name="connsiteX12" fmla="*/ 17506 w 256747"/>
                <a:gd name="connsiteY12" fmla="*/ 83644 h 229161"/>
                <a:gd name="connsiteX13" fmla="*/ 108534 w 256747"/>
                <a:gd name="connsiteY13" fmla="*/ 17187 h 22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6747" h="229161">
                  <a:moveTo>
                    <a:pt x="108534" y="17187"/>
                  </a:moveTo>
                  <a:lnTo>
                    <a:pt x="129541" y="76769"/>
                  </a:lnTo>
                  <a:lnTo>
                    <a:pt x="178556" y="85936"/>
                  </a:lnTo>
                  <a:lnTo>
                    <a:pt x="246245" y="97394"/>
                  </a:lnTo>
                  <a:cubicBezTo>
                    <a:pt x="246245" y="97394"/>
                    <a:pt x="236908" y="113435"/>
                    <a:pt x="225237" y="118018"/>
                  </a:cubicBezTo>
                  <a:cubicBezTo>
                    <a:pt x="208899" y="124893"/>
                    <a:pt x="190226" y="122601"/>
                    <a:pt x="190226" y="122601"/>
                  </a:cubicBezTo>
                  <a:lnTo>
                    <a:pt x="199563" y="152393"/>
                  </a:lnTo>
                  <a:lnTo>
                    <a:pt x="257915" y="152393"/>
                  </a:lnTo>
                  <a:lnTo>
                    <a:pt x="173888" y="193642"/>
                  </a:lnTo>
                  <a:lnTo>
                    <a:pt x="106201" y="214266"/>
                  </a:lnTo>
                  <a:lnTo>
                    <a:pt x="47849" y="182184"/>
                  </a:lnTo>
                  <a:lnTo>
                    <a:pt x="36178" y="106560"/>
                  </a:lnTo>
                  <a:lnTo>
                    <a:pt x="17506" y="83644"/>
                  </a:lnTo>
                  <a:lnTo>
                    <a:pt x="108534" y="17187"/>
                  </a:lnTo>
                  <a:close/>
                </a:path>
              </a:pathLst>
            </a:custGeom>
            <a:solidFill>
              <a:srgbClr val="FFCD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8" name="任意多边形: 形状 307">
              <a:extLst>
                <a:ext uri="{FF2B5EF4-FFF2-40B4-BE49-F238E27FC236}">
                  <a16:creationId xmlns:a16="http://schemas.microsoft.com/office/drawing/2014/main" id="{9DBD6930-5F6F-453E-8C20-D2AFD1F72142}"/>
                </a:ext>
              </a:extLst>
            </p:cNvPr>
            <p:cNvSpPr/>
            <p:nvPr/>
          </p:nvSpPr>
          <p:spPr>
            <a:xfrm>
              <a:off x="187509" y="9246718"/>
              <a:ext cx="163385" cy="160413"/>
            </a:xfrm>
            <a:custGeom>
              <a:avLst/>
              <a:gdLst>
                <a:gd name="connsiteX0" fmla="*/ 54850 w 163384"/>
                <a:gd name="connsiteY0" fmla="*/ 150101 h 160413"/>
                <a:gd name="connsiteX1" fmla="*/ 164552 w 163384"/>
                <a:gd name="connsiteY1" fmla="*/ 85936 h 160413"/>
                <a:gd name="connsiteX2" fmla="*/ 129541 w 163384"/>
                <a:gd name="connsiteY2" fmla="*/ 17187 h 160413"/>
                <a:gd name="connsiteX3" fmla="*/ 17506 w 163384"/>
                <a:gd name="connsiteY3" fmla="*/ 79061 h 16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384" h="160413">
                  <a:moveTo>
                    <a:pt x="54850" y="150101"/>
                  </a:moveTo>
                  <a:lnTo>
                    <a:pt x="164552" y="85936"/>
                  </a:lnTo>
                  <a:lnTo>
                    <a:pt x="129541" y="17187"/>
                  </a:lnTo>
                  <a:lnTo>
                    <a:pt x="17506" y="79061"/>
                  </a:ln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9" name="任意多边形: 形状 308">
              <a:extLst>
                <a:ext uri="{FF2B5EF4-FFF2-40B4-BE49-F238E27FC236}">
                  <a16:creationId xmlns:a16="http://schemas.microsoft.com/office/drawing/2014/main" id="{7E8656AD-DEB2-4AE1-84E5-CD1428314E79}"/>
                </a:ext>
              </a:extLst>
            </p:cNvPr>
            <p:cNvSpPr/>
            <p:nvPr/>
          </p:nvSpPr>
          <p:spPr>
            <a:xfrm>
              <a:off x="2832008" y="9585877"/>
              <a:ext cx="863605" cy="549988"/>
            </a:xfrm>
            <a:custGeom>
              <a:avLst/>
              <a:gdLst>
                <a:gd name="connsiteX0" fmla="*/ 785415 w 863605"/>
                <a:gd name="connsiteY0" fmla="*/ 262391 h 549988"/>
                <a:gd name="connsiteX1" fmla="*/ 85194 w 863605"/>
                <a:gd name="connsiteY1" fmla="*/ 17187 h 549988"/>
                <a:gd name="connsiteX2" fmla="*/ 17506 w 863605"/>
                <a:gd name="connsiteY2" fmla="*/ 113435 h 549988"/>
                <a:gd name="connsiteX3" fmla="*/ 846100 w 863605"/>
                <a:gd name="connsiteY3" fmla="*/ 537385 h 549988"/>
                <a:gd name="connsiteX4" fmla="*/ 785415 w 863605"/>
                <a:gd name="connsiteY4" fmla="*/ 262391 h 54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3605" h="549988">
                  <a:moveTo>
                    <a:pt x="785415" y="262391"/>
                  </a:moveTo>
                  <a:cubicBezTo>
                    <a:pt x="785415" y="262391"/>
                    <a:pt x="316266" y="289890"/>
                    <a:pt x="85194" y="17187"/>
                  </a:cubicBezTo>
                  <a:lnTo>
                    <a:pt x="17506" y="113435"/>
                  </a:lnTo>
                  <a:cubicBezTo>
                    <a:pt x="17506" y="113435"/>
                    <a:pt x="276587" y="496135"/>
                    <a:pt x="846100" y="537385"/>
                  </a:cubicBezTo>
                  <a:cubicBezTo>
                    <a:pt x="848433" y="535093"/>
                    <a:pt x="885779" y="386138"/>
                    <a:pt x="785415" y="262391"/>
                  </a:cubicBezTo>
                  <a:close/>
                </a:path>
              </a:pathLst>
            </a:custGeom>
            <a:solidFill>
              <a:srgbClr val="14A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0" name="任意多边形: 形状 309">
              <a:extLst>
                <a:ext uri="{FF2B5EF4-FFF2-40B4-BE49-F238E27FC236}">
                  <a16:creationId xmlns:a16="http://schemas.microsoft.com/office/drawing/2014/main" id="{2414F91A-BCEC-457D-962C-277C6790CA33}"/>
                </a:ext>
              </a:extLst>
            </p:cNvPr>
            <p:cNvSpPr/>
            <p:nvPr/>
          </p:nvSpPr>
          <p:spPr>
            <a:xfrm>
              <a:off x="3014065" y="9762332"/>
              <a:ext cx="513495" cy="274994"/>
            </a:xfrm>
            <a:custGeom>
              <a:avLst/>
              <a:gdLst>
                <a:gd name="connsiteX0" fmla="*/ 17506 w 513495"/>
                <a:gd name="connsiteY0" fmla="*/ 115726 h 274994"/>
                <a:gd name="connsiteX1" fmla="*/ 299929 w 513495"/>
                <a:gd name="connsiteY1" fmla="*/ 278432 h 274994"/>
                <a:gd name="connsiteX2" fmla="*/ 505326 w 513495"/>
                <a:gd name="connsiteY2" fmla="*/ 218849 h 274994"/>
                <a:gd name="connsiteX3" fmla="*/ 500658 w 513495"/>
                <a:gd name="connsiteY3" fmla="*/ 85936 h 274994"/>
                <a:gd name="connsiteX4" fmla="*/ 162218 w 513495"/>
                <a:gd name="connsiteY4" fmla="*/ 17187 h 274994"/>
                <a:gd name="connsiteX5" fmla="*/ 17506 w 513495"/>
                <a:gd name="connsiteY5" fmla="*/ 115726 h 27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3495" h="274994">
                  <a:moveTo>
                    <a:pt x="17506" y="115726"/>
                  </a:moveTo>
                  <a:cubicBezTo>
                    <a:pt x="89862" y="170725"/>
                    <a:pt x="183225" y="230307"/>
                    <a:pt x="299929" y="278432"/>
                  </a:cubicBezTo>
                  <a:lnTo>
                    <a:pt x="505326" y="218849"/>
                  </a:lnTo>
                  <a:lnTo>
                    <a:pt x="500658" y="85936"/>
                  </a:lnTo>
                  <a:cubicBezTo>
                    <a:pt x="414297" y="81352"/>
                    <a:pt x="285923" y="65311"/>
                    <a:pt x="162218" y="17187"/>
                  </a:cubicBezTo>
                  <a:lnTo>
                    <a:pt x="17506" y="115726"/>
                  </a:lnTo>
                  <a:close/>
                </a:path>
              </a:pathLst>
            </a:custGeom>
            <a:solidFill>
              <a:srgbClr val="0091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1" name="任意多边形: 形状 310">
              <a:extLst>
                <a:ext uri="{FF2B5EF4-FFF2-40B4-BE49-F238E27FC236}">
                  <a16:creationId xmlns:a16="http://schemas.microsoft.com/office/drawing/2014/main" id="{92B22D04-86FC-4896-BB76-B4327B4BF6BD}"/>
                </a:ext>
              </a:extLst>
            </p:cNvPr>
            <p:cNvSpPr/>
            <p:nvPr/>
          </p:nvSpPr>
          <p:spPr>
            <a:xfrm>
              <a:off x="3387516" y="9831080"/>
              <a:ext cx="233407" cy="297910"/>
            </a:xfrm>
            <a:custGeom>
              <a:avLst/>
              <a:gdLst>
                <a:gd name="connsiteX0" fmla="*/ 206566 w 233406"/>
                <a:gd name="connsiteY0" fmla="*/ 280723 h 297910"/>
                <a:gd name="connsiteX1" fmla="*/ 232240 w 233406"/>
                <a:gd name="connsiteY1" fmla="*/ 17187 h 297910"/>
                <a:gd name="connsiteX2" fmla="*/ 17506 w 233406"/>
                <a:gd name="connsiteY2" fmla="*/ 239474 h 297910"/>
                <a:gd name="connsiteX3" fmla="*/ 206566 w 233406"/>
                <a:gd name="connsiteY3" fmla="*/ 280723 h 297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406" h="297910">
                  <a:moveTo>
                    <a:pt x="206566" y="280723"/>
                  </a:moveTo>
                  <a:lnTo>
                    <a:pt x="232240" y="17187"/>
                  </a:lnTo>
                  <a:lnTo>
                    <a:pt x="17506" y="239474"/>
                  </a:lnTo>
                  <a:cubicBezTo>
                    <a:pt x="73524" y="257807"/>
                    <a:pt x="136544" y="271557"/>
                    <a:pt x="206566" y="280723"/>
                  </a:cubicBezTo>
                  <a:close/>
                </a:path>
              </a:pathLst>
            </a:custGeom>
            <a:solidFill>
              <a:srgbClr val="FFB5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2" name="任意多边形: 形状 311">
              <a:extLst>
                <a:ext uri="{FF2B5EF4-FFF2-40B4-BE49-F238E27FC236}">
                  <a16:creationId xmlns:a16="http://schemas.microsoft.com/office/drawing/2014/main" id="{273DBAC1-6DD7-4EBA-BDE9-D446EC65B936}"/>
                </a:ext>
              </a:extLst>
            </p:cNvPr>
            <p:cNvSpPr/>
            <p:nvPr/>
          </p:nvSpPr>
          <p:spPr>
            <a:xfrm>
              <a:off x="2552073" y="9370465"/>
              <a:ext cx="326770" cy="297910"/>
            </a:xfrm>
            <a:custGeom>
              <a:avLst/>
              <a:gdLst>
                <a:gd name="connsiteX0" fmla="*/ 320781 w 326769"/>
                <a:gd name="connsiteY0" fmla="*/ 205100 h 297910"/>
                <a:gd name="connsiteX1" fmla="*/ 250759 w 326769"/>
                <a:gd name="connsiteY1" fmla="*/ 101977 h 297910"/>
                <a:gd name="connsiteX2" fmla="*/ 19685 w 326769"/>
                <a:gd name="connsiteY2" fmla="*/ 17187 h 297910"/>
                <a:gd name="connsiteX3" fmla="*/ 155063 w 326769"/>
                <a:gd name="connsiteY3" fmla="*/ 115727 h 297910"/>
                <a:gd name="connsiteX4" fmla="*/ 127053 w 326769"/>
                <a:gd name="connsiteY4" fmla="*/ 161559 h 297910"/>
                <a:gd name="connsiteX5" fmla="*/ 155063 w 326769"/>
                <a:gd name="connsiteY5" fmla="*/ 241766 h 297910"/>
                <a:gd name="connsiteX6" fmla="*/ 248425 w 326769"/>
                <a:gd name="connsiteY6" fmla="*/ 266973 h 297910"/>
                <a:gd name="connsiteX7" fmla="*/ 262429 w 326769"/>
                <a:gd name="connsiteY7" fmla="*/ 292181 h 297910"/>
                <a:gd name="connsiteX8" fmla="*/ 320781 w 326769"/>
                <a:gd name="connsiteY8" fmla="*/ 205100 h 297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769" h="297910">
                  <a:moveTo>
                    <a:pt x="320781" y="205100"/>
                  </a:moveTo>
                  <a:lnTo>
                    <a:pt x="250759" y="101977"/>
                  </a:lnTo>
                  <a:lnTo>
                    <a:pt x="19685" y="17187"/>
                  </a:lnTo>
                  <a:cubicBezTo>
                    <a:pt x="19685" y="17187"/>
                    <a:pt x="-10657" y="60728"/>
                    <a:pt x="155063" y="115727"/>
                  </a:cubicBezTo>
                  <a:lnTo>
                    <a:pt x="127053" y="161559"/>
                  </a:lnTo>
                  <a:lnTo>
                    <a:pt x="155063" y="241766"/>
                  </a:lnTo>
                  <a:lnTo>
                    <a:pt x="248425" y="266973"/>
                  </a:lnTo>
                  <a:lnTo>
                    <a:pt x="262429" y="292181"/>
                  </a:lnTo>
                  <a:lnTo>
                    <a:pt x="320781" y="205100"/>
                  </a:lnTo>
                  <a:close/>
                </a:path>
              </a:pathLst>
            </a:custGeom>
            <a:solidFill>
              <a:srgbClr val="FFCD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3" name="任意多边形: 形状 312">
              <a:extLst>
                <a:ext uri="{FF2B5EF4-FFF2-40B4-BE49-F238E27FC236}">
                  <a16:creationId xmlns:a16="http://schemas.microsoft.com/office/drawing/2014/main" id="{2443DB23-3ED2-424D-9781-5A2BA30A0253}"/>
                </a:ext>
              </a:extLst>
            </p:cNvPr>
            <p:cNvSpPr/>
            <p:nvPr/>
          </p:nvSpPr>
          <p:spPr>
            <a:xfrm>
              <a:off x="2764319" y="9542336"/>
              <a:ext cx="186725" cy="183329"/>
            </a:xfrm>
            <a:custGeom>
              <a:avLst/>
              <a:gdLst>
                <a:gd name="connsiteX0" fmla="*/ 17506 w 186725"/>
                <a:gd name="connsiteY0" fmla="*/ 111144 h 183329"/>
                <a:gd name="connsiteX1" fmla="*/ 129542 w 186725"/>
                <a:gd name="connsiteY1" fmla="*/ 17187 h 183329"/>
                <a:gd name="connsiteX2" fmla="*/ 180890 w 186725"/>
                <a:gd name="connsiteY2" fmla="*/ 72186 h 183329"/>
                <a:gd name="connsiteX3" fmla="*/ 73524 w 186725"/>
                <a:gd name="connsiteY3" fmla="*/ 168434 h 183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25" h="183329">
                  <a:moveTo>
                    <a:pt x="17506" y="111144"/>
                  </a:moveTo>
                  <a:lnTo>
                    <a:pt x="129542" y="17187"/>
                  </a:lnTo>
                  <a:lnTo>
                    <a:pt x="180890" y="72186"/>
                  </a:lnTo>
                  <a:lnTo>
                    <a:pt x="73524" y="168434"/>
                  </a:ln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4" name="任意多边形: 形状 313">
              <a:extLst>
                <a:ext uri="{FF2B5EF4-FFF2-40B4-BE49-F238E27FC236}">
                  <a16:creationId xmlns:a16="http://schemas.microsoft.com/office/drawing/2014/main" id="{BFC71516-7CEE-4333-8072-7CB4E69A437F}"/>
                </a:ext>
              </a:extLst>
            </p:cNvPr>
            <p:cNvSpPr/>
            <p:nvPr/>
          </p:nvSpPr>
          <p:spPr>
            <a:xfrm>
              <a:off x="2442847" y="9971503"/>
              <a:ext cx="630198" cy="458324"/>
            </a:xfrm>
            <a:custGeom>
              <a:avLst/>
              <a:gdLst>
                <a:gd name="connsiteX0" fmla="*/ 399665 w 630198"/>
                <a:gd name="connsiteY0" fmla="*/ 46344 h 458323"/>
                <a:gd name="connsiteX1" fmla="*/ 619067 w 630198"/>
                <a:gd name="connsiteY1" fmla="*/ 440503 h 458323"/>
                <a:gd name="connsiteX2" fmla="*/ 245616 w 630198"/>
                <a:gd name="connsiteY2" fmla="*/ 442794 h 458323"/>
                <a:gd name="connsiteX3" fmla="*/ 33216 w 630198"/>
                <a:gd name="connsiteY3" fmla="*/ 60094 h 458323"/>
                <a:gd name="connsiteX4" fmla="*/ 51888 w 630198"/>
                <a:gd name="connsiteY4" fmla="*/ 30302 h 458323"/>
                <a:gd name="connsiteX5" fmla="*/ 369322 w 630198"/>
                <a:gd name="connsiteY5" fmla="*/ 30302 h 458323"/>
                <a:gd name="connsiteX6" fmla="*/ 399665 w 630198"/>
                <a:gd name="connsiteY6" fmla="*/ 46344 h 45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198" h="458323">
                  <a:moveTo>
                    <a:pt x="399665" y="46344"/>
                  </a:moveTo>
                  <a:lnTo>
                    <a:pt x="619067" y="440503"/>
                  </a:lnTo>
                  <a:lnTo>
                    <a:pt x="245616" y="442794"/>
                  </a:lnTo>
                  <a:lnTo>
                    <a:pt x="33216" y="60094"/>
                  </a:lnTo>
                  <a:cubicBezTo>
                    <a:pt x="26214" y="46344"/>
                    <a:pt x="35549" y="30302"/>
                    <a:pt x="51888" y="30302"/>
                  </a:cubicBezTo>
                  <a:lnTo>
                    <a:pt x="369322" y="30302"/>
                  </a:lnTo>
                  <a:cubicBezTo>
                    <a:pt x="380993" y="30302"/>
                    <a:pt x="392663" y="37178"/>
                    <a:pt x="399665" y="46344"/>
                  </a:cubicBezTo>
                  <a:close/>
                </a:path>
              </a:pathLst>
            </a:custGeom>
            <a:solidFill>
              <a:srgbClr val="FFFFFF"/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5" name="任意多边形: 形状 314">
              <a:extLst>
                <a:ext uri="{FF2B5EF4-FFF2-40B4-BE49-F238E27FC236}">
                  <a16:creationId xmlns:a16="http://schemas.microsoft.com/office/drawing/2014/main" id="{D2D90B02-09B8-4793-A36E-006435FE3A5D}"/>
                </a:ext>
              </a:extLst>
            </p:cNvPr>
            <p:cNvSpPr/>
            <p:nvPr/>
          </p:nvSpPr>
          <p:spPr>
            <a:xfrm>
              <a:off x="2473208" y="10001295"/>
              <a:ext cx="560176" cy="389575"/>
            </a:xfrm>
            <a:custGeom>
              <a:avLst/>
              <a:gdLst>
                <a:gd name="connsiteX0" fmla="*/ 348296 w 560176"/>
                <a:gd name="connsiteY0" fmla="*/ 30302 h 389575"/>
                <a:gd name="connsiteX1" fmla="*/ 542024 w 560176"/>
                <a:gd name="connsiteY1" fmla="*/ 378628 h 389575"/>
                <a:gd name="connsiteX2" fmla="*/ 224591 w 560176"/>
                <a:gd name="connsiteY2" fmla="*/ 380920 h 389575"/>
                <a:gd name="connsiteX3" fmla="*/ 30864 w 560176"/>
                <a:gd name="connsiteY3" fmla="*/ 30302 h 38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176" h="389575">
                  <a:moveTo>
                    <a:pt x="348296" y="30302"/>
                  </a:moveTo>
                  <a:lnTo>
                    <a:pt x="542024" y="378628"/>
                  </a:lnTo>
                  <a:lnTo>
                    <a:pt x="224591" y="380920"/>
                  </a:lnTo>
                  <a:lnTo>
                    <a:pt x="30864" y="30302"/>
                  </a:lnTo>
                  <a:close/>
                </a:path>
              </a:pathLst>
            </a:custGeom>
            <a:solidFill>
              <a:srgbClr val="131637"/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6" name="任意多边形: 形状 315">
              <a:extLst>
                <a:ext uri="{FF2B5EF4-FFF2-40B4-BE49-F238E27FC236}">
                  <a16:creationId xmlns:a16="http://schemas.microsoft.com/office/drawing/2014/main" id="{F702CB71-9BAD-4F7A-B4AD-1CB98080F970}"/>
                </a:ext>
              </a:extLst>
            </p:cNvPr>
            <p:cNvSpPr/>
            <p:nvPr/>
          </p:nvSpPr>
          <p:spPr>
            <a:xfrm>
              <a:off x="2542589" y="10048790"/>
              <a:ext cx="256748" cy="22916"/>
            </a:xfrm>
            <a:custGeom>
              <a:avLst/>
              <a:gdLst>
                <a:gd name="connsiteX0" fmla="*/ 5829 w 256747"/>
                <a:gd name="connsiteY0" fmla="*/ 5723 h 0"/>
                <a:gd name="connsiteX1" fmla="*/ 267245 w 256747"/>
                <a:gd name="connsiteY1" fmla="*/ 572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747">
                  <a:moveTo>
                    <a:pt x="5829" y="5723"/>
                  </a:moveTo>
                  <a:lnTo>
                    <a:pt x="267245" y="5723"/>
                  </a:lnTo>
                </a:path>
              </a:pathLst>
            </a:custGeom>
            <a:ln w="3172" cap="rnd">
              <a:solidFill>
                <a:srgbClr val="3BFA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7" name="任意多边形: 形状 316">
              <a:extLst>
                <a:ext uri="{FF2B5EF4-FFF2-40B4-BE49-F238E27FC236}">
                  <a16:creationId xmlns:a16="http://schemas.microsoft.com/office/drawing/2014/main" id="{D9D98F84-1144-4A06-8893-7F087DF53745}"/>
                </a:ext>
              </a:extLst>
            </p:cNvPr>
            <p:cNvSpPr/>
            <p:nvPr/>
          </p:nvSpPr>
          <p:spPr>
            <a:xfrm>
              <a:off x="2556594" y="10073997"/>
              <a:ext cx="93363" cy="22916"/>
            </a:xfrm>
            <a:custGeom>
              <a:avLst/>
              <a:gdLst>
                <a:gd name="connsiteX0" fmla="*/ 5830 w 93362"/>
                <a:gd name="connsiteY0" fmla="*/ 5724 h 0"/>
                <a:gd name="connsiteX1" fmla="*/ 94524 w 93362"/>
                <a:gd name="connsiteY1" fmla="*/ 572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362">
                  <a:moveTo>
                    <a:pt x="5830" y="5724"/>
                  </a:moveTo>
                  <a:lnTo>
                    <a:pt x="94524" y="5724"/>
                  </a:lnTo>
                </a:path>
              </a:pathLst>
            </a:custGeom>
            <a:ln w="3172" cap="rnd">
              <a:solidFill>
                <a:srgbClr val="3BFA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8" name="任意多边形: 形状 317">
              <a:extLst>
                <a:ext uri="{FF2B5EF4-FFF2-40B4-BE49-F238E27FC236}">
                  <a16:creationId xmlns:a16="http://schemas.microsoft.com/office/drawing/2014/main" id="{4A9A2E16-C3DA-4CA5-A796-7B03454A4DDA}"/>
                </a:ext>
              </a:extLst>
            </p:cNvPr>
            <p:cNvSpPr/>
            <p:nvPr/>
          </p:nvSpPr>
          <p:spPr>
            <a:xfrm>
              <a:off x="2684968" y="10073997"/>
              <a:ext cx="23341" cy="22916"/>
            </a:xfrm>
            <a:custGeom>
              <a:avLst/>
              <a:gdLst>
                <a:gd name="connsiteX0" fmla="*/ 5830 w 23340"/>
                <a:gd name="connsiteY0" fmla="*/ 5724 h 0"/>
                <a:gd name="connsiteX1" fmla="*/ 40841 w 23340"/>
                <a:gd name="connsiteY1" fmla="*/ 572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340">
                  <a:moveTo>
                    <a:pt x="5830" y="5724"/>
                  </a:moveTo>
                  <a:lnTo>
                    <a:pt x="40841" y="5724"/>
                  </a:lnTo>
                </a:path>
              </a:pathLst>
            </a:custGeom>
            <a:ln w="3172" cap="rnd">
              <a:solidFill>
                <a:srgbClr val="3BFA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9" name="任意多边形: 形状 318">
              <a:extLst>
                <a:ext uri="{FF2B5EF4-FFF2-40B4-BE49-F238E27FC236}">
                  <a16:creationId xmlns:a16="http://schemas.microsoft.com/office/drawing/2014/main" id="{A9B7B28F-4145-4F54-A007-C60A3E983F7D}"/>
                </a:ext>
              </a:extLst>
            </p:cNvPr>
            <p:cNvSpPr/>
            <p:nvPr/>
          </p:nvSpPr>
          <p:spPr>
            <a:xfrm>
              <a:off x="2738651" y="10073997"/>
              <a:ext cx="23341" cy="22916"/>
            </a:xfrm>
            <a:custGeom>
              <a:avLst/>
              <a:gdLst>
                <a:gd name="connsiteX0" fmla="*/ 5829 w 23340"/>
                <a:gd name="connsiteY0" fmla="*/ 5724 h 0"/>
                <a:gd name="connsiteX1" fmla="*/ 40840 w 23340"/>
                <a:gd name="connsiteY1" fmla="*/ 572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340">
                  <a:moveTo>
                    <a:pt x="5829" y="5724"/>
                  </a:moveTo>
                  <a:lnTo>
                    <a:pt x="40840" y="5724"/>
                  </a:lnTo>
                </a:path>
              </a:pathLst>
            </a:custGeom>
            <a:ln w="3172" cap="rnd">
              <a:solidFill>
                <a:srgbClr val="3BFA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0" name="任意多边形: 形状 319">
              <a:extLst>
                <a:ext uri="{FF2B5EF4-FFF2-40B4-BE49-F238E27FC236}">
                  <a16:creationId xmlns:a16="http://schemas.microsoft.com/office/drawing/2014/main" id="{B005587B-E1FE-4DC3-ABBD-8DF726CC6A9F}"/>
                </a:ext>
              </a:extLst>
            </p:cNvPr>
            <p:cNvSpPr/>
            <p:nvPr/>
          </p:nvSpPr>
          <p:spPr>
            <a:xfrm>
              <a:off x="2570598" y="10099205"/>
              <a:ext cx="256748" cy="22916"/>
            </a:xfrm>
            <a:custGeom>
              <a:avLst/>
              <a:gdLst>
                <a:gd name="connsiteX0" fmla="*/ 5829 w 256747"/>
                <a:gd name="connsiteY0" fmla="*/ 5723 h 0"/>
                <a:gd name="connsiteX1" fmla="*/ 267245 w 256747"/>
                <a:gd name="connsiteY1" fmla="*/ 572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747">
                  <a:moveTo>
                    <a:pt x="5829" y="5723"/>
                  </a:moveTo>
                  <a:lnTo>
                    <a:pt x="267245" y="5723"/>
                  </a:lnTo>
                </a:path>
              </a:pathLst>
            </a:custGeom>
            <a:ln w="3172" cap="rnd">
              <a:solidFill>
                <a:srgbClr val="3BFA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1" name="任意多边形: 形状 320">
              <a:extLst>
                <a:ext uri="{FF2B5EF4-FFF2-40B4-BE49-F238E27FC236}">
                  <a16:creationId xmlns:a16="http://schemas.microsoft.com/office/drawing/2014/main" id="{44DE63A6-E22D-49BC-8486-1A52FFF2B3EE}"/>
                </a:ext>
              </a:extLst>
            </p:cNvPr>
            <p:cNvSpPr/>
            <p:nvPr/>
          </p:nvSpPr>
          <p:spPr>
            <a:xfrm>
              <a:off x="2584603" y="10122121"/>
              <a:ext cx="256748" cy="22916"/>
            </a:xfrm>
            <a:custGeom>
              <a:avLst/>
              <a:gdLst>
                <a:gd name="connsiteX0" fmla="*/ 5830 w 256747"/>
                <a:gd name="connsiteY0" fmla="*/ 5723 h 0"/>
                <a:gd name="connsiteX1" fmla="*/ 267244 w 256747"/>
                <a:gd name="connsiteY1" fmla="*/ 572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747">
                  <a:moveTo>
                    <a:pt x="5830" y="5723"/>
                  </a:moveTo>
                  <a:lnTo>
                    <a:pt x="267244" y="5723"/>
                  </a:lnTo>
                </a:path>
              </a:pathLst>
            </a:custGeom>
            <a:ln w="3172" cap="rnd">
              <a:solidFill>
                <a:srgbClr val="3BFA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2" name="任意多边形: 形状 321">
              <a:extLst>
                <a:ext uri="{FF2B5EF4-FFF2-40B4-BE49-F238E27FC236}">
                  <a16:creationId xmlns:a16="http://schemas.microsoft.com/office/drawing/2014/main" id="{FACBC9D3-CB87-41A5-9F3F-12FAB566F3E3}"/>
                </a:ext>
              </a:extLst>
            </p:cNvPr>
            <p:cNvSpPr/>
            <p:nvPr/>
          </p:nvSpPr>
          <p:spPr>
            <a:xfrm>
              <a:off x="2598607" y="10147329"/>
              <a:ext cx="93363" cy="22916"/>
            </a:xfrm>
            <a:custGeom>
              <a:avLst/>
              <a:gdLst>
                <a:gd name="connsiteX0" fmla="*/ 5829 w 93362"/>
                <a:gd name="connsiteY0" fmla="*/ 5723 h 0"/>
                <a:gd name="connsiteX1" fmla="*/ 110862 w 93362"/>
                <a:gd name="connsiteY1" fmla="*/ 572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362">
                  <a:moveTo>
                    <a:pt x="5829" y="5723"/>
                  </a:moveTo>
                  <a:lnTo>
                    <a:pt x="110862" y="5723"/>
                  </a:lnTo>
                </a:path>
              </a:pathLst>
            </a:custGeom>
            <a:ln w="3172" cap="rnd">
              <a:solidFill>
                <a:srgbClr val="3BFA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3" name="任意多边形: 形状 322">
              <a:extLst>
                <a:ext uri="{FF2B5EF4-FFF2-40B4-BE49-F238E27FC236}">
                  <a16:creationId xmlns:a16="http://schemas.microsoft.com/office/drawing/2014/main" id="{65AC6864-10F1-41B7-BE09-459474DAE1B7}"/>
                </a:ext>
              </a:extLst>
            </p:cNvPr>
            <p:cNvSpPr/>
            <p:nvPr/>
          </p:nvSpPr>
          <p:spPr>
            <a:xfrm>
              <a:off x="2610277" y="10170245"/>
              <a:ext cx="46681" cy="22916"/>
            </a:xfrm>
            <a:custGeom>
              <a:avLst/>
              <a:gdLst>
                <a:gd name="connsiteX0" fmla="*/ 5829 w 46681"/>
                <a:gd name="connsiteY0" fmla="*/ 5723 h 0"/>
                <a:gd name="connsiteX1" fmla="*/ 52511 w 46681"/>
                <a:gd name="connsiteY1" fmla="*/ 572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681">
                  <a:moveTo>
                    <a:pt x="5829" y="5723"/>
                  </a:moveTo>
                  <a:lnTo>
                    <a:pt x="52511" y="5723"/>
                  </a:lnTo>
                </a:path>
              </a:pathLst>
            </a:custGeom>
            <a:ln w="3172" cap="rnd">
              <a:solidFill>
                <a:srgbClr val="3BFA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4" name="任意多边形: 形状 323">
              <a:extLst>
                <a:ext uri="{FF2B5EF4-FFF2-40B4-BE49-F238E27FC236}">
                  <a16:creationId xmlns:a16="http://schemas.microsoft.com/office/drawing/2014/main" id="{4CA74285-D6E5-4FAE-9280-9EF1D9D234F7}"/>
                </a:ext>
              </a:extLst>
            </p:cNvPr>
            <p:cNvSpPr/>
            <p:nvPr/>
          </p:nvSpPr>
          <p:spPr>
            <a:xfrm>
              <a:off x="2684968" y="10170245"/>
              <a:ext cx="46681" cy="22916"/>
            </a:xfrm>
            <a:custGeom>
              <a:avLst/>
              <a:gdLst>
                <a:gd name="connsiteX0" fmla="*/ 5830 w 46681"/>
                <a:gd name="connsiteY0" fmla="*/ 5723 h 0"/>
                <a:gd name="connsiteX1" fmla="*/ 52511 w 46681"/>
                <a:gd name="connsiteY1" fmla="*/ 572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681">
                  <a:moveTo>
                    <a:pt x="5830" y="5723"/>
                  </a:moveTo>
                  <a:lnTo>
                    <a:pt x="52511" y="5723"/>
                  </a:lnTo>
                </a:path>
              </a:pathLst>
            </a:custGeom>
            <a:ln w="3172" cap="rnd">
              <a:solidFill>
                <a:srgbClr val="3BFA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5" name="任意多边形: 形状 324">
              <a:extLst>
                <a:ext uri="{FF2B5EF4-FFF2-40B4-BE49-F238E27FC236}">
                  <a16:creationId xmlns:a16="http://schemas.microsoft.com/office/drawing/2014/main" id="{DC88330E-6D10-4B6B-A3D5-F6CDFCDD0CC0}"/>
                </a:ext>
              </a:extLst>
            </p:cNvPr>
            <p:cNvSpPr/>
            <p:nvPr/>
          </p:nvSpPr>
          <p:spPr>
            <a:xfrm>
              <a:off x="2757324" y="10170245"/>
              <a:ext cx="46681" cy="22916"/>
            </a:xfrm>
            <a:custGeom>
              <a:avLst/>
              <a:gdLst>
                <a:gd name="connsiteX0" fmla="*/ 5829 w 46681"/>
                <a:gd name="connsiteY0" fmla="*/ 5723 h 0"/>
                <a:gd name="connsiteX1" fmla="*/ 50177 w 46681"/>
                <a:gd name="connsiteY1" fmla="*/ 572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681">
                  <a:moveTo>
                    <a:pt x="5829" y="5723"/>
                  </a:moveTo>
                  <a:lnTo>
                    <a:pt x="50177" y="5723"/>
                  </a:lnTo>
                </a:path>
              </a:pathLst>
            </a:custGeom>
            <a:ln w="3172" cap="rnd">
              <a:solidFill>
                <a:srgbClr val="3BFA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6" name="任意多边形: 形状 325">
              <a:extLst>
                <a:ext uri="{FF2B5EF4-FFF2-40B4-BE49-F238E27FC236}">
                  <a16:creationId xmlns:a16="http://schemas.microsoft.com/office/drawing/2014/main" id="{5B10F770-3FA6-4369-9355-FC704995A598}"/>
                </a:ext>
              </a:extLst>
            </p:cNvPr>
            <p:cNvSpPr/>
            <p:nvPr/>
          </p:nvSpPr>
          <p:spPr>
            <a:xfrm>
              <a:off x="2827346" y="10170245"/>
              <a:ext cx="46681" cy="22916"/>
            </a:xfrm>
            <a:custGeom>
              <a:avLst/>
              <a:gdLst>
                <a:gd name="connsiteX0" fmla="*/ 5829 w 46681"/>
                <a:gd name="connsiteY0" fmla="*/ 5723 h 0"/>
                <a:gd name="connsiteX1" fmla="*/ 52510 w 46681"/>
                <a:gd name="connsiteY1" fmla="*/ 572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681">
                  <a:moveTo>
                    <a:pt x="5829" y="5723"/>
                  </a:moveTo>
                  <a:lnTo>
                    <a:pt x="52510" y="5723"/>
                  </a:lnTo>
                </a:path>
              </a:pathLst>
            </a:custGeom>
            <a:ln w="3172" cap="rnd">
              <a:solidFill>
                <a:srgbClr val="3BFA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7" name="任意多边形: 形状 326">
              <a:extLst>
                <a:ext uri="{FF2B5EF4-FFF2-40B4-BE49-F238E27FC236}">
                  <a16:creationId xmlns:a16="http://schemas.microsoft.com/office/drawing/2014/main" id="{DCA80061-C3C2-4578-9809-42EA9E01B024}"/>
                </a:ext>
              </a:extLst>
            </p:cNvPr>
            <p:cNvSpPr/>
            <p:nvPr/>
          </p:nvSpPr>
          <p:spPr>
            <a:xfrm>
              <a:off x="2624282" y="10195453"/>
              <a:ext cx="256748" cy="22916"/>
            </a:xfrm>
            <a:custGeom>
              <a:avLst/>
              <a:gdLst>
                <a:gd name="connsiteX0" fmla="*/ 5829 w 256747"/>
                <a:gd name="connsiteY0" fmla="*/ 5723 h 0"/>
                <a:gd name="connsiteX1" fmla="*/ 269580 w 256747"/>
                <a:gd name="connsiteY1" fmla="*/ 572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747">
                  <a:moveTo>
                    <a:pt x="5829" y="5723"/>
                  </a:moveTo>
                  <a:lnTo>
                    <a:pt x="269580" y="5723"/>
                  </a:lnTo>
                </a:path>
              </a:pathLst>
            </a:custGeom>
            <a:ln w="3172" cap="rnd">
              <a:solidFill>
                <a:srgbClr val="3BFA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8" name="任意多边形: 形状 327">
              <a:extLst>
                <a:ext uri="{FF2B5EF4-FFF2-40B4-BE49-F238E27FC236}">
                  <a16:creationId xmlns:a16="http://schemas.microsoft.com/office/drawing/2014/main" id="{7BEE65DF-B784-4D5D-BB81-9734D88E57B0}"/>
                </a:ext>
              </a:extLst>
            </p:cNvPr>
            <p:cNvSpPr/>
            <p:nvPr/>
          </p:nvSpPr>
          <p:spPr>
            <a:xfrm>
              <a:off x="2771328" y="10218369"/>
              <a:ext cx="140044" cy="22916"/>
            </a:xfrm>
            <a:custGeom>
              <a:avLst/>
              <a:gdLst>
                <a:gd name="connsiteX0" fmla="*/ 5830 w 140044"/>
                <a:gd name="connsiteY0" fmla="*/ 5723 h 0"/>
                <a:gd name="connsiteX1" fmla="*/ 136537 w 140044"/>
                <a:gd name="connsiteY1" fmla="*/ 572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044">
                  <a:moveTo>
                    <a:pt x="5830" y="5723"/>
                  </a:moveTo>
                  <a:lnTo>
                    <a:pt x="136537" y="5723"/>
                  </a:lnTo>
                </a:path>
              </a:pathLst>
            </a:custGeom>
            <a:ln w="3172" cap="rnd">
              <a:solidFill>
                <a:srgbClr val="3BFA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9" name="任意多边形: 形状 328">
              <a:extLst>
                <a:ext uri="{FF2B5EF4-FFF2-40B4-BE49-F238E27FC236}">
                  <a16:creationId xmlns:a16="http://schemas.microsoft.com/office/drawing/2014/main" id="{5634E58F-D050-475B-BD7E-3B365D228D4D}"/>
                </a:ext>
              </a:extLst>
            </p:cNvPr>
            <p:cNvSpPr/>
            <p:nvPr/>
          </p:nvSpPr>
          <p:spPr>
            <a:xfrm>
              <a:off x="2652291" y="10243577"/>
              <a:ext cx="256748" cy="22916"/>
            </a:xfrm>
            <a:custGeom>
              <a:avLst/>
              <a:gdLst>
                <a:gd name="connsiteX0" fmla="*/ 5829 w 256747"/>
                <a:gd name="connsiteY0" fmla="*/ 5723 h 0"/>
                <a:gd name="connsiteX1" fmla="*/ 269579 w 256747"/>
                <a:gd name="connsiteY1" fmla="*/ 572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747">
                  <a:moveTo>
                    <a:pt x="5829" y="5723"/>
                  </a:moveTo>
                  <a:lnTo>
                    <a:pt x="269579" y="5723"/>
                  </a:lnTo>
                </a:path>
              </a:pathLst>
            </a:custGeom>
            <a:ln w="3172" cap="rnd">
              <a:solidFill>
                <a:srgbClr val="3BFA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0" name="任意多边形: 形状 329">
              <a:extLst>
                <a:ext uri="{FF2B5EF4-FFF2-40B4-BE49-F238E27FC236}">
                  <a16:creationId xmlns:a16="http://schemas.microsoft.com/office/drawing/2014/main" id="{CB036C8F-BA34-4989-A966-866E5AD6D2DF}"/>
                </a:ext>
              </a:extLst>
            </p:cNvPr>
            <p:cNvSpPr/>
            <p:nvPr/>
          </p:nvSpPr>
          <p:spPr>
            <a:xfrm>
              <a:off x="2666295" y="10266493"/>
              <a:ext cx="256748" cy="22916"/>
            </a:xfrm>
            <a:custGeom>
              <a:avLst/>
              <a:gdLst>
                <a:gd name="connsiteX0" fmla="*/ 5830 w 256747"/>
                <a:gd name="connsiteY0" fmla="*/ 5723 h 0"/>
                <a:gd name="connsiteX1" fmla="*/ 267244 w 256747"/>
                <a:gd name="connsiteY1" fmla="*/ 572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747">
                  <a:moveTo>
                    <a:pt x="5830" y="5723"/>
                  </a:moveTo>
                  <a:lnTo>
                    <a:pt x="267244" y="5723"/>
                  </a:lnTo>
                </a:path>
              </a:pathLst>
            </a:custGeom>
            <a:ln w="3172" cap="rnd">
              <a:solidFill>
                <a:srgbClr val="3BFA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1" name="任意多边形: 形状 330">
              <a:extLst>
                <a:ext uri="{FF2B5EF4-FFF2-40B4-BE49-F238E27FC236}">
                  <a16:creationId xmlns:a16="http://schemas.microsoft.com/office/drawing/2014/main" id="{E3837DA2-C815-4714-894B-7D4D899F8C50}"/>
                </a:ext>
              </a:extLst>
            </p:cNvPr>
            <p:cNvSpPr/>
            <p:nvPr/>
          </p:nvSpPr>
          <p:spPr>
            <a:xfrm>
              <a:off x="2680299" y="10291701"/>
              <a:ext cx="256748" cy="22916"/>
            </a:xfrm>
            <a:custGeom>
              <a:avLst/>
              <a:gdLst>
                <a:gd name="connsiteX0" fmla="*/ 5829 w 256747"/>
                <a:gd name="connsiteY0" fmla="*/ 5724 h 0"/>
                <a:gd name="connsiteX1" fmla="*/ 267245 w 256747"/>
                <a:gd name="connsiteY1" fmla="*/ 572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747">
                  <a:moveTo>
                    <a:pt x="5829" y="5724"/>
                  </a:moveTo>
                  <a:lnTo>
                    <a:pt x="267245" y="5724"/>
                  </a:lnTo>
                </a:path>
              </a:pathLst>
            </a:custGeom>
            <a:ln w="3172" cap="rnd">
              <a:solidFill>
                <a:srgbClr val="3BFA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2" name="任意多边形: 形状 331">
              <a:extLst>
                <a:ext uri="{FF2B5EF4-FFF2-40B4-BE49-F238E27FC236}">
                  <a16:creationId xmlns:a16="http://schemas.microsoft.com/office/drawing/2014/main" id="{FA4733E7-8243-4BF5-93B5-827EB61BBC86}"/>
                </a:ext>
              </a:extLst>
            </p:cNvPr>
            <p:cNvSpPr/>
            <p:nvPr/>
          </p:nvSpPr>
          <p:spPr>
            <a:xfrm>
              <a:off x="2694304" y="10316909"/>
              <a:ext cx="256748" cy="22916"/>
            </a:xfrm>
            <a:custGeom>
              <a:avLst/>
              <a:gdLst>
                <a:gd name="connsiteX0" fmla="*/ 5829 w 256747"/>
                <a:gd name="connsiteY0" fmla="*/ 5723 h 0"/>
                <a:gd name="connsiteX1" fmla="*/ 267245 w 256747"/>
                <a:gd name="connsiteY1" fmla="*/ 572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747">
                  <a:moveTo>
                    <a:pt x="5829" y="5723"/>
                  </a:moveTo>
                  <a:lnTo>
                    <a:pt x="267245" y="5723"/>
                  </a:lnTo>
                </a:path>
              </a:pathLst>
            </a:custGeom>
            <a:ln w="3172" cap="rnd">
              <a:solidFill>
                <a:srgbClr val="3BFA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3" name="任意多边形: 形状 332">
              <a:extLst>
                <a:ext uri="{FF2B5EF4-FFF2-40B4-BE49-F238E27FC236}">
                  <a16:creationId xmlns:a16="http://schemas.microsoft.com/office/drawing/2014/main" id="{9379FE31-A96C-4FD2-8FA3-4AE8D2513F0E}"/>
                </a:ext>
              </a:extLst>
            </p:cNvPr>
            <p:cNvSpPr/>
            <p:nvPr/>
          </p:nvSpPr>
          <p:spPr>
            <a:xfrm>
              <a:off x="2708308" y="10339825"/>
              <a:ext cx="256748" cy="22916"/>
            </a:xfrm>
            <a:custGeom>
              <a:avLst/>
              <a:gdLst>
                <a:gd name="connsiteX0" fmla="*/ 5830 w 256747"/>
                <a:gd name="connsiteY0" fmla="*/ 5723 h 0"/>
                <a:gd name="connsiteX1" fmla="*/ 267246 w 256747"/>
                <a:gd name="connsiteY1" fmla="*/ 572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747">
                  <a:moveTo>
                    <a:pt x="5830" y="5723"/>
                  </a:moveTo>
                  <a:lnTo>
                    <a:pt x="267246" y="5723"/>
                  </a:lnTo>
                </a:path>
              </a:pathLst>
            </a:custGeom>
            <a:ln w="3172" cap="rnd">
              <a:solidFill>
                <a:srgbClr val="3BFA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4" name="任意多边形: 形状 333">
              <a:extLst>
                <a:ext uri="{FF2B5EF4-FFF2-40B4-BE49-F238E27FC236}">
                  <a16:creationId xmlns:a16="http://schemas.microsoft.com/office/drawing/2014/main" id="{FA902241-7D3C-4839-8000-618C7C86C7DC}"/>
                </a:ext>
              </a:extLst>
            </p:cNvPr>
            <p:cNvSpPr/>
            <p:nvPr/>
          </p:nvSpPr>
          <p:spPr>
            <a:xfrm>
              <a:off x="2790001" y="10147329"/>
              <a:ext cx="70022" cy="22916"/>
            </a:xfrm>
            <a:custGeom>
              <a:avLst/>
              <a:gdLst>
                <a:gd name="connsiteX0" fmla="*/ 5830 w 70022"/>
                <a:gd name="connsiteY0" fmla="*/ 5723 h 0"/>
                <a:gd name="connsiteX1" fmla="*/ 71183 w 70022"/>
                <a:gd name="connsiteY1" fmla="*/ 572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022">
                  <a:moveTo>
                    <a:pt x="5830" y="5723"/>
                  </a:moveTo>
                  <a:lnTo>
                    <a:pt x="71183" y="5723"/>
                  </a:lnTo>
                </a:path>
              </a:pathLst>
            </a:custGeom>
            <a:ln w="3172" cap="rnd">
              <a:solidFill>
                <a:srgbClr val="3BFA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5" name="任意多边形: 形状 334">
              <a:extLst>
                <a:ext uri="{FF2B5EF4-FFF2-40B4-BE49-F238E27FC236}">
                  <a16:creationId xmlns:a16="http://schemas.microsoft.com/office/drawing/2014/main" id="{C45B9FB9-BD1C-4EAF-8B4A-8C8DA7491E23}"/>
                </a:ext>
              </a:extLst>
            </p:cNvPr>
            <p:cNvSpPr/>
            <p:nvPr/>
          </p:nvSpPr>
          <p:spPr>
            <a:xfrm>
              <a:off x="3336166" y="9588169"/>
              <a:ext cx="70022" cy="68749"/>
            </a:xfrm>
            <a:custGeom>
              <a:avLst/>
              <a:gdLst>
                <a:gd name="connsiteX0" fmla="*/ 24509 w 70022"/>
                <a:gd name="connsiteY0" fmla="*/ 17187 h 68748"/>
                <a:gd name="connsiteX1" fmla="*/ 17506 w 70022"/>
                <a:gd name="connsiteY1" fmla="*/ 56145 h 68748"/>
                <a:gd name="connsiteX2" fmla="*/ 54851 w 70022"/>
                <a:gd name="connsiteY2" fmla="*/ 60728 h 68748"/>
                <a:gd name="connsiteX3" fmla="*/ 71190 w 70022"/>
                <a:gd name="connsiteY3" fmla="*/ 33228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022" h="68748">
                  <a:moveTo>
                    <a:pt x="24509" y="17187"/>
                  </a:moveTo>
                  <a:lnTo>
                    <a:pt x="17506" y="56145"/>
                  </a:lnTo>
                  <a:lnTo>
                    <a:pt x="54851" y="60728"/>
                  </a:lnTo>
                  <a:lnTo>
                    <a:pt x="71190" y="3322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6" name="任意多边形: 形状 335">
              <a:extLst>
                <a:ext uri="{FF2B5EF4-FFF2-40B4-BE49-F238E27FC236}">
                  <a16:creationId xmlns:a16="http://schemas.microsoft.com/office/drawing/2014/main" id="{775A40BD-40B2-4B44-98AE-CE2CF32D3780}"/>
                </a:ext>
              </a:extLst>
            </p:cNvPr>
            <p:cNvSpPr/>
            <p:nvPr/>
          </p:nvSpPr>
          <p:spPr>
            <a:xfrm>
              <a:off x="3310492" y="9411714"/>
              <a:ext cx="303429" cy="366659"/>
            </a:xfrm>
            <a:custGeom>
              <a:avLst/>
              <a:gdLst>
                <a:gd name="connsiteX0" fmla="*/ 138877 w 303428"/>
                <a:gd name="connsiteY0" fmla="*/ 365513 h 366658"/>
                <a:gd name="connsiteX1" fmla="*/ 138877 w 303428"/>
                <a:gd name="connsiteY1" fmla="*/ 305931 h 366658"/>
                <a:gd name="connsiteX2" fmla="*/ 43180 w 303428"/>
                <a:gd name="connsiteY2" fmla="*/ 289890 h 366658"/>
                <a:gd name="connsiteX3" fmla="*/ 43180 w 303428"/>
                <a:gd name="connsiteY3" fmla="*/ 234891 h 366658"/>
                <a:gd name="connsiteX4" fmla="*/ 82859 w 303428"/>
                <a:gd name="connsiteY4" fmla="*/ 214266 h 366658"/>
                <a:gd name="connsiteX5" fmla="*/ 43180 w 303428"/>
                <a:gd name="connsiteY5" fmla="*/ 200517 h 366658"/>
                <a:gd name="connsiteX6" fmla="*/ 50183 w 303428"/>
                <a:gd name="connsiteY6" fmla="*/ 170726 h 366658"/>
                <a:gd name="connsiteX7" fmla="*/ 17506 w 303428"/>
                <a:gd name="connsiteY7" fmla="*/ 152393 h 366658"/>
                <a:gd name="connsiteX8" fmla="*/ 68855 w 303428"/>
                <a:gd name="connsiteY8" fmla="*/ 67603 h 366658"/>
                <a:gd name="connsiteX9" fmla="*/ 73524 w 303428"/>
                <a:gd name="connsiteY9" fmla="*/ 17187 h 366658"/>
                <a:gd name="connsiteX10" fmla="*/ 106200 w 303428"/>
                <a:gd name="connsiteY10" fmla="*/ 37812 h 366658"/>
                <a:gd name="connsiteX11" fmla="*/ 120205 w 303428"/>
                <a:gd name="connsiteY11" fmla="*/ 129476 h 366658"/>
                <a:gd name="connsiteX12" fmla="*/ 136542 w 303428"/>
                <a:gd name="connsiteY12" fmla="*/ 92811 h 366658"/>
                <a:gd name="connsiteX13" fmla="*/ 178557 w 303428"/>
                <a:gd name="connsiteY13" fmla="*/ 106560 h 366658"/>
                <a:gd name="connsiteX14" fmla="*/ 136542 w 303428"/>
                <a:gd name="connsiteY14" fmla="*/ 159267 h 366658"/>
                <a:gd name="connsiteX15" fmla="*/ 185559 w 303428"/>
                <a:gd name="connsiteY15" fmla="*/ 257807 h 366658"/>
                <a:gd name="connsiteX16" fmla="*/ 297594 w 303428"/>
                <a:gd name="connsiteY16" fmla="*/ 264682 h 366658"/>
                <a:gd name="connsiteX17" fmla="*/ 297594 w 303428"/>
                <a:gd name="connsiteY17" fmla="*/ 365513 h 366658"/>
                <a:gd name="connsiteX18" fmla="*/ 138877 w 303428"/>
                <a:gd name="connsiteY18" fmla="*/ 365513 h 36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3428" h="366658">
                  <a:moveTo>
                    <a:pt x="138877" y="365513"/>
                  </a:moveTo>
                  <a:lnTo>
                    <a:pt x="138877" y="305931"/>
                  </a:lnTo>
                  <a:cubicBezTo>
                    <a:pt x="138877" y="305931"/>
                    <a:pt x="101531" y="312806"/>
                    <a:pt x="43180" y="289890"/>
                  </a:cubicBezTo>
                  <a:lnTo>
                    <a:pt x="43180" y="234891"/>
                  </a:lnTo>
                  <a:cubicBezTo>
                    <a:pt x="43180" y="234891"/>
                    <a:pt x="68855" y="230308"/>
                    <a:pt x="82859" y="214266"/>
                  </a:cubicBezTo>
                  <a:lnTo>
                    <a:pt x="43180" y="200517"/>
                  </a:lnTo>
                  <a:lnTo>
                    <a:pt x="50183" y="170726"/>
                  </a:lnTo>
                  <a:lnTo>
                    <a:pt x="17506" y="152393"/>
                  </a:lnTo>
                  <a:lnTo>
                    <a:pt x="68855" y="67603"/>
                  </a:lnTo>
                  <a:lnTo>
                    <a:pt x="73524" y="17187"/>
                  </a:lnTo>
                  <a:lnTo>
                    <a:pt x="106200" y="37812"/>
                  </a:lnTo>
                  <a:lnTo>
                    <a:pt x="120205" y="129476"/>
                  </a:lnTo>
                  <a:lnTo>
                    <a:pt x="136542" y="92811"/>
                  </a:lnTo>
                  <a:cubicBezTo>
                    <a:pt x="136542" y="92811"/>
                    <a:pt x="166886" y="76769"/>
                    <a:pt x="178557" y="106560"/>
                  </a:cubicBezTo>
                  <a:cubicBezTo>
                    <a:pt x="187892" y="131768"/>
                    <a:pt x="171553" y="161559"/>
                    <a:pt x="136542" y="159267"/>
                  </a:cubicBezTo>
                  <a:lnTo>
                    <a:pt x="185559" y="257807"/>
                  </a:lnTo>
                  <a:lnTo>
                    <a:pt x="297594" y="264682"/>
                  </a:lnTo>
                  <a:lnTo>
                    <a:pt x="297594" y="365513"/>
                  </a:lnTo>
                  <a:lnTo>
                    <a:pt x="138877" y="365513"/>
                  </a:lnTo>
                  <a:close/>
                </a:path>
              </a:pathLst>
            </a:custGeom>
            <a:solidFill>
              <a:srgbClr val="FFCD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7" name="任意多边形: 形状 336">
              <a:extLst>
                <a:ext uri="{FF2B5EF4-FFF2-40B4-BE49-F238E27FC236}">
                  <a16:creationId xmlns:a16="http://schemas.microsoft.com/office/drawing/2014/main" id="{86B87FB1-F775-4291-A36D-DAAE4015A419}"/>
                </a:ext>
              </a:extLst>
            </p:cNvPr>
            <p:cNvSpPr/>
            <p:nvPr/>
          </p:nvSpPr>
          <p:spPr>
            <a:xfrm>
              <a:off x="3401521" y="9336091"/>
              <a:ext cx="326770" cy="389575"/>
            </a:xfrm>
            <a:custGeom>
              <a:avLst/>
              <a:gdLst>
                <a:gd name="connsiteX0" fmla="*/ 285923 w 326769"/>
                <a:gd name="connsiteY0" fmla="*/ 42395 h 389575"/>
                <a:gd name="connsiteX1" fmla="*/ 61852 w 326769"/>
                <a:gd name="connsiteY1" fmla="*/ 17187 h 389575"/>
                <a:gd name="connsiteX2" fmla="*/ 17506 w 326769"/>
                <a:gd name="connsiteY2" fmla="*/ 111144 h 389575"/>
                <a:gd name="connsiteX3" fmla="*/ 31509 w 326769"/>
                <a:gd name="connsiteY3" fmla="*/ 211975 h 389575"/>
                <a:gd name="connsiteX4" fmla="*/ 47848 w 326769"/>
                <a:gd name="connsiteY4" fmla="*/ 166142 h 389575"/>
                <a:gd name="connsiteX5" fmla="*/ 92195 w 326769"/>
                <a:gd name="connsiteY5" fmla="*/ 195933 h 389575"/>
                <a:gd name="connsiteX6" fmla="*/ 47848 w 326769"/>
                <a:gd name="connsiteY6" fmla="*/ 232599 h 389575"/>
                <a:gd name="connsiteX7" fmla="*/ 96863 w 326769"/>
                <a:gd name="connsiteY7" fmla="*/ 331139 h 389575"/>
                <a:gd name="connsiteX8" fmla="*/ 171553 w 326769"/>
                <a:gd name="connsiteY8" fmla="*/ 372388 h 389575"/>
                <a:gd name="connsiteX9" fmla="*/ 208898 w 326769"/>
                <a:gd name="connsiteY9" fmla="*/ 338014 h 389575"/>
                <a:gd name="connsiteX10" fmla="*/ 285923 w 326769"/>
                <a:gd name="connsiteY10" fmla="*/ 42395 h 389575"/>
                <a:gd name="connsiteX11" fmla="*/ 285923 w 326769"/>
                <a:gd name="connsiteY11" fmla="*/ 42395 h 38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6769" h="389575">
                  <a:moveTo>
                    <a:pt x="285923" y="42395"/>
                  </a:moveTo>
                  <a:cubicBezTo>
                    <a:pt x="152881" y="51561"/>
                    <a:pt x="101531" y="21770"/>
                    <a:pt x="61852" y="17187"/>
                  </a:cubicBezTo>
                  <a:cubicBezTo>
                    <a:pt x="50182" y="90519"/>
                    <a:pt x="78191" y="65311"/>
                    <a:pt x="17506" y="111144"/>
                  </a:cubicBezTo>
                  <a:lnTo>
                    <a:pt x="31509" y="211975"/>
                  </a:lnTo>
                  <a:lnTo>
                    <a:pt x="47848" y="166142"/>
                  </a:lnTo>
                  <a:cubicBezTo>
                    <a:pt x="61852" y="156976"/>
                    <a:pt x="96863" y="163851"/>
                    <a:pt x="92195" y="195933"/>
                  </a:cubicBezTo>
                  <a:cubicBezTo>
                    <a:pt x="87528" y="232599"/>
                    <a:pt x="47848" y="232599"/>
                    <a:pt x="47848" y="232599"/>
                  </a:cubicBezTo>
                  <a:lnTo>
                    <a:pt x="96863" y="331139"/>
                  </a:lnTo>
                  <a:lnTo>
                    <a:pt x="171553" y="372388"/>
                  </a:lnTo>
                  <a:lnTo>
                    <a:pt x="208898" y="338014"/>
                  </a:lnTo>
                  <a:cubicBezTo>
                    <a:pt x="425967" y="207392"/>
                    <a:pt x="285923" y="42395"/>
                    <a:pt x="285923" y="42395"/>
                  </a:cubicBezTo>
                  <a:lnTo>
                    <a:pt x="285923" y="42395"/>
                  </a:lnTo>
                  <a:close/>
                </a:path>
              </a:pathLst>
            </a:custGeom>
            <a:solidFill>
              <a:srgbClr val="1316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8" name="任意多边形: 形状 337">
              <a:extLst>
                <a:ext uri="{FF2B5EF4-FFF2-40B4-BE49-F238E27FC236}">
                  <a16:creationId xmlns:a16="http://schemas.microsoft.com/office/drawing/2014/main" id="{9B1DF455-AB99-4952-9644-F179768BA657}"/>
                </a:ext>
              </a:extLst>
            </p:cNvPr>
            <p:cNvSpPr/>
            <p:nvPr/>
          </p:nvSpPr>
          <p:spPr>
            <a:xfrm>
              <a:off x="3371177" y="9738651"/>
              <a:ext cx="280088" cy="114581"/>
            </a:xfrm>
            <a:custGeom>
              <a:avLst/>
              <a:gdLst>
                <a:gd name="connsiteX0" fmla="*/ 269586 w 280088"/>
                <a:gd name="connsiteY0" fmla="*/ 38576 h 114580"/>
                <a:gd name="connsiteX1" fmla="*/ 50183 w 280088"/>
                <a:gd name="connsiteY1" fmla="*/ 38576 h 114580"/>
                <a:gd name="connsiteX2" fmla="*/ 17506 w 280088"/>
                <a:gd name="connsiteY2" fmla="*/ 98158 h 114580"/>
                <a:gd name="connsiteX3" fmla="*/ 278921 w 280088"/>
                <a:gd name="connsiteY3" fmla="*/ 84408 h 114580"/>
                <a:gd name="connsiteX4" fmla="*/ 269586 w 280088"/>
                <a:gd name="connsiteY4" fmla="*/ 38576 h 11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088" h="114580">
                  <a:moveTo>
                    <a:pt x="269586" y="38576"/>
                  </a:moveTo>
                  <a:cubicBezTo>
                    <a:pt x="269586" y="38576"/>
                    <a:pt x="185559" y="-9548"/>
                    <a:pt x="50183" y="38576"/>
                  </a:cubicBezTo>
                  <a:lnTo>
                    <a:pt x="17506" y="98158"/>
                  </a:lnTo>
                  <a:lnTo>
                    <a:pt x="278921" y="84408"/>
                  </a:lnTo>
                  <a:lnTo>
                    <a:pt x="269586" y="38576"/>
                  </a:lnTo>
                  <a:close/>
                </a:path>
              </a:pathLst>
            </a:custGeom>
            <a:solidFill>
              <a:srgbClr val="14A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9" name="任意多边形: 形状 338">
              <a:extLst>
                <a:ext uri="{FF2B5EF4-FFF2-40B4-BE49-F238E27FC236}">
                  <a16:creationId xmlns:a16="http://schemas.microsoft.com/office/drawing/2014/main" id="{49D60CCB-8152-45C9-AE38-57EBE0894000}"/>
                </a:ext>
              </a:extLst>
            </p:cNvPr>
            <p:cNvSpPr/>
            <p:nvPr/>
          </p:nvSpPr>
          <p:spPr>
            <a:xfrm>
              <a:off x="3378181" y="9767056"/>
              <a:ext cx="280088" cy="68749"/>
            </a:xfrm>
            <a:custGeom>
              <a:avLst/>
              <a:gdLst>
                <a:gd name="connsiteX0" fmla="*/ 17506 w 280088"/>
                <a:gd name="connsiteY0" fmla="*/ 56003 h 68748"/>
                <a:gd name="connsiteX1" fmla="*/ 267250 w 280088"/>
                <a:gd name="connsiteY1" fmla="*/ 28504 h 68748"/>
                <a:gd name="connsiteX2" fmla="*/ 271918 w 280088"/>
                <a:gd name="connsiteY2" fmla="*/ 56003 h 68748"/>
                <a:gd name="connsiteX3" fmla="*/ 106200 w 280088"/>
                <a:gd name="connsiteY3" fmla="*/ 65170 h 68748"/>
                <a:gd name="connsiteX4" fmla="*/ 17506 w 280088"/>
                <a:gd name="connsiteY4" fmla="*/ 56003 h 68748"/>
                <a:gd name="connsiteX5" fmla="*/ 17506 w 280088"/>
                <a:gd name="connsiteY5" fmla="*/ 56003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088" h="68748">
                  <a:moveTo>
                    <a:pt x="17506" y="56003"/>
                  </a:moveTo>
                  <a:cubicBezTo>
                    <a:pt x="17506" y="56003"/>
                    <a:pt x="124872" y="-8162"/>
                    <a:pt x="267250" y="28504"/>
                  </a:cubicBezTo>
                  <a:lnTo>
                    <a:pt x="271918" y="56003"/>
                  </a:lnTo>
                  <a:lnTo>
                    <a:pt x="106200" y="65170"/>
                  </a:lnTo>
                  <a:lnTo>
                    <a:pt x="17506" y="56003"/>
                  </a:lnTo>
                  <a:lnTo>
                    <a:pt x="17506" y="56003"/>
                  </a:lnTo>
                  <a:close/>
                </a:path>
              </a:pathLst>
            </a:custGeom>
            <a:solidFill>
              <a:srgbClr val="00D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0" name="任意多边形: 形状 339">
              <a:extLst>
                <a:ext uri="{FF2B5EF4-FFF2-40B4-BE49-F238E27FC236}">
                  <a16:creationId xmlns:a16="http://schemas.microsoft.com/office/drawing/2014/main" id="{E96C4C50-4959-410E-8D54-D0A816BCE848}"/>
                </a:ext>
              </a:extLst>
            </p:cNvPr>
            <p:cNvSpPr/>
            <p:nvPr/>
          </p:nvSpPr>
          <p:spPr>
            <a:xfrm>
              <a:off x="3310492" y="9457546"/>
              <a:ext cx="70022" cy="137497"/>
            </a:xfrm>
            <a:custGeom>
              <a:avLst/>
              <a:gdLst>
                <a:gd name="connsiteX0" fmla="*/ 68855 w 70022"/>
                <a:gd name="connsiteY0" fmla="*/ 17187 h 137497"/>
                <a:gd name="connsiteX1" fmla="*/ 50183 w 70022"/>
                <a:gd name="connsiteY1" fmla="*/ 122601 h 137497"/>
                <a:gd name="connsiteX2" fmla="*/ 17506 w 70022"/>
                <a:gd name="connsiteY2" fmla="*/ 104269 h 1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022" h="137497">
                  <a:moveTo>
                    <a:pt x="68855" y="17187"/>
                  </a:moveTo>
                  <a:lnTo>
                    <a:pt x="50183" y="122601"/>
                  </a:lnTo>
                  <a:lnTo>
                    <a:pt x="17506" y="104269"/>
                  </a:lnTo>
                  <a:close/>
                </a:path>
              </a:pathLst>
            </a:custGeom>
            <a:solidFill>
              <a:srgbClr val="FF75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1" name="任意多边形: 形状 340">
              <a:extLst>
                <a:ext uri="{FF2B5EF4-FFF2-40B4-BE49-F238E27FC236}">
                  <a16:creationId xmlns:a16="http://schemas.microsoft.com/office/drawing/2014/main" id="{50B4D07A-7399-4F5C-BE2F-43E8DE3C5FE9}"/>
                </a:ext>
              </a:extLst>
            </p:cNvPr>
            <p:cNvSpPr/>
            <p:nvPr/>
          </p:nvSpPr>
          <p:spPr>
            <a:xfrm>
              <a:off x="3245138" y="9784874"/>
              <a:ext cx="583517" cy="985396"/>
            </a:xfrm>
            <a:custGeom>
              <a:avLst/>
              <a:gdLst>
                <a:gd name="connsiteX0" fmla="*/ 509993 w 583517"/>
                <a:gd name="connsiteY0" fmla="*/ 93185 h 985396"/>
                <a:gd name="connsiteX1" fmla="*/ 66520 w 583517"/>
                <a:gd name="connsiteY1" fmla="*/ 63394 h 985396"/>
                <a:gd name="connsiteX2" fmla="*/ 17506 w 583517"/>
                <a:gd name="connsiteY2" fmla="*/ 977750 h 985396"/>
                <a:gd name="connsiteX3" fmla="*/ 577682 w 583517"/>
                <a:gd name="connsiteY3" fmla="*/ 977750 h 985396"/>
                <a:gd name="connsiteX4" fmla="*/ 509993 w 583517"/>
                <a:gd name="connsiteY4" fmla="*/ 93185 h 985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3517" h="985396">
                  <a:moveTo>
                    <a:pt x="509993" y="93185"/>
                  </a:moveTo>
                  <a:cubicBezTo>
                    <a:pt x="509993" y="93185"/>
                    <a:pt x="365281" y="-55771"/>
                    <a:pt x="66520" y="63394"/>
                  </a:cubicBezTo>
                  <a:lnTo>
                    <a:pt x="17506" y="977750"/>
                  </a:lnTo>
                  <a:lnTo>
                    <a:pt x="577682" y="977750"/>
                  </a:lnTo>
                  <a:cubicBezTo>
                    <a:pt x="577682" y="980041"/>
                    <a:pt x="605691" y="455261"/>
                    <a:pt x="509993" y="93185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2" name="任意多边形: 形状 341">
              <a:extLst>
                <a:ext uri="{FF2B5EF4-FFF2-40B4-BE49-F238E27FC236}">
                  <a16:creationId xmlns:a16="http://schemas.microsoft.com/office/drawing/2014/main" id="{CA34B5F5-361D-4B3E-B25B-EEA0059ADCFE}"/>
                </a:ext>
              </a:extLst>
            </p:cNvPr>
            <p:cNvSpPr/>
            <p:nvPr/>
          </p:nvSpPr>
          <p:spPr>
            <a:xfrm>
              <a:off x="2598601" y="10266488"/>
              <a:ext cx="210066" cy="206246"/>
            </a:xfrm>
            <a:custGeom>
              <a:avLst/>
              <a:gdLst>
                <a:gd name="connsiteX0" fmla="*/ 201897 w 210066"/>
                <a:gd name="connsiteY0" fmla="*/ 136351 h 206245"/>
                <a:gd name="connsiteX1" fmla="*/ 113202 w 210066"/>
                <a:gd name="connsiteY1" fmla="*/ 53853 h 206245"/>
                <a:gd name="connsiteX2" fmla="*/ 110868 w 210066"/>
                <a:gd name="connsiteY2" fmla="*/ 95102 h 206245"/>
                <a:gd name="connsiteX3" fmla="*/ 17506 w 210066"/>
                <a:gd name="connsiteY3" fmla="*/ 17187 h 206245"/>
                <a:gd name="connsiteX4" fmla="*/ 150548 w 210066"/>
                <a:gd name="connsiteY4" fmla="*/ 193641 h 206245"/>
                <a:gd name="connsiteX5" fmla="*/ 201897 w 210066"/>
                <a:gd name="connsiteY5" fmla="*/ 136351 h 20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066" h="206245">
                  <a:moveTo>
                    <a:pt x="201897" y="136351"/>
                  </a:moveTo>
                  <a:lnTo>
                    <a:pt x="113202" y="53853"/>
                  </a:lnTo>
                  <a:lnTo>
                    <a:pt x="110868" y="95102"/>
                  </a:lnTo>
                  <a:lnTo>
                    <a:pt x="17506" y="17187"/>
                  </a:lnTo>
                  <a:cubicBezTo>
                    <a:pt x="17506" y="17187"/>
                    <a:pt x="19839" y="140934"/>
                    <a:pt x="150548" y="193641"/>
                  </a:cubicBezTo>
                  <a:lnTo>
                    <a:pt x="201897" y="136351"/>
                  </a:lnTo>
                  <a:close/>
                </a:path>
              </a:pathLst>
            </a:custGeom>
            <a:solidFill>
              <a:srgbClr val="FFCD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3" name="任意多边形: 形状 342">
              <a:extLst>
                <a:ext uri="{FF2B5EF4-FFF2-40B4-BE49-F238E27FC236}">
                  <a16:creationId xmlns:a16="http://schemas.microsoft.com/office/drawing/2014/main" id="{44B06337-2463-4BAD-AD69-4632ED78E75E}"/>
                </a:ext>
              </a:extLst>
            </p:cNvPr>
            <p:cNvSpPr/>
            <p:nvPr/>
          </p:nvSpPr>
          <p:spPr>
            <a:xfrm>
              <a:off x="2657419" y="10259613"/>
              <a:ext cx="116703" cy="137497"/>
            </a:xfrm>
            <a:custGeom>
              <a:avLst/>
              <a:gdLst>
                <a:gd name="connsiteX0" fmla="*/ 122073 w 116703"/>
                <a:gd name="connsiteY0" fmla="*/ 122602 h 137497"/>
                <a:gd name="connsiteX1" fmla="*/ 75391 w 116703"/>
                <a:gd name="connsiteY1" fmla="*/ 69895 h 137497"/>
                <a:gd name="connsiteX2" fmla="*/ 26377 w 116703"/>
                <a:gd name="connsiteY2" fmla="*/ 17187 h 137497"/>
                <a:gd name="connsiteX3" fmla="*/ 21708 w 116703"/>
                <a:gd name="connsiteY3" fmla="*/ 51561 h 137497"/>
                <a:gd name="connsiteX4" fmla="*/ 54384 w 116703"/>
                <a:gd name="connsiteY4" fmla="*/ 104269 h 1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703" h="137497">
                  <a:moveTo>
                    <a:pt x="122073" y="122602"/>
                  </a:moveTo>
                  <a:lnTo>
                    <a:pt x="75391" y="69895"/>
                  </a:lnTo>
                  <a:lnTo>
                    <a:pt x="26377" y="17187"/>
                  </a:lnTo>
                  <a:cubicBezTo>
                    <a:pt x="26377" y="17187"/>
                    <a:pt x="10038" y="28645"/>
                    <a:pt x="21708" y="51561"/>
                  </a:cubicBezTo>
                  <a:lnTo>
                    <a:pt x="54384" y="104269"/>
                  </a:lnTo>
                </a:path>
              </a:pathLst>
            </a:custGeom>
            <a:solidFill>
              <a:srgbClr val="FFCD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4" name="任意多边形: 形状 343">
              <a:extLst>
                <a:ext uri="{FF2B5EF4-FFF2-40B4-BE49-F238E27FC236}">
                  <a16:creationId xmlns:a16="http://schemas.microsoft.com/office/drawing/2014/main" id="{DB615B68-8A52-4647-B4BE-39A6ABBCD24B}"/>
                </a:ext>
              </a:extLst>
            </p:cNvPr>
            <p:cNvSpPr/>
            <p:nvPr/>
          </p:nvSpPr>
          <p:spPr>
            <a:xfrm>
              <a:off x="2759652" y="9831080"/>
              <a:ext cx="676880" cy="710402"/>
            </a:xfrm>
            <a:custGeom>
              <a:avLst/>
              <a:gdLst>
                <a:gd name="connsiteX0" fmla="*/ 552006 w 676879"/>
                <a:gd name="connsiteY0" fmla="*/ 17187 h 710401"/>
                <a:gd name="connsiteX1" fmla="*/ 374618 w 676879"/>
                <a:gd name="connsiteY1" fmla="*/ 480094 h 710401"/>
                <a:gd name="connsiteX2" fmla="*/ 89861 w 676879"/>
                <a:gd name="connsiteY2" fmla="*/ 587800 h 710401"/>
                <a:gd name="connsiteX3" fmla="*/ 17506 w 676879"/>
                <a:gd name="connsiteY3" fmla="*/ 670299 h 710401"/>
                <a:gd name="connsiteX4" fmla="*/ 421299 w 676879"/>
                <a:gd name="connsiteY4" fmla="*/ 665715 h 710401"/>
                <a:gd name="connsiteX5" fmla="*/ 668710 w 676879"/>
                <a:gd name="connsiteY5" fmla="*/ 296764 h 710401"/>
                <a:gd name="connsiteX6" fmla="*/ 552006 w 676879"/>
                <a:gd name="connsiteY6" fmla="*/ 17187 h 71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6879" h="710401">
                  <a:moveTo>
                    <a:pt x="552006" y="17187"/>
                  </a:moveTo>
                  <a:cubicBezTo>
                    <a:pt x="552006" y="17187"/>
                    <a:pt x="538003" y="299056"/>
                    <a:pt x="374618" y="480094"/>
                  </a:cubicBezTo>
                  <a:cubicBezTo>
                    <a:pt x="227572" y="647382"/>
                    <a:pt x="89861" y="587800"/>
                    <a:pt x="89861" y="587800"/>
                  </a:cubicBezTo>
                  <a:lnTo>
                    <a:pt x="17506" y="670299"/>
                  </a:lnTo>
                  <a:cubicBezTo>
                    <a:pt x="17506" y="670299"/>
                    <a:pt x="143544" y="771130"/>
                    <a:pt x="421299" y="665715"/>
                  </a:cubicBezTo>
                  <a:cubicBezTo>
                    <a:pt x="643036" y="583217"/>
                    <a:pt x="668710" y="296764"/>
                    <a:pt x="668710" y="296764"/>
                  </a:cubicBezTo>
                  <a:cubicBezTo>
                    <a:pt x="668710" y="296764"/>
                    <a:pt x="703721" y="53853"/>
                    <a:pt x="552006" y="17187"/>
                  </a:cubicBezTo>
                  <a:close/>
                </a:path>
              </a:pathLst>
            </a:custGeom>
            <a:solidFill>
              <a:srgbClr val="14A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5" name="任意多边形: 形状 344">
              <a:extLst>
                <a:ext uri="{FF2B5EF4-FFF2-40B4-BE49-F238E27FC236}">
                  <a16:creationId xmlns:a16="http://schemas.microsoft.com/office/drawing/2014/main" id="{879DB3C0-F3F2-4435-8E29-D71191E73448}"/>
                </a:ext>
              </a:extLst>
            </p:cNvPr>
            <p:cNvSpPr/>
            <p:nvPr/>
          </p:nvSpPr>
          <p:spPr>
            <a:xfrm>
              <a:off x="2707930" y="10357076"/>
              <a:ext cx="163385" cy="160413"/>
            </a:xfrm>
            <a:custGeom>
              <a:avLst/>
              <a:gdLst>
                <a:gd name="connsiteX0" fmla="*/ 96897 w 163384"/>
                <a:gd name="connsiteY0" fmla="*/ 24253 h 160413"/>
                <a:gd name="connsiteX1" fmla="*/ 144351 w 163384"/>
                <a:gd name="connsiteY1" fmla="*/ 64972 h 160413"/>
                <a:gd name="connsiteX2" fmla="*/ 72156 w 163384"/>
                <a:gd name="connsiteY2" fmla="*/ 146075 h 160413"/>
                <a:gd name="connsiteX3" fmla="*/ 24702 w 163384"/>
                <a:gd name="connsiteY3" fmla="*/ 105356 h 16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384" h="160413">
                  <a:moveTo>
                    <a:pt x="96897" y="24253"/>
                  </a:moveTo>
                  <a:lnTo>
                    <a:pt x="144351" y="64972"/>
                  </a:lnTo>
                  <a:lnTo>
                    <a:pt x="72156" y="146075"/>
                  </a:lnTo>
                  <a:lnTo>
                    <a:pt x="24702" y="105356"/>
                  </a:ln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6" name="任意多边形: 形状 345">
              <a:extLst>
                <a:ext uri="{FF2B5EF4-FFF2-40B4-BE49-F238E27FC236}">
                  <a16:creationId xmlns:a16="http://schemas.microsoft.com/office/drawing/2014/main" id="{319EF025-D109-4A41-B773-0B7A5A2B206B}"/>
                </a:ext>
              </a:extLst>
            </p:cNvPr>
            <p:cNvSpPr/>
            <p:nvPr/>
          </p:nvSpPr>
          <p:spPr>
            <a:xfrm>
              <a:off x="3060746" y="12319778"/>
              <a:ext cx="373451" cy="114581"/>
            </a:xfrm>
            <a:custGeom>
              <a:avLst/>
              <a:gdLst>
                <a:gd name="connsiteX0" fmla="*/ 369951 w 373450"/>
                <a:gd name="connsiteY0" fmla="*/ 67602 h 114580"/>
                <a:gd name="connsiteX1" fmla="*/ 369951 w 373450"/>
                <a:gd name="connsiteY1" fmla="*/ 90519 h 114580"/>
                <a:gd name="connsiteX2" fmla="*/ 353612 w 373450"/>
                <a:gd name="connsiteY2" fmla="*/ 106560 h 114580"/>
                <a:gd name="connsiteX3" fmla="*/ 17506 w 373450"/>
                <a:gd name="connsiteY3" fmla="*/ 106560 h 114580"/>
                <a:gd name="connsiteX4" fmla="*/ 227572 w 373450"/>
                <a:gd name="connsiteY4" fmla="*/ 17187 h 114580"/>
                <a:gd name="connsiteX5" fmla="*/ 369951 w 373450"/>
                <a:gd name="connsiteY5" fmla="*/ 67602 h 11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3450" h="114580">
                  <a:moveTo>
                    <a:pt x="369951" y="67602"/>
                  </a:moveTo>
                  <a:lnTo>
                    <a:pt x="369951" y="90519"/>
                  </a:lnTo>
                  <a:cubicBezTo>
                    <a:pt x="369951" y="99685"/>
                    <a:pt x="362947" y="106560"/>
                    <a:pt x="353612" y="106560"/>
                  </a:cubicBezTo>
                  <a:lnTo>
                    <a:pt x="17506" y="106560"/>
                  </a:lnTo>
                  <a:cubicBezTo>
                    <a:pt x="17506" y="106560"/>
                    <a:pt x="64187" y="21770"/>
                    <a:pt x="227572" y="17187"/>
                  </a:cubicBezTo>
                  <a:cubicBezTo>
                    <a:pt x="313932" y="30936"/>
                    <a:pt x="369951" y="67602"/>
                    <a:pt x="369951" y="67602"/>
                  </a:cubicBezTo>
                  <a:close/>
                </a:path>
              </a:pathLst>
            </a:custGeom>
            <a:solidFill>
              <a:srgbClr val="000F1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7" name="任意多边形: 形状 346">
              <a:extLst>
                <a:ext uri="{FF2B5EF4-FFF2-40B4-BE49-F238E27FC236}">
                  <a16:creationId xmlns:a16="http://schemas.microsoft.com/office/drawing/2014/main" id="{FBC0B5E5-5A89-4176-8D80-5B9D4137892A}"/>
                </a:ext>
              </a:extLst>
            </p:cNvPr>
            <p:cNvSpPr/>
            <p:nvPr/>
          </p:nvSpPr>
          <p:spPr>
            <a:xfrm>
              <a:off x="3646598" y="12284606"/>
              <a:ext cx="303429" cy="137497"/>
            </a:xfrm>
            <a:custGeom>
              <a:avLst/>
              <a:gdLst>
                <a:gd name="connsiteX0" fmla="*/ 288257 w 303428"/>
                <a:gd name="connsiteY0" fmla="*/ 70692 h 137497"/>
                <a:gd name="connsiteX1" fmla="*/ 288257 w 303428"/>
                <a:gd name="connsiteY1" fmla="*/ 102774 h 137497"/>
                <a:gd name="connsiteX2" fmla="*/ 267250 w 303428"/>
                <a:gd name="connsiteY2" fmla="*/ 123399 h 137497"/>
                <a:gd name="connsiteX3" fmla="*/ 222903 w 303428"/>
                <a:gd name="connsiteY3" fmla="*/ 123399 h 137497"/>
                <a:gd name="connsiteX4" fmla="*/ 201896 w 303428"/>
                <a:gd name="connsiteY4" fmla="*/ 118816 h 137497"/>
                <a:gd name="connsiteX5" fmla="*/ 17506 w 303428"/>
                <a:gd name="connsiteY5" fmla="*/ 50067 h 137497"/>
                <a:gd name="connsiteX6" fmla="*/ 176222 w 303428"/>
                <a:gd name="connsiteY6" fmla="*/ 29443 h 137497"/>
                <a:gd name="connsiteX7" fmla="*/ 288257 w 303428"/>
                <a:gd name="connsiteY7" fmla="*/ 70692 h 1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428" h="137497">
                  <a:moveTo>
                    <a:pt x="288257" y="70692"/>
                  </a:moveTo>
                  <a:lnTo>
                    <a:pt x="288257" y="102774"/>
                  </a:lnTo>
                  <a:cubicBezTo>
                    <a:pt x="288257" y="114232"/>
                    <a:pt x="278920" y="123399"/>
                    <a:pt x="267250" y="123399"/>
                  </a:cubicBezTo>
                  <a:lnTo>
                    <a:pt x="222903" y="123399"/>
                  </a:lnTo>
                  <a:cubicBezTo>
                    <a:pt x="215901" y="123399"/>
                    <a:pt x="208898" y="121108"/>
                    <a:pt x="201896" y="118816"/>
                  </a:cubicBezTo>
                  <a:lnTo>
                    <a:pt x="17506" y="50067"/>
                  </a:lnTo>
                  <a:cubicBezTo>
                    <a:pt x="17506" y="50067"/>
                    <a:pt x="66520" y="-7223"/>
                    <a:pt x="176222" y="29443"/>
                  </a:cubicBezTo>
                  <a:lnTo>
                    <a:pt x="288257" y="70692"/>
                  </a:lnTo>
                  <a:close/>
                </a:path>
              </a:pathLst>
            </a:custGeom>
            <a:solidFill>
              <a:srgbClr val="000F1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8" name="任意多边形: 形状 347">
              <a:extLst>
                <a:ext uri="{FF2B5EF4-FFF2-40B4-BE49-F238E27FC236}">
                  <a16:creationId xmlns:a16="http://schemas.microsoft.com/office/drawing/2014/main" id="{EC3E62C1-2CEF-4E63-B665-5BA9B964E9C9}"/>
                </a:ext>
              </a:extLst>
            </p:cNvPr>
            <p:cNvSpPr/>
            <p:nvPr/>
          </p:nvSpPr>
          <p:spPr>
            <a:xfrm>
              <a:off x="3245138" y="10747728"/>
              <a:ext cx="700221" cy="1649965"/>
            </a:xfrm>
            <a:custGeom>
              <a:avLst/>
              <a:gdLst>
                <a:gd name="connsiteX0" fmla="*/ 577682 w 700220"/>
                <a:gd name="connsiteY0" fmla="*/ 17187 h 1649965"/>
                <a:gd name="connsiteX1" fmla="*/ 605691 w 700220"/>
                <a:gd name="connsiteY1" fmla="*/ 890294 h 1649965"/>
                <a:gd name="connsiteX2" fmla="*/ 647704 w 700220"/>
                <a:gd name="connsiteY2" fmla="*/ 1025499 h 1649965"/>
                <a:gd name="connsiteX3" fmla="*/ 692050 w 700220"/>
                <a:gd name="connsiteY3" fmla="*/ 1614445 h 1649965"/>
                <a:gd name="connsiteX4" fmla="*/ 577682 w 700220"/>
                <a:gd name="connsiteY4" fmla="*/ 1607570 h 1649965"/>
                <a:gd name="connsiteX5" fmla="*/ 404960 w 700220"/>
                <a:gd name="connsiteY5" fmla="*/ 846753 h 1649965"/>
                <a:gd name="connsiteX6" fmla="*/ 297594 w 700220"/>
                <a:gd name="connsiteY6" fmla="*/ 335722 h 1649965"/>
                <a:gd name="connsiteX7" fmla="*/ 225237 w 700220"/>
                <a:gd name="connsiteY7" fmla="*/ 830712 h 1649965"/>
                <a:gd name="connsiteX8" fmla="*/ 250912 w 700220"/>
                <a:gd name="connsiteY8" fmla="*/ 1140080 h 1649965"/>
                <a:gd name="connsiteX9" fmla="*/ 187892 w 700220"/>
                <a:gd name="connsiteY9" fmla="*/ 1639653 h 1649965"/>
                <a:gd name="connsiteX10" fmla="*/ 52517 w 700220"/>
                <a:gd name="connsiteY10" fmla="*/ 1589238 h 1649965"/>
                <a:gd name="connsiteX11" fmla="*/ 17506 w 700220"/>
                <a:gd name="connsiteY11" fmla="*/ 681757 h 1649965"/>
                <a:gd name="connsiteX12" fmla="*/ 17506 w 700220"/>
                <a:gd name="connsiteY12" fmla="*/ 17187 h 1649965"/>
                <a:gd name="connsiteX13" fmla="*/ 577682 w 700220"/>
                <a:gd name="connsiteY13" fmla="*/ 17187 h 164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00220" h="1649965">
                  <a:moveTo>
                    <a:pt x="577682" y="17187"/>
                  </a:moveTo>
                  <a:lnTo>
                    <a:pt x="605691" y="890294"/>
                  </a:lnTo>
                  <a:cubicBezTo>
                    <a:pt x="605691" y="890294"/>
                    <a:pt x="624363" y="938417"/>
                    <a:pt x="647704" y="1025499"/>
                  </a:cubicBezTo>
                  <a:cubicBezTo>
                    <a:pt x="701387" y="1222579"/>
                    <a:pt x="692050" y="1614445"/>
                    <a:pt x="692050" y="1614445"/>
                  </a:cubicBezTo>
                  <a:cubicBezTo>
                    <a:pt x="692050" y="1614445"/>
                    <a:pt x="643036" y="1660277"/>
                    <a:pt x="577682" y="1607570"/>
                  </a:cubicBezTo>
                  <a:lnTo>
                    <a:pt x="404960" y="846753"/>
                  </a:lnTo>
                  <a:lnTo>
                    <a:pt x="297594" y="335722"/>
                  </a:lnTo>
                  <a:lnTo>
                    <a:pt x="225237" y="830712"/>
                  </a:lnTo>
                  <a:cubicBezTo>
                    <a:pt x="225237" y="830712"/>
                    <a:pt x="269585" y="945293"/>
                    <a:pt x="250912" y="1140080"/>
                  </a:cubicBezTo>
                  <a:cubicBezTo>
                    <a:pt x="239242" y="1261536"/>
                    <a:pt x="187892" y="1639653"/>
                    <a:pt x="187892" y="1639653"/>
                  </a:cubicBezTo>
                  <a:cubicBezTo>
                    <a:pt x="187892" y="1639653"/>
                    <a:pt x="92196" y="1632778"/>
                    <a:pt x="52517" y="1589238"/>
                  </a:cubicBezTo>
                  <a:lnTo>
                    <a:pt x="17506" y="681757"/>
                  </a:lnTo>
                  <a:lnTo>
                    <a:pt x="17506" y="17187"/>
                  </a:lnTo>
                  <a:lnTo>
                    <a:pt x="577682" y="17187"/>
                  </a:lnTo>
                  <a:close/>
                </a:path>
              </a:pathLst>
            </a:custGeom>
            <a:solidFill>
              <a:srgbClr val="002A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9" name="任意多边形: 形状 348">
              <a:extLst>
                <a:ext uri="{FF2B5EF4-FFF2-40B4-BE49-F238E27FC236}">
                  <a16:creationId xmlns:a16="http://schemas.microsoft.com/office/drawing/2014/main" id="{2841577F-15C5-4368-B79C-8C064DB8A902}"/>
                </a:ext>
              </a:extLst>
            </p:cNvPr>
            <p:cNvSpPr/>
            <p:nvPr/>
          </p:nvSpPr>
          <p:spPr>
            <a:xfrm>
              <a:off x="3525227" y="10894391"/>
              <a:ext cx="233407" cy="824983"/>
            </a:xfrm>
            <a:custGeom>
              <a:avLst/>
              <a:gdLst>
                <a:gd name="connsiteX0" fmla="*/ 17506 w 233406"/>
                <a:gd name="connsiteY0" fmla="*/ 186767 h 824982"/>
                <a:gd name="connsiteX1" fmla="*/ 61852 w 233406"/>
                <a:gd name="connsiteY1" fmla="*/ 108852 h 824982"/>
                <a:gd name="connsiteX2" fmla="*/ 232240 w 233406"/>
                <a:gd name="connsiteY2" fmla="*/ 17187 h 824982"/>
                <a:gd name="connsiteX3" fmla="*/ 129541 w 233406"/>
                <a:gd name="connsiteY3" fmla="*/ 120310 h 824982"/>
                <a:gd name="connsiteX4" fmla="*/ 150548 w 233406"/>
                <a:gd name="connsiteY4" fmla="*/ 814670 h 82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406" h="824982">
                  <a:moveTo>
                    <a:pt x="17506" y="186767"/>
                  </a:moveTo>
                  <a:lnTo>
                    <a:pt x="61852" y="108852"/>
                  </a:lnTo>
                  <a:lnTo>
                    <a:pt x="232240" y="17187"/>
                  </a:lnTo>
                  <a:lnTo>
                    <a:pt x="129541" y="120310"/>
                  </a:lnTo>
                  <a:lnTo>
                    <a:pt x="150548" y="814670"/>
                  </a:lnTo>
                  <a:close/>
                </a:path>
              </a:pathLst>
            </a:custGeom>
            <a:solidFill>
              <a:srgbClr val="001F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0" name="任意多边形: 形状 349">
              <a:extLst>
                <a:ext uri="{FF2B5EF4-FFF2-40B4-BE49-F238E27FC236}">
                  <a16:creationId xmlns:a16="http://schemas.microsoft.com/office/drawing/2014/main" id="{8DC45684-8280-4BED-ACBF-B67D41F61789}"/>
                </a:ext>
              </a:extLst>
            </p:cNvPr>
            <p:cNvSpPr/>
            <p:nvPr/>
          </p:nvSpPr>
          <p:spPr>
            <a:xfrm>
              <a:off x="3245138" y="10747728"/>
              <a:ext cx="583517" cy="91665"/>
            </a:xfrm>
            <a:custGeom>
              <a:avLst/>
              <a:gdLst>
                <a:gd name="connsiteX0" fmla="*/ 17506 w 583517"/>
                <a:gd name="connsiteY0" fmla="*/ 17187 h 91664"/>
                <a:gd name="connsiteX1" fmla="*/ 580015 w 583517"/>
                <a:gd name="connsiteY1" fmla="*/ 79060 h 91664"/>
                <a:gd name="connsiteX2" fmla="*/ 577682 w 583517"/>
                <a:gd name="connsiteY2" fmla="*/ 17187 h 9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3517" h="91664">
                  <a:moveTo>
                    <a:pt x="17506" y="17187"/>
                  </a:moveTo>
                  <a:lnTo>
                    <a:pt x="580015" y="79060"/>
                  </a:lnTo>
                  <a:lnTo>
                    <a:pt x="577682" y="17187"/>
                  </a:lnTo>
                  <a:close/>
                </a:path>
              </a:pathLst>
            </a:custGeom>
            <a:solidFill>
              <a:srgbClr val="001F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1" name="任意多边形: 形状 350">
              <a:extLst>
                <a:ext uri="{FF2B5EF4-FFF2-40B4-BE49-F238E27FC236}">
                  <a16:creationId xmlns:a16="http://schemas.microsoft.com/office/drawing/2014/main" id="{8F57C0B6-0D1D-46C9-B942-3AEEE658DE3C}"/>
                </a:ext>
              </a:extLst>
            </p:cNvPr>
            <p:cNvSpPr/>
            <p:nvPr/>
          </p:nvSpPr>
          <p:spPr>
            <a:xfrm>
              <a:off x="3308781" y="9225077"/>
              <a:ext cx="396792" cy="252078"/>
            </a:xfrm>
            <a:custGeom>
              <a:avLst/>
              <a:gdLst>
                <a:gd name="connsiteX0" fmla="*/ 107911 w 396791"/>
                <a:gd name="connsiteY0" fmla="*/ 222157 h 252078"/>
                <a:gd name="connsiteX1" fmla="*/ 30887 w 396791"/>
                <a:gd name="connsiteY1" fmla="*/ 235906 h 252078"/>
                <a:gd name="connsiteX2" fmla="*/ 149924 w 396791"/>
                <a:gd name="connsiteY2" fmla="*/ 52577 h 252078"/>
                <a:gd name="connsiteX3" fmla="*/ 107911 w 396791"/>
                <a:gd name="connsiteY3" fmla="*/ 52577 h 252078"/>
                <a:gd name="connsiteX4" fmla="*/ 320312 w 396791"/>
                <a:gd name="connsiteY4" fmla="*/ 73202 h 252078"/>
                <a:gd name="connsiteX5" fmla="*/ 303973 w 396791"/>
                <a:gd name="connsiteY5" fmla="*/ 31952 h 252078"/>
                <a:gd name="connsiteX6" fmla="*/ 378663 w 396791"/>
                <a:gd name="connsiteY6" fmla="*/ 153408 h 252078"/>
                <a:gd name="connsiteX7" fmla="*/ 236284 w 396791"/>
                <a:gd name="connsiteY7" fmla="*/ 201532 h 252078"/>
                <a:gd name="connsiteX8" fmla="*/ 107911 w 396791"/>
                <a:gd name="connsiteY8" fmla="*/ 222157 h 25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6791" h="252078">
                  <a:moveTo>
                    <a:pt x="107911" y="222157"/>
                  </a:moveTo>
                  <a:cubicBezTo>
                    <a:pt x="107911" y="222157"/>
                    <a:pt x="86905" y="215282"/>
                    <a:pt x="30887" y="235906"/>
                  </a:cubicBezTo>
                  <a:cubicBezTo>
                    <a:pt x="30887" y="235906"/>
                    <a:pt x="26218" y="112159"/>
                    <a:pt x="149924" y="52577"/>
                  </a:cubicBezTo>
                  <a:lnTo>
                    <a:pt x="107911" y="52577"/>
                  </a:lnTo>
                  <a:cubicBezTo>
                    <a:pt x="107911" y="52577"/>
                    <a:pt x="198940" y="-9297"/>
                    <a:pt x="320312" y="73202"/>
                  </a:cubicBezTo>
                  <a:lnTo>
                    <a:pt x="303973" y="31952"/>
                  </a:lnTo>
                  <a:cubicBezTo>
                    <a:pt x="303973" y="31952"/>
                    <a:pt x="385665" y="59452"/>
                    <a:pt x="378663" y="153408"/>
                  </a:cubicBezTo>
                  <a:cubicBezTo>
                    <a:pt x="320312" y="210699"/>
                    <a:pt x="236284" y="201532"/>
                    <a:pt x="236284" y="201532"/>
                  </a:cubicBezTo>
                  <a:lnTo>
                    <a:pt x="107911" y="222157"/>
                  </a:lnTo>
                  <a:close/>
                </a:path>
              </a:pathLst>
            </a:custGeom>
            <a:solidFill>
              <a:srgbClr val="131637"/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2" name="任意多边形: 形状 351">
              <a:extLst>
                <a:ext uri="{FF2B5EF4-FFF2-40B4-BE49-F238E27FC236}">
                  <a16:creationId xmlns:a16="http://schemas.microsoft.com/office/drawing/2014/main" id="{8AB1FF5F-34A1-4FA7-B90D-B8B32FD571B8}"/>
                </a:ext>
              </a:extLst>
            </p:cNvPr>
            <p:cNvSpPr/>
            <p:nvPr/>
          </p:nvSpPr>
          <p:spPr>
            <a:xfrm>
              <a:off x="2421213" y="8158199"/>
              <a:ext cx="1307078" cy="1077061"/>
            </a:xfrm>
            <a:custGeom>
              <a:avLst/>
              <a:gdLst>
                <a:gd name="connsiteX0" fmla="*/ 1200877 w 1307078"/>
                <a:gd name="connsiteY0" fmla="*/ 578634 h 1077060"/>
                <a:gd name="connsiteX1" fmla="*/ 1219551 w 1307078"/>
                <a:gd name="connsiteY1" fmla="*/ 450303 h 1077060"/>
                <a:gd name="connsiteX2" fmla="*/ 778411 w 1307078"/>
                <a:gd name="connsiteY2" fmla="*/ 17187 h 1077060"/>
                <a:gd name="connsiteX3" fmla="*/ 355945 w 1307078"/>
                <a:gd name="connsiteY3" fmla="*/ 326556 h 1077060"/>
                <a:gd name="connsiteX4" fmla="*/ 176222 w 1307078"/>
                <a:gd name="connsiteY4" fmla="*/ 521343 h 1077060"/>
                <a:gd name="connsiteX5" fmla="*/ 183224 w 1307078"/>
                <a:gd name="connsiteY5" fmla="*/ 571759 h 1077060"/>
                <a:gd name="connsiteX6" fmla="*/ 162217 w 1307078"/>
                <a:gd name="connsiteY6" fmla="*/ 571759 h 1077060"/>
                <a:gd name="connsiteX7" fmla="*/ 17506 w 1307078"/>
                <a:gd name="connsiteY7" fmla="*/ 727589 h 1077060"/>
                <a:gd name="connsiteX8" fmla="*/ 176222 w 1307078"/>
                <a:gd name="connsiteY8" fmla="*/ 883419 h 1077060"/>
                <a:gd name="connsiteX9" fmla="*/ 722393 w 1307078"/>
                <a:gd name="connsiteY9" fmla="*/ 883419 h 1077060"/>
                <a:gd name="connsiteX10" fmla="*/ 904452 w 1307078"/>
                <a:gd name="connsiteY10" fmla="*/ 1062165 h 1077060"/>
                <a:gd name="connsiteX11" fmla="*/ 904452 w 1307078"/>
                <a:gd name="connsiteY11" fmla="*/ 883419 h 1077060"/>
                <a:gd name="connsiteX12" fmla="*/ 1149529 w 1307078"/>
                <a:gd name="connsiteY12" fmla="*/ 883419 h 1077060"/>
                <a:gd name="connsiteX13" fmla="*/ 1308245 w 1307078"/>
                <a:gd name="connsiteY13" fmla="*/ 727589 h 1077060"/>
                <a:gd name="connsiteX14" fmla="*/ 1200877 w 1307078"/>
                <a:gd name="connsiteY14" fmla="*/ 578634 h 107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07078" h="1077060">
                  <a:moveTo>
                    <a:pt x="1200877" y="578634"/>
                  </a:moveTo>
                  <a:cubicBezTo>
                    <a:pt x="1212547" y="537385"/>
                    <a:pt x="1219551" y="496135"/>
                    <a:pt x="1219551" y="450303"/>
                  </a:cubicBezTo>
                  <a:cubicBezTo>
                    <a:pt x="1219551" y="211975"/>
                    <a:pt x="1021155" y="17187"/>
                    <a:pt x="778411" y="17187"/>
                  </a:cubicBezTo>
                  <a:cubicBezTo>
                    <a:pt x="580015" y="17187"/>
                    <a:pt x="409629" y="147809"/>
                    <a:pt x="355945" y="326556"/>
                  </a:cubicBezTo>
                  <a:cubicBezTo>
                    <a:pt x="255579" y="335722"/>
                    <a:pt x="176222" y="418220"/>
                    <a:pt x="176222" y="521343"/>
                  </a:cubicBezTo>
                  <a:cubicBezTo>
                    <a:pt x="176222" y="539676"/>
                    <a:pt x="178555" y="555718"/>
                    <a:pt x="183224" y="571759"/>
                  </a:cubicBezTo>
                  <a:lnTo>
                    <a:pt x="162217" y="571759"/>
                  </a:lnTo>
                  <a:cubicBezTo>
                    <a:pt x="80524" y="578634"/>
                    <a:pt x="17506" y="647382"/>
                    <a:pt x="17506" y="727589"/>
                  </a:cubicBezTo>
                  <a:cubicBezTo>
                    <a:pt x="17506" y="814670"/>
                    <a:pt x="89861" y="883419"/>
                    <a:pt x="176222" y="883419"/>
                  </a:cubicBezTo>
                  <a:lnTo>
                    <a:pt x="722393" y="883419"/>
                  </a:lnTo>
                  <a:lnTo>
                    <a:pt x="904452" y="1062165"/>
                  </a:lnTo>
                  <a:lnTo>
                    <a:pt x="904452" y="883419"/>
                  </a:lnTo>
                  <a:lnTo>
                    <a:pt x="1149529" y="883419"/>
                  </a:lnTo>
                  <a:cubicBezTo>
                    <a:pt x="1238223" y="883419"/>
                    <a:pt x="1308245" y="812379"/>
                    <a:pt x="1308245" y="727589"/>
                  </a:cubicBezTo>
                  <a:cubicBezTo>
                    <a:pt x="1308245" y="658840"/>
                    <a:pt x="1263897" y="599258"/>
                    <a:pt x="1200877" y="578634"/>
                  </a:cubicBezTo>
                  <a:close/>
                </a:path>
              </a:pathLst>
            </a:custGeom>
            <a:solidFill>
              <a:srgbClr val="008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3" name="任意多边形: 形状 352">
              <a:extLst>
                <a:ext uri="{FF2B5EF4-FFF2-40B4-BE49-F238E27FC236}">
                  <a16:creationId xmlns:a16="http://schemas.microsoft.com/office/drawing/2014/main" id="{6A1D8F0A-05C1-4763-8C58-D0F5C0AA8993}"/>
                </a:ext>
              </a:extLst>
            </p:cNvPr>
            <p:cNvSpPr/>
            <p:nvPr/>
          </p:nvSpPr>
          <p:spPr>
            <a:xfrm>
              <a:off x="2799537" y="8278772"/>
              <a:ext cx="746902" cy="733318"/>
            </a:xfrm>
            <a:custGeom>
              <a:avLst/>
              <a:gdLst>
                <a:gd name="connsiteX0" fmla="*/ 435128 w 746901"/>
                <a:gd name="connsiteY0" fmla="*/ 69646 h 733317"/>
                <a:gd name="connsiteX1" fmla="*/ 697614 w 746901"/>
                <a:gd name="connsiteY1" fmla="*/ 427213 h 733317"/>
                <a:gd name="connsiteX2" fmla="*/ 333423 w 746901"/>
                <a:gd name="connsiteY2" fmla="*/ 684925 h 733317"/>
                <a:gd name="connsiteX3" fmla="*/ 70937 w 746901"/>
                <a:gd name="connsiteY3" fmla="*/ 327357 h 733317"/>
                <a:gd name="connsiteX4" fmla="*/ 435128 w 746901"/>
                <a:gd name="connsiteY4" fmla="*/ 69646 h 7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901" h="733317">
                  <a:moveTo>
                    <a:pt x="435128" y="69646"/>
                  </a:moveTo>
                  <a:cubicBezTo>
                    <a:pt x="608181" y="97221"/>
                    <a:pt x="725699" y="257309"/>
                    <a:pt x="697614" y="427213"/>
                  </a:cubicBezTo>
                  <a:cubicBezTo>
                    <a:pt x="669529" y="597118"/>
                    <a:pt x="506475" y="712499"/>
                    <a:pt x="333423" y="684925"/>
                  </a:cubicBezTo>
                  <a:cubicBezTo>
                    <a:pt x="160371" y="657350"/>
                    <a:pt x="42852" y="497262"/>
                    <a:pt x="70937" y="327357"/>
                  </a:cubicBezTo>
                  <a:cubicBezTo>
                    <a:pt x="99022" y="157453"/>
                    <a:pt x="262076" y="42072"/>
                    <a:pt x="435128" y="69646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4" name="任意多边形: 形状 353">
              <a:extLst>
                <a:ext uri="{FF2B5EF4-FFF2-40B4-BE49-F238E27FC236}">
                  <a16:creationId xmlns:a16="http://schemas.microsoft.com/office/drawing/2014/main" id="{EDF0B7D2-6FAE-4B09-8D6E-7FB71358B649}"/>
                </a:ext>
              </a:extLst>
            </p:cNvPr>
            <p:cNvSpPr/>
            <p:nvPr/>
          </p:nvSpPr>
          <p:spPr>
            <a:xfrm>
              <a:off x="2869353" y="8325486"/>
              <a:ext cx="303429" cy="252078"/>
            </a:xfrm>
            <a:custGeom>
              <a:avLst/>
              <a:gdLst>
                <a:gd name="connsiteX0" fmla="*/ 17506 w 303428"/>
                <a:gd name="connsiteY0" fmla="*/ 216558 h 252078"/>
                <a:gd name="connsiteX1" fmla="*/ 52517 w 303428"/>
                <a:gd name="connsiteY1" fmla="*/ 228016 h 252078"/>
                <a:gd name="connsiteX2" fmla="*/ 66522 w 303428"/>
                <a:gd name="connsiteY2" fmla="*/ 234891 h 252078"/>
                <a:gd name="connsiteX3" fmla="*/ 78192 w 303428"/>
                <a:gd name="connsiteY3" fmla="*/ 221141 h 252078"/>
                <a:gd name="connsiteX4" fmla="*/ 66522 w 303428"/>
                <a:gd name="connsiteY4" fmla="*/ 177600 h 252078"/>
                <a:gd name="connsiteX5" fmla="*/ 82861 w 303428"/>
                <a:gd name="connsiteY5" fmla="*/ 154684 h 252078"/>
                <a:gd name="connsiteX6" fmla="*/ 108535 w 303428"/>
                <a:gd name="connsiteY6" fmla="*/ 118019 h 252078"/>
                <a:gd name="connsiteX7" fmla="*/ 213568 w 303428"/>
                <a:gd name="connsiteY7" fmla="*/ 95102 h 252078"/>
                <a:gd name="connsiteX8" fmla="*/ 234575 w 303428"/>
                <a:gd name="connsiteY8" fmla="*/ 74478 h 252078"/>
                <a:gd name="connsiteX9" fmla="*/ 255581 w 303428"/>
                <a:gd name="connsiteY9" fmla="*/ 58436 h 252078"/>
                <a:gd name="connsiteX10" fmla="*/ 283590 w 303428"/>
                <a:gd name="connsiteY10" fmla="*/ 46978 h 252078"/>
                <a:gd name="connsiteX11" fmla="*/ 290592 w 303428"/>
                <a:gd name="connsiteY11" fmla="*/ 17187 h 252078"/>
                <a:gd name="connsiteX12" fmla="*/ 17506 w 303428"/>
                <a:gd name="connsiteY12" fmla="*/ 216558 h 25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3428" h="252078">
                  <a:moveTo>
                    <a:pt x="17506" y="216558"/>
                  </a:moveTo>
                  <a:lnTo>
                    <a:pt x="52517" y="228016"/>
                  </a:lnTo>
                  <a:lnTo>
                    <a:pt x="66522" y="234891"/>
                  </a:lnTo>
                  <a:lnTo>
                    <a:pt x="78192" y="221141"/>
                  </a:lnTo>
                  <a:lnTo>
                    <a:pt x="66522" y="177600"/>
                  </a:lnTo>
                  <a:lnTo>
                    <a:pt x="82861" y="154684"/>
                  </a:lnTo>
                  <a:lnTo>
                    <a:pt x="108535" y="118019"/>
                  </a:lnTo>
                  <a:lnTo>
                    <a:pt x="213568" y="95102"/>
                  </a:lnTo>
                  <a:lnTo>
                    <a:pt x="234575" y="74478"/>
                  </a:lnTo>
                  <a:lnTo>
                    <a:pt x="255581" y="58436"/>
                  </a:lnTo>
                  <a:lnTo>
                    <a:pt x="283590" y="46978"/>
                  </a:lnTo>
                  <a:lnTo>
                    <a:pt x="290592" y="17187"/>
                  </a:lnTo>
                  <a:cubicBezTo>
                    <a:pt x="166886" y="28645"/>
                    <a:pt x="61853" y="108852"/>
                    <a:pt x="17506" y="216558"/>
                  </a:cubicBezTo>
                  <a:close/>
                </a:path>
              </a:pathLst>
            </a:custGeom>
            <a:solidFill>
              <a:srgbClr val="00D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5" name="任意多边形: 形状 354">
              <a:extLst>
                <a:ext uri="{FF2B5EF4-FFF2-40B4-BE49-F238E27FC236}">
                  <a16:creationId xmlns:a16="http://schemas.microsoft.com/office/drawing/2014/main" id="{EF72D7EF-48AE-49BA-90F9-87B1CDC17688}"/>
                </a:ext>
              </a:extLst>
            </p:cNvPr>
            <p:cNvSpPr/>
            <p:nvPr/>
          </p:nvSpPr>
          <p:spPr>
            <a:xfrm>
              <a:off x="3210127" y="8343820"/>
              <a:ext cx="303429" cy="549988"/>
            </a:xfrm>
            <a:custGeom>
              <a:avLst/>
              <a:gdLst>
                <a:gd name="connsiteX0" fmla="*/ 290592 w 303428"/>
                <a:gd name="connsiteY0" fmla="*/ 292181 h 549988"/>
                <a:gd name="connsiteX1" fmla="*/ 290592 w 303428"/>
                <a:gd name="connsiteY1" fmla="*/ 283015 h 549988"/>
                <a:gd name="connsiteX2" fmla="*/ 290592 w 303428"/>
                <a:gd name="connsiteY2" fmla="*/ 278432 h 549988"/>
                <a:gd name="connsiteX3" fmla="*/ 288257 w 303428"/>
                <a:gd name="connsiteY3" fmla="*/ 269265 h 549988"/>
                <a:gd name="connsiteX4" fmla="*/ 288257 w 303428"/>
                <a:gd name="connsiteY4" fmla="*/ 264682 h 549988"/>
                <a:gd name="connsiteX5" fmla="*/ 285923 w 303428"/>
                <a:gd name="connsiteY5" fmla="*/ 250932 h 549988"/>
                <a:gd name="connsiteX6" fmla="*/ 285923 w 303428"/>
                <a:gd name="connsiteY6" fmla="*/ 248641 h 549988"/>
                <a:gd name="connsiteX7" fmla="*/ 283588 w 303428"/>
                <a:gd name="connsiteY7" fmla="*/ 234891 h 549988"/>
                <a:gd name="connsiteX8" fmla="*/ 281255 w 303428"/>
                <a:gd name="connsiteY8" fmla="*/ 230308 h 549988"/>
                <a:gd name="connsiteX9" fmla="*/ 278921 w 303428"/>
                <a:gd name="connsiteY9" fmla="*/ 221141 h 549988"/>
                <a:gd name="connsiteX10" fmla="*/ 276587 w 303428"/>
                <a:gd name="connsiteY10" fmla="*/ 216558 h 549988"/>
                <a:gd name="connsiteX11" fmla="*/ 274253 w 303428"/>
                <a:gd name="connsiteY11" fmla="*/ 207392 h 549988"/>
                <a:gd name="connsiteX12" fmla="*/ 271918 w 303428"/>
                <a:gd name="connsiteY12" fmla="*/ 202808 h 549988"/>
                <a:gd name="connsiteX13" fmla="*/ 267251 w 303428"/>
                <a:gd name="connsiteY13" fmla="*/ 193642 h 549988"/>
                <a:gd name="connsiteX14" fmla="*/ 264916 w 303428"/>
                <a:gd name="connsiteY14" fmla="*/ 186767 h 549988"/>
                <a:gd name="connsiteX15" fmla="*/ 260248 w 303428"/>
                <a:gd name="connsiteY15" fmla="*/ 177600 h 549988"/>
                <a:gd name="connsiteX16" fmla="*/ 257914 w 303428"/>
                <a:gd name="connsiteY16" fmla="*/ 173017 h 549988"/>
                <a:gd name="connsiteX17" fmla="*/ 255581 w 303428"/>
                <a:gd name="connsiteY17" fmla="*/ 166142 h 549988"/>
                <a:gd name="connsiteX18" fmla="*/ 253246 w 303428"/>
                <a:gd name="connsiteY18" fmla="*/ 159267 h 549988"/>
                <a:gd name="connsiteX19" fmla="*/ 250912 w 303428"/>
                <a:gd name="connsiteY19" fmla="*/ 152393 h 549988"/>
                <a:gd name="connsiteX20" fmla="*/ 246244 w 303428"/>
                <a:gd name="connsiteY20" fmla="*/ 145518 h 549988"/>
                <a:gd name="connsiteX21" fmla="*/ 243910 w 303428"/>
                <a:gd name="connsiteY21" fmla="*/ 140935 h 549988"/>
                <a:gd name="connsiteX22" fmla="*/ 234574 w 303428"/>
                <a:gd name="connsiteY22" fmla="*/ 129477 h 549988"/>
                <a:gd name="connsiteX23" fmla="*/ 232240 w 303428"/>
                <a:gd name="connsiteY23" fmla="*/ 124893 h 549988"/>
                <a:gd name="connsiteX24" fmla="*/ 227572 w 303428"/>
                <a:gd name="connsiteY24" fmla="*/ 118019 h 549988"/>
                <a:gd name="connsiteX25" fmla="*/ 225237 w 303428"/>
                <a:gd name="connsiteY25" fmla="*/ 113435 h 549988"/>
                <a:gd name="connsiteX26" fmla="*/ 220570 w 303428"/>
                <a:gd name="connsiteY26" fmla="*/ 106560 h 549988"/>
                <a:gd name="connsiteX27" fmla="*/ 218235 w 303428"/>
                <a:gd name="connsiteY27" fmla="*/ 104269 h 549988"/>
                <a:gd name="connsiteX28" fmla="*/ 211233 w 303428"/>
                <a:gd name="connsiteY28" fmla="*/ 97394 h 549988"/>
                <a:gd name="connsiteX29" fmla="*/ 211233 w 303428"/>
                <a:gd name="connsiteY29" fmla="*/ 97394 h 549988"/>
                <a:gd name="connsiteX30" fmla="*/ 185559 w 303428"/>
                <a:gd name="connsiteY30" fmla="*/ 74478 h 549988"/>
                <a:gd name="connsiteX31" fmla="*/ 183224 w 303428"/>
                <a:gd name="connsiteY31" fmla="*/ 72186 h 549988"/>
                <a:gd name="connsiteX32" fmla="*/ 173888 w 303428"/>
                <a:gd name="connsiteY32" fmla="*/ 65311 h 549988"/>
                <a:gd name="connsiteX33" fmla="*/ 171553 w 303428"/>
                <a:gd name="connsiteY33" fmla="*/ 65311 h 549988"/>
                <a:gd name="connsiteX34" fmla="*/ 131874 w 303428"/>
                <a:gd name="connsiteY34" fmla="*/ 40103 h 549988"/>
                <a:gd name="connsiteX35" fmla="*/ 131874 w 303428"/>
                <a:gd name="connsiteY35" fmla="*/ 40103 h 549988"/>
                <a:gd name="connsiteX36" fmla="*/ 120204 w 303428"/>
                <a:gd name="connsiteY36" fmla="*/ 35520 h 549988"/>
                <a:gd name="connsiteX37" fmla="*/ 120204 w 303428"/>
                <a:gd name="connsiteY37" fmla="*/ 35520 h 549988"/>
                <a:gd name="connsiteX38" fmla="*/ 75857 w 303428"/>
                <a:gd name="connsiteY38" fmla="*/ 17187 h 549988"/>
                <a:gd name="connsiteX39" fmla="*/ 75857 w 303428"/>
                <a:gd name="connsiteY39" fmla="*/ 17187 h 549988"/>
                <a:gd name="connsiteX40" fmla="*/ 47848 w 303428"/>
                <a:gd name="connsiteY40" fmla="*/ 30937 h 549988"/>
                <a:gd name="connsiteX41" fmla="*/ 52517 w 303428"/>
                <a:gd name="connsiteY41" fmla="*/ 67603 h 549988"/>
                <a:gd name="connsiteX42" fmla="*/ 66520 w 303428"/>
                <a:gd name="connsiteY42" fmla="*/ 63020 h 549988"/>
                <a:gd name="connsiteX43" fmla="*/ 80526 w 303428"/>
                <a:gd name="connsiteY43" fmla="*/ 72186 h 549988"/>
                <a:gd name="connsiteX44" fmla="*/ 101531 w 303428"/>
                <a:gd name="connsiteY44" fmla="*/ 69894 h 549988"/>
                <a:gd name="connsiteX45" fmla="*/ 99198 w 303428"/>
                <a:gd name="connsiteY45" fmla="*/ 90519 h 549988"/>
                <a:gd name="connsiteX46" fmla="*/ 85193 w 303428"/>
                <a:gd name="connsiteY46" fmla="*/ 120310 h 549988"/>
                <a:gd name="connsiteX47" fmla="*/ 57185 w 303428"/>
                <a:gd name="connsiteY47" fmla="*/ 134060 h 549988"/>
                <a:gd name="connsiteX48" fmla="*/ 85193 w 303428"/>
                <a:gd name="connsiteY48" fmla="*/ 159267 h 549988"/>
                <a:gd name="connsiteX49" fmla="*/ 113202 w 303428"/>
                <a:gd name="connsiteY49" fmla="*/ 140935 h 549988"/>
                <a:gd name="connsiteX50" fmla="*/ 113202 w 303428"/>
                <a:gd name="connsiteY50" fmla="*/ 122602 h 549988"/>
                <a:gd name="connsiteX51" fmla="*/ 134209 w 303428"/>
                <a:gd name="connsiteY51" fmla="*/ 131768 h 549988"/>
                <a:gd name="connsiteX52" fmla="*/ 145879 w 303428"/>
                <a:gd name="connsiteY52" fmla="*/ 124893 h 549988"/>
                <a:gd name="connsiteX53" fmla="*/ 152881 w 303428"/>
                <a:gd name="connsiteY53" fmla="*/ 138643 h 549988"/>
                <a:gd name="connsiteX54" fmla="*/ 164552 w 303428"/>
                <a:gd name="connsiteY54" fmla="*/ 143226 h 549988"/>
                <a:gd name="connsiteX55" fmla="*/ 185559 w 303428"/>
                <a:gd name="connsiteY55" fmla="*/ 140935 h 549988"/>
                <a:gd name="connsiteX56" fmla="*/ 192561 w 303428"/>
                <a:gd name="connsiteY56" fmla="*/ 150101 h 549988"/>
                <a:gd name="connsiteX57" fmla="*/ 211233 w 303428"/>
                <a:gd name="connsiteY57" fmla="*/ 161559 h 549988"/>
                <a:gd name="connsiteX58" fmla="*/ 218235 w 303428"/>
                <a:gd name="connsiteY58" fmla="*/ 175309 h 549988"/>
                <a:gd name="connsiteX59" fmla="*/ 192561 w 303428"/>
                <a:gd name="connsiteY59" fmla="*/ 177600 h 549988"/>
                <a:gd name="connsiteX60" fmla="*/ 159883 w 303428"/>
                <a:gd name="connsiteY60" fmla="*/ 161559 h 549988"/>
                <a:gd name="connsiteX61" fmla="*/ 92196 w 303428"/>
                <a:gd name="connsiteY61" fmla="*/ 168434 h 549988"/>
                <a:gd name="connsiteX62" fmla="*/ 59518 w 303428"/>
                <a:gd name="connsiteY62" fmla="*/ 193642 h 549988"/>
                <a:gd name="connsiteX63" fmla="*/ 17506 w 303428"/>
                <a:gd name="connsiteY63" fmla="*/ 232600 h 549988"/>
                <a:gd name="connsiteX64" fmla="*/ 38511 w 303428"/>
                <a:gd name="connsiteY64" fmla="*/ 271557 h 549988"/>
                <a:gd name="connsiteX65" fmla="*/ 24507 w 303428"/>
                <a:gd name="connsiteY65" fmla="*/ 310514 h 549988"/>
                <a:gd name="connsiteX66" fmla="*/ 113202 w 303428"/>
                <a:gd name="connsiteY66" fmla="*/ 344889 h 549988"/>
                <a:gd name="connsiteX67" fmla="*/ 159883 w 303428"/>
                <a:gd name="connsiteY67" fmla="*/ 340306 h 549988"/>
                <a:gd name="connsiteX68" fmla="*/ 173888 w 303428"/>
                <a:gd name="connsiteY68" fmla="*/ 333431 h 549988"/>
                <a:gd name="connsiteX69" fmla="*/ 176222 w 303428"/>
                <a:gd name="connsiteY69" fmla="*/ 349472 h 549988"/>
                <a:gd name="connsiteX70" fmla="*/ 176222 w 303428"/>
                <a:gd name="connsiteY70" fmla="*/ 388429 h 549988"/>
                <a:gd name="connsiteX71" fmla="*/ 190226 w 303428"/>
                <a:gd name="connsiteY71" fmla="*/ 418220 h 549988"/>
                <a:gd name="connsiteX72" fmla="*/ 180890 w 303428"/>
                <a:gd name="connsiteY72" fmla="*/ 445720 h 549988"/>
                <a:gd name="connsiteX73" fmla="*/ 199563 w 303428"/>
                <a:gd name="connsiteY73" fmla="*/ 496136 h 549988"/>
                <a:gd name="connsiteX74" fmla="*/ 185559 w 303428"/>
                <a:gd name="connsiteY74" fmla="*/ 532801 h 549988"/>
                <a:gd name="connsiteX75" fmla="*/ 190226 w 303428"/>
                <a:gd name="connsiteY75" fmla="*/ 537385 h 549988"/>
                <a:gd name="connsiteX76" fmla="*/ 229905 w 303428"/>
                <a:gd name="connsiteY76" fmla="*/ 491552 h 549988"/>
                <a:gd name="connsiteX77" fmla="*/ 229905 w 303428"/>
                <a:gd name="connsiteY77" fmla="*/ 491552 h 549988"/>
                <a:gd name="connsiteX78" fmla="*/ 239242 w 303428"/>
                <a:gd name="connsiteY78" fmla="*/ 480094 h 549988"/>
                <a:gd name="connsiteX79" fmla="*/ 239242 w 303428"/>
                <a:gd name="connsiteY79" fmla="*/ 480094 h 549988"/>
                <a:gd name="connsiteX80" fmla="*/ 246244 w 303428"/>
                <a:gd name="connsiteY80" fmla="*/ 468636 h 549988"/>
                <a:gd name="connsiteX81" fmla="*/ 246244 w 303428"/>
                <a:gd name="connsiteY81" fmla="*/ 468636 h 549988"/>
                <a:gd name="connsiteX82" fmla="*/ 253246 w 303428"/>
                <a:gd name="connsiteY82" fmla="*/ 457178 h 549988"/>
                <a:gd name="connsiteX83" fmla="*/ 253246 w 303428"/>
                <a:gd name="connsiteY83" fmla="*/ 454886 h 549988"/>
                <a:gd name="connsiteX84" fmla="*/ 257914 w 303428"/>
                <a:gd name="connsiteY84" fmla="*/ 443428 h 549988"/>
                <a:gd name="connsiteX85" fmla="*/ 257914 w 303428"/>
                <a:gd name="connsiteY85" fmla="*/ 441137 h 549988"/>
                <a:gd name="connsiteX86" fmla="*/ 262583 w 303428"/>
                <a:gd name="connsiteY86" fmla="*/ 429679 h 549988"/>
                <a:gd name="connsiteX87" fmla="*/ 262583 w 303428"/>
                <a:gd name="connsiteY87" fmla="*/ 427387 h 549988"/>
                <a:gd name="connsiteX88" fmla="*/ 267251 w 303428"/>
                <a:gd name="connsiteY88" fmla="*/ 415929 h 549988"/>
                <a:gd name="connsiteX89" fmla="*/ 267251 w 303428"/>
                <a:gd name="connsiteY89" fmla="*/ 413637 h 549988"/>
                <a:gd name="connsiteX90" fmla="*/ 269585 w 303428"/>
                <a:gd name="connsiteY90" fmla="*/ 402179 h 549988"/>
                <a:gd name="connsiteX91" fmla="*/ 269585 w 303428"/>
                <a:gd name="connsiteY91" fmla="*/ 397596 h 549988"/>
                <a:gd name="connsiteX92" fmla="*/ 271918 w 303428"/>
                <a:gd name="connsiteY92" fmla="*/ 386138 h 549988"/>
                <a:gd name="connsiteX93" fmla="*/ 271918 w 303428"/>
                <a:gd name="connsiteY93" fmla="*/ 381555 h 549988"/>
                <a:gd name="connsiteX94" fmla="*/ 274253 w 303428"/>
                <a:gd name="connsiteY94" fmla="*/ 370097 h 549988"/>
                <a:gd name="connsiteX95" fmla="*/ 274253 w 303428"/>
                <a:gd name="connsiteY95" fmla="*/ 365513 h 549988"/>
                <a:gd name="connsiteX96" fmla="*/ 276587 w 303428"/>
                <a:gd name="connsiteY96" fmla="*/ 354055 h 549988"/>
                <a:gd name="connsiteX97" fmla="*/ 276587 w 303428"/>
                <a:gd name="connsiteY97" fmla="*/ 349472 h 549988"/>
                <a:gd name="connsiteX98" fmla="*/ 276587 w 303428"/>
                <a:gd name="connsiteY98" fmla="*/ 338014 h 549988"/>
                <a:gd name="connsiteX99" fmla="*/ 276587 w 303428"/>
                <a:gd name="connsiteY99" fmla="*/ 333431 h 549988"/>
                <a:gd name="connsiteX100" fmla="*/ 276587 w 303428"/>
                <a:gd name="connsiteY100" fmla="*/ 317389 h 549988"/>
                <a:gd name="connsiteX101" fmla="*/ 276587 w 303428"/>
                <a:gd name="connsiteY101" fmla="*/ 303639 h 549988"/>
                <a:gd name="connsiteX102" fmla="*/ 290592 w 303428"/>
                <a:gd name="connsiteY102" fmla="*/ 292181 h 54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303428" h="549988">
                  <a:moveTo>
                    <a:pt x="290592" y="292181"/>
                  </a:moveTo>
                  <a:cubicBezTo>
                    <a:pt x="290592" y="289890"/>
                    <a:pt x="290592" y="285306"/>
                    <a:pt x="290592" y="283015"/>
                  </a:cubicBezTo>
                  <a:cubicBezTo>
                    <a:pt x="290592" y="280723"/>
                    <a:pt x="290592" y="280723"/>
                    <a:pt x="290592" y="278432"/>
                  </a:cubicBezTo>
                  <a:cubicBezTo>
                    <a:pt x="290592" y="276140"/>
                    <a:pt x="290592" y="271557"/>
                    <a:pt x="288257" y="269265"/>
                  </a:cubicBezTo>
                  <a:cubicBezTo>
                    <a:pt x="288257" y="266974"/>
                    <a:pt x="288257" y="266974"/>
                    <a:pt x="288257" y="264682"/>
                  </a:cubicBezTo>
                  <a:cubicBezTo>
                    <a:pt x="288257" y="260099"/>
                    <a:pt x="285923" y="255516"/>
                    <a:pt x="285923" y="250932"/>
                  </a:cubicBezTo>
                  <a:cubicBezTo>
                    <a:pt x="285923" y="250932"/>
                    <a:pt x="285923" y="250932"/>
                    <a:pt x="285923" y="248641"/>
                  </a:cubicBezTo>
                  <a:cubicBezTo>
                    <a:pt x="285923" y="244058"/>
                    <a:pt x="283588" y="239474"/>
                    <a:pt x="283588" y="234891"/>
                  </a:cubicBezTo>
                  <a:cubicBezTo>
                    <a:pt x="283588" y="232600"/>
                    <a:pt x="283588" y="232600"/>
                    <a:pt x="281255" y="230308"/>
                  </a:cubicBezTo>
                  <a:cubicBezTo>
                    <a:pt x="281255" y="228016"/>
                    <a:pt x="278921" y="223433"/>
                    <a:pt x="278921" y="221141"/>
                  </a:cubicBezTo>
                  <a:cubicBezTo>
                    <a:pt x="278921" y="218850"/>
                    <a:pt x="278921" y="216558"/>
                    <a:pt x="276587" y="216558"/>
                  </a:cubicBezTo>
                  <a:cubicBezTo>
                    <a:pt x="276587" y="214267"/>
                    <a:pt x="274253" y="211975"/>
                    <a:pt x="274253" y="207392"/>
                  </a:cubicBezTo>
                  <a:cubicBezTo>
                    <a:pt x="274253" y="205100"/>
                    <a:pt x="271918" y="205100"/>
                    <a:pt x="271918" y="202808"/>
                  </a:cubicBezTo>
                  <a:cubicBezTo>
                    <a:pt x="269585" y="200517"/>
                    <a:pt x="269585" y="195933"/>
                    <a:pt x="267251" y="193642"/>
                  </a:cubicBezTo>
                  <a:cubicBezTo>
                    <a:pt x="267251" y="191350"/>
                    <a:pt x="264916" y="189059"/>
                    <a:pt x="264916" y="186767"/>
                  </a:cubicBezTo>
                  <a:cubicBezTo>
                    <a:pt x="262583" y="184475"/>
                    <a:pt x="262583" y="179892"/>
                    <a:pt x="260248" y="177600"/>
                  </a:cubicBezTo>
                  <a:cubicBezTo>
                    <a:pt x="260248" y="175309"/>
                    <a:pt x="257914" y="173017"/>
                    <a:pt x="257914" y="173017"/>
                  </a:cubicBezTo>
                  <a:cubicBezTo>
                    <a:pt x="257914" y="170726"/>
                    <a:pt x="255581" y="168434"/>
                    <a:pt x="255581" y="166142"/>
                  </a:cubicBezTo>
                  <a:cubicBezTo>
                    <a:pt x="255581" y="163851"/>
                    <a:pt x="253246" y="161559"/>
                    <a:pt x="253246" y="159267"/>
                  </a:cubicBezTo>
                  <a:cubicBezTo>
                    <a:pt x="253246" y="156976"/>
                    <a:pt x="250912" y="154684"/>
                    <a:pt x="250912" y="152393"/>
                  </a:cubicBezTo>
                  <a:cubicBezTo>
                    <a:pt x="248577" y="150101"/>
                    <a:pt x="248577" y="147809"/>
                    <a:pt x="246244" y="145518"/>
                  </a:cubicBezTo>
                  <a:cubicBezTo>
                    <a:pt x="246244" y="143226"/>
                    <a:pt x="243910" y="143226"/>
                    <a:pt x="243910" y="140935"/>
                  </a:cubicBezTo>
                  <a:cubicBezTo>
                    <a:pt x="241576" y="136351"/>
                    <a:pt x="239242" y="131768"/>
                    <a:pt x="234574" y="129477"/>
                  </a:cubicBezTo>
                  <a:cubicBezTo>
                    <a:pt x="234574" y="127185"/>
                    <a:pt x="232240" y="127185"/>
                    <a:pt x="232240" y="124893"/>
                  </a:cubicBezTo>
                  <a:cubicBezTo>
                    <a:pt x="229905" y="122602"/>
                    <a:pt x="229905" y="120310"/>
                    <a:pt x="227572" y="118019"/>
                  </a:cubicBezTo>
                  <a:cubicBezTo>
                    <a:pt x="227572" y="115727"/>
                    <a:pt x="225237" y="115727"/>
                    <a:pt x="225237" y="113435"/>
                  </a:cubicBezTo>
                  <a:cubicBezTo>
                    <a:pt x="222903" y="111144"/>
                    <a:pt x="220570" y="108852"/>
                    <a:pt x="220570" y="106560"/>
                  </a:cubicBezTo>
                  <a:cubicBezTo>
                    <a:pt x="220570" y="106560"/>
                    <a:pt x="218235" y="104269"/>
                    <a:pt x="218235" y="104269"/>
                  </a:cubicBezTo>
                  <a:cubicBezTo>
                    <a:pt x="215901" y="101977"/>
                    <a:pt x="213566" y="99686"/>
                    <a:pt x="211233" y="97394"/>
                  </a:cubicBezTo>
                  <a:cubicBezTo>
                    <a:pt x="211233" y="97394"/>
                    <a:pt x="211233" y="97394"/>
                    <a:pt x="211233" y="97394"/>
                  </a:cubicBezTo>
                  <a:cubicBezTo>
                    <a:pt x="204231" y="88227"/>
                    <a:pt x="194894" y="81353"/>
                    <a:pt x="185559" y="74478"/>
                  </a:cubicBezTo>
                  <a:cubicBezTo>
                    <a:pt x="185559" y="74478"/>
                    <a:pt x="185559" y="74478"/>
                    <a:pt x="183224" y="72186"/>
                  </a:cubicBezTo>
                  <a:cubicBezTo>
                    <a:pt x="180890" y="69894"/>
                    <a:pt x="178555" y="67603"/>
                    <a:pt x="173888" y="65311"/>
                  </a:cubicBezTo>
                  <a:cubicBezTo>
                    <a:pt x="173888" y="65311"/>
                    <a:pt x="173888" y="65311"/>
                    <a:pt x="171553" y="65311"/>
                  </a:cubicBezTo>
                  <a:cubicBezTo>
                    <a:pt x="159883" y="56145"/>
                    <a:pt x="145879" y="46978"/>
                    <a:pt x="131874" y="40103"/>
                  </a:cubicBezTo>
                  <a:cubicBezTo>
                    <a:pt x="131874" y="40103"/>
                    <a:pt x="131874" y="40103"/>
                    <a:pt x="131874" y="40103"/>
                  </a:cubicBezTo>
                  <a:cubicBezTo>
                    <a:pt x="129541" y="37812"/>
                    <a:pt x="124872" y="35520"/>
                    <a:pt x="120204" y="35520"/>
                  </a:cubicBezTo>
                  <a:cubicBezTo>
                    <a:pt x="120204" y="35520"/>
                    <a:pt x="120204" y="35520"/>
                    <a:pt x="120204" y="35520"/>
                  </a:cubicBezTo>
                  <a:cubicBezTo>
                    <a:pt x="106200" y="28645"/>
                    <a:pt x="89861" y="21770"/>
                    <a:pt x="75857" y="17187"/>
                  </a:cubicBezTo>
                  <a:lnTo>
                    <a:pt x="75857" y="17187"/>
                  </a:lnTo>
                  <a:lnTo>
                    <a:pt x="47848" y="30937"/>
                  </a:lnTo>
                  <a:lnTo>
                    <a:pt x="52517" y="67603"/>
                  </a:lnTo>
                  <a:lnTo>
                    <a:pt x="66520" y="63020"/>
                  </a:lnTo>
                  <a:lnTo>
                    <a:pt x="80526" y="72186"/>
                  </a:lnTo>
                  <a:lnTo>
                    <a:pt x="101531" y="69894"/>
                  </a:lnTo>
                  <a:lnTo>
                    <a:pt x="99198" y="90519"/>
                  </a:lnTo>
                  <a:lnTo>
                    <a:pt x="85193" y="120310"/>
                  </a:lnTo>
                  <a:lnTo>
                    <a:pt x="57185" y="134060"/>
                  </a:lnTo>
                  <a:cubicBezTo>
                    <a:pt x="57185" y="134060"/>
                    <a:pt x="71189" y="161559"/>
                    <a:pt x="85193" y="159267"/>
                  </a:cubicBezTo>
                  <a:cubicBezTo>
                    <a:pt x="99198" y="156976"/>
                    <a:pt x="113202" y="140935"/>
                    <a:pt x="113202" y="140935"/>
                  </a:cubicBezTo>
                  <a:lnTo>
                    <a:pt x="113202" y="122602"/>
                  </a:lnTo>
                  <a:lnTo>
                    <a:pt x="134209" y="131768"/>
                  </a:lnTo>
                  <a:lnTo>
                    <a:pt x="145879" y="124893"/>
                  </a:lnTo>
                  <a:lnTo>
                    <a:pt x="152881" y="138643"/>
                  </a:lnTo>
                  <a:lnTo>
                    <a:pt x="164552" y="143226"/>
                  </a:lnTo>
                  <a:lnTo>
                    <a:pt x="185559" y="140935"/>
                  </a:lnTo>
                  <a:lnTo>
                    <a:pt x="192561" y="150101"/>
                  </a:lnTo>
                  <a:lnTo>
                    <a:pt x="211233" y="161559"/>
                  </a:lnTo>
                  <a:lnTo>
                    <a:pt x="218235" y="175309"/>
                  </a:lnTo>
                  <a:lnTo>
                    <a:pt x="192561" y="177600"/>
                  </a:lnTo>
                  <a:lnTo>
                    <a:pt x="159883" y="161559"/>
                  </a:lnTo>
                  <a:lnTo>
                    <a:pt x="92196" y="168434"/>
                  </a:lnTo>
                  <a:lnTo>
                    <a:pt x="59518" y="193642"/>
                  </a:lnTo>
                  <a:lnTo>
                    <a:pt x="17506" y="232600"/>
                  </a:lnTo>
                  <a:lnTo>
                    <a:pt x="38511" y="271557"/>
                  </a:lnTo>
                  <a:lnTo>
                    <a:pt x="24507" y="310514"/>
                  </a:lnTo>
                  <a:cubicBezTo>
                    <a:pt x="24507" y="310514"/>
                    <a:pt x="68855" y="356347"/>
                    <a:pt x="113202" y="344889"/>
                  </a:cubicBezTo>
                  <a:cubicBezTo>
                    <a:pt x="157550" y="335722"/>
                    <a:pt x="159883" y="340306"/>
                    <a:pt x="159883" y="340306"/>
                  </a:cubicBezTo>
                  <a:lnTo>
                    <a:pt x="173888" y="333431"/>
                  </a:lnTo>
                  <a:lnTo>
                    <a:pt x="176222" y="349472"/>
                  </a:lnTo>
                  <a:lnTo>
                    <a:pt x="176222" y="388429"/>
                  </a:lnTo>
                  <a:lnTo>
                    <a:pt x="190226" y="418220"/>
                  </a:lnTo>
                  <a:lnTo>
                    <a:pt x="180890" y="445720"/>
                  </a:lnTo>
                  <a:lnTo>
                    <a:pt x="199563" y="496136"/>
                  </a:lnTo>
                  <a:lnTo>
                    <a:pt x="185559" y="532801"/>
                  </a:lnTo>
                  <a:lnTo>
                    <a:pt x="190226" y="537385"/>
                  </a:lnTo>
                  <a:cubicBezTo>
                    <a:pt x="204231" y="523635"/>
                    <a:pt x="218235" y="507594"/>
                    <a:pt x="229905" y="491552"/>
                  </a:cubicBezTo>
                  <a:cubicBezTo>
                    <a:pt x="229905" y="491552"/>
                    <a:pt x="229905" y="491552"/>
                    <a:pt x="229905" y="491552"/>
                  </a:cubicBezTo>
                  <a:cubicBezTo>
                    <a:pt x="232240" y="486969"/>
                    <a:pt x="234574" y="482386"/>
                    <a:pt x="239242" y="480094"/>
                  </a:cubicBezTo>
                  <a:cubicBezTo>
                    <a:pt x="239242" y="480094"/>
                    <a:pt x="239242" y="480094"/>
                    <a:pt x="239242" y="480094"/>
                  </a:cubicBezTo>
                  <a:cubicBezTo>
                    <a:pt x="241576" y="475511"/>
                    <a:pt x="243910" y="470928"/>
                    <a:pt x="246244" y="468636"/>
                  </a:cubicBezTo>
                  <a:cubicBezTo>
                    <a:pt x="246244" y="468636"/>
                    <a:pt x="246244" y="468636"/>
                    <a:pt x="246244" y="468636"/>
                  </a:cubicBezTo>
                  <a:cubicBezTo>
                    <a:pt x="248577" y="464053"/>
                    <a:pt x="250912" y="459470"/>
                    <a:pt x="253246" y="457178"/>
                  </a:cubicBezTo>
                  <a:cubicBezTo>
                    <a:pt x="253246" y="457178"/>
                    <a:pt x="253246" y="457178"/>
                    <a:pt x="253246" y="454886"/>
                  </a:cubicBezTo>
                  <a:cubicBezTo>
                    <a:pt x="255581" y="450303"/>
                    <a:pt x="257914" y="445720"/>
                    <a:pt x="257914" y="443428"/>
                  </a:cubicBezTo>
                  <a:cubicBezTo>
                    <a:pt x="257914" y="443428"/>
                    <a:pt x="257914" y="441137"/>
                    <a:pt x="257914" y="441137"/>
                  </a:cubicBezTo>
                  <a:cubicBezTo>
                    <a:pt x="260248" y="436553"/>
                    <a:pt x="260248" y="431970"/>
                    <a:pt x="262583" y="429679"/>
                  </a:cubicBezTo>
                  <a:cubicBezTo>
                    <a:pt x="262583" y="429679"/>
                    <a:pt x="262583" y="427387"/>
                    <a:pt x="262583" y="427387"/>
                  </a:cubicBezTo>
                  <a:cubicBezTo>
                    <a:pt x="264916" y="422804"/>
                    <a:pt x="264916" y="420512"/>
                    <a:pt x="267251" y="415929"/>
                  </a:cubicBezTo>
                  <a:cubicBezTo>
                    <a:pt x="267251" y="415929"/>
                    <a:pt x="267251" y="413637"/>
                    <a:pt x="267251" y="413637"/>
                  </a:cubicBezTo>
                  <a:cubicBezTo>
                    <a:pt x="269585" y="409054"/>
                    <a:pt x="269585" y="406762"/>
                    <a:pt x="269585" y="402179"/>
                  </a:cubicBezTo>
                  <a:cubicBezTo>
                    <a:pt x="269585" y="399887"/>
                    <a:pt x="269585" y="399887"/>
                    <a:pt x="269585" y="397596"/>
                  </a:cubicBezTo>
                  <a:cubicBezTo>
                    <a:pt x="269585" y="393013"/>
                    <a:pt x="271918" y="390721"/>
                    <a:pt x="271918" y="386138"/>
                  </a:cubicBezTo>
                  <a:cubicBezTo>
                    <a:pt x="271918" y="383846"/>
                    <a:pt x="271918" y="383846"/>
                    <a:pt x="271918" y="381555"/>
                  </a:cubicBezTo>
                  <a:cubicBezTo>
                    <a:pt x="271918" y="376971"/>
                    <a:pt x="274253" y="374680"/>
                    <a:pt x="274253" y="370097"/>
                  </a:cubicBezTo>
                  <a:cubicBezTo>
                    <a:pt x="274253" y="367805"/>
                    <a:pt x="274253" y="367805"/>
                    <a:pt x="274253" y="365513"/>
                  </a:cubicBezTo>
                  <a:cubicBezTo>
                    <a:pt x="274253" y="360930"/>
                    <a:pt x="274253" y="358639"/>
                    <a:pt x="276587" y="354055"/>
                  </a:cubicBezTo>
                  <a:cubicBezTo>
                    <a:pt x="276587" y="351764"/>
                    <a:pt x="276587" y="351764"/>
                    <a:pt x="276587" y="349472"/>
                  </a:cubicBezTo>
                  <a:cubicBezTo>
                    <a:pt x="276587" y="344889"/>
                    <a:pt x="276587" y="342597"/>
                    <a:pt x="276587" y="338014"/>
                  </a:cubicBezTo>
                  <a:cubicBezTo>
                    <a:pt x="276587" y="335722"/>
                    <a:pt x="276587" y="335722"/>
                    <a:pt x="276587" y="333431"/>
                  </a:cubicBezTo>
                  <a:cubicBezTo>
                    <a:pt x="276587" y="328847"/>
                    <a:pt x="276587" y="321973"/>
                    <a:pt x="276587" y="317389"/>
                  </a:cubicBezTo>
                  <a:cubicBezTo>
                    <a:pt x="276587" y="312806"/>
                    <a:pt x="276587" y="308223"/>
                    <a:pt x="276587" y="303639"/>
                  </a:cubicBezTo>
                  <a:cubicBezTo>
                    <a:pt x="290592" y="296765"/>
                    <a:pt x="290592" y="294473"/>
                    <a:pt x="290592" y="292181"/>
                  </a:cubicBezTo>
                  <a:close/>
                </a:path>
              </a:pathLst>
            </a:custGeom>
            <a:solidFill>
              <a:srgbClr val="001B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6" name="任意多边形: 形状 355">
              <a:extLst>
                <a:ext uri="{FF2B5EF4-FFF2-40B4-BE49-F238E27FC236}">
                  <a16:creationId xmlns:a16="http://schemas.microsoft.com/office/drawing/2014/main" id="{D3E06718-F89C-4BE4-9218-89B33CF32CF0}"/>
                </a:ext>
              </a:extLst>
            </p:cNvPr>
            <p:cNvSpPr/>
            <p:nvPr/>
          </p:nvSpPr>
          <p:spPr>
            <a:xfrm>
              <a:off x="2871687" y="8327778"/>
              <a:ext cx="303429" cy="229162"/>
            </a:xfrm>
            <a:custGeom>
              <a:avLst/>
              <a:gdLst>
                <a:gd name="connsiteX0" fmla="*/ 288257 w 303428"/>
                <a:gd name="connsiteY0" fmla="*/ 17187 h 229161"/>
                <a:gd name="connsiteX1" fmla="*/ 141211 w 303428"/>
                <a:gd name="connsiteY1" fmla="*/ 65311 h 229161"/>
                <a:gd name="connsiteX2" fmla="*/ 141211 w 303428"/>
                <a:gd name="connsiteY2" fmla="*/ 65311 h 229161"/>
                <a:gd name="connsiteX3" fmla="*/ 82859 w 303428"/>
                <a:gd name="connsiteY3" fmla="*/ 113435 h 229161"/>
                <a:gd name="connsiteX4" fmla="*/ 82859 w 303428"/>
                <a:gd name="connsiteY4" fmla="*/ 113435 h 229161"/>
                <a:gd name="connsiteX5" fmla="*/ 17506 w 303428"/>
                <a:gd name="connsiteY5" fmla="*/ 211975 h 229161"/>
                <a:gd name="connsiteX6" fmla="*/ 52517 w 303428"/>
                <a:gd name="connsiteY6" fmla="*/ 223433 h 229161"/>
                <a:gd name="connsiteX7" fmla="*/ 66520 w 303428"/>
                <a:gd name="connsiteY7" fmla="*/ 230308 h 229161"/>
                <a:gd name="connsiteX8" fmla="*/ 78191 w 303428"/>
                <a:gd name="connsiteY8" fmla="*/ 216558 h 229161"/>
                <a:gd name="connsiteX9" fmla="*/ 66520 w 303428"/>
                <a:gd name="connsiteY9" fmla="*/ 173017 h 229161"/>
                <a:gd name="connsiteX10" fmla="*/ 82859 w 303428"/>
                <a:gd name="connsiteY10" fmla="*/ 150101 h 229161"/>
                <a:gd name="connsiteX11" fmla="*/ 108533 w 303428"/>
                <a:gd name="connsiteY11" fmla="*/ 113435 h 229161"/>
                <a:gd name="connsiteX12" fmla="*/ 213566 w 303428"/>
                <a:gd name="connsiteY12" fmla="*/ 90519 h 229161"/>
                <a:gd name="connsiteX13" fmla="*/ 234574 w 303428"/>
                <a:gd name="connsiteY13" fmla="*/ 69894 h 229161"/>
                <a:gd name="connsiteX14" fmla="*/ 255581 w 303428"/>
                <a:gd name="connsiteY14" fmla="*/ 53853 h 229161"/>
                <a:gd name="connsiteX15" fmla="*/ 283588 w 303428"/>
                <a:gd name="connsiteY15" fmla="*/ 42395 h 229161"/>
                <a:gd name="connsiteX16" fmla="*/ 288257 w 303428"/>
                <a:gd name="connsiteY16" fmla="*/ 17187 h 229161"/>
                <a:gd name="connsiteX17" fmla="*/ 288257 w 303428"/>
                <a:gd name="connsiteY17" fmla="*/ 17187 h 22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3428" h="229161">
                  <a:moveTo>
                    <a:pt x="288257" y="17187"/>
                  </a:moveTo>
                  <a:cubicBezTo>
                    <a:pt x="234574" y="21770"/>
                    <a:pt x="183224" y="37812"/>
                    <a:pt x="141211" y="65311"/>
                  </a:cubicBezTo>
                  <a:cubicBezTo>
                    <a:pt x="141211" y="65311"/>
                    <a:pt x="141211" y="65311"/>
                    <a:pt x="141211" y="65311"/>
                  </a:cubicBezTo>
                  <a:cubicBezTo>
                    <a:pt x="120204" y="79061"/>
                    <a:pt x="99198" y="95102"/>
                    <a:pt x="82859" y="113435"/>
                  </a:cubicBezTo>
                  <a:cubicBezTo>
                    <a:pt x="82859" y="113435"/>
                    <a:pt x="82859" y="113435"/>
                    <a:pt x="82859" y="113435"/>
                  </a:cubicBezTo>
                  <a:cubicBezTo>
                    <a:pt x="54850" y="140934"/>
                    <a:pt x="33844" y="175309"/>
                    <a:pt x="17506" y="211975"/>
                  </a:cubicBezTo>
                  <a:lnTo>
                    <a:pt x="52517" y="223433"/>
                  </a:lnTo>
                  <a:lnTo>
                    <a:pt x="66520" y="230308"/>
                  </a:lnTo>
                  <a:lnTo>
                    <a:pt x="78191" y="216558"/>
                  </a:lnTo>
                  <a:lnTo>
                    <a:pt x="66520" y="173017"/>
                  </a:lnTo>
                  <a:lnTo>
                    <a:pt x="82859" y="150101"/>
                  </a:lnTo>
                  <a:lnTo>
                    <a:pt x="108533" y="113435"/>
                  </a:lnTo>
                  <a:lnTo>
                    <a:pt x="213566" y="90519"/>
                  </a:lnTo>
                  <a:lnTo>
                    <a:pt x="234574" y="69894"/>
                  </a:lnTo>
                  <a:lnTo>
                    <a:pt x="255581" y="53853"/>
                  </a:lnTo>
                  <a:lnTo>
                    <a:pt x="283588" y="42395"/>
                  </a:lnTo>
                  <a:lnTo>
                    <a:pt x="288257" y="17187"/>
                  </a:lnTo>
                  <a:cubicBezTo>
                    <a:pt x="288257" y="17187"/>
                    <a:pt x="288257" y="17187"/>
                    <a:pt x="288257" y="17187"/>
                  </a:cubicBezTo>
                  <a:close/>
                </a:path>
              </a:pathLst>
            </a:custGeom>
            <a:solidFill>
              <a:srgbClr val="001B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7" name="任意多边形: 形状 356">
              <a:extLst>
                <a:ext uri="{FF2B5EF4-FFF2-40B4-BE49-F238E27FC236}">
                  <a16:creationId xmlns:a16="http://schemas.microsoft.com/office/drawing/2014/main" id="{684A8EA7-2B12-42D3-8A69-A8B35895C08B}"/>
                </a:ext>
              </a:extLst>
            </p:cNvPr>
            <p:cNvSpPr/>
            <p:nvPr/>
          </p:nvSpPr>
          <p:spPr>
            <a:xfrm>
              <a:off x="2850680" y="8552357"/>
              <a:ext cx="280088" cy="389575"/>
            </a:xfrm>
            <a:custGeom>
              <a:avLst/>
              <a:gdLst>
                <a:gd name="connsiteX0" fmla="*/ 176222 w 280088"/>
                <a:gd name="connsiteY0" fmla="*/ 372388 h 389575"/>
                <a:gd name="connsiteX1" fmla="*/ 204231 w 280088"/>
                <a:gd name="connsiteY1" fmla="*/ 349472 h 389575"/>
                <a:gd name="connsiteX2" fmla="*/ 225238 w 280088"/>
                <a:gd name="connsiteY2" fmla="*/ 289890 h 389575"/>
                <a:gd name="connsiteX3" fmla="*/ 257914 w 280088"/>
                <a:gd name="connsiteY3" fmla="*/ 269265 h 389575"/>
                <a:gd name="connsiteX4" fmla="*/ 269585 w 280088"/>
                <a:gd name="connsiteY4" fmla="*/ 218850 h 389575"/>
                <a:gd name="connsiteX5" fmla="*/ 283590 w 280088"/>
                <a:gd name="connsiteY5" fmla="*/ 179892 h 389575"/>
                <a:gd name="connsiteX6" fmla="*/ 229907 w 280088"/>
                <a:gd name="connsiteY6" fmla="*/ 161559 h 389575"/>
                <a:gd name="connsiteX7" fmla="*/ 213568 w 280088"/>
                <a:gd name="connsiteY7" fmla="*/ 138643 h 389575"/>
                <a:gd name="connsiteX8" fmla="*/ 204231 w 280088"/>
                <a:gd name="connsiteY8" fmla="*/ 120310 h 389575"/>
                <a:gd name="connsiteX9" fmla="*/ 150548 w 280088"/>
                <a:gd name="connsiteY9" fmla="*/ 106560 h 389575"/>
                <a:gd name="connsiteX10" fmla="*/ 136544 w 280088"/>
                <a:gd name="connsiteY10" fmla="*/ 92811 h 389575"/>
                <a:gd name="connsiteX11" fmla="*/ 108535 w 280088"/>
                <a:gd name="connsiteY11" fmla="*/ 90519 h 389575"/>
                <a:gd name="connsiteX12" fmla="*/ 96864 w 280088"/>
                <a:gd name="connsiteY12" fmla="*/ 83644 h 389575"/>
                <a:gd name="connsiteX13" fmla="*/ 106200 w 280088"/>
                <a:gd name="connsiteY13" fmla="*/ 76769 h 389575"/>
                <a:gd name="connsiteX14" fmla="*/ 94529 w 280088"/>
                <a:gd name="connsiteY14" fmla="*/ 79061 h 389575"/>
                <a:gd name="connsiteX15" fmla="*/ 82859 w 280088"/>
                <a:gd name="connsiteY15" fmla="*/ 88227 h 389575"/>
                <a:gd name="connsiteX16" fmla="*/ 73524 w 280088"/>
                <a:gd name="connsiteY16" fmla="*/ 97394 h 389575"/>
                <a:gd name="connsiteX17" fmla="*/ 54851 w 280088"/>
                <a:gd name="connsiteY17" fmla="*/ 99685 h 389575"/>
                <a:gd name="connsiteX18" fmla="*/ 33844 w 280088"/>
                <a:gd name="connsiteY18" fmla="*/ 92811 h 389575"/>
                <a:gd name="connsiteX19" fmla="*/ 26842 w 280088"/>
                <a:gd name="connsiteY19" fmla="*/ 56145 h 389575"/>
                <a:gd name="connsiteX20" fmla="*/ 38513 w 280088"/>
                <a:gd name="connsiteY20" fmla="*/ 35520 h 389575"/>
                <a:gd name="connsiteX21" fmla="*/ 31511 w 280088"/>
                <a:gd name="connsiteY21" fmla="*/ 17187 h 389575"/>
                <a:gd name="connsiteX22" fmla="*/ 29176 w 280088"/>
                <a:gd name="connsiteY22" fmla="*/ 17187 h 389575"/>
                <a:gd name="connsiteX23" fmla="*/ 29176 w 280088"/>
                <a:gd name="connsiteY23" fmla="*/ 17187 h 389575"/>
                <a:gd name="connsiteX24" fmla="*/ 22174 w 280088"/>
                <a:gd name="connsiteY24" fmla="*/ 44686 h 389575"/>
                <a:gd name="connsiteX25" fmla="*/ 22174 w 280088"/>
                <a:gd name="connsiteY25" fmla="*/ 46978 h 389575"/>
                <a:gd name="connsiteX26" fmla="*/ 19840 w 280088"/>
                <a:gd name="connsiteY26" fmla="*/ 60728 h 389575"/>
                <a:gd name="connsiteX27" fmla="*/ 19840 w 280088"/>
                <a:gd name="connsiteY27" fmla="*/ 65311 h 389575"/>
                <a:gd name="connsiteX28" fmla="*/ 17506 w 280088"/>
                <a:gd name="connsiteY28" fmla="*/ 76769 h 389575"/>
                <a:gd name="connsiteX29" fmla="*/ 17506 w 280088"/>
                <a:gd name="connsiteY29" fmla="*/ 76769 h 389575"/>
                <a:gd name="connsiteX30" fmla="*/ 22174 w 280088"/>
                <a:gd name="connsiteY30" fmla="*/ 81353 h 389575"/>
                <a:gd name="connsiteX31" fmla="*/ 33844 w 280088"/>
                <a:gd name="connsiteY31" fmla="*/ 99685 h 389575"/>
                <a:gd name="connsiteX32" fmla="*/ 59518 w 280088"/>
                <a:gd name="connsiteY32" fmla="*/ 122601 h 389575"/>
                <a:gd name="connsiteX33" fmla="*/ 47848 w 280088"/>
                <a:gd name="connsiteY33" fmla="*/ 159267 h 389575"/>
                <a:gd name="connsiteX34" fmla="*/ 43181 w 280088"/>
                <a:gd name="connsiteY34" fmla="*/ 184475 h 389575"/>
                <a:gd name="connsiteX35" fmla="*/ 96864 w 280088"/>
                <a:gd name="connsiteY35" fmla="*/ 246349 h 389575"/>
                <a:gd name="connsiteX36" fmla="*/ 101533 w 280088"/>
                <a:gd name="connsiteY36" fmla="*/ 266973 h 389575"/>
                <a:gd name="connsiteX37" fmla="*/ 115537 w 280088"/>
                <a:gd name="connsiteY37" fmla="*/ 278432 h 389575"/>
                <a:gd name="connsiteX38" fmla="*/ 113203 w 280088"/>
                <a:gd name="connsiteY38" fmla="*/ 328847 h 389575"/>
                <a:gd name="connsiteX39" fmla="*/ 113203 w 280088"/>
                <a:gd name="connsiteY39" fmla="*/ 333431 h 389575"/>
                <a:gd name="connsiteX40" fmla="*/ 113203 w 280088"/>
                <a:gd name="connsiteY40" fmla="*/ 333431 h 389575"/>
                <a:gd name="connsiteX41" fmla="*/ 127207 w 280088"/>
                <a:gd name="connsiteY41" fmla="*/ 347180 h 389575"/>
                <a:gd name="connsiteX42" fmla="*/ 127207 w 280088"/>
                <a:gd name="connsiteY42" fmla="*/ 347180 h 389575"/>
                <a:gd name="connsiteX43" fmla="*/ 159885 w 280088"/>
                <a:gd name="connsiteY43" fmla="*/ 372388 h 389575"/>
                <a:gd name="connsiteX44" fmla="*/ 159885 w 280088"/>
                <a:gd name="connsiteY44" fmla="*/ 372388 h 389575"/>
                <a:gd name="connsiteX45" fmla="*/ 178557 w 280088"/>
                <a:gd name="connsiteY45" fmla="*/ 383846 h 389575"/>
                <a:gd name="connsiteX46" fmla="*/ 178557 w 280088"/>
                <a:gd name="connsiteY46" fmla="*/ 383846 h 389575"/>
                <a:gd name="connsiteX47" fmla="*/ 176222 w 280088"/>
                <a:gd name="connsiteY47" fmla="*/ 372388 h 38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80088" h="389575">
                  <a:moveTo>
                    <a:pt x="176222" y="372388"/>
                  </a:moveTo>
                  <a:lnTo>
                    <a:pt x="204231" y="349472"/>
                  </a:lnTo>
                  <a:lnTo>
                    <a:pt x="225238" y="289890"/>
                  </a:lnTo>
                  <a:lnTo>
                    <a:pt x="257914" y="269265"/>
                  </a:lnTo>
                  <a:cubicBezTo>
                    <a:pt x="257914" y="269265"/>
                    <a:pt x="269585" y="250932"/>
                    <a:pt x="269585" y="218850"/>
                  </a:cubicBezTo>
                  <a:cubicBezTo>
                    <a:pt x="269585" y="218850"/>
                    <a:pt x="290592" y="200517"/>
                    <a:pt x="283590" y="179892"/>
                  </a:cubicBezTo>
                  <a:lnTo>
                    <a:pt x="229907" y="161559"/>
                  </a:lnTo>
                  <a:lnTo>
                    <a:pt x="213568" y="138643"/>
                  </a:lnTo>
                  <a:lnTo>
                    <a:pt x="204231" y="120310"/>
                  </a:lnTo>
                  <a:lnTo>
                    <a:pt x="150548" y="106560"/>
                  </a:lnTo>
                  <a:lnTo>
                    <a:pt x="136544" y="92811"/>
                  </a:lnTo>
                  <a:lnTo>
                    <a:pt x="108535" y="90519"/>
                  </a:lnTo>
                  <a:lnTo>
                    <a:pt x="96864" y="83644"/>
                  </a:lnTo>
                  <a:lnTo>
                    <a:pt x="106200" y="76769"/>
                  </a:lnTo>
                  <a:lnTo>
                    <a:pt x="94529" y="79061"/>
                  </a:lnTo>
                  <a:lnTo>
                    <a:pt x="82859" y="88227"/>
                  </a:lnTo>
                  <a:lnTo>
                    <a:pt x="73524" y="97394"/>
                  </a:lnTo>
                  <a:lnTo>
                    <a:pt x="54851" y="99685"/>
                  </a:lnTo>
                  <a:lnTo>
                    <a:pt x="33844" y="92811"/>
                  </a:lnTo>
                  <a:lnTo>
                    <a:pt x="26842" y="56145"/>
                  </a:lnTo>
                  <a:lnTo>
                    <a:pt x="38513" y="35520"/>
                  </a:lnTo>
                  <a:lnTo>
                    <a:pt x="31511" y="17187"/>
                  </a:lnTo>
                  <a:lnTo>
                    <a:pt x="29176" y="17187"/>
                  </a:lnTo>
                  <a:lnTo>
                    <a:pt x="29176" y="17187"/>
                  </a:lnTo>
                  <a:cubicBezTo>
                    <a:pt x="26842" y="26353"/>
                    <a:pt x="24507" y="35520"/>
                    <a:pt x="22174" y="44686"/>
                  </a:cubicBezTo>
                  <a:cubicBezTo>
                    <a:pt x="22174" y="44686"/>
                    <a:pt x="22174" y="44686"/>
                    <a:pt x="22174" y="46978"/>
                  </a:cubicBezTo>
                  <a:cubicBezTo>
                    <a:pt x="22174" y="51561"/>
                    <a:pt x="19840" y="56145"/>
                    <a:pt x="19840" y="60728"/>
                  </a:cubicBezTo>
                  <a:cubicBezTo>
                    <a:pt x="19840" y="63020"/>
                    <a:pt x="19840" y="63020"/>
                    <a:pt x="19840" y="65311"/>
                  </a:cubicBezTo>
                  <a:cubicBezTo>
                    <a:pt x="19840" y="69894"/>
                    <a:pt x="19840" y="72186"/>
                    <a:pt x="17506" y="76769"/>
                  </a:cubicBezTo>
                  <a:lnTo>
                    <a:pt x="17506" y="76769"/>
                  </a:lnTo>
                  <a:cubicBezTo>
                    <a:pt x="19840" y="79061"/>
                    <a:pt x="22174" y="81353"/>
                    <a:pt x="22174" y="81353"/>
                  </a:cubicBezTo>
                  <a:lnTo>
                    <a:pt x="33844" y="99685"/>
                  </a:lnTo>
                  <a:lnTo>
                    <a:pt x="59518" y="122601"/>
                  </a:lnTo>
                  <a:lnTo>
                    <a:pt x="47848" y="159267"/>
                  </a:lnTo>
                  <a:lnTo>
                    <a:pt x="43181" y="184475"/>
                  </a:lnTo>
                  <a:cubicBezTo>
                    <a:pt x="43181" y="184475"/>
                    <a:pt x="50183" y="228016"/>
                    <a:pt x="96864" y="246349"/>
                  </a:cubicBezTo>
                  <a:lnTo>
                    <a:pt x="101533" y="266973"/>
                  </a:lnTo>
                  <a:cubicBezTo>
                    <a:pt x="101533" y="266973"/>
                    <a:pt x="103866" y="276140"/>
                    <a:pt x="115537" y="278432"/>
                  </a:cubicBezTo>
                  <a:lnTo>
                    <a:pt x="113203" y="328847"/>
                  </a:lnTo>
                  <a:cubicBezTo>
                    <a:pt x="113203" y="328847"/>
                    <a:pt x="113203" y="331139"/>
                    <a:pt x="113203" y="333431"/>
                  </a:cubicBezTo>
                  <a:lnTo>
                    <a:pt x="113203" y="333431"/>
                  </a:lnTo>
                  <a:cubicBezTo>
                    <a:pt x="117870" y="338014"/>
                    <a:pt x="122539" y="342597"/>
                    <a:pt x="127207" y="347180"/>
                  </a:cubicBezTo>
                  <a:cubicBezTo>
                    <a:pt x="127207" y="347180"/>
                    <a:pt x="127207" y="347180"/>
                    <a:pt x="127207" y="347180"/>
                  </a:cubicBezTo>
                  <a:cubicBezTo>
                    <a:pt x="136544" y="356347"/>
                    <a:pt x="148214" y="363221"/>
                    <a:pt x="159885" y="372388"/>
                  </a:cubicBezTo>
                  <a:cubicBezTo>
                    <a:pt x="159885" y="372388"/>
                    <a:pt x="159885" y="372388"/>
                    <a:pt x="159885" y="372388"/>
                  </a:cubicBezTo>
                  <a:cubicBezTo>
                    <a:pt x="164552" y="376971"/>
                    <a:pt x="171555" y="379263"/>
                    <a:pt x="178557" y="383846"/>
                  </a:cubicBezTo>
                  <a:lnTo>
                    <a:pt x="178557" y="383846"/>
                  </a:lnTo>
                  <a:lnTo>
                    <a:pt x="176222" y="372388"/>
                  </a:lnTo>
                  <a:close/>
                </a:path>
              </a:pathLst>
            </a:custGeom>
            <a:solidFill>
              <a:srgbClr val="001B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8" name="任意多边形: 形状 357">
              <a:extLst>
                <a:ext uri="{FF2B5EF4-FFF2-40B4-BE49-F238E27FC236}">
                  <a16:creationId xmlns:a16="http://schemas.microsoft.com/office/drawing/2014/main" id="{F22E462F-CF77-4B2C-BFF7-7E13B1CABDC0}"/>
                </a:ext>
              </a:extLst>
            </p:cNvPr>
            <p:cNvSpPr/>
            <p:nvPr/>
          </p:nvSpPr>
          <p:spPr>
            <a:xfrm>
              <a:off x="1174672" y="10186281"/>
              <a:ext cx="606858" cy="366659"/>
            </a:xfrm>
            <a:custGeom>
              <a:avLst/>
              <a:gdLst>
                <a:gd name="connsiteX0" fmla="*/ 73670 w 606857"/>
                <a:gd name="connsiteY0" fmla="*/ 354055 h 366658"/>
                <a:gd name="connsiteX1" fmla="*/ 542818 w 606857"/>
                <a:gd name="connsiteY1" fmla="*/ 354055 h 366658"/>
                <a:gd name="connsiteX2" fmla="*/ 598836 w 606857"/>
                <a:gd name="connsiteY2" fmla="*/ 299056 h 366658"/>
                <a:gd name="connsiteX3" fmla="*/ 598836 w 606857"/>
                <a:gd name="connsiteY3" fmla="*/ 72186 h 366658"/>
                <a:gd name="connsiteX4" fmla="*/ 542818 w 606857"/>
                <a:gd name="connsiteY4" fmla="*/ 17187 h 366658"/>
                <a:gd name="connsiteX5" fmla="*/ 73670 w 606857"/>
                <a:gd name="connsiteY5" fmla="*/ 17187 h 366658"/>
                <a:gd name="connsiteX6" fmla="*/ 17653 w 606857"/>
                <a:gd name="connsiteY6" fmla="*/ 72186 h 366658"/>
                <a:gd name="connsiteX7" fmla="*/ 17653 w 606857"/>
                <a:gd name="connsiteY7" fmla="*/ 296764 h 366658"/>
                <a:gd name="connsiteX8" fmla="*/ 73670 w 606857"/>
                <a:gd name="connsiteY8" fmla="*/ 354055 h 36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6857" h="366658">
                  <a:moveTo>
                    <a:pt x="73670" y="354055"/>
                  </a:moveTo>
                  <a:lnTo>
                    <a:pt x="542818" y="354055"/>
                  </a:lnTo>
                  <a:cubicBezTo>
                    <a:pt x="573161" y="354055"/>
                    <a:pt x="598836" y="328847"/>
                    <a:pt x="598836" y="299056"/>
                  </a:cubicBezTo>
                  <a:lnTo>
                    <a:pt x="598836" y="72186"/>
                  </a:lnTo>
                  <a:cubicBezTo>
                    <a:pt x="598836" y="42395"/>
                    <a:pt x="573161" y="17187"/>
                    <a:pt x="542818" y="17187"/>
                  </a:cubicBezTo>
                  <a:lnTo>
                    <a:pt x="73670" y="17187"/>
                  </a:lnTo>
                  <a:cubicBezTo>
                    <a:pt x="43328" y="17187"/>
                    <a:pt x="17653" y="42395"/>
                    <a:pt x="17653" y="72186"/>
                  </a:cubicBezTo>
                  <a:lnTo>
                    <a:pt x="17653" y="296764"/>
                  </a:lnTo>
                  <a:cubicBezTo>
                    <a:pt x="15319" y="328847"/>
                    <a:pt x="40994" y="354055"/>
                    <a:pt x="73670" y="354055"/>
                  </a:cubicBezTo>
                  <a:close/>
                </a:path>
              </a:pathLst>
            </a:custGeom>
            <a:solidFill>
              <a:srgbClr val="005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9" name="任意多边形: 形状 358">
              <a:extLst>
                <a:ext uri="{FF2B5EF4-FFF2-40B4-BE49-F238E27FC236}">
                  <a16:creationId xmlns:a16="http://schemas.microsoft.com/office/drawing/2014/main" id="{E396D921-53A2-4A86-9014-C3F62BB7601F}"/>
                </a:ext>
              </a:extLst>
            </p:cNvPr>
            <p:cNvSpPr/>
            <p:nvPr/>
          </p:nvSpPr>
          <p:spPr>
            <a:xfrm>
              <a:off x="1193492" y="10186281"/>
              <a:ext cx="560176" cy="297910"/>
            </a:xfrm>
            <a:custGeom>
              <a:avLst/>
              <a:gdLst>
                <a:gd name="connsiteX0" fmla="*/ 17506 w 560176"/>
                <a:gd name="connsiteY0" fmla="*/ 33228 h 297910"/>
                <a:gd name="connsiteX1" fmla="*/ 57185 w 560176"/>
                <a:gd name="connsiteY1" fmla="*/ 17187 h 297910"/>
                <a:gd name="connsiteX2" fmla="*/ 516997 w 560176"/>
                <a:gd name="connsiteY2" fmla="*/ 17187 h 297910"/>
                <a:gd name="connsiteX3" fmla="*/ 559010 w 560176"/>
                <a:gd name="connsiteY3" fmla="*/ 35520 h 297910"/>
                <a:gd name="connsiteX4" fmla="*/ 290592 w 560176"/>
                <a:gd name="connsiteY4" fmla="*/ 301348 h 297910"/>
                <a:gd name="connsiteX5" fmla="*/ 17506 w 560176"/>
                <a:gd name="connsiteY5" fmla="*/ 33228 h 297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0176" h="297910">
                  <a:moveTo>
                    <a:pt x="17506" y="33228"/>
                  </a:moveTo>
                  <a:cubicBezTo>
                    <a:pt x="29176" y="24062"/>
                    <a:pt x="43180" y="17187"/>
                    <a:pt x="57185" y="17187"/>
                  </a:cubicBezTo>
                  <a:lnTo>
                    <a:pt x="516997" y="17187"/>
                  </a:lnTo>
                  <a:cubicBezTo>
                    <a:pt x="533335" y="17187"/>
                    <a:pt x="549674" y="24062"/>
                    <a:pt x="559010" y="35520"/>
                  </a:cubicBezTo>
                  <a:lnTo>
                    <a:pt x="290592" y="301348"/>
                  </a:lnTo>
                  <a:lnTo>
                    <a:pt x="17506" y="33228"/>
                  </a:lnTo>
                  <a:close/>
                </a:path>
              </a:pathLst>
            </a:custGeom>
            <a:solidFill>
              <a:srgbClr val="0023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0" name="任意多边形: 形状 359">
              <a:extLst>
                <a:ext uri="{FF2B5EF4-FFF2-40B4-BE49-F238E27FC236}">
                  <a16:creationId xmlns:a16="http://schemas.microsoft.com/office/drawing/2014/main" id="{27F9C74E-C7F4-4E2A-9B4D-7145856E1383}"/>
                </a:ext>
              </a:extLst>
            </p:cNvPr>
            <p:cNvSpPr/>
            <p:nvPr/>
          </p:nvSpPr>
          <p:spPr>
            <a:xfrm>
              <a:off x="1247176" y="9918162"/>
              <a:ext cx="443473" cy="527072"/>
            </a:xfrm>
            <a:custGeom>
              <a:avLst/>
              <a:gdLst>
                <a:gd name="connsiteX0" fmla="*/ 295260 w 443472"/>
                <a:gd name="connsiteY0" fmla="*/ 512177 h 527072"/>
                <a:gd name="connsiteX1" fmla="*/ 178556 w 443472"/>
                <a:gd name="connsiteY1" fmla="*/ 512177 h 527072"/>
                <a:gd name="connsiteX2" fmla="*/ 17506 w 443472"/>
                <a:gd name="connsiteY2" fmla="*/ 354055 h 527072"/>
                <a:gd name="connsiteX3" fmla="*/ 17506 w 443472"/>
                <a:gd name="connsiteY3" fmla="*/ 49270 h 527072"/>
                <a:gd name="connsiteX4" fmla="*/ 50182 w 443472"/>
                <a:gd name="connsiteY4" fmla="*/ 17187 h 527072"/>
                <a:gd name="connsiteX5" fmla="*/ 411963 w 443472"/>
                <a:gd name="connsiteY5" fmla="*/ 17187 h 527072"/>
                <a:gd name="connsiteX6" fmla="*/ 444640 w 443472"/>
                <a:gd name="connsiteY6" fmla="*/ 49270 h 527072"/>
                <a:gd name="connsiteX7" fmla="*/ 444640 w 443472"/>
                <a:gd name="connsiteY7" fmla="*/ 363222 h 527072"/>
                <a:gd name="connsiteX8" fmla="*/ 295260 w 443472"/>
                <a:gd name="connsiteY8" fmla="*/ 512177 h 52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3472" h="527072">
                  <a:moveTo>
                    <a:pt x="295260" y="512177"/>
                  </a:moveTo>
                  <a:lnTo>
                    <a:pt x="178556" y="512177"/>
                  </a:lnTo>
                  <a:lnTo>
                    <a:pt x="17506" y="354055"/>
                  </a:lnTo>
                  <a:lnTo>
                    <a:pt x="17506" y="49270"/>
                  </a:lnTo>
                  <a:cubicBezTo>
                    <a:pt x="17506" y="30937"/>
                    <a:pt x="31510" y="17187"/>
                    <a:pt x="50182" y="17187"/>
                  </a:cubicBezTo>
                  <a:lnTo>
                    <a:pt x="411963" y="17187"/>
                  </a:lnTo>
                  <a:cubicBezTo>
                    <a:pt x="430635" y="17187"/>
                    <a:pt x="444640" y="30937"/>
                    <a:pt x="444640" y="49270"/>
                  </a:cubicBezTo>
                  <a:lnTo>
                    <a:pt x="444640" y="363222"/>
                  </a:lnTo>
                  <a:lnTo>
                    <a:pt x="295260" y="512177"/>
                  </a:lnTo>
                  <a:close/>
                </a:path>
              </a:pathLst>
            </a:custGeom>
            <a:solidFill>
              <a:srgbClr val="E3F9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1" name="任意多边形: 形状 360">
              <a:extLst>
                <a:ext uri="{FF2B5EF4-FFF2-40B4-BE49-F238E27FC236}">
                  <a16:creationId xmlns:a16="http://schemas.microsoft.com/office/drawing/2014/main" id="{47C4AF11-46E0-432B-B8BD-76915A997AD3}"/>
                </a:ext>
              </a:extLst>
            </p:cNvPr>
            <p:cNvSpPr/>
            <p:nvPr/>
          </p:nvSpPr>
          <p:spPr>
            <a:xfrm>
              <a:off x="1268182" y="10103783"/>
              <a:ext cx="443473" cy="252078"/>
            </a:xfrm>
            <a:custGeom>
              <a:avLst/>
              <a:gdLst>
                <a:gd name="connsiteX0" fmla="*/ 423633 w 443472"/>
                <a:gd name="connsiteY0" fmla="*/ 17187 h 252078"/>
                <a:gd name="connsiteX1" fmla="*/ 297594 w 443472"/>
                <a:gd name="connsiteY1" fmla="*/ 127185 h 252078"/>
                <a:gd name="connsiteX2" fmla="*/ 267251 w 443472"/>
                <a:gd name="connsiteY2" fmla="*/ 95102 h 252078"/>
                <a:gd name="connsiteX3" fmla="*/ 234574 w 443472"/>
                <a:gd name="connsiteY3" fmla="*/ 92810 h 252078"/>
                <a:gd name="connsiteX4" fmla="*/ 134209 w 443472"/>
                <a:gd name="connsiteY4" fmla="*/ 179892 h 252078"/>
                <a:gd name="connsiteX5" fmla="*/ 101532 w 443472"/>
                <a:gd name="connsiteY5" fmla="*/ 145518 h 252078"/>
                <a:gd name="connsiteX6" fmla="*/ 68855 w 443472"/>
                <a:gd name="connsiteY6" fmla="*/ 143226 h 252078"/>
                <a:gd name="connsiteX7" fmla="*/ 17506 w 443472"/>
                <a:gd name="connsiteY7" fmla="*/ 189059 h 252078"/>
                <a:gd name="connsiteX8" fmla="*/ 52517 w 443472"/>
                <a:gd name="connsiteY8" fmla="*/ 223433 h 252078"/>
                <a:gd name="connsiteX9" fmla="*/ 87528 w 443472"/>
                <a:gd name="connsiteY9" fmla="*/ 193642 h 252078"/>
                <a:gd name="connsiteX10" fmla="*/ 120204 w 443472"/>
                <a:gd name="connsiteY10" fmla="*/ 228016 h 252078"/>
                <a:gd name="connsiteX11" fmla="*/ 152881 w 443472"/>
                <a:gd name="connsiteY11" fmla="*/ 230307 h 252078"/>
                <a:gd name="connsiteX12" fmla="*/ 253247 w 443472"/>
                <a:gd name="connsiteY12" fmla="*/ 143226 h 252078"/>
                <a:gd name="connsiteX13" fmla="*/ 283589 w 443472"/>
                <a:gd name="connsiteY13" fmla="*/ 175309 h 252078"/>
                <a:gd name="connsiteX14" fmla="*/ 316266 w 443472"/>
                <a:gd name="connsiteY14" fmla="*/ 177600 h 252078"/>
                <a:gd name="connsiteX15" fmla="*/ 425967 w 443472"/>
                <a:gd name="connsiteY15" fmla="*/ 83644 h 252078"/>
                <a:gd name="connsiteX16" fmla="*/ 425967 w 443472"/>
                <a:gd name="connsiteY16" fmla="*/ 17187 h 25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3472" h="252078">
                  <a:moveTo>
                    <a:pt x="423633" y="17187"/>
                  </a:moveTo>
                  <a:lnTo>
                    <a:pt x="297594" y="127185"/>
                  </a:lnTo>
                  <a:lnTo>
                    <a:pt x="267251" y="95102"/>
                  </a:lnTo>
                  <a:cubicBezTo>
                    <a:pt x="257914" y="85936"/>
                    <a:pt x="243910" y="83644"/>
                    <a:pt x="234574" y="92810"/>
                  </a:cubicBezTo>
                  <a:lnTo>
                    <a:pt x="134209" y="179892"/>
                  </a:lnTo>
                  <a:lnTo>
                    <a:pt x="101532" y="145518"/>
                  </a:lnTo>
                  <a:cubicBezTo>
                    <a:pt x="92196" y="136352"/>
                    <a:pt x="78191" y="134060"/>
                    <a:pt x="68855" y="143226"/>
                  </a:cubicBezTo>
                  <a:lnTo>
                    <a:pt x="17506" y="189059"/>
                  </a:lnTo>
                  <a:lnTo>
                    <a:pt x="52517" y="223433"/>
                  </a:lnTo>
                  <a:lnTo>
                    <a:pt x="87528" y="193642"/>
                  </a:lnTo>
                  <a:lnTo>
                    <a:pt x="120204" y="228016"/>
                  </a:lnTo>
                  <a:cubicBezTo>
                    <a:pt x="129541" y="237183"/>
                    <a:pt x="143545" y="239474"/>
                    <a:pt x="152881" y="230307"/>
                  </a:cubicBezTo>
                  <a:lnTo>
                    <a:pt x="253247" y="143226"/>
                  </a:lnTo>
                  <a:lnTo>
                    <a:pt x="283589" y="175309"/>
                  </a:lnTo>
                  <a:cubicBezTo>
                    <a:pt x="292925" y="184475"/>
                    <a:pt x="306930" y="186767"/>
                    <a:pt x="316266" y="177600"/>
                  </a:cubicBezTo>
                  <a:lnTo>
                    <a:pt x="425967" y="83644"/>
                  </a:lnTo>
                  <a:lnTo>
                    <a:pt x="425967" y="17187"/>
                  </a:lnTo>
                  <a:close/>
                </a:path>
              </a:pathLst>
            </a:custGeom>
            <a:solidFill>
              <a:srgbClr val="008E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2" name="任意多边形: 形状 361">
              <a:extLst>
                <a:ext uri="{FF2B5EF4-FFF2-40B4-BE49-F238E27FC236}">
                  <a16:creationId xmlns:a16="http://schemas.microsoft.com/office/drawing/2014/main" id="{C167D75D-4D69-47E8-A4D5-4D13AE836591}"/>
                </a:ext>
              </a:extLst>
            </p:cNvPr>
            <p:cNvSpPr/>
            <p:nvPr/>
          </p:nvSpPr>
          <p:spPr>
            <a:xfrm>
              <a:off x="1268182" y="9950245"/>
              <a:ext cx="583517" cy="389575"/>
            </a:xfrm>
            <a:custGeom>
              <a:avLst/>
              <a:gdLst>
                <a:gd name="connsiteX0" fmla="*/ 563677 w 583517"/>
                <a:gd name="connsiteY0" fmla="*/ 24062 h 389575"/>
                <a:gd name="connsiteX1" fmla="*/ 531001 w 583517"/>
                <a:gd name="connsiteY1" fmla="*/ 24062 h 389575"/>
                <a:gd name="connsiteX2" fmla="*/ 295260 w 583517"/>
                <a:gd name="connsiteY2" fmla="*/ 255516 h 389575"/>
                <a:gd name="connsiteX3" fmla="*/ 264917 w 583517"/>
                <a:gd name="connsiteY3" fmla="*/ 225724 h 389575"/>
                <a:gd name="connsiteX4" fmla="*/ 232240 w 583517"/>
                <a:gd name="connsiteY4" fmla="*/ 225724 h 389575"/>
                <a:gd name="connsiteX5" fmla="*/ 134209 w 583517"/>
                <a:gd name="connsiteY5" fmla="*/ 321972 h 389575"/>
                <a:gd name="connsiteX6" fmla="*/ 101532 w 583517"/>
                <a:gd name="connsiteY6" fmla="*/ 289890 h 389575"/>
                <a:gd name="connsiteX7" fmla="*/ 68855 w 583517"/>
                <a:gd name="connsiteY7" fmla="*/ 289890 h 389575"/>
                <a:gd name="connsiteX8" fmla="*/ 17506 w 583517"/>
                <a:gd name="connsiteY8" fmla="*/ 340305 h 389575"/>
                <a:gd name="connsiteX9" fmla="*/ 50182 w 583517"/>
                <a:gd name="connsiteY9" fmla="*/ 372388 h 389575"/>
                <a:gd name="connsiteX10" fmla="*/ 85193 w 583517"/>
                <a:gd name="connsiteY10" fmla="*/ 338013 h 389575"/>
                <a:gd name="connsiteX11" fmla="*/ 117870 w 583517"/>
                <a:gd name="connsiteY11" fmla="*/ 370096 h 389575"/>
                <a:gd name="connsiteX12" fmla="*/ 150548 w 583517"/>
                <a:gd name="connsiteY12" fmla="*/ 370096 h 389575"/>
                <a:gd name="connsiteX13" fmla="*/ 248578 w 583517"/>
                <a:gd name="connsiteY13" fmla="*/ 273848 h 389575"/>
                <a:gd name="connsiteX14" fmla="*/ 278921 w 583517"/>
                <a:gd name="connsiteY14" fmla="*/ 303639 h 389575"/>
                <a:gd name="connsiteX15" fmla="*/ 311598 w 583517"/>
                <a:gd name="connsiteY15" fmla="*/ 303639 h 389575"/>
                <a:gd name="connsiteX16" fmla="*/ 563677 w 583517"/>
                <a:gd name="connsiteY16" fmla="*/ 56144 h 389575"/>
                <a:gd name="connsiteX17" fmla="*/ 563677 w 583517"/>
                <a:gd name="connsiteY17" fmla="*/ 24062 h 38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3517" h="389575">
                  <a:moveTo>
                    <a:pt x="563677" y="24062"/>
                  </a:moveTo>
                  <a:cubicBezTo>
                    <a:pt x="554341" y="14896"/>
                    <a:pt x="540337" y="14896"/>
                    <a:pt x="531001" y="24062"/>
                  </a:cubicBezTo>
                  <a:lnTo>
                    <a:pt x="295260" y="255516"/>
                  </a:lnTo>
                  <a:lnTo>
                    <a:pt x="264917" y="225724"/>
                  </a:lnTo>
                  <a:cubicBezTo>
                    <a:pt x="255581" y="216558"/>
                    <a:pt x="241576" y="216558"/>
                    <a:pt x="232240" y="225724"/>
                  </a:cubicBezTo>
                  <a:lnTo>
                    <a:pt x="134209" y="321972"/>
                  </a:lnTo>
                  <a:lnTo>
                    <a:pt x="101532" y="289890"/>
                  </a:lnTo>
                  <a:cubicBezTo>
                    <a:pt x="92196" y="280723"/>
                    <a:pt x="78191" y="280723"/>
                    <a:pt x="68855" y="289890"/>
                  </a:cubicBezTo>
                  <a:lnTo>
                    <a:pt x="17506" y="340305"/>
                  </a:lnTo>
                  <a:cubicBezTo>
                    <a:pt x="26842" y="349471"/>
                    <a:pt x="38512" y="360929"/>
                    <a:pt x="50182" y="372388"/>
                  </a:cubicBezTo>
                  <a:lnTo>
                    <a:pt x="85193" y="338013"/>
                  </a:lnTo>
                  <a:lnTo>
                    <a:pt x="117870" y="370096"/>
                  </a:lnTo>
                  <a:cubicBezTo>
                    <a:pt x="127207" y="379263"/>
                    <a:pt x="141211" y="379263"/>
                    <a:pt x="150548" y="370096"/>
                  </a:cubicBezTo>
                  <a:lnTo>
                    <a:pt x="248578" y="273848"/>
                  </a:lnTo>
                  <a:lnTo>
                    <a:pt x="278921" y="303639"/>
                  </a:lnTo>
                  <a:cubicBezTo>
                    <a:pt x="288258" y="312806"/>
                    <a:pt x="302262" y="312806"/>
                    <a:pt x="311598" y="303639"/>
                  </a:cubicBezTo>
                  <a:lnTo>
                    <a:pt x="563677" y="56144"/>
                  </a:lnTo>
                  <a:cubicBezTo>
                    <a:pt x="573014" y="46978"/>
                    <a:pt x="573014" y="33228"/>
                    <a:pt x="563677" y="24062"/>
                  </a:cubicBezTo>
                  <a:close/>
                </a:path>
              </a:pathLst>
            </a:custGeom>
            <a:solidFill>
              <a:srgbClr val="001B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3" name="任意多边形: 形状 362">
              <a:extLst>
                <a:ext uri="{FF2B5EF4-FFF2-40B4-BE49-F238E27FC236}">
                  <a16:creationId xmlns:a16="http://schemas.microsoft.com/office/drawing/2014/main" id="{5C2ED7AC-B015-4B1D-AF29-BDD0D5037EEC}"/>
                </a:ext>
              </a:extLst>
            </p:cNvPr>
            <p:cNvSpPr/>
            <p:nvPr/>
          </p:nvSpPr>
          <p:spPr>
            <a:xfrm>
              <a:off x="1720991" y="9915870"/>
              <a:ext cx="163385" cy="160413"/>
            </a:xfrm>
            <a:custGeom>
              <a:avLst/>
              <a:gdLst>
                <a:gd name="connsiteX0" fmla="*/ 141212 w 163384"/>
                <a:gd name="connsiteY0" fmla="*/ 147810 h 160413"/>
                <a:gd name="connsiteX1" fmla="*/ 124873 w 163384"/>
                <a:gd name="connsiteY1" fmla="*/ 154684 h 160413"/>
                <a:gd name="connsiteX2" fmla="*/ 101532 w 163384"/>
                <a:gd name="connsiteY2" fmla="*/ 131768 h 160413"/>
                <a:gd name="connsiteX3" fmla="*/ 101532 w 163384"/>
                <a:gd name="connsiteY3" fmla="*/ 63020 h 160413"/>
                <a:gd name="connsiteX4" fmla="*/ 40846 w 163384"/>
                <a:gd name="connsiteY4" fmla="*/ 63020 h 160413"/>
                <a:gd name="connsiteX5" fmla="*/ 17506 w 163384"/>
                <a:gd name="connsiteY5" fmla="*/ 40103 h 160413"/>
                <a:gd name="connsiteX6" fmla="*/ 40846 w 163384"/>
                <a:gd name="connsiteY6" fmla="*/ 17187 h 160413"/>
                <a:gd name="connsiteX7" fmla="*/ 124873 w 163384"/>
                <a:gd name="connsiteY7" fmla="*/ 17187 h 160413"/>
                <a:gd name="connsiteX8" fmla="*/ 141212 w 163384"/>
                <a:gd name="connsiteY8" fmla="*/ 24062 h 160413"/>
                <a:gd name="connsiteX9" fmla="*/ 148213 w 163384"/>
                <a:gd name="connsiteY9" fmla="*/ 40103 h 160413"/>
                <a:gd name="connsiteX10" fmla="*/ 148213 w 163384"/>
                <a:gd name="connsiteY10" fmla="*/ 131768 h 160413"/>
                <a:gd name="connsiteX11" fmla="*/ 141212 w 163384"/>
                <a:gd name="connsiteY11" fmla="*/ 147810 h 16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384" h="160413">
                  <a:moveTo>
                    <a:pt x="141212" y="147810"/>
                  </a:moveTo>
                  <a:cubicBezTo>
                    <a:pt x="136543" y="152393"/>
                    <a:pt x="131875" y="154684"/>
                    <a:pt x="124873" y="154684"/>
                  </a:cubicBezTo>
                  <a:cubicBezTo>
                    <a:pt x="110868" y="154684"/>
                    <a:pt x="101532" y="145518"/>
                    <a:pt x="101532" y="131768"/>
                  </a:cubicBezTo>
                  <a:lnTo>
                    <a:pt x="101532" y="63020"/>
                  </a:lnTo>
                  <a:lnTo>
                    <a:pt x="40846" y="63020"/>
                  </a:lnTo>
                  <a:cubicBezTo>
                    <a:pt x="26842" y="63020"/>
                    <a:pt x="17506" y="53853"/>
                    <a:pt x="17506" y="40103"/>
                  </a:cubicBezTo>
                  <a:cubicBezTo>
                    <a:pt x="17506" y="26354"/>
                    <a:pt x="26842" y="17187"/>
                    <a:pt x="40846" y="17187"/>
                  </a:cubicBezTo>
                  <a:lnTo>
                    <a:pt x="124873" y="17187"/>
                  </a:lnTo>
                  <a:cubicBezTo>
                    <a:pt x="131875" y="17187"/>
                    <a:pt x="136543" y="19479"/>
                    <a:pt x="141212" y="24062"/>
                  </a:cubicBezTo>
                  <a:cubicBezTo>
                    <a:pt x="145879" y="28645"/>
                    <a:pt x="148213" y="33229"/>
                    <a:pt x="148213" y="40103"/>
                  </a:cubicBezTo>
                  <a:lnTo>
                    <a:pt x="148213" y="131768"/>
                  </a:lnTo>
                  <a:cubicBezTo>
                    <a:pt x="145879" y="138643"/>
                    <a:pt x="143545" y="143226"/>
                    <a:pt x="141212" y="147810"/>
                  </a:cubicBezTo>
                  <a:close/>
                </a:path>
              </a:pathLst>
            </a:custGeom>
            <a:solidFill>
              <a:srgbClr val="001B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4" name="任意多边形: 形状 363">
              <a:extLst>
                <a:ext uri="{FF2B5EF4-FFF2-40B4-BE49-F238E27FC236}">
                  <a16:creationId xmlns:a16="http://schemas.microsoft.com/office/drawing/2014/main" id="{2E0F0198-40C7-49CB-928A-E6CEF0D35C7B}"/>
                </a:ext>
              </a:extLst>
            </p:cNvPr>
            <p:cNvSpPr/>
            <p:nvPr/>
          </p:nvSpPr>
          <p:spPr>
            <a:xfrm>
              <a:off x="1275184" y="9961702"/>
              <a:ext cx="163385" cy="22916"/>
            </a:xfrm>
            <a:custGeom>
              <a:avLst/>
              <a:gdLst>
                <a:gd name="connsiteX0" fmla="*/ 141212 w 163384"/>
                <a:gd name="connsiteY0" fmla="*/ 26354 h 22916"/>
                <a:gd name="connsiteX1" fmla="*/ 22174 w 163384"/>
                <a:gd name="connsiteY1" fmla="*/ 26354 h 22916"/>
                <a:gd name="connsiteX2" fmla="*/ 17506 w 163384"/>
                <a:gd name="connsiteY2" fmla="*/ 21771 h 22916"/>
                <a:gd name="connsiteX3" fmla="*/ 17506 w 163384"/>
                <a:gd name="connsiteY3" fmla="*/ 21771 h 22916"/>
                <a:gd name="connsiteX4" fmla="*/ 22174 w 163384"/>
                <a:gd name="connsiteY4" fmla="*/ 17187 h 22916"/>
                <a:gd name="connsiteX5" fmla="*/ 141212 w 163384"/>
                <a:gd name="connsiteY5" fmla="*/ 17187 h 22916"/>
                <a:gd name="connsiteX6" fmla="*/ 145879 w 163384"/>
                <a:gd name="connsiteY6" fmla="*/ 21771 h 22916"/>
                <a:gd name="connsiteX7" fmla="*/ 145879 w 163384"/>
                <a:gd name="connsiteY7" fmla="*/ 21771 h 22916"/>
                <a:gd name="connsiteX8" fmla="*/ 141212 w 163384"/>
                <a:gd name="connsiteY8" fmla="*/ 26354 h 2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384" h="22916">
                  <a:moveTo>
                    <a:pt x="141212" y="26354"/>
                  </a:moveTo>
                  <a:lnTo>
                    <a:pt x="22174" y="26354"/>
                  </a:lnTo>
                  <a:cubicBezTo>
                    <a:pt x="19840" y="26354"/>
                    <a:pt x="17506" y="24062"/>
                    <a:pt x="17506" y="21771"/>
                  </a:cubicBezTo>
                  <a:lnTo>
                    <a:pt x="17506" y="21771"/>
                  </a:lnTo>
                  <a:cubicBezTo>
                    <a:pt x="17506" y="19479"/>
                    <a:pt x="19840" y="17187"/>
                    <a:pt x="22174" y="17187"/>
                  </a:cubicBezTo>
                  <a:lnTo>
                    <a:pt x="141212" y="17187"/>
                  </a:lnTo>
                  <a:cubicBezTo>
                    <a:pt x="143546" y="17187"/>
                    <a:pt x="145879" y="19479"/>
                    <a:pt x="145879" y="21771"/>
                  </a:cubicBezTo>
                  <a:lnTo>
                    <a:pt x="145879" y="21771"/>
                  </a:lnTo>
                  <a:cubicBezTo>
                    <a:pt x="145879" y="24062"/>
                    <a:pt x="143546" y="26354"/>
                    <a:pt x="141212" y="26354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5" name="任意多边形: 形状 364">
              <a:extLst>
                <a:ext uri="{FF2B5EF4-FFF2-40B4-BE49-F238E27FC236}">
                  <a16:creationId xmlns:a16="http://schemas.microsoft.com/office/drawing/2014/main" id="{BFE285D4-E1EF-4D55-9E25-B29B80EDEC70}"/>
                </a:ext>
              </a:extLst>
            </p:cNvPr>
            <p:cNvSpPr/>
            <p:nvPr/>
          </p:nvSpPr>
          <p:spPr>
            <a:xfrm>
              <a:off x="1275184" y="10005243"/>
              <a:ext cx="163385" cy="22916"/>
            </a:xfrm>
            <a:custGeom>
              <a:avLst/>
              <a:gdLst>
                <a:gd name="connsiteX0" fmla="*/ 141212 w 163384"/>
                <a:gd name="connsiteY0" fmla="*/ 26353 h 22916"/>
                <a:gd name="connsiteX1" fmla="*/ 22174 w 163384"/>
                <a:gd name="connsiteY1" fmla="*/ 26353 h 22916"/>
                <a:gd name="connsiteX2" fmla="*/ 17506 w 163384"/>
                <a:gd name="connsiteY2" fmla="*/ 21770 h 22916"/>
                <a:gd name="connsiteX3" fmla="*/ 17506 w 163384"/>
                <a:gd name="connsiteY3" fmla="*/ 21770 h 22916"/>
                <a:gd name="connsiteX4" fmla="*/ 22174 w 163384"/>
                <a:gd name="connsiteY4" fmla="*/ 17187 h 22916"/>
                <a:gd name="connsiteX5" fmla="*/ 141212 w 163384"/>
                <a:gd name="connsiteY5" fmla="*/ 17187 h 22916"/>
                <a:gd name="connsiteX6" fmla="*/ 145879 w 163384"/>
                <a:gd name="connsiteY6" fmla="*/ 21770 h 22916"/>
                <a:gd name="connsiteX7" fmla="*/ 145879 w 163384"/>
                <a:gd name="connsiteY7" fmla="*/ 21770 h 22916"/>
                <a:gd name="connsiteX8" fmla="*/ 141212 w 163384"/>
                <a:gd name="connsiteY8" fmla="*/ 26353 h 2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384" h="22916">
                  <a:moveTo>
                    <a:pt x="141212" y="26353"/>
                  </a:moveTo>
                  <a:lnTo>
                    <a:pt x="22174" y="26353"/>
                  </a:lnTo>
                  <a:cubicBezTo>
                    <a:pt x="19840" y="26353"/>
                    <a:pt x="17506" y="24062"/>
                    <a:pt x="17506" y="21770"/>
                  </a:cubicBezTo>
                  <a:lnTo>
                    <a:pt x="17506" y="21770"/>
                  </a:lnTo>
                  <a:cubicBezTo>
                    <a:pt x="17506" y="19478"/>
                    <a:pt x="19840" y="17187"/>
                    <a:pt x="22174" y="17187"/>
                  </a:cubicBezTo>
                  <a:lnTo>
                    <a:pt x="141212" y="17187"/>
                  </a:lnTo>
                  <a:cubicBezTo>
                    <a:pt x="143546" y="17187"/>
                    <a:pt x="145879" y="19478"/>
                    <a:pt x="145879" y="21770"/>
                  </a:cubicBezTo>
                  <a:lnTo>
                    <a:pt x="145879" y="21770"/>
                  </a:lnTo>
                  <a:cubicBezTo>
                    <a:pt x="145879" y="24062"/>
                    <a:pt x="143546" y="26353"/>
                    <a:pt x="141212" y="26353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6" name="任意多边形: 形状 365">
              <a:extLst>
                <a:ext uri="{FF2B5EF4-FFF2-40B4-BE49-F238E27FC236}">
                  <a16:creationId xmlns:a16="http://schemas.microsoft.com/office/drawing/2014/main" id="{BBE722CD-7B06-42A3-8901-5257C285456B}"/>
                </a:ext>
              </a:extLst>
            </p:cNvPr>
            <p:cNvSpPr/>
            <p:nvPr/>
          </p:nvSpPr>
          <p:spPr>
            <a:xfrm>
              <a:off x="1275184" y="10076283"/>
              <a:ext cx="163385" cy="22916"/>
            </a:xfrm>
            <a:custGeom>
              <a:avLst/>
              <a:gdLst>
                <a:gd name="connsiteX0" fmla="*/ 141212 w 163384"/>
                <a:gd name="connsiteY0" fmla="*/ 26354 h 22916"/>
                <a:gd name="connsiteX1" fmla="*/ 22174 w 163384"/>
                <a:gd name="connsiteY1" fmla="*/ 26354 h 22916"/>
                <a:gd name="connsiteX2" fmla="*/ 17506 w 163384"/>
                <a:gd name="connsiteY2" fmla="*/ 21771 h 22916"/>
                <a:gd name="connsiteX3" fmla="*/ 17506 w 163384"/>
                <a:gd name="connsiteY3" fmla="*/ 21771 h 22916"/>
                <a:gd name="connsiteX4" fmla="*/ 22174 w 163384"/>
                <a:gd name="connsiteY4" fmla="*/ 17187 h 22916"/>
                <a:gd name="connsiteX5" fmla="*/ 141212 w 163384"/>
                <a:gd name="connsiteY5" fmla="*/ 17187 h 22916"/>
                <a:gd name="connsiteX6" fmla="*/ 145879 w 163384"/>
                <a:gd name="connsiteY6" fmla="*/ 21771 h 22916"/>
                <a:gd name="connsiteX7" fmla="*/ 145879 w 163384"/>
                <a:gd name="connsiteY7" fmla="*/ 21771 h 22916"/>
                <a:gd name="connsiteX8" fmla="*/ 141212 w 163384"/>
                <a:gd name="connsiteY8" fmla="*/ 26354 h 2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384" h="22916">
                  <a:moveTo>
                    <a:pt x="141212" y="26354"/>
                  </a:moveTo>
                  <a:lnTo>
                    <a:pt x="22174" y="26354"/>
                  </a:lnTo>
                  <a:cubicBezTo>
                    <a:pt x="19840" y="26354"/>
                    <a:pt x="17506" y="24062"/>
                    <a:pt x="17506" y="21771"/>
                  </a:cubicBezTo>
                  <a:lnTo>
                    <a:pt x="17506" y="21771"/>
                  </a:lnTo>
                  <a:cubicBezTo>
                    <a:pt x="17506" y="19479"/>
                    <a:pt x="19840" y="17187"/>
                    <a:pt x="22174" y="17187"/>
                  </a:cubicBezTo>
                  <a:lnTo>
                    <a:pt x="141212" y="17187"/>
                  </a:lnTo>
                  <a:cubicBezTo>
                    <a:pt x="143546" y="17187"/>
                    <a:pt x="145879" y="19479"/>
                    <a:pt x="145879" y="21771"/>
                  </a:cubicBezTo>
                  <a:lnTo>
                    <a:pt x="145879" y="21771"/>
                  </a:lnTo>
                  <a:cubicBezTo>
                    <a:pt x="145879" y="24062"/>
                    <a:pt x="143546" y="26354"/>
                    <a:pt x="141212" y="26354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7" name="任意多边形: 形状 366">
              <a:extLst>
                <a:ext uri="{FF2B5EF4-FFF2-40B4-BE49-F238E27FC236}">
                  <a16:creationId xmlns:a16="http://schemas.microsoft.com/office/drawing/2014/main" id="{EE00B387-3403-4DD7-9A78-40AF8D30A9EC}"/>
                </a:ext>
              </a:extLst>
            </p:cNvPr>
            <p:cNvSpPr/>
            <p:nvPr/>
          </p:nvSpPr>
          <p:spPr>
            <a:xfrm>
              <a:off x="1422231" y="10076283"/>
              <a:ext cx="233407" cy="22916"/>
            </a:xfrm>
            <a:custGeom>
              <a:avLst/>
              <a:gdLst>
                <a:gd name="connsiteX0" fmla="*/ 220569 w 233406"/>
                <a:gd name="connsiteY0" fmla="*/ 26354 h 22916"/>
                <a:gd name="connsiteX1" fmla="*/ 22173 w 233406"/>
                <a:gd name="connsiteY1" fmla="*/ 26354 h 22916"/>
                <a:gd name="connsiteX2" fmla="*/ 17506 w 233406"/>
                <a:gd name="connsiteY2" fmla="*/ 21771 h 22916"/>
                <a:gd name="connsiteX3" fmla="*/ 17506 w 233406"/>
                <a:gd name="connsiteY3" fmla="*/ 21771 h 22916"/>
                <a:gd name="connsiteX4" fmla="*/ 22173 w 233406"/>
                <a:gd name="connsiteY4" fmla="*/ 17187 h 22916"/>
                <a:gd name="connsiteX5" fmla="*/ 220569 w 233406"/>
                <a:gd name="connsiteY5" fmla="*/ 17187 h 22916"/>
                <a:gd name="connsiteX6" fmla="*/ 225237 w 233406"/>
                <a:gd name="connsiteY6" fmla="*/ 21771 h 22916"/>
                <a:gd name="connsiteX7" fmla="*/ 225237 w 233406"/>
                <a:gd name="connsiteY7" fmla="*/ 21771 h 22916"/>
                <a:gd name="connsiteX8" fmla="*/ 220569 w 233406"/>
                <a:gd name="connsiteY8" fmla="*/ 26354 h 2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406" h="22916">
                  <a:moveTo>
                    <a:pt x="220569" y="26354"/>
                  </a:moveTo>
                  <a:lnTo>
                    <a:pt x="22173" y="26354"/>
                  </a:lnTo>
                  <a:cubicBezTo>
                    <a:pt x="19840" y="26354"/>
                    <a:pt x="17506" y="24062"/>
                    <a:pt x="17506" y="21771"/>
                  </a:cubicBezTo>
                  <a:lnTo>
                    <a:pt x="17506" y="21771"/>
                  </a:lnTo>
                  <a:cubicBezTo>
                    <a:pt x="17506" y="19479"/>
                    <a:pt x="19840" y="17187"/>
                    <a:pt x="22173" y="17187"/>
                  </a:cubicBezTo>
                  <a:lnTo>
                    <a:pt x="220569" y="17187"/>
                  </a:lnTo>
                  <a:cubicBezTo>
                    <a:pt x="222903" y="17187"/>
                    <a:pt x="225237" y="19479"/>
                    <a:pt x="225237" y="21771"/>
                  </a:cubicBezTo>
                  <a:lnTo>
                    <a:pt x="225237" y="21771"/>
                  </a:lnTo>
                  <a:cubicBezTo>
                    <a:pt x="227572" y="24062"/>
                    <a:pt x="225237" y="26354"/>
                    <a:pt x="220569" y="26354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8" name="任意多边形: 形状 367">
              <a:extLst>
                <a:ext uri="{FF2B5EF4-FFF2-40B4-BE49-F238E27FC236}">
                  <a16:creationId xmlns:a16="http://schemas.microsoft.com/office/drawing/2014/main" id="{F6F05896-7CA4-4A64-9167-D01CBABD1736}"/>
                </a:ext>
              </a:extLst>
            </p:cNvPr>
            <p:cNvSpPr/>
            <p:nvPr/>
          </p:nvSpPr>
          <p:spPr>
            <a:xfrm>
              <a:off x="1424565" y="10122115"/>
              <a:ext cx="140044" cy="22916"/>
            </a:xfrm>
            <a:custGeom>
              <a:avLst/>
              <a:gdLst>
                <a:gd name="connsiteX0" fmla="*/ 117870 w 140044"/>
                <a:gd name="connsiteY0" fmla="*/ 26354 h 22916"/>
                <a:gd name="connsiteX1" fmla="*/ 22173 w 140044"/>
                <a:gd name="connsiteY1" fmla="*/ 26354 h 22916"/>
                <a:gd name="connsiteX2" fmla="*/ 17506 w 140044"/>
                <a:gd name="connsiteY2" fmla="*/ 21771 h 22916"/>
                <a:gd name="connsiteX3" fmla="*/ 17506 w 140044"/>
                <a:gd name="connsiteY3" fmla="*/ 21771 h 22916"/>
                <a:gd name="connsiteX4" fmla="*/ 22173 w 140044"/>
                <a:gd name="connsiteY4" fmla="*/ 17187 h 22916"/>
                <a:gd name="connsiteX5" fmla="*/ 117870 w 140044"/>
                <a:gd name="connsiteY5" fmla="*/ 17187 h 22916"/>
                <a:gd name="connsiteX6" fmla="*/ 122539 w 140044"/>
                <a:gd name="connsiteY6" fmla="*/ 21771 h 22916"/>
                <a:gd name="connsiteX7" fmla="*/ 122539 w 140044"/>
                <a:gd name="connsiteY7" fmla="*/ 21771 h 22916"/>
                <a:gd name="connsiteX8" fmla="*/ 117870 w 140044"/>
                <a:gd name="connsiteY8" fmla="*/ 26354 h 2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044" h="22916">
                  <a:moveTo>
                    <a:pt x="117870" y="26354"/>
                  </a:moveTo>
                  <a:lnTo>
                    <a:pt x="22173" y="26354"/>
                  </a:lnTo>
                  <a:cubicBezTo>
                    <a:pt x="19839" y="26354"/>
                    <a:pt x="17506" y="24062"/>
                    <a:pt x="17506" y="21771"/>
                  </a:cubicBezTo>
                  <a:lnTo>
                    <a:pt x="17506" y="21771"/>
                  </a:lnTo>
                  <a:cubicBezTo>
                    <a:pt x="17506" y="19479"/>
                    <a:pt x="19839" y="17187"/>
                    <a:pt x="22173" y="17187"/>
                  </a:cubicBezTo>
                  <a:lnTo>
                    <a:pt x="117870" y="17187"/>
                  </a:lnTo>
                  <a:cubicBezTo>
                    <a:pt x="120204" y="17187"/>
                    <a:pt x="122539" y="19479"/>
                    <a:pt x="122539" y="21771"/>
                  </a:cubicBezTo>
                  <a:lnTo>
                    <a:pt x="122539" y="21771"/>
                  </a:lnTo>
                  <a:cubicBezTo>
                    <a:pt x="122539" y="21771"/>
                    <a:pt x="120204" y="26354"/>
                    <a:pt x="117870" y="26354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9" name="任意多边形: 形状 368">
              <a:extLst>
                <a:ext uri="{FF2B5EF4-FFF2-40B4-BE49-F238E27FC236}">
                  <a16:creationId xmlns:a16="http://schemas.microsoft.com/office/drawing/2014/main" id="{DAD99A93-1B38-46B9-A6D5-A5BA7BB9E7DC}"/>
                </a:ext>
              </a:extLst>
            </p:cNvPr>
            <p:cNvSpPr/>
            <p:nvPr/>
          </p:nvSpPr>
          <p:spPr>
            <a:xfrm>
              <a:off x="1275184" y="10122115"/>
              <a:ext cx="163385" cy="22916"/>
            </a:xfrm>
            <a:custGeom>
              <a:avLst/>
              <a:gdLst>
                <a:gd name="connsiteX0" fmla="*/ 141212 w 163384"/>
                <a:gd name="connsiteY0" fmla="*/ 26354 h 22916"/>
                <a:gd name="connsiteX1" fmla="*/ 22174 w 163384"/>
                <a:gd name="connsiteY1" fmla="*/ 26354 h 22916"/>
                <a:gd name="connsiteX2" fmla="*/ 17506 w 163384"/>
                <a:gd name="connsiteY2" fmla="*/ 21771 h 22916"/>
                <a:gd name="connsiteX3" fmla="*/ 17506 w 163384"/>
                <a:gd name="connsiteY3" fmla="*/ 21771 h 22916"/>
                <a:gd name="connsiteX4" fmla="*/ 22174 w 163384"/>
                <a:gd name="connsiteY4" fmla="*/ 17187 h 22916"/>
                <a:gd name="connsiteX5" fmla="*/ 141212 w 163384"/>
                <a:gd name="connsiteY5" fmla="*/ 17187 h 22916"/>
                <a:gd name="connsiteX6" fmla="*/ 145879 w 163384"/>
                <a:gd name="connsiteY6" fmla="*/ 21771 h 22916"/>
                <a:gd name="connsiteX7" fmla="*/ 145879 w 163384"/>
                <a:gd name="connsiteY7" fmla="*/ 21771 h 22916"/>
                <a:gd name="connsiteX8" fmla="*/ 141212 w 163384"/>
                <a:gd name="connsiteY8" fmla="*/ 26354 h 2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384" h="22916">
                  <a:moveTo>
                    <a:pt x="141212" y="26354"/>
                  </a:moveTo>
                  <a:lnTo>
                    <a:pt x="22174" y="26354"/>
                  </a:lnTo>
                  <a:cubicBezTo>
                    <a:pt x="19840" y="26354"/>
                    <a:pt x="17506" y="24062"/>
                    <a:pt x="17506" y="21771"/>
                  </a:cubicBezTo>
                  <a:lnTo>
                    <a:pt x="17506" y="21771"/>
                  </a:lnTo>
                  <a:cubicBezTo>
                    <a:pt x="17506" y="19479"/>
                    <a:pt x="19840" y="17187"/>
                    <a:pt x="22174" y="17187"/>
                  </a:cubicBezTo>
                  <a:lnTo>
                    <a:pt x="141212" y="17187"/>
                  </a:lnTo>
                  <a:cubicBezTo>
                    <a:pt x="143546" y="17187"/>
                    <a:pt x="145879" y="19479"/>
                    <a:pt x="145879" y="21771"/>
                  </a:cubicBezTo>
                  <a:lnTo>
                    <a:pt x="145879" y="21771"/>
                  </a:lnTo>
                  <a:cubicBezTo>
                    <a:pt x="145879" y="21771"/>
                    <a:pt x="143546" y="26354"/>
                    <a:pt x="141212" y="26354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0" name="任意多边形: 形状 369">
              <a:extLst>
                <a:ext uri="{FF2B5EF4-FFF2-40B4-BE49-F238E27FC236}">
                  <a16:creationId xmlns:a16="http://schemas.microsoft.com/office/drawing/2014/main" id="{41355844-77D7-4539-89D0-A4ACF1A81A81}"/>
                </a:ext>
              </a:extLst>
            </p:cNvPr>
            <p:cNvSpPr/>
            <p:nvPr/>
          </p:nvSpPr>
          <p:spPr>
            <a:xfrm>
              <a:off x="1184156" y="10340965"/>
              <a:ext cx="583517" cy="206246"/>
            </a:xfrm>
            <a:custGeom>
              <a:avLst/>
              <a:gdLst>
                <a:gd name="connsiteX0" fmla="*/ 570680 w 583517"/>
                <a:gd name="connsiteY0" fmla="*/ 181038 h 206245"/>
                <a:gd name="connsiteX1" fmla="*/ 570680 w 583517"/>
                <a:gd name="connsiteY1" fmla="*/ 181038 h 206245"/>
                <a:gd name="connsiteX2" fmla="*/ 528666 w 583517"/>
                <a:gd name="connsiteY2" fmla="*/ 199370 h 206245"/>
                <a:gd name="connsiteX3" fmla="*/ 66521 w 583517"/>
                <a:gd name="connsiteY3" fmla="*/ 199370 h 206245"/>
                <a:gd name="connsiteX4" fmla="*/ 17506 w 583517"/>
                <a:gd name="connsiteY4" fmla="*/ 174163 h 206245"/>
                <a:gd name="connsiteX5" fmla="*/ 257915 w 583517"/>
                <a:gd name="connsiteY5" fmla="*/ 27499 h 206245"/>
                <a:gd name="connsiteX6" fmla="*/ 332605 w 583517"/>
                <a:gd name="connsiteY6" fmla="*/ 27499 h 206245"/>
                <a:gd name="connsiteX7" fmla="*/ 570680 w 583517"/>
                <a:gd name="connsiteY7" fmla="*/ 181038 h 20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3517" h="206245">
                  <a:moveTo>
                    <a:pt x="570680" y="181038"/>
                  </a:moveTo>
                  <a:lnTo>
                    <a:pt x="570680" y="181038"/>
                  </a:lnTo>
                  <a:cubicBezTo>
                    <a:pt x="559010" y="192496"/>
                    <a:pt x="545005" y="199370"/>
                    <a:pt x="528666" y="199370"/>
                  </a:cubicBezTo>
                  <a:lnTo>
                    <a:pt x="66521" y="199370"/>
                  </a:lnTo>
                  <a:cubicBezTo>
                    <a:pt x="45515" y="199370"/>
                    <a:pt x="29176" y="190204"/>
                    <a:pt x="17506" y="174163"/>
                  </a:cubicBezTo>
                  <a:lnTo>
                    <a:pt x="257915" y="27499"/>
                  </a:lnTo>
                  <a:cubicBezTo>
                    <a:pt x="281256" y="13750"/>
                    <a:pt x="311598" y="13750"/>
                    <a:pt x="332605" y="27499"/>
                  </a:cubicBezTo>
                  <a:lnTo>
                    <a:pt x="570680" y="181038"/>
                  </a:lnTo>
                  <a:close/>
                </a:path>
              </a:pathLst>
            </a:custGeom>
            <a:solidFill>
              <a:srgbClr val="0089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1" name="任意多边形: 形状 370">
              <a:extLst>
                <a:ext uri="{FF2B5EF4-FFF2-40B4-BE49-F238E27FC236}">
                  <a16:creationId xmlns:a16="http://schemas.microsoft.com/office/drawing/2014/main" id="{00C6ECD5-A6CB-4D14-BAFF-730F75BAA319}"/>
                </a:ext>
              </a:extLst>
            </p:cNvPr>
            <p:cNvSpPr/>
            <p:nvPr/>
          </p:nvSpPr>
          <p:spPr>
            <a:xfrm>
              <a:off x="1004432" y="8575273"/>
              <a:ext cx="513495" cy="504156"/>
            </a:xfrm>
            <a:custGeom>
              <a:avLst/>
              <a:gdLst>
                <a:gd name="connsiteX0" fmla="*/ 507660 w 513495"/>
                <a:gd name="connsiteY0" fmla="*/ 257807 h 504156"/>
                <a:gd name="connsiteX1" fmla="*/ 262583 w 513495"/>
                <a:gd name="connsiteY1" fmla="*/ 498427 h 504156"/>
                <a:gd name="connsiteX2" fmla="*/ 17506 w 513495"/>
                <a:gd name="connsiteY2" fmla="*/ 257807 h 504156"/>
                <a:gd name="connsiteX3" fmla="*/ 262583 w 513495"/>
                <a:gd name="connsiteY3" fmla="*/ 17187 h 504156"/>
                <a:gd name="connsiteX4" fmla="*/ 507660 w 513495"/>
                <a:gd name="connsiteY4" fmla="*/ 257807 h 504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495" h="504156">
                  <a:moveTo>
                    <a:pt x="507660" y="257807"/>
                  </a:moveTo>
                  <a:cubicBezTo>
                    <a:pt x="507660" y="390698"/>
                    <a:pt x="397935" y="498427"/>
                    <a:pt x="262583" y="498427"/>
                  </a:cubicBezTo>
                  <a:cubicBezTo>
                    <a:pt x="127231" y="498427"/>
                    <a:pt x="17506" y="390698"/>
                    <a:pt x="17506" y="257807"/>
                  </a:cubicBezTo>
                  <a:cubicBezTo>
                    <a:pt x="17506" y="124916"/>
                    <a:pt x="127231" y="17187"/>
                    <a:pt x="262583" y="17187"/>
                  </a:cubicBezTo>
                  <a:cubicBezTo>
                    <a:pt x="397935" y="17187"/>
                    <a:pt x="507660" y="124916"/>
                    <a:pt x="507660" y="257807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2" name="任意多边形: 形状 371">
              <a:extLst>
                <a:ext uri="{FF2B5EF4-FFF2-40B4-BE49-F238E27FC236}">
                  <a16:creationId xmlns:a16="http://schemas.microsoft.com/office/drawing/2014/main" id="{64CF19B0-8F19-491C-8779-629A5811E032}"/>
                </a:ext>
              </a:extLst>
            </p:cNvPr>
            <p:cNvSpPr/>
            <p:nvPr/>
          </p:nvSpPr>
          <p:spPr>
            <a:xfrm>
              <a:off x="1102463" y="8717353"/>
              <a:ext cx="163385" cy="91665"/>
            </a:xfrm>
            <a:custGeom>
              <a:avLst/>
              <a:gdLst>
                <a:gd name="connsiteX0" fmla="*/ 131875 w 163384"/>
                <a:gd name="connsiteY0" fmla="*/ 92811 h 91664"/>
                <a:gd name="connsiteX1" fmla="*/ 120204 w 163384"/>
                <a:gd name="connsiteY1" fmla="*/ 81353 h 91664"/>
                <a:gd name="connsiteX2" fmla="*/ 80526 w 163384"/>
                <a:gd name="connsiteY2" fmla="*/ 42395 h 91664"/>
                <a:gd name="connsiteX3" fmla="*/ 40846 w 163384"/>
                <a:gd name="connsiteY3" fmla="*/ 81353 h 91664"/>
                <a:gd name="connsiteX4" fmla="*/ 29176 w 163384"/>
                <a:gd name="connsiteY4" fmla="*/ 92811 h 91664"/>
                <a:gd name="connsiteX5" fmla="*/ 17506 w 163384"/>
                <a:gd name="connsiteY5" fmla="*/ 81353 h 91664"/>
                <a:gd name="connsiteX6" fmla="*/ 82860 w 163384"/>
                <a:gd name="connsiteY6" fmla="*/ 17187 h 91664"/>
                <a:gd name="connsiteX7" fmla="*/ 148213 w 163384"/>
                <a:gd name="connsiteY7" fmla="*/ 81353 h 91664"/>
                <a:gd name="connsiteX8" fmla="*/ 131875 w 163384"/>
                <a:gd name="connsiteY8" fmla="*/ 92811 h 9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384" h="91664">
                  <a:moveTo>
                    <a:pt x="131875" y="92811"/>
                  </a:moveTo>
                  <a:cubicBezTo>
                    <a:pt x="124873" y="92811"/>
                    <a:pt x="120204" y="88227"/>
                    <a:pt x="120204" y="81353"/>
                  </a:cubicBezTo>
                  <a:cubicBezTo>
                    <a:pt x="120204" y="58436"/>
                    <a:pt x="101532" y="42395"/>
                    <a:pt x="80526" y="42395"/>
                  </a:cubicBezTo>
                  <a:cubicBezTo>
                    <a:pt x="57185" y="42395"/>
                    <a:pt x="40846" y="60728"/>
                    <a:pt x="40846" y="81353"/>
                  </a:cubicBezTo>
                  <a:cubicBezTo>
                    <a:pt x="40846" y="88227"/>
                    <a:pt x="36178" y="92811"/>
                    <a:pt x="29176" y="92811"/>
                  </a:cubicBezTo>
                  <a:cubicBezTo>
                    <a:pt x="22174" y="92811"/>
                    <a:pt x="17506" y="88227"/>
                    <a:pt x="17506" y="81353"/>
                  </a:cubicBezTo>
                  <a:cubicBezTo>
                    <a:pt x="17506" y="46978"/>
                    <a:pt x="45515" y="17187"/>
                    <a:pt x="82860" y="17187"/>
                  </a:cubicBezTo>
                  <a:cubicBezTo>
                    <a:pt x="117871" y="17187"/>
                    <a:pt x="148213" y="44686"/>
                    <a:pt x="148213" y="81353"/>
                  </a:cubicBezTo>
                  <a:cubicBezTo>
                    <a:pt x="143545" y="88227"/>
                    <a:pt x="138877" y="92811"/>
                    <a:pt x="131875" y="92811"/>
                  </a:cubicBezTo>
                  <a:close/>
                </a:path>
              </a:pathLst>
            </a:custGeom>
            <a:solidFill>
              <a:srgbClr val="001B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3" name="任意多边形: 形状 372">
              <a:extLst>
                <a:ext uri="{FF2B5EF4-FFF2-40B4-BE49-F238E27FC236}">
                  <a16:creationId xmlns:a16="http://schemas.microsoft.com/office/drawing/2014/main" id="{ADE7B96A-8716-40BA-931D-9DBEDE67F4CC}"/>
                </a:ext>
              </a:extLst>
            </p:cNvPr>
            <p:cNvSpPr/>
            <p:nvPr/>
          </p:nvSpPr>
          <p:spPr>
            <a:xfrm>
              <a:off x="1272851" y="8717353"/>
              <a:ext cx="163385" cy="91665"/>
            </a:xfrm>
            <a:custGeom>
              <a:avLst/>
              <a:gdLst>
                <a:gd name="connsiteX0" fmla="*/ 131875 w 163384"/>
                <a:gd name="connsiteY0" fmla="*/ 92811 h 91664"/>
                <a:gd name="connsiteX1" fmla="*/ 120204 w 163384"/>
                <a:gd name="connsiteY1" fmla="*/ 81353 h 91664"/>
                <a:gd name="connsiteX2" fmla="*/ 80525 w 163384"/>
                <a:gd name="connsiteY2" fmla="*/ 42395 h 91664"/>
                <a:gd name="connsiteX3" fmla="*/ 40846 w 163384"/>
                <a:gd name="connsiteY3" fmla="*/ 81353 h 91664"/>
                <a:gd name="connsiteX4" fmla="*/ 29176 w 163384"/>
                <a:gd name="connsiteY4" fmla="*/ 92811 h 91664"/>
                <a:gd name="connsiteX5" fmla="*/ 17506 w 163384"/>
                <a:gd name="connsiteY5" fmla="*/ 81353 h 91664"/>
                <a:gd name="connsiteX6" fmla="*/ 82859 w 163384"/>
                <a:gd name="connsiteY6" fmla="*/ 17187 h 91664"/>
                <a:gd name="connsiteX7" fmla="*/ 148213 w 163384"/>
                <a:gd name="connsiteY7" fmla="*/ 81353 h 91664"/>
                <a:gd name="connsiteX8" fmla="*/ 131875 w 163384"/>
                <a:gd name="connsiteY8" fmla="*/ 92811 h 9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384" h="91664">
                  <a:moveTo>
                    <a:pt x="131875" y="92811"/>
                  </a:moveTo>
                  <a:cubicBezTo>
                    <a:pt x="124872" y="92811"/>
                    <a:pt x="120204" y="88227"/>
                    <a:pt x="120204" y="81353"/>
                  </a:cubicBezTo>
                  <a:cubicBezTo>
                    <a:pt x="120204" y="58436"/>
                    <a:pt x="101531" y="42395"/>
                    <a:pt x="80525" y="42395"/>
                  </a:cubicBezTo>
                  <a:cubicBezTo>
                    <a:pt x="57184" y="42395"/>
                    <a:pt x="40846" y="60728"/>
                    <a:pt x="40846" y="81353"/>
                  </a:cubicBezTo>
                  <a:cubicBezTo>
                    <a:pt x="40846" y="88227"/>
                    <a:pt x="36178" y="92811"/>
                    <a:pt x="29176" y="92811"/>
                  </a:cubicBezTo>
                  <a:cubicBezTo>
                    <a:pt x="22173" y="92811"/>
                    <a:pt x="17506" y="88227"/>
                    <a:pt x="17506" y="81353"/>
                  </a:cubicBezTo>
                  <a:cubicBezTo>
                    <a:pt x="17506" y="46978"/>
                    <a:pt x="45514" y="17187"/>
                    <a:pt x="82859" y="17187"/>
                  </a:cubicBezTo>
                  <a:cubicBezTo>
                    <a:pt x="117870" y="17187"/>
                    <a:pt x="148213" y="44686"/>
                    <a:pt x="148213" y="81353"/>
                  </a:cubicBezTo>
                  <a:cubicBezTo>
                    <a:pt x="143545" y="88227"/>
                    <a:pt x="136542" y="92811"/>
                    <a:pt x="131875" y="92811"/>
                  </a:cubicBezTo>
                  <a:close/>
                </a:path>
              </a:pathLst>
            </a:custGeom>
            <a:solidFill>
              <a:srgbClr val="001B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4" name="任意多边形: 形状 373">
              <a:extLst>
                <a:ext uri="{FF2B5EF4-FFF2-40B4-BE49-F238E27FC236}">
                  <a16:creationId xmlns:a16="http://schemas.microsoft.com/office/drawing/2014/main" id="{02B53BF3-64E2-48EB-8F35-DA9B83E76763}"/>
                </a:ext>
              </a:extLst>
            </p:cNvPr>
            <p:cNvSpPr/>
            <p:nvPr/>
          </p:nvSpPr>
          <p:spPr>
            <a:xfrm>
              <a:off x="1142143" y="8829643"/>
              <a:ext cx="233407" cy="160413"/>
            </a:xfrm>
            <a:custGeom>
              <a:avLst/>
              <a:gdLst>
                <a:gd name="connsiteX0" fmla="*/ 208899 w 233406"/>
                <a:gd name="connsiteY0" fmla="*/ 17187 h 160413"/>
                <a:gd name="connsiteX1" fmla="*/ 185558 w 233406"/>
                <a:gd name="connsiteY1" fmla="*/ 40103 h 160413"/>
                <a:gd name="connsiteX2" fmla="*/ 124873 w 233406"/>
                <a:gd name="connsiteY2" fmla="*/ 99686 h 160413"/>
                <a:gd name="connsiteX3" fmla="*/ 64187 w 233406"/>
                <a:gd name="connsiteY3" fmla="*/ 40103 h 160413"/>
                <a:gd name="connsiteX4" fmla="*/ 40846 w 233406"/>
                <a:gd name="connsiteY4" fmla="*/ 17187 h 160413"/>
                <a:gd name="connsiteX5" fmla="*/ 17506 w 233406"/>
                <a:gd name="connsiteY5" fmla="*/ 40103 h 160413"/>
                <a:gd name="connsiteX6" fmla="*/ 124873 w 233406"/>
                <a:gd name="connsiteY6" fmla="*/ 145518 h 160413"/>
                <a:gd name="connsiteX7" fmla="*/ 232239 w 233406"/>
                <a:gd name="connsiteY7" fmla="*/ 40103 h 160413"/>
                <a:gd name="connsiteX8" fmla="*/ 208899 w 233406"/>
                <a:gd name="connsiteY8" fmla="*/ 17187 h 16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406" h="160413">
                  <a:moveTo>
                    <a:pt x="208899" y="17187"/>
                  </a:moveTo>
                  <a:cubicBezTo>
                    <a:pt x="197228" y="17187"/>
                    <a:pt x="185558" y="26354"/>
                    <a:pt x="185558" y="40103"/>
                  </a:cubicBezTo>
                  <a:cubicBezTo>
                    <a:pt x="185558" y="74478"/>
                    <a:pt x="157550" y="99686"/>
                    <a:pt x="124873" y="99686"/>
                  </a:cubicBezTo>
                  <a:cubicBezTo>
                    <a:pt x="89862" y="99686"/>
                    <a:pt x="64187" y="72186"/>
                    <a:pt x="64187" y="40103"/>
                  </a:cubicBezTo>
                  <a:cubicBezTo>
                    <a:pt x="64187" y="28645"/>
                    <a:pt x="54851" y="17187"/>
                    <a:pt x="40846" y="17187"/>
                  </a:cubicBezTo>
                  <a:cubicBezTo>
                    <a:pt x="29176" y="17187"/>
                    <a:pt x="17506" y="26354"/>
                    <a:pt x="17506" y="40103"/>
                  </a:cubicBezTo>
                  <a:cubicBezTo>
                    <a:pt x="17506" y="97394"/>
                    <a:pt x="66521" y="145518"/>
                    <a:pt x="124873" y="145518"/>
                  </a:cubicBezTo>
                  <a:cubicBezTo>
                    <a:pt x="183225" y="145518"/>
                    <a:pt x="232239" y="97394"/>
                    <a:pt x="232239" y="40103"/>
                  </a:cubicBezTo>
                  <a:cubicBezTo>
                    <a:pt x="232239" y="26354"/>
                    <a:pt x="220569" y="17187"/>
                    <a:pt x="208899" y="17187"/>
                  </a:cubicBezTo>
                  <a:close/>
                </a:path>
              </a:pathLst>
            </a:custGeom>
            <a:solidFill>
              <a:srgbClr val="001B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5" name="任意多边形: 形状 374">
              <a:extLst>
                <a:ext uri="{FF2B5EF4-FFF2-40B4-BE49-F238E27FC236}">
                  <a16:creationId xmlns:a16="http://schemas.microsoft.com/office/drawing/2014/main" id="{E01CEDF2-4EA0-4285-AC0A-CA235FC9BF4A}"/>
                </a:ext>
              </a:extLst>
            </p:cNvPr>
            <p:cNvSpPr/>
            <p:nvPr/>
          </p:nvSpPr>
          <p:spPr>
            <a:xfrm>
              <a:off x="1015371" y="8543763"/>
              <a:ext cx="116703" cy="206246"/>
            </a:xfrm>
            <a:custGeom>
              <a:avLst/>
              <a:gdLst>
                <a:gd name="connsiteX0" fmla="*/ 113934 w 116703"/>
                <a:gd name="connsiteY0" fmla="*/ 115154 h 206245"/>
                <a:gd name="connsiteX1" fmla="*/ 113934 w 116703"/>
                <a:gd name="connsiteY1" fmla="*/ 115154 h 206245"/>
                <a:gd name="connsiteX2" fmla="*/ 81257 w 116703"/>
                <a:gd name="connsiteY2" fmla="*/ 25781 h 206245"/>
                <a:gd name="connsiteX3" fmla="*/ 57917 w 116703"/>
                <a:gd name="connsiteY3" fmla="*/ 25781 h 206245"/>
                <a:gd name="connsiteX4" fmla="*/ 20571 w 116703"/>
                <a:gd name="connsiteY4" fmla="*/ 122029 h 206245"/>
                <a:gd name="connsiteX5" fmla="*/ 20571 w 116703"/>
                <a:gd name="connsiteY5" fmla="*/ 122029 h 206245"/>
                <a:gd name="connsiteX6" fmla="*/ 25240 w 116703"/>
                <a:gd name="connsiteY6" fmla="*/ 163278 h 206245"/>
                <a:gd name="connsiteX7" fmla="*/ 67253 w 116703"/>
                <a:gd name="connsiteY7" fmla="*/ 190777 h 206245"/>
                <a:gd name="connsiteX8" fmla="*/ 120937 w 116703"/>
                <a:gd name="connsiteY8" fmla="*/ 140362 h 206245"/>
                <a:gd name="connsiteX9" fmla="*/ 113934 w 116703"/>
                <a:gd name="connsiteY9" fmla="*/ 115154 h 20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703" h="206245">
                  <a:moveTo>
                    <a:pt x="113934" y="115154"/>
                  </a:moveTo>
                  <a:lnTo>
                    <a:pt x="113934" y="115154"/>
                  </a:lnTo>
                  <a:lnTo>
                    <a:pt x="81257" y="25781"/>
                  </a:lnTo>
                  <a:cubicBezTo>
                    <a:pt x="76590" y="14323"/>
                    <a:pt x="62585" y="14323"/>
                    <a:pt x="57917" y="25781"/>
                  </a:cubicBezTo>
                  <a:lnTo>
                    <a:pt x="20571" y="122029"/>
                  </a:lnTo>
                  <a:lnTo>
                    <a:pt x="20571" y="122029"/>
                  </a:lnTo>
                  <a:cubicBezTo>
                    <a:pt x="15904" y="133487"/>
                    <a:pt x="15904" y="147237"/>
                    <a:pt x="25240" y="163278"/>
                  </a:cubicBezTo>
                  <a:cubicBezTo>
                    <a:pt x="34576" y="179319"/>
                    <a:pt x="50915" y="188485"/>
                    <a:pt x="67253" y="190777"/>
                  </a:cubicBezTo>
                  <a:cubicBezTo>
                    <a:pt x="97596" y="190777"/>
                    <a:pt x="120937" y="167861"/>
                    <a:pt x="120937" y="140362"/>
                  </a:cubicBezTo>
                  <a:cubicBezTo>
                    <a:pt x="120937" y="131195"/>
                    <a:pt x="118603" y="122029"/>
                    <a:pt x="113934" y="115154"/>
                  </a:cubicBezTo>
                  <a:close/>
                </a:path>
              </a:pathLst>
            </a:custGeom>
            <a:solidFill>
              <a:srgbClr val="009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6" name="任意多边形: 形状 375">
              <a:extLst>
                <a:ext uri="{FF2B5EF4-FFF2-40B4-BE49-F238E27FC236}">
                  <a16:creationId xmlns:a16="http://schemas.microsoft.com/office/drawing/2014/main" id="{72C1ED88-FC7E-48B6-8A5C-4930DA00F37C}"/>
                </a:ext>
              </a:extLst>
            </p:cNvPr>
            <p:cNvSpPr/>
            <p:nvPr/>
          </p:nvSpPr>
          <p:spPr>
            <a:xfrm>
              <a:off x="1885022" y="8983816"/>
              <a:ext cx="93363" cy="91665"/>
            </a:xfrm>
            <a:custGeom>
              <a:avLst/>
              <a:gdLst>
                <a:gd name="connsiteX0" fmla="*/ 72877 w 93362"/>
                <a:gd name="connsiteY0" fmla="*/ 50927 h 91664"/>
                <a:gd name="connsiteX1" fmla="*/ 51870 w 93362"/>
                <a:gd name="connsiteY1" fmla="*/ 71552 h 91664"/>
                <a:gd name="connsiteX2" fmla="*/ 30864 w 93362"/>
                <a:gd name="connsiteY2" fmla="*/ 50927 h 91664"/>
                <a:gd name="connsiteX3" fmla="*/ 51870 w 93362"/>
                <a:gd name="connsiteY3" fmla="*/ 30302 h 91664"/>
                <a:gd name="connsiteX4" fmla="*/ 72877 w 93362"/>
                <a:gd name="connsiteY4" fmla="*/ 50927 h 9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62" h="91664">
                  <a:moveTo>
                    <a:pt x="72877" y="50927"/>
                  </a:moveTo>
                  <a:cubicBezTo>
                    <a:pt x="72877" y="62385"/>
                    <a:pt x="63541" y="71552"/>
                    <a:pt x="51870" y="71552"/>
                  </a:cubicBezTo>
                  <a:cubicBezTo>
                    <a:pt x="40200" y="71552"/>
                    <a:pt x="30864" y="62385"/>
                    <a:pt x="30864" y="50927"/>
                  </a:cubicBezTo>
                  <a:cubicBezTo>
                    <a:pt x="30864" y="39469"/>
                    <a:pt x="40200" y="30302"/>
                    <a:pt x="51870" y="30302"/>
                  </a:cubicBezTo>
                  <a:cubicBezTo>
                    <a:pt x="63541" y="30302"/>
                    <a:pt x="72877" y="39469"/>
                    <a:pt x="72877" y="50927"/>
                  </a:cubicBezTo>
                  <a:close/>
                </a:path>
              </a:pathLst>
            </a:custGeom>
            <a:solidFill>
              <a:srgbClr val="3BFAFF"/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7" name="任意多边形: 形状 376">
              <a:extLst>
                <a:ext uri="{FF2B5EF4-FFF2-40B4-BE49-F238E27FC236}">
                  <a16:creationId xmlns:a16="http://schemas.microsoft.com/office/drawing/2014/main" id="{984FFDCF-6D96-4D10-B738-6DC479784B3A}"/>
                </a:ext>
              </a:extLst>
            </p:cNvPr>
            <p:cNvSpPr/>
            <p:nvPr/>
          </p:nvSpPr>
          <p:spPr>
            <a:xfrm>
              <a:off x="1955045" y="8983816"/>
              <a:ext cx="93363" cy="91665"/>
            </a:xfrm>
            <a:custGeom>
              <a:avLst/>
              <a:gdLst>
                <a:gd name="connsiteX0" fmla="*/ 72877 w 93362"/>
                <a:gd name="connsiteY0" fmla="*/ 50927 h 91664"/>
                <a:gd name="connsiteX1" fmla="*/ 51870 w 93362"/>
                <a:gd name="connsiteY1" fmla="*/ 71552 h 91664"/>
                <a:gd name="connsiteX2" fmla="*/ 30864 w 93362"/>
                <a:gd name="connsiteY2" fmla="*/ 50927 h 91664"/>
                <a:gd name="connsiteX3" fmla="*/ 51870 w 93362"/>
                <a:gd name="connsiteY3" fmla="*/ 30302 h 91664"/>
                <a:gd name="connsiteX4" fmla="*/ 72877 w 93362"/>
                <a:gd name="connsiteY4" fmla="*/ 50927 h 9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62" h="91664">
                  <a:moveTo>
                    <a:pt x="72877" y="50927"/>
                  </a:moveTo>
                  <a:cubicBezTo>
                    <a:pt x="72877" y="62385"/>
                    <a:pt x="63541" y="71552"/>
                    <a:pt x="51870" y="71552"/>
                  </a:cubicBezTo>
                  <a:cubicBezTo>
                    <a:pt x="40200" y="71552"/>
                    <a:pt x="30864" y="62385"/>
                    <a:pt x="30864" y="50927"/>
                  </a:cubicBezTo>
                  <a:cubicBezTo>
                    <a:pt x="30864" y="39469"/>
                    <a:pt x="40200" y="30302"/>
                    <a:pt x="51870" y="30302"/>
                  </a:cubicBezTo>
                  <a:cubicBezTo>
                    <a:pt x="63541" y="30302"/>
                    <a:pt x="72877" y="39469"/>
                    <a:pt x="72877" y="50927"/>
                  </a:cubicBezTo>
                  <a:close/>
                </a:path>
              </a:pathLst>
            </a:custGeom>
            <a:solidFill>
              <a:srgbClr val="008EFF"/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8" name="任意多边形: 形状 377">
              <a:extLst>
                <a:ext uri="{FF2B5EF4-FFF2-40B4-BE49-F238E27FC236}">
                  <a16:creationId xmlns:a16="http://schemas.microsoft.com/office/drawing/2014/main" id="{88C044F7-63A0-4AF9-85EC-11ADDF8ADC08}"/>
                </a:ext>
              </a:extLst>
            </p:cNvPr>
            <p:cNvSpPr/>
            <p:nvPr/>
          </p:nvSpPr>
          <p:spPr>
            <a:xfrm>
              <a:off x="1976819" y="9250398"/>
              <a:ext cx="443473" cy="504156"/>
            </a:xfrm>
            <a:custGeom>
              <a:avLst/>
              <a:gdLst>
                <a:gd name="connsiteX0" fmla="*/ 419884 w 443472"/>
                <a:gd name="connsiteY0" fmla="*/ 497038 h 504156"/>
                <a:gd name="connsiteX1" fmla="*/ 408214 w 443472"/>
                <a:gd name="connsiteY1" fmla="*/ 492455 h 504156"/>
                <a:gd name="connsiteX2" fmla="*/ 20759 w 443472"/>
                <a:gd name="connsiteY2" fmla="*/ 41006 h 504156"/>
                <a:gd name="connsiteX3" fmla="*/ 23093 w 443472"/>
                <a:gd name="connsiteY3" fmla="*/ 20381 h 504156"/>
                <a:gd name="connsiteX4" fmla="*/ 44100 w 443472"/>
                <a:gd name="connsiteY4" fmla="*/ 22673 h 504156"/>
                <a:gd name="connsiteX5" fmla="*/ 431555 w 443472"/>
                <a:gd name="connsiteY5" fmla="*/ 474122 h 504156"/>
                <a:gd name="connsiteX6" fmla="*/ 429221 w 443472"/>
                <a:gd name="connsiteY6" fmla="*/ 494747 h 504156"/>
                <a:gd name="connsiteX7" fmla="*/ 419884 w 443472"/>
                <a:gd name="connsiteY7" fmla="*/ 497038 h 504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3472" h="504156">
                  <a:moveTo>
                    <a:pt x="419884" y="497038"/>
                  </a:moveTo>
                  <a:cubicBezTo>
                    <a:pt x="415217" y="497038"/>
                    <a:pt x="410549" y="494747"/>
                    <a:pt x="408214" y="492455"/>
                  </a:cubicBezTo>
                  <a:lnTo>
                    <a:pt x="20759" y="41006"/>
                  </a:lnTo>
                  <a:cubicBezTo>
                    <a:pt x="16091" y="34131"/>
                    <a:pt x="16091" y="24965"/>
                    <a:pt x="23093" y="20381"/>
                  </a:cubicBezTo>
                  <a:cubicBezTo>
                    <a:pt x="30095" y="15798"/>
                    <a:pt x="39431" y="15798"/>
                    <a:pt x="44100" y="22673"/>
                  </a:cubicBezTo>
                  <a:lnTo>
                    <a:pt x="431555" y="474122"/>
                  </a:lnTo>
                  <a:cubicBezTo>
                    <a:pt x="436223" y="480997"/>
                    <a:pt x="436223" y="490163"/>
                    <a:pt x="429221" y="494747"/>
                  </a:cubicBezTo>
                  <a:cubicBezTo>
                    <a:pt x="426888" y="494747"/>
                    <a:pt x="422219" y="497038"/>
                    <a:pt x="419884" y="497038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9" name="任意多边形: 形状 378">
              <a:extLst>
                <a:ext uri="{FF2B5EF4-FFF2-40B4-BE49-F238E27FC236}">
                  <a16:creationId xmlns:a16="http://schemas.microsoft.com/office/drawing/2014/main" id="{2C896431-1457-4401-A2F8-5552E15DF172}"/>
                </a:ext>
              </a:extLst>
            </p:cNvPr>
            <p:cNvSpPr/>
            <p:nvPr/>
          </p:nvSpPr>
          <p:spPr>
            <a:xfrm>
              <a:off x="1974486" y="9248106"/>
              <a:ext cx="443473" cy="504156"/>
            </a:xfrm>
            <a:custGeom>
              <a:avLst/>
              <a:gdLst>
                <a:gd name="connsiteX0" fmla="*/ 32429 w 443472"/>
                <a:gd name="connsiteY0" fmla="*/ 499330 h 504156"/>
                <a:gd name="connsiteX1" fmla="*/ 23093 w 443472"/>
                <a:gd name="connsiteY1" fmla="*/ 494746 h 504156"/>
                <a:gd name="connsiteX2" fmla="*/ 20759 w 443472"/>
                <a:gd name="connsiteY2" fmla="*/ 474122 h 504156"/>
                <a:gd name="connsiteX3" fmla="*/ 408214 w 443472"/>
                <a:gd name="connsiteY3" fmla="*/ 22673 h 504156"/>
                <a:gd name="connsiteX4" fmla="*/ 429221 w 443472"/>
                <a:gd name="connsiteY4" fmla="*/ 20381 h 504156"/>
                <a:gd name="connsiteX5" fmla="*/ 431555 w 443472"/>
                <a:gd name="connsiteY5" fmla="*/ 41006 h 504156"/>
                <a:gd name="connsiteX6" fmla="*/ 44099 w 443472"/>
                <a:gd name="connsiteY6" fmla="*/ 492455 h 504156"/>
                <a:gd name="connsiteX7" fmla="*/ 32429 w 443472"/>
                <a:gd name="connsiteY7" fmla="*/ 499330 h 504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3472" h="504156">
                  <a:moveTo>
                    <a:pt x="32429" y="499330"/>
                  </a:moveTo>
                  <a:cubicBezTo>
                    <a:pt x="27761" y="499330"/>
                    <a:pt x="25427" y="497038"/>
                    <a:pt x="23093" y="494746"/>
                  </a:cubicBezTo>
                  <a:cubicBezTo>
                    <a:pt x="16091" y="490163"/>
                    <a:pt x="16091" y="478705"/>
                    <a:pt x="20759" y="474122"/>
                  </a:cubicBezTo>
                  <a:lnTo>
                    <a:pt x="408214" y="22673"/>
                  </a:lnTo>
                  <a:cubicBezTo>
                    <a:pt x="412883" y="15798"/>
                    <a:pt x="424553" y="15798"/>
                    <a:pt x="429221" y="20381"/>
                  </a:cubicBezTo>
                  <a:cubicBezTo>
                    <a:pt x="436223" y="24965"/>
                    <a:pt x="436223" y="36423"/>
                    <a:pt x="431555" y="41006"/>
                  </a:cubicBezTo>
                  <a:lnTo>
                    <a:pt x="44099" y="492455"/>
                  </a:lnTo>
                  <a:cubicBezTo>
                    <a:pt x="41765" y="497038"/>
                    <a:pt x="37097" y="499330"/>
                    <a:pt x="32429" y="499330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0" name="任意多边形: 形状 379">
              <a:extLst>
                <a:ext uri="{FF2B5EF4-FFF2-40B4-BE49-F238E27FC236}">
                  <a16:creationId xmlns:a16="http://schemas.microsoft.com/office/drawing/2014/main" id="{8F61A1C0-EB0B-415B-9071-DE02F4781E46}"/>
                </a:ext>
              </a:extLst>
            </p:cNvPr>
            <p:cNvSpPr/>
            <p:nvPr/>
          </p:nvSpPr>
          <p:spPr>
            <a:xfrm>
              <a:off x="1112622" y="11667301"/>
              <a:ext cx="186725" cy="137497"/>
            </a:xfrm>
            <a:custGeom>
              <a:avLst/>
              <a:gdLst>
                <a:gd name="connsiteX0" fmla="*/ 161396 w 186725"/>
                <a:gd name="connsiteY0" fmla="*/ 128842 h 137497"/>
                <a:gd name="connsiteX1" fmla="*/ 77369 w 186725"/>
                <a:gd name="connsiteY1" fmla="*/ 128842 h 137497"/>
                <a:gd name="connsiteX2" fmla="*/ 35356 w 186725"/>
                <a:gd name="connsiteY2" fmla="*/ 64677 h 137497"/>
                <a:gd name="connsiteX3" fmla="*/ 63365 w 186725"/>
                <a:gd name="connsiteY3" fmla="*/ 30302 h 137497"/>
                <a:gd name="connsiteX4" fmla="*/ 98376 w 186725"/>
                <a:gd name="connsiteY4" fmla="*/ 30302 h 137497"/>
                <a:gd name="connsiteX5" fmla="*/ 161396 w 186725"/>
                <a:gd name="connsiteY5" fmla="*/ 128842 h 1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725" h="137497">
                  <a:moveTo>
                    <a:pt x="161396" y="128842"/>
                  </a:moveTo>
                  <a:lnTo>
                    <a:pt x="77369" y="128842"/>
                  </a:lnTo>
                  <a:lnTo>
                    <a:pt x="35356" y="64677"/>
                  </a:lnTo>
                  <a:cubicBezTo>
                    <a:pt x="23686" y="46344"/>
                    <a:pt x="35356" y="30302"/>
                    <a:pt x="63365" y="30302"/>
                  </a:cubicBezTo>
                  <a:lnTo>
                    <a:pt x="98376" y="30302"/>
                  </a:lnTo>
                  <a:lnTo>
                    <a:pt x="161396" y="128842"/>
                  </a:lnTo>
                  <a:close/>
                </a:path>
              </a:pathLst>
            </a:custGeom>
            <a:solidFill>
              <a:srgbClr val="003591"/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1" name="任意多边形: 形状 380">
              <a:extLst>
                <a:ext uri="{FF2B5EF4-FFF2-40B4-BE49-F238E27FC236}">
                  <a16:creationId xmlns:a16="http://schemas.microsoft.com/office/drawing/2014/main" id="{A2507460-C3F4-4AF3-98CD-D7968D751959}"/>
                </a:ext>
              </a:extLst>
            </p:cNvPr>
            <p:cNvSpPr/>
            <p:nvPr/>
          </p:nvSpPr>
          <p:spPr>
            <a:xfrm>
              <a:off x="1167262" y="11579781"/>
              <a:ext cx="280088" cy="252078"/>
            </a:xfrm>
            <a:custGeom>
              <a:avLst/>
              <a:gdLst>
                <a:gd name="connsiteX0" fmla="*/ 204787 w 280088"/>
                <a:gd name="connsiteY0" fmla="*/ 101782 h 252078"/>
                <a:gd name="connsiteX1" fmla="*/ 99754 w 280088"/>
                <a:gd name="connsiteY1" fmla="*/ 101782 h 252078"/>
                <a:gd name="connsiteX2" fmla="*/ 102087 w 280088"/>
                <a:gd name="connsiteY2" fmla="*/ 90324 h 252078"/>
                <a:gd name="connsiteX3" fmla="*/ 102087 w 280088"/>
                <a:gd name="connsiteY3" fmla="*/ 83448 h 252078"/>
                <a:gd name="connsiteX4" fmla="*/ 90417 w 280088"/>
                <a:gd name="connsiteY4" fmla="*/ 53658 h 252078"/>
                <a:gd name="connsiteX5" fmla="*/ 53072 w 280088"/>
                <a:gd name="connsiteY5" fmla="*/ 30742 h 252078"/>
                <a:gd name="connsiteX6" fmla="*/ 32065 w 280088"/>
                <a:gd name="connsiteY6" fmla="*/ 46783 h 252078"/>
                <a:gd name="connsiteX7" fmla="*/ 41402 w 280088"/>
                <a:gd name="connsiteY7" fmla="*/ 71990 h 252078"/>
                <a:gd name="connsiteX8" fmla="*/ 32065 w 280088"/>
                <a:gd name="connsiteY8" fmla="*/ 108656 h 252078"/>
                <a:gd name="connsiteX9" fmla="*/ 36734 w 280088"/>
                <a:gd name="connsiteY9" fmla="*/ 122406 h 252078"/>
                <a:gd name="connsiteX10" fmla="*/ 85749 w 280088"/>
                <a:gd name="connsiteY10" fmla="*/ 198029 h 252078"/>
                <a:gd name="connsiteX11" fmla="*/ 141767 w 280088"/>
                <a:gd name="connsiteY11" fmla="*/ 225529 h 252078"/>
                <a:gd name="connsiteX12" fmla="*/ 239798 w 280088"/>
                <a:gd name="connsiteY12" fmla="*/ 225529 h 252078"/>
                <a:gd name="connsiteX13" fmla="*/ 260804 w 280088"/>
                <a:gd name="connsiteY13" fmla="*/ 200321 h 252078"/>
                <a:gd name="connsiteX14" fmla="*/ 223459 w 280088"/>
                <a:gd name="connsiteY14" fmla="*/ 143031 h 252078"/>
                <a:gd name="connsiteX15" fmla="*/ 230461 w 280088"/>
                <a:gd name="connsiteY15" fmla="*/ 143031 h 252078"/>
                <a:gd name="connsiteX16" fmla="*/ 246800 w 280088"/>
                <a:gd name="connsiteY16" fmla="*/ 122406 h 252078"/>
                <a:gd name="connsiteX17" fmla="*/ 246800 w 280088"/>
                <a:gd name="connsiteY17" fmla="*/ 122406 h 252078"/>
                <a:gd name="connsiteX18" fmla="*/ 204787 w 280088"/>
                <a:gd name="connsiteY18" fmla="*/ 101782 h 25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0088" h="252078">
                  <a:moveTo>
                    <a:pt x="204787" y="101782"/>
                  </a:moveTo>
                  <a:lnTo>
                    <a:pt x="99754" y="101782"/>
                  </a:lnTo>
                  <a:lnTo>
                    <a:pt x="102087" y="90324"/>
                  </a:lnTo>
                  <a:cubicBezTo>
                    <a:pt x="102087" y="88032"/>
                    <a:pt x="102087" y="85740"/>
                    <a:pt x="102087" y="83448"/>
                  </a:cubicBezTo>
                  <a:lnTo>
                    <a:pt x="90417" y="53658"/>
                  </a:lnTo>
                  <a:cubicBezTo>
                    <a:pt x="85749" y="42200"/>
                    <a:pt x="69410" y="33033"/>
                    <a:pt x="53072" y="30742"/>
                  </a:cubicBezTo>
                  <a:cubicBezTo>
                    <a:pt x="36734" y="28450"/>
                    <a:pt x="27397" y="35325"/>
                    <a:pt x="32065" y="46783"/>
                  </a:cubicBezTo>
                  <a:lnTo>
                    <a:pt x="41402" y="71990"/>
                  </a:lnTo>
                  <a:lnTo>
                    <a:pt x="32065" y="108656"/>
                  </a:lnTo>
                  <a:cubicBezTo>
                    <a:pt x="32065" y="113240"/>
                    <a:pt x="32065" y="117823"/>
                    <a:pt x="36734" y="122406"/>
                  </a:cubicBezTo>
                  <a:lnTo>
                    <a:pt x="85749" y="198029"/>
                  </a:lnTo>
                  <a:cubicBezTo>
                    <a:pt x="95085" y="214071"/>
                    <a:pt x="120760" y="225529"/>
                    <a:pt x="141767" y="225529"/>
                  </a:cubicBezTo>
                  <a:lnTo>
                    <a:pt x="239798" y="225529"/>
                  </a:lnTo>
                  <a:cubicBezTo>
                    <a:pt x="260804" y="225529"/>
                    <a:pt x="270140" y="214071"/>
                    <a:pt x="260804" y="200321"/>
                  </a:cubicBezTo>
                  <a:lnTo>
                    <a:pt x="223459" y="143031"/>
                  </a:lnTo>
                  <a:lnTo>
                    <a:pt x="230461" y="143031"/>
                  </a:lnTo>
                  <a:cubicBezTo>
                    <a:pt x="246800" y="143031"/>
                    <a:pt x="253802" y="133864"/>
                    <a:pt x="246800" y="122406"/>
                  </a:cubicBezTo>
                  <a:lnTo>
                    <a:pt x="246800" y="122406"/>
                  </a:lnTo>
                  <a:cubicBezTo>
                    <a:pt x="239798" y="110948"/>
                    <a:pt x="221125" y="101782"/>
                    <a:pt x="204787" y="101782"/>
                  </a:cubicBezTo>
                  <a:close/>
                </a:path>
              </a:pathLst>
            </a:custGeom>
            <a:solidFill>
              <a:srgbClr val="3BFAFF"/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2" name="任意多边形: 形状 381">
              <a:extLst>
                <a:ext uri="{FF2B5EF4-FFF2-40B4-BE49-F238E27FC236}">
                  <a16:creationId xmlns:a16="http://schemas.microsoft.com/office/drawing/2014/main" id="{44C16FA3-087F-480E-B89C-35900444CBDD}"/>
                </a:ext>
              </a:extLst>
            </p:cNvPr>
            <p:cNvSpPr/>
            <p:nvPr/>
          </p:nvSpPr>
          <p:spPr>
            <a:xfrm>
              <a:off x="-42761" y="11635218"/>
              <a:ext cx="280088" cy="183329"/>
            </a:xfrm>
            <a:custGeom>
              <a:avLst/>
              <a:gdLst>
                <a:gd name="connsiteX0" fmla="*/ 247776 w 280088"/>
                <a:gd name="connsiteY0" fmla="*/ 83010 h 183329"/>
                <a:gd name="connsiteX1" fmla="*/ 159081 w 280088"/>
                <a:gd name="connsiteY1" fmla="*/ 30302 h 183329"/>
                <a:gd name="connsiteX2" fmla="*/ 124070 w 280088"/>
                <a:gd name="connsiteY2" fmla="*/ 50927 h 183329"/>
                <a:gd name="connsiteX3" fmla="*/ 68052 w 280088"/>
                <a:gd name="connsiteY3" fmla="*/ 30302 h 183329"/>
                <a:gd name="connsiteX4" fmla="*/ 37710 w 280088"/>
                <a:gd name="connsiteY4" fmla="*/ 83010 h 183329"/>
                <a:gd name="connsiteX5" fmla="*/ 84391 w 280088"/>
                <a:gd name="connsiteY5" fmla="*/ 124259 h 183329"/>
                <a:gd name="connsiteX6" fmla="*/ 84391 w 280088"/>
                <a:gd name="connsiteY6" fmla="*/ 124259 h 183329"/>
                <a:gd name="connsiteX7" fmla="*/ 86724 w 280088"/>
                <a:gd name="connsiteY7" fmla="*/ 124259 h 183329"/>
                <a:gd name="connsiteX8" fmla="*/ 91393 w 280088"/>
                <a:gd name="connsiteY8" fmla="*/ 126551 h 183329"/>
                <a:gd name="connsiteX9" fmla="*/ 191758 w 280088"/>
                <a:gd name="connsiteY9" fmla="*/ 170091 h 183329"/>
                <a:gd name="connsiteX10" fmla="*/ 243107 w 280088"/>
                <a:gd name="connsiteY10" fmla="*/ 126551 h 183329"/>
                <a:gd name="connsiteX11" fmla="*/ 245442 w 280088"/>
                <a:gd name="connsiteY11" fmla="*/ 124259 h 183329"/>
                <a:gd name="connsiteX12" fmla="*/ 245442 w 280088"/>
                <a:gd name="connsiteY12" fmla="*/ 124259 h 183329"/>
                <a:gd name="connsiteX13" fmla="*/ 245442 w 280088"/>
                <a:gd name="connsiteY13" fmla="*/ 124259 h 183329"/>
                <a:gd name="connsiteX14" fmla="*/ 247776 w 280088"/>
                <a:gd name="connsiteY14" fmla="*/ 83010 h 183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088" h="183329">
                  <a:moveTo>
                    <a:pt x="247776" y="83010"/>
                  </a:moveTo>
                  <a:cubicBezTo>
                    <a:pt x="231437" y="53219"/>
                    <a:pt x="191758" y="30302"/>
                    <a:pt x="159081" y="30302"/>
                  </a:cubicBezTo>
                  <a:cubicBezTo>
                    <a:pt x="140408" y="30302"/>
                    <a:pt x="128738" y="37178"/>
                    <a:pt x="124070" y="50927"/>
                  </a:cubicBezTo>
                  <a:cubicBezTo>
                    <a:pt x="107732" y="39469"/>
                    <a:pt x="86724" y="30302"/>
                    <a:pt x="68052" y="30302"/>
                  </a:cubicBezTo>
                  <a:cubicBezTo>
                    <a:pt x="35375" y="30302"/>
                    <a:pt x="21371" y="53219"/>
                    <a:pt x="37710" y="83010"/>
                  </a:cubicBezTo>
                  <a:cubicBezTo>
                    <a:pt x="47046" y="99051"/>
                    <a:pt x="63384" y="115093"/>
                    <a:pt x="84391" y="124259"/>
                  </a:cubicBezTo>
                  <a:lnTo>
                    <a:pt x="84391" y="124259"/>
                  </a:lnTo>
                  <a:lnTo>
                    <a:pt x="86724" y="124259"/>
                  </a:lnTo>
                  <a:cubicBezTo>
                    <a:pt x="89059" y="124259"/>
                    <a:pt x="91393" y="126551"/>
                    <a:pt x="91393" y="126551"/>
                  </a:cubicBezTo>
                  <a:lnTo>
                    <a:pt x="191758" y="170091"/>
                  </a:lnTo>
                  <a:lnTo>
                    <a:pt x="243107" y="126551"/>
                  </a:lnTo>
                  <a:cubicBezTo>
                    <a:pt x="243107" y="126551"/>
                    <a:pt x="245442" y="124259"/>
                    <a:pt x="245442" y="124259"/>
                  </a:cubicBezTo>
                  <a:lnTo>
                    <a:pt x="245442" y="124259"/>
                  </a:lnTo>
                  <a:lnTo>
                    <a:pt x="245442" y="124259"/>
                  </a:lnTo>
                  <a:cubicBezTo>
                    <a:pt x="257112" y="115093"/>
                    <a:pt x="257112" y="99051"/>
                    <a:pt x="247776" y="83010"/>
                  </a:cubicBezTo>
                  <a:close/>
                </a:path>
              </a:pathLst>
            </a:custGeom>
            <a:solidFill>
              <a:srgbClr val="1A2258"/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3" name="任意多边形: 形状 382">
              <a:extLst>
                <a:ext uri="{FF2B5EF4-FFF2-40B4-BE49-F238E27FC236}">
                  <a16:creationId xmlns:a16="http://schemas.microsoft.com/office/drawing/2014/main" id="{B4828B3E-D4EE-4BA0-BC81-7A8A3DD83B2C}"/>
                </a:ext>
              </a:extLst>
            </p:cNvPr>
            <p:cNvSpPr/>
            <p:nvPr/>
          </p:nvSpPr>
          <p:spPr>
            <a:xfrm>
              <a:off x="220988" y="11635218"/>
              <a:ext cx="280088" cy="183329"/>
            </a:xfrm>
            <a:custGeom>
              <a:avLst/>
              <a:gdLst>
                <a:gd name="connsiteX0" fmla="*/ 247776 w 280088"/>
                <a:gd name="connsiteY0" fmla="*/ 83010 h 183329"/>
                <a:gd name="connsiteX1" fmla="*/ 159081 w 280088"/>
                <a:gd name="connsiteY1" fmla="*/ 30302 h 183329"/>
                <a:gd name="connsiteX2" fmla="*/ 124070 w 280088"/>
                <a:gd name="connsiteY2" fmla="*/ 50927 h 183329"/>
                <a:gd name="connsiteX3" fmla="*/ 68052 w 280088"/>
                <a:gd name="connsiteY3" fmla="*/ 30302 h 183329"/>
                <a:gd name="connsiteX4" fmla="*/ 37710 w 280088"/>
                <a:gd name="connsiteY4" fmla="*/ 83010 h 183329"/>
                <a:gd name="connsiteX5" fmla="*/ 84391 w 280088"/>
                <a:gd name="connsiteY5" fmla="*/ 124259 h 183329"/>
                <a:gd name="connsiteX6" fmla="*/ 84391 w 280088"/>
                <a:gd name="connsiteY6" fmla="*/ 124259 h 183329"/>
                <a:gd name="connsiteX7" fmla="*/ 86725 w 280088"/>
                <a:gd name="connsiteY7" fmla="*/ 124259 h 183329"/>
                <a:gd name="connsiteX8" fmla="*/ 91393 w 280088"/>
                <a:gd name="connsiteY8" fmla="*/ 126551 h 183329"/>
                <a:gd name="connsiteX9" fmla="*/ 191758 w 280088"/>
                <a:gd name="connsiteY9" fmla="*/ 170091 h 183329"/>
                <a:gd name="connsiteX10" fmla="*/ 243107 w 280088"/>
                <a:gd name="connsiteY10" fmla="*/ 126551 h 183329"/>
                <a:gd name="connsiteX11" fmla="*/ 245442 w 280088"/>
                <a:gd name="connsiteY11" fmla="*/ 124259 h 183329"/>
                <a:gd name="connsiteX12" fmla="*/ 245442 w 280088"/>
                <a:gd name="connsiteY12" fmla="*/ 124259 h 183329"/>
                <a:gd name="connsiteX13" fmla="*/ 245442 w 280088"/>
                <a:gd name="connsiteY13" fmla="*/ 124259 h 183329"/>
                <a:gd name="connsiteX14" fmla="*/ 247776 w 280088"/>
                <a:gd name="connsiteY14" fmla="*/ 83010 h 183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088" h="183329">
                  <a:moveTo>
                    <a:pt x="247776" y="83010"/>
                  </a:moveTo>
                  <a:cubicBezTo>
                    <a:pt x="231437" y="53219"/>
                    <a:pt x="191758" y="30302"/>
                    <a:pt x="159081" y="30302"/>
                  </a:cubicBezTo>
                  <a:cubicBezTo>
                    <a:pt x="140408" y="30302"/>
                    <a:pt x="128738" y="37178"/>
                    <a:pt x="124070" y="50927"/>
                  </a:cubicBezTo>
                  <a:cubicBezTo>
                    <a:pt x="107732" y="39469"/>
                    <a:pt x="86725" y="30302"/>
                    <a:pt x="68052" y="30302"/>
                  </a:cubicBezTo>
                  <a:cubicBezTo>
                    <a:pt x="35375" y="30302"/>
                    <a:pt x="21371" y="53219"/>
                    <a:pt x="37710" y="83010"/>
                  </a:cubicBezTo>
                  <a:cubicBezTo>
                    <a:pt x="47046" y="99051"/>
                    <a:pt x="63385" y="115093"/>
                    <a:pt x="84391" y="124259"/>
                  </a:cubicBezTo>
                  <a:lnTo>
                    <a:pt x="84391" y="124259"/>
                  </a:lnTo>
                  <a:lnTo>
                    <a:pt x="86725" y="124259"/>
                  </a:lnTo>
                  <a:cubicBezTo>
                    <a:pt x="89059" y="124259"/>
                    <a:pt x="91393" y="126551"/>
                    <a:pt x="91393" y="126551"/>
                  </a:cubicBezTo>
                  <a:lnTo>
                    <a:pt x="191758" y="170091"/>
                  </a:lnTo>
                  <a:lnTo>
                    <a:pt x="243107" y="126551"/>
                  </a:lnTo>
                  <a:cubicBezTo>
                    <a:pt x="243107" y="126551"/>
                    <a:pt x="245442" y="124259"/>
                    <a:pt x="245442" y="124259"/>
                  </a:cubicBezTo>
                  <a:lnTo>
                    <a:pt x="245442" y="124259"/>
                  </a:lnTo>
                  <a:lnTo>
                    <a:pt x="245442" y="124259"/>
                  </a:lnTo>
                  <a:cubicBezTo>
                    <a:pt x="257112" y="115093"/>
                    <a:pt x="257112" y="99051"/>
                    <a:pt x="247776" y="83010"/>
                  </a:cubicBezTo>
                  <a:close/>
                </a:path>
              </a:pathLst>
            </a:custGeom>
            <a:solidFill>
              <a:srgbClr val="1A2258"/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4" name="任意多边形: 形状 383">
              <a:extLst>
                <a:ext uri="{FF2B5EF4-FFF2-40B4-BE49-F238E27FC236}">
                  <a16:creationId xmlns:a16="http://schemas.microsoft.com/office/drawing/2014/main" id="{B3D7E813-C2A0-4C06-9AC7-59058B5CFA65}"/>
                </a:ext>
              </a:extLst>
            </p:cNvPr>
            <p:cNvSpPr/>
            <p:nvPr/>
          </p:nvSpPr>
          <p:spPr>
            <a:xfrm>
              <a:off x="484738" y="11635218"/>
              <a:ext cx="280088" cy="183329"/>
            </a:xfrm>
            <a:custGeom>
              <a:avLst/>
              <a:gdLst>
                <a:gd name="connsiteX0" fmla="*/ 247775 w 280088"/>
                <a:gd name="connsiteY0" fmla="*/ 83010 h 183329"/>
                <a:gd name="connsiteX1" fmla="*/ 159081 w 280088"/>
                <a:gd name="connsiteY1" fmla="*/ 30302 h 183329"/>
                <a:gd name="connsiteX2" fmla="*/ 124070 w 280088"/>
                <a:gd name="connsiteY2" fmla="*/ 50927 h 183329"/>
                <a:gd name="connsiteX3" fmla="*/ 68052 w 280088"/>
                <a:gd name="connsiteY3" fmla="*/ 30302 h 183329"/>
                <a:gd name="connsiteX4" fmla="*/ 37709 w 280088"/>
                <a:gd name="connsiteY4" fmla="*/ 83010 h 183329"/>
                <a:gd name="connsiteX5" fmla="*/ 84391 w 280088"/>
                <a:gd name="connsiteY5" fmla="*/ 124259 h 183329"/>
                <a:gd name="connsiteX6" fmla="*/ 84391 w 280088"/>
                <a:gd name="connsiteY6" fmla="*/ 124259 h 183329"/>
                <a:gd name="connsiteX7" fmla="*/ 86725 w 280088"/>
                <a:gd name="connsiteY7" fmla="*/ 124259 h 183329"/>
                <a:gd name="connsiteX8" fmla="*/ 91393 w 280088"/>
                <a:gd name="connsiteY8" fmla="*/ 126551 h 183329"/>
                <a:gd name="connsiteX9" fmla="*/ 191758 w 280088"/>
                <a:gd name="connsiteY9" fmla="*/ 170091 h 183329"/>
                <a:gd name="connsiteX10" fmla="*/ 243108 w 280088"/>
                <a:gd name="connsiteY10" fmla="*/ 126551 h 183329"/>
                <a:gd name="connsiteX11" fmla="*/ 245442 w 280088"/>
                <a:gd name="connsiteY11" fmla="*/ 124259 h 183329"/>
                <a:gd name="connsiteX12" fmla="*/ 245442 w 280088"/>
                <a:gd name="connsiteY12" fmla="*/ 124259 h 183329"/>
                <a:gd name="connsiteX13" fmla="*/ 245442 w 280088"/>
                <a:gd name="connsiteY13" fmla="*/ 124259 h 183329"/>
                <a:gd name="connsiteX14" fmla="*/ 247775 w 280088"/>
                <a:gd name="connsiteY14" fmla="*/ 83010 h 183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088" h="183329">
                  <a:moveTo>
                    <a:pt x="247775" y="83010"/>
                  </a:moveTo>
                  <a:cubicBezTo>
                    <a:pt x="231437" y="53219"/>
                    <a:pt x="191758" y="30302"/>
                    <a:pt x="159081" y="30302"/>
                  </a:cubicBezTo>
                  <a:cubicBezTo>
                    <a:pt x="140409" y="30302"/>
                    <a:pt x="128738" y="37178"/>
                    <a:pt x="124070" y="50927"/>
                  </a:cubicBezTo>
                  <a:cubicBezTo>
                    <a:pt x="107731" y="39469"/>
                    <a:pt x="86725" y="30302"/>
                    <a:pt x="68052" y="30302"/>
                  </a:cubicBezTo>
                  <a:cubicBezTo>
                    <a:pt x="35376" y="30302"/>
                    <a:pt x="21371" y="53219"/>
                    <a:pt x="37709" y="83010"/>
                  </a:cubicBezTo>
                  <a:cubicBezTo>
                    <a:pt x="47046" y="99051"/>
                    <a:pt x="63384" y="115093"/>
                    <a:pt x="84391" y="124259"/>
                  </a:cubicBezTo>
                  <a:lnTo>
                    <a:pt x="84391" y="124259"/>
                  </a:lnTo>
                  <a:lnTo>
                    <a:pt x="86725" y="124259"/>
                  </a:lnTo>
                  <a:cubicBezTo>
                    <a:pt x="89059" y="124259"/>
                    <a:pt x="91393" y="126551"/>
                    <a:pt x="91393" y="126551"/>
                  </a:cubicBezTo>
                  <a:lnTo>
                    <a:pt x="191758" y="170091"/>
                  </a:lnTo>
                  <a:lnTo>
                    <a:pt x="243108" y="126551"/>
                  </a:lnTo>
                  <a:cubicBezTo>
                    <a:pt x="243108" y="126551"/>
                    <a:pt x="245442" y="124259"/>
                    <a:pt x="245442" y="124259"/>
                  </a:cubicBezTo>
                  <a:lnTo>
                    <a:pt x="245442" y="124259"/>
                  </a:lnTo>
                  <a:lnTo>
                    <a:pt x="245442" y="124259"/>
                  </a:lnTo>
                  <a:cubicBezTo>
                    <a:pt x="257112" y="115093"/>
                    <a:pt x="257112" y="99051"/>
                    <a:pt x="247775" y="83010"/>
                  </a:cubicBezTo>
                  <a:close/>
                </a:path>
              </a:pathLst>
            </a:custGeom>
            <a:solidFill>
              <a:srgbClr val="1A2258"/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87282" y="3838091"/>
            <a:ext cx="4171672" cy="466960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i="1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087282" y="5440000"/>
            <a:ext cx="415668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 i="1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087282" y="5736271"/>
            <a:ext cx="415668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 i="1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087282" y="1912417"/>
            <a:ext cx="4156680" cy="1782876"/>
          </a:xfrm>
        </p:spPr>
        <p:txBody>
          <a:bodyPr anchor="b">
            <a:normAutofit/>
          </a:bodyPr>
          <a:lstStyle>
            <a:lvl1pPr algn="l">
              <a:defRPr sz="18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368008" y="2098390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369124" y="299374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39E5C846-DEB2-4BEC-A5C5-A2D0C7ECE0A7}"/>
              </a:ext>
            </a:extLst>
          </p:cNvPr>
          <p:cNvSpPr/>
          <p:nvPr userDrawn="1"/>
        </p:nvSpPr>
        <p:spPr>
          <a:xfrm>
            <a:off x="-1" y="1992144"/>
            <a:ext cx="9476661" cy="4627834"/>
          </a:xfrm>
          <a:custGeom>
            <a:avLst/>
            <a:gdLst>
              <a:gd name="connsiteX0" fmla="*/ 11652 w 6995510"/>
              <a:gd name="connsiteY0" fmla="*/ 0 h 4209226"/>
              <a:gd name="connsiteX1" fmla="*/ 680028 w 6995510"/>
              <a:gd name="connsiteY1" fmla="*/ 1289493 h 4209226"/>
              <a:gd name="connsiteX2" fmla="*/ 2380525 w 6995510"/>
              <a:gd name="connsiteY2" fmla="*/ 1993258 h 4209226"/>
              <a:gd name="connsiteX3" fmla="*/ 6008857 w 6995510"/>
              <a:gd name="connsiteY3" fmla="*/ 2316188 h 4209226"/>
              <a:gd name="connsiteX4" fmla="*/ 6995510 w 6995510"/>
              <a:gd name="connsiteY4" fmla="*/ 4209226 h 4209226"/>
              <a:gd name="connsiteX5" fmla="*/ 4628909 w 6995510"/>
              <a:gd name="connsiteY5" fmla="*/ 1937580 h 4209226"/>
              <a:gd name="connsiteX6" fmla="*/ 2057704 w 6995510"/>
              <a:gd name="connsiteY6" fmla="*/ 2013302 h 4209226"/>
              <a:gd name="connsiteX7" fmla="*/ 149578 w 6995510"/>
              <a:gd name="connsiteY7" fmla="*/ 1173527 h 4209226"/>
              <a:gd name="connsiteX8" fmla="*/ 0 w 6995510"/>
              <a:gd name="connsiteY8" fmla="*/ 1002967 h 4209226"/>
              <a:gd name="connsiteX9" fmla="*/ 0 w 6995510"/>
              <a:gd name="connsiteY9" fmla="*/ 637792 h 4209226"/>
              <a:gd name="connsiteX0" fmla="*/ 11652 w 6995510"/>
              <a:gd name="connsiteY0" fmla="*/ 0 h 4209226"/>
              <a:gd name="connsiteX1" fmla="*/ 680028 w 6995510"/>
              <a:gd name="connsiteY1" fmla="*/ 1289493 h 4209226"/>
              <a:gd name="connsiteX2" fmla="*/ 2380525 w 6995510"/>
              <a:gd name="connsiteY2" fmla="*/ 1993258 h 4209226"/>
              <a:gd name="connsiteX3" fmla="*/ 6008857 w 6995510"/>
              <a:gd name="connsiteY3" fmla="*/ 2316188 h 4209226"/>
              <a:gd name="connsiteX4" fmla="*/ 6995510 w 6995510"/>
              <a:gd name="connsiteY4" fmla="*/ 4209226 h 4209226"/>
              <a:gd name="connsiteX5" fmla="*/ 4628909 w 6995510"/>
              <a:gd name="connsiteY5" fmla="*/ 1937580 h 4209226"/>
              <a:gd name="connsiteX6" fmla="*/ 2057704 w 6995510"/>
              <a:gd name="connsiteY6" fmla="*/ 2013302 h 4209226"/>
              <a:gd name="connsiteX7" fmla="*/ 149578 w 6995510"/>
              <a:gd name="connsiteY7" fmla="*/ 1173527 h 4209226"/>
              <a:gd name="connsiteX8" fmla="*/ 0 w 6995510"/>
              <a:gd name="connsiteY8" fmla="*/ 1002967 h 4209226"/>
              <a:gd name="connsiteX9" fmla="*/ 11652 w 6995510"/>
              <a:gd name="connsiteY9" fmla="*/ 0 h 4209226"/>
              <a:gd name="connsiteX0" fmla="*/ 4177 w 6988035"/>
              <a:gd name="connsiteY0" fmla="*/ 0 h 4209226"/>
              <a:gd name="connsiteX1" fmla="*/ 672553 w 6988035"/>
              <a:gd name="connsiteY1" fmla="*/ 1289493 h 4209226"/>
              <a:gd name="connsiteX2" fmla="*/ 2373050 w 6988035"/>
              <a:gd name="connsiteY2" fmla="*/ 1993258 h 4209226"/>
              <a:gd name="connsiteX3" fmla="*/ 6001382 w 6988035"/>
              <a:gd name="connsiteY3" fmla="*/ 2316188 h 4209226"/>
              <a:gd name="connsiteX4" fmla="*/ 6988035 w 6988035"/>
              <a:gd name="connsiteY4" fmla="*/ 4209226 h 4209226"/>
              <a:gd name="connsiteX5" fmla="*/ 4621434 w 6988035"/>
              <a:gd name="connsiteY5" fmla="*/ 1937580 h 4209226"/>
              <a:gd name="connsiteX6" fmla="*/ 2050229 w 6988035"/>
              <a:gd name="connsiteY6" fmla="*/ 2013302 h 4209226"/>
              <a:gd name="connsiteX7" fmla="*/ 142103 w 6988035"/>
              <a:gd name="connsiteY7" fmla="*/ 1173527 h 4209226"/>
              <a:gd name="connsiteX8" fmla="*/ 0 w 6988035"/>
              <a:gd name="connsiteY8" fmla="*/ 949970 h 4209226"/>
              <a:gd name="connsiteX9" fmla="*/ 4177 w 6988035"/>
              <a:gd name="connsiteY9" fmla="*/ 0 h 4209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88035" h="4209226">
                <a:moveTo>
                  <a:pt x="4177" y="0"/>
                </a:moveTo>
                <a:cubicBezTo>
                  <a:pt x="4177" y="0"/>
                  <a:pt x="201962" y="748307"/>
                  <a:pt x="672553" y="1289493"/>
                </a:cubicBezTo>
                <a:cubicBezTo>
                  <a:pt x="1049937" y="1721551"/>
                  <a:pt x="1604644" y="2084568"/>
                  <a:pt x="2373050" y="1993258"/>
                </a:cubicBezTo>
                <a:cubicBezTo>
                  <a:pt x="4105375" y="1786137"/>
                  <a:pt x="5451222" y="432058"/>
                  <a:pt x="6001382" y="2316188"/>
                </a:cubicBezTo>
                <a:cubicBezTo>
                  <a:pt x="6306017" y="3358471"/>
                  <a:pt x="6515169" y="3774940"/>
                  <a:pt x="6988035" y="4209226"/>
                </a:cubicBezTo>
                <a:cubicBezTo>
                  <a:pt x="6146880" y="3676948"/>
                  <a:pt x="5749036" y="2173653"/>
                  <a:pt x="4621434" y="1937580"/>
                </a:cubicBezTo>
                <a:cubicBezTo>
                  <a:pt x="3909862" y="1788364"/>
                  <a:pt x="3380163" y="2053390"/>
                  <a:pt x="2050229" y="2013302"/>
                </a:cubicBezTo>
                <a:cubicBezTo>
                  <a:pt x="1149114" y="1986020"/>
                  <a:pt x="536932" y="1588725"/>
                  <a:pt x="142103" y="1173527"/>
                </a:cubicBezTo>
                <a:lnTo>
                  <a:pt x="0" y="949970"/>
                </a:lnTo>
                <a:cubicBezTo>
                  <a:pt x="1392" y="633313"/>
                  <a:pt x="2785" y="316657"/>
                  <a:pt x="4177" y="0"/>
                </a:cubicBezTo>
                <a:close/>
              </a:path>
            </a:pathLst>
          </a:custGeom>
          <a:gradFill flip="none" rotWithShape="1">
            <a:gsLst>
              <a:gs pos="29000">
                <a:schemeClr val="accent2"/>
              </a:gs>
              <a:gs pos="100000">
                <a:schemeClr val="accent3">
                  <a:lumMod val="75000"/>
                </a:schemeClr>
              </a:gs>
              <a:gs pos="71000">
                <a:schemeClr val="accent3"/>
              </a:gs>
            </a:gsLst>
            <a:lin ang="15000000" scaled="0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CA430EB-71D1-424C-8FA1-28928B5337BA}"/>
              </a:ext>
            </a:extLst>
          </p:cNvPr>
          <p:cNvGrpSpPr/>
          <p:nvPr userDrawn="1"/>
        </p:nvGrpSpPr>
        <p:grpSpPr>
          <a:xfrm rot="173196">
            <a:off x="8137098" y="3293672"/>
            <a:ext cx="3380463" cy="3373828"/>
            <a:chOff x="8086298" y="3293672"/>
            <a:chExt cx="3380463" cy="337382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3D3120C-76F2-41DA-8AA4-6C75C6A780B5}"/>
                </a:ext>
              </a:extLst>
            </p:cNvPr>
            <p:cNvGrpSpPr/>
            <p:nvPr userDrawn="1"/>
          </p:nvGrpSpPr>
          <p:grpSpPr>
            <a:xfrm>
              <a:off x="10833500" y="3293672"/>
              <a:ext cx="633261" cy="515915"/>
              <a:chOff x="9809463" y="1631237"/>
              <a:chExt cx="1097012" cy="893731"/>
            </a:xfrm>
          </p:grpSpPr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6B264486-2A1E-4DBF-B6E6-1E800C73CDF6}"/>
                  </a:ext>
                </a:extLst>
              </p:cNvPr>
              <p:cNvSpPr/>
              <p:nvPr/>
            </p:nvSpPr>
            <p:spPr>
              <a:xfrm>
                <a:off x="9809463" y="1631237"/>
                <a:ext cx="1097012" cy="893731"/>
              </a:xfrm>
              <a:custGeom>
                <a:avLst/>
                <a:gdLst>
                  <a:gd name="connsiteX0" fmla="*/ 108535 w 1097012"/>
                  <a:gd name="connsiteY0" fmla="*/ 480094 h 893731"/>
                  <a:gd name="connsiteX1" fmla="*/ 92196 w 1097012"/>
                  <a:gd name="connsiteY1" fmla="*/ 374679 h 893731"/>
                  <a:gd name="connsiteX2" fmla="*/ 456310 w 1097012"/>
                  <a:gd name="connsiteY2" fmla="*/ 17187 h 893731"/>
                  <a:gd name="connsiteX3" fmla="*/ 806420 w 1097012"/>
                  <a:gd name="connsiteY3" fmla="*/ 271557 h 893731"/>
                  <a:gd name="connsiteX4" fmla="*/ 955801 w 1097012"/>
                  <a:gd name="connsiteY4" fmla="*/ 431970 h 893731"/>
                  <a:gd name="connsiteX5" fmla="*/ 951133 w 1097012"/>
                  <a:gd name="connsiteY5" fmla="*/ 473219 h 893731"/>
                  <a:gd name="connsiteX6" fmla="*/ 969805 w 1097012"/>
                  <a:gd name="connsiteY6" fmla="*/ 473219 h 893731"/>
                  <a:gd name="connsiteX7" fmla="*/ 1088844 w 1097012"/>
                  <a:gd name="connsiteY7" fmla="*/ 601550 h 893731"/>
                  <a:gd name="connsiteX8" fmla="*/ 955801 w 1097012"/>
                  <a:gd name="connsiteY8" fmla="*/ 732172 h 893731"/>
                  <a:gd name="connsiteX9" fmla="*/ 502991 w 1097012"/>
                  <a:gd name="connsiteY9" fmla="*/ 732172 h 893731"/>
                  <a:gd name="connsiteX10" fmla="*/ 353612 w 1097012"/>
                  <a:gd name="connsiteY10" fmla="*/ 878836 h 893731"/>
                  <a:gd name="connsiteX11" fmla="*/ 353612 w 1097012"/>
                  <a:gd name="connsiteY11" fmla="*/ 732172 h 893731"/>
                  <a:gd name="connsiteX12" fmla="*/ 150548 w 1097012"/>
                  <a:gd name="connsiteY12" fmla="*/ 732172 h 893731"/>
                  <a:gd name="connsiteX13" fmla="*/ 17506 w 1097012"/>
                  <a:gd name="connsiteY13" fmla="*/ 601550 h 893731"/>
                  <a:gd name="connsiteX14" fmla="*/ 108535 w 1097012"/>
                  <a:gd name="connsiteY14" fmla="*/ 480094 h 89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97012" h="893731">
                    <a:moveTo>
                      <a:pt x="108535" y="480094"/>
                    </a:moveTo>
                    <a:cubicBezTo>
                      <a:pt x="96864" y="445720"/>
                      <a:pt x="92196" y="411346"/>
                      <a:pt x="92196" y="374679"/>
                    </a:cubicBezTo>
                    <a:cubicBezTo>
                      <a:pt x="92196" y="177600"/>
                      <a:pt x="255581" y="17187"/>
                      <a:pt x="456310" y="17187"/>
                    </a:cubicBezTo>
                    <a:cubicBezTo>
                      <a:pt x="622030" y="17187"/>
                      <a:pt x="759739" y="124893"/>
                      <a:pt x="806420" y="271557"/>
                    </a:cubicBezTo>
                    <a:cubicBezTo>
                      <a:pt x="890448" y="278432"/>
                      <a:pt x="955801" y="347180"/>
                      <a:pt x="955801" y="431970"/>
                    </a:cubicBezTo>
                    <a:cubicBezTo>
                      <a:pt x="955801" y="445720"/>
                      <a:pt x="953466" y="459470"/>
                      <a:pt x="951133" y="473219"/>
                    </a:cubicBezTo>
                    <a:lnTo>
                      <a:pt x="969805" y="473219"/>
                    </a:lnTo>
                    <a:cubicBezTo>
                      <a:pt x="1037494" y="480094"/>
                      <a:pt x="1088844" y="535093"/>
                      <a:pt x="1088844" y="601550"/>
                    </a:cubicBezTo>
                    <a:cubicBezTo>
                      <a:pt x="1088844" y="672590"/>
                      <a:pt x="1028157" y="732172"/>
                      <a:pt x="955801" y="732172"/>
                    </a:cubicBezTo>
                    <a:lnTo>
                      <a:pt x="502991" y="732172"/>
                    </a:lnTo>
                    <a:lnTo>
                      <a:pt x="353612" y="878836"/>
                    </a:lnTo>
                    <a:lnTo>
                      <a:pt x="353612" y="732172"/>
                    </a:lnTo>
                    <a:lnTo>
                      <a:pt x="150548" y="732172"/>
                    </a:lnTo>
                    <a:cubicBezTo>
                      <a:pt x="78191" y="732172"/>
                      <a:pt x="17506" y="672590"/>
                      <a:pt x="17506" y="601550"/>
                    </a:cubicBezTo>
                    <a:cubicBezTo>
                      <a:pt x="17506" y="544259"/>
                      <a:pt x="54850" y="496135"/>
                      <a:pt x="108535" y="480094"/>
                    </a:cubicBezTo>
                    <a:close/>
                  </a:path>
                </a:pathLst>
              </a:custGeom>
              <a:solidFill>
                <a:srgbClr val="0035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570F6C5C-AE45-4651-B934-CD17E29709A6}"/>
                  </a:ext>
                </a:extLst>
              </p:cNvPr>
              <p:cNvSpPr/>
              <p:nvPr/>
            </p:nvSpPr>
            <p:spPr>
              <a:xfrm>
                <a:off x="10073213" y="1753969"/>
                <a:ext cx="396792" cy="504156"/>
              </a:xfrm>
              <a:custGeom>
                <a:avLst/>
                <a:gdLst>
                  <a:gd name="connsiteX0" fmla="*/ 17506 w 396791"/>
                  <a:gd name="connsiteY0" fmla="*/ 203823 h 504156"/>
                  <a:gd name="connsiteX1" fmla="*/ 227572 w 396791"/>
                  <a:gd name="connsiteY1" fmla="*/ 18202 h 504156"/>
                  <a:gd name="connsiteX2" fmla="*/ 393291 w 396791"/>
                  <a:gd name="connsiteY2" fmla="*/ 171740 h 504156"/>
                  <a:gd name="connsiteX3" fmla="*/ 360614 w 396791"/>
                  <a:gd name="connsiteY3" fmla="*/ 311529 h 504156"/>
                  <a:gd name="connsiteX4" fmla="*/ 360614 w 396791"/>
                  <a:gd name="connsiteY4" fmla="*/ 311529 h 504156"/>
                  <a:gd name="connsiteX5" fmla="*/ 239242 w 396791"/>
                  <a:gd name="connsiteY5" fmla="*/ 492567 h 504156"/>
                  <a:gd name="connsiteX6" fmla="*/ 171555 w 396791"/>
                  <a:gd name="connsiteY6" fmla="*/ 492567 h 504156"/>
                  <a:gd name="connsiteX7" fmla="*/ 50183 w 396791"/>
                  <a:gd name="connsiteY7" fmla="*/ 311529 h 504156"/>
                  <a:gd name="connsiteX8" fmla="*/ 50183 w 396791"/>
                  <a:gd name="connsiteY8" fmla="*/ 311529 h 504156"/>
                  <a:gd name="connsiteX9" fmla="*/ 17506 w 396791"/>
                  <a:gd name="connsiteY9" fmla="*/ 203823 h 504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6791" h="504156">
                    <a:moveTo>
                      <a:pt x="17506" y="203823"/>
                    </a:moveTo>
                    <a:cubicBezTo>
                      <a:pt x="17506" y="93825"/>
                      <a:pt x="113203" y="6744"/>
                      <a:pt x="227572" y="18202"/>
                    </a:cubicBezTo>
                    <a:cubicBezTo>
                      <a:pt x="311599" y="27368"/>
                      <a:pt x="379286" y="91534"/>
                      <a:pt x="393291" y="171740"/>
                    </a:cubicBezTo>
                    <a:cubicBezTo>
                      <a:pt x="402627" y="224447"/>
                      <a:pt x="388623" y="272572"/>
                      <a:pt x="360614" y="311529"/>
                    </a:cubicBezTo>
                    <a:lnTo>
                      <a:pt x="360614" y="311529"/>
                    </a:lnTo>
                    <a:lnTo>
                      <a:pt x="239242" y="492567"/>
                    </a:lnTo>
                    <a:cubicBezTo>
                      <a:pt x="222903" y="515483"/>
                      <a:pt x="187892" y="515483"/>
                      <a:pt x="171555" y="492567"/>
                    </a:cubicBezTo>
                    <a:lnTo>
                      <a:pt x="50183" y="311529"/>
                    </a:lnTo>
                    <a:lnTo>
                      <a:pt x="50183" y="311529"/>
                    </a:lnTo>
                    <a:cubicBezTo>
                      <a:pt x="31511" y="281738"/>
                      <a:pt x="17506" y="245072"/>
                      <a:pt x="17506" y="203823"/>
                    </a:cubicBezTo>
                    <a:close/>
                  </a:path>
                </a:pathLst>
              </a:custGeom>
              <a:solidFill>
                <a:srgbClr val="008E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54F2BD00-2D8E-4158-B509-780EE839A9A4}"/>
                  </a:ext>
                </a:extLst>
              </p:cNvPr>
              <p:cNvSpPr/>
              <p:nvPr/>
            </p:nvSpPr>
            <p:spPr>
              <a:xfrm>
                <a:off x="10171244" y="1848941"/>
                <a:ext cx="210066" cy="206246"/>
              </a:xfrm>
              <a:custGeom>
                <a:avLst/>
                <a:gdLst>
                  <a:gd name="connsiteX0" fmla="*/ 17506 w 210066"/>
                  <a:gd name="connsiteY0" fmla="*/ 108852 h 206245"/>
                  <a:gd name="connsiteX1" fmla="*/ 110868 w 210066"/>
                  <a:gd name="connsiteY1" fmla="*/ 200517 h 206245"/>
                  <a:gd name="connsiteX2" fmla="*/ 204231 w 210066"/>
                  <a:gd name="connsiteY2" fmla="*/ 108852 h 206245"/>
                  <a:gd name="connsiteX3" fmla="*/ 110868 w 210066"/>
                  <a:gd name="connsiteY3" fmla="*/ 17187 h 206245"/>
                  <a:gd name="connsiteX4" fmla="*/ 17506 w 210066"/>
                  <a:gd name="connsiteY4" fmla="*/ 108852 h 206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066" h="206245">
                    <a:moveTo>
                      <a:pt x="17506" y="108852"/>
                    </a:moveTo>
                    <a:cubicBezTo>
                      <a:pt x="17506" y="159267"/>
                      <a:pt x="59518" y="200517"/>
                      <a:pt x="110868" y="200517"/>
                    </a:cubicBezTo>
                    <a:cubicBezTo>
                      <a:pt x="162218" y="200517"/>
                      <a:pt x="204231" y="159267"/>
                      <a:pt x="204231" y="108852"/>
                    </a:cubicBezTo>
                    <a:cubicBezTo>
                      <a:pt x="204231" y="58436"/>
                      <a:pt x="162218" y="17187"/>
                      <a:pt x="110868" y="17187"/>
                    </a:cubicBezTo>
                    <a:cubicBezTo>
                      <a:pt x="59518" y="17187"/>
                      <a:pt x="17506" y="58436"/>
                      <a:pt x="17506" y="108852"/>
                    </a:cubicBezTo>
                    <a:close/>
                  </a:path>
                </a:pathLst>
              </a:custGeom>
              <a:solidFill>
                <a:srgbClr val="3BF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FBAD05F7-6499-4B9E-AC90-BDF3BB18BA65}"/>
                  </a:ext>
                </a:extLst>
              </p:cNvPr>
              <p:cNvSpPr/>
              <p:nvPr/>
            </p:nvSpPr>
            <p:spPr>
              <a:xfrm>
                <a:off x="9809463" y="1631237"/>
                <a:ext cx="1097012" cy="893731"/>
              </a:xfrm>
              <a:custGeom>
                <a:avLst/>
                <a:gdLst>
                  <a:gd name="connsiteX0" fmla="*/ 108535 w 1097012"/>
                  <a:gd name="connsiteY0" fmla="*/ 480094 h 893731"/>
                  <a:gd name="connsiteX1" fmla="*/ 92196 w 1097012"/>
                  <a:gd name="connsiteY1" fmla="*/ 374679 h 893731"/>
                  <a:gd name="connsiteX2" fmla="*/ 456310 w 1097012"/>
                  <a:gd name="connsiteY2" fmla="*/ 17187 h 893731"/>
                  <a:gd name="connsiteX3" fmla="*/ 806420 w 1097012"/>
                  <a:gd name="connsiteY3" fmla="*/ 271557 h 893731"/>
                  <a:gd name="connsiteX4" fmla="*/ 955801 w 1097012"/>
                  <a:gd name="connsiteY4" fmla="*/ 431970 h 893731"/>
                  <a:gd name="connsiteX5" fmla="*/ 951133 w 1097012"/>
                  <a:gd name="connsiteY5" fmla="*/ 473219 h 893731"/>
                  <a:gd name="connsiteX6" fmla="*/ 969805 w 1097012"/>
                  <a:gd name="connsiteY6" fmla="*/ 473219 h 893731"/>
                  <a:gd name="connsiteX7" fmla="*/ 1088844 w 1097012"/>
                  <a:gd name="connsiteY7" fmla="*/ 601550 h 893731"/>
                  <a:gd name="connsiteX8" fmla="*/ 955801 w 1097012"/>
                  <a:gd name="connsiteY8" fmla="*/ 732172 h 893731"/>
                  <a:gd name="connsiteX9" fmla="*/ 502991 w 1097012"/>
                  <a:gd name="connsiteY9" fmla="*/ 732172 h 893731"/>
                  <a:gd name="connsiteX10" fmla="*/ 353612 w 1097012"/>
                  <a:gd name="connsiteY10" fmla="*/ 878836 h 893731"/>
                  <a:gd name="connsiteX11" fmla="*/ 353612 w 1097012"/>
                  <a:gd name="connsiteY11" fmla="*/ 732172 h 893731"/>
                  <a:gd name="connsiteX12" fmla="*/ 150548 w 1097012"/>
                  <a:gd name="connsiteY12" fmla="*/ 732172 h 893731"/>
                  <a:gd name="connsiteX13" fmla="*/ 17506 w 1097012"/>
                  <a:gd name="connsiteY13" fmla="*/ 601550 h 893731"/>
                  <a:gd name="connsiteX14" fmla="*/ 108535 w 1097012"/>
                  <a:gd name="connsiteY14" fmla="*/ 480094 h 89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97012" h="893731">
                    <a:moveTo>
                      <a:pt x="108535" y="480094"/>
                    </a:moveTo>
                    <a:cubicBezTo>
                      <a:pt x="96864" y="445720"/>
                      <a:pt x="92196" y="411346"/>
                      <a:pt x="92196" y="374679"/>
                    </a:cubicBezTo>
                    <a:cubicBezTo>
                      <a:pt x="92196" y="177600"/>
                      <a:pt x="255581" y="17187"/>
                      <a:pt x="456310" y="17187"/>
                    </a:cubicBezTo>
                    <a:cubicBezTo>
                      <a:pt x="622030" y="17187"/>
                      <a:pt x="759739" y="124893"/>
                      <a:pt x="806420" y="271557"/>
                    </a:cubicBezTo>
                    <a:cubicBezTo>
                      <a:pt x="890448" y="278432"/>
                      <a:pt x="955801" y="347180"/>
                      <a:pt x="955801" y="431970"/>
                    </a:cubicBezTo>
                    <a:cubicBezTo>
                      <a:pt x="955801" y="445720"/>
                      <a:pt x="953466" y="459470"/>
                      <a:pt x="951133" y="473219"/>
                    </a:cubicBezTo>
                    <a:lnTo>
                      <a:pt x="969805" y="473219"/>
                    </a:lnTo>
                    <a:cubicBezTo>
                      <a:pt x="1037494" y="480094"/>
                      <a:pt x="1088844" y="535093"/>
                      <a:pt x="1088844" y="601550"/>
                    </a:cubicBezTo>
                    <a:cubicBezTo>
                      <a:pt x="1088844" y="672590"/>
                      <a:pt x="1028157" y="732172"/>
                      <a:pt x="955801" y="732172"/>
                    </a:cubicBezTo>
                    <a:lnTo>
                      <a:pt x="502991" y="732172"/>
                    </a:lnTo>
                    <a:lnTo>
                      <a:pt x="353612" y="878836"/>
                    </a:lnTo>
                    <a:lnTo>
                      <a:pt x="353612" y="732172"/>
                    </a:lnTo>
                    <a:lnTo>
                      <a:pt x="150548" y="732172"/>
                    </a:lnTo>
                    <a:cubicBezTo>
                      <a:pt x="78191" y="732172"/>
                      <a:pt x="17506" y="672590"/>
                      <a:pt x="17506" y="601550"/>
                    </a:cubicBezTo>
                    <a:cubicBezTo>
                      <a:pt x="17506" y="544259"/>
                      <a:pt x="54850" y="496135"/>
                      <a:pt x="108535" y="480094"/>
                    </a:cubicBezTo>
                    <a:close/>
                  </a:path>
                </a:pathLst>
              </a:custGeom>
              <a:solidFill>
                <a:srgbClr val="0035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13F0F054-2CAF-4C4F-BFFF-2E79CD96175D}"/>
                  </a:ext>
                </a:extLst>
              </p:cNvPr>
              <p:cNvSpPr/>
              <p:nvPr/>
            </p:nvSpPr>
            <p:spPr>
              <a:xfrm>
                <a:off x="10073213" y="1753969"/>
                <a:ext cx="396792" cy="504156"/>
              </a:xfrm>
              <a:custGeom>
                <a:avLst/>
                <a:gdLst>
                  <a:gd name="connsiteX0" fmla="*/ 17506 w 396791"/>
                  <a:gd name="connsiteY0" fmla="*/ 203823 h 504156"/>
                  <a:gd name="connsiteX1" fmla="*/ 227572 w 396791"/>
                  <a:gd name="connsiteY1" fmla="*/ 18202 h 504156"/>
                  <a:gd name="connsiteX2" fmla="*/ 393291 w 396791"/>
                  <a:gd name="connsiteY2" fmla="*/ 171740 h 504156"/>
                  <a:gd name="connsiteX3" fmla="*/ 360614 w 396791"/>
                  <a:gd name="connsiteY3" fmla="*/ 311529 h 504156"/>
                  <a:gd name="connsiteX4" fmla="*/ 360614 w 396791"/>
                  <a:gd name="connsiteY4" fmla="*/ 311529 h 504156"/>
                  <a:gd name="connsiteX5" fmla="*/ 239242 w 396791"/>
                  <a:gd name="connsiteY5" fmla="*/ 492567 h 504156"/>
                  <a:gd name="connsiteX6" fmla="*/ 171555 w 396791"/>
                  <a:gd name="connsiteY6" fmla="*/ 492567 h 504156"/>
                  <a:gd name="connsiteX7" fmla="*/ 50183 w 396791"/>
                  <a:gd name="connsiteY7" fmla="*/ 311529 h 504156"/>
                  <a:gd name="connsiteX8" fmla="*/ 50183 w 396791"/>
                  <a:gd name="connsiteY8" fmla="*/ 311529 h 504156"/>
                  <a:gd name="connsiteX9" fmla="*/ 17506 w 396791"/>
                  <a:gd name="connsiteY9" fmla="*/ 203823 h 504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6791" h="504156">
                    <a:moveTo>
                      <a:pt x="17506" y="203823"/>
                    </a:moveTo>
                    <a:cubicBezTo>
                      <a:pt x="17506" y="93825"/>
                      <a:pt x="113203" y="6744"/>
                      <a:pt x="227572" y="18202"/>
                    </a:cubicBezTo>
                    <a:cubicBezTo>
                      <a:pt x="311599" y="27368"/>
                      <a:pt x="379286" y="91534"/>
                      <a:pt x="393291" y="171740"/>
                    </a:cubicBezTo>
                    <a:cubicBezTo>
                      <a:pt x="402627" y="224447"/>
                      <a:pt x="388623" y="272572"/>
                      <a:pt x="360614" y="311529"/>
                    </a:cubicBezTo>
                    <a:lnTo>
                      <a:pt x="360614" y="311529"/>
                    </a:lnTo>
                    <a:lnTo>
                      <a:pt x="239242" y="492567"/>
                    </a:lnTo>
                    <a:cubicBezTo>
                      <a:pt x="222903" y="515483"/>
                      <a:pt x="187892" y="515483"/>
                      <a:pt x="171555" y="492567"/>
                    </a:cubicBezTo>
                    <a:lnTo>
                      <a:pt x="50183" y="311529"/>
                    </a:lnTo>
                    <a:lnTo>
                      <a:pt x="50183" y="311529"/>
                    </a:lnTo>
                    <a:cubicBezTo>
                      <a:pt x="31511" y="281738"/>
                      <a:pt x="17506" y="245072"/>
                      <a:pt x="17506" y="203823"/>
                    </a:cubicBezTo>
                    <a:close/>
                  </a:path>
                </a:pathLst>
              </a:custGeom>
              <a:solidFill>
                <a:srgbClr val="008E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A420CD66-E0E5-4C50-B787-D50F939BA95A}"/>
                  </a:ext>
                </a:extLst>
              </p:cNvPr>
              <p:cNvSpPr/>
              <p:nvPr/>
            </p:nvSpPr>
            <p:spPr>
              <a:xfrm>
                <a:off x="10171244" y="1848941"/>
                <a:ext cx="210066" cy="206246"/>
              </a:xfrm>
              <a:custGeom>
                <a:avLst/>
                <a:gdLst>
                  <a:gd name="connsiteX0" fmla="*/ 17506 w 210066"/>
                  <a:gd name="connsiteY0" fmla="*/ 108852 h 206245"/>
                  <a:gd name="connsiteX1" fmla="*/ 110868 w 210066"/>
                  <a:gd name="connsiteY1" fmla="*/ 200517 h 206245"/>
                  <a:gd name="connsiteX2" fmla="*/ 204231 w 210066"/>
                  <a:gd name="connsiteY2" fmla="*/ 108852 h 206245"/>
                  <a:gd name="connsiteX3" fmla="*/ 110868 w 210066"/>
                  <a:gd name="connsiteY3" fmla="*/ 17187 h 206245"/>
                  <a:gd name="connsiteX4" fmla="*/ 17506 w 210066"/>
                  <a:gd name="connsiteY4" fmla="*/ 108852 h 206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066" h="206245">
                    <a:moveTo>
                      <a:pt x="17506" y="108852"/>
                    </a:moveTo>
                    <a:cubicBezTo>
                      <a:pt x="17506" y="159267"/>
                      <a:pt x="59518" y="200517"/>
                      <a:pt x="110868" y="200517"/>
                    </a:cubicBezTo>
                    <a:cubicBezTo>
                      <a:pt x="162218" y="200517"/>
                      <a:pt x="204231" y="159267"/>
                      <a:pt x="204231" y="108852"/>
                    </a:cubicBezTo>
                    <a:cubicBezTo>
                      <a:pt x="204231" y="58436"/>
                      <a:pt x="162218" y="17187"/>
                      <a:pt x="110868" y="17187"/>
                    </a:cubicBezTo>
                    <a:cubicBezTo>
                      <a:pt x="59518" y="17187"/>
                      <a:pt x="17506" y="58436"/>
                      <a:pt x="17506" y="108852"/>
                    </a:cubicBezTo>
                    <a:close/>
                  </a:path>
                </a:pathLst>
              </a:custGeom>
              <a:solidFill>
                <a:srgbClr val="3BF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AAFFFE10-E2CE-4CE7-B2B0-24E39D531F44}"/>
                </a:ext>
              </a:extLst>
            </p:cNvPr>
            <p:cNvGrpSpPr/>
            <p:nvPr userDrawn="1"/>
          </p:nvGrpSpPr>
          <p:grpSpPr>
            <a:xfrm>
              <a:off x="10086858" y="3609919"/>
              <a:ext cx="525472" cy="515915"/>
              <a:chOff x="8314577" y="1206617"/>
              <a:chExt cx="910287" cy="893731"/>
            </a:xfrm>
          </p:grpSpPr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82D61C6F-FBB3-4AC4-8971-64CBD527D64B}"/>
                  </a:ext>
                </a:extLst>
              </p:cNvPr>
              <p:cNvSpPr/>
              <p:nvPr/>
            </p:nvSpPr>
            <p:spPr>
              <a:xfrm>
                <a:off x="8314577" y="1206617"/>
                <a:ext cx="910287" cy="893731"/>
              </a:xfrm>
              <a:custGeom>
                <a:avLst/>
                <a:gdLst>
                  <a:gd name="connsiteX0" fmla="*/ 507418 w 910286"/>
                  <a:gd name="connsiteY0" fmla="*/ 66485 h 893731"/>
                  <a:gd name="connsiteX1" fmla="*/ 850714 w 910286"/>
                  <a:gd name="connsiteY1" fmla="*/ 498190 h 893731"/>
                  <a:gd name="connsiteX2" fmla="*/ 411012 w 910286"/>
                  <a:gd name="connsiteY2" fmla="*/ 835242 h 893731"/>
                  <a:gd name="connsiteX3" fmla="*/ 67716 w 910286"/>
                  <a:gd name="connsiteY3" fmla="*/ 403538 h 893731"/>
                  <a:gd name="connsiteX4" fmla="*/ 507418 w 910286"/>
                  <a:gd name="connsiteY4" fmla="*/ 66485 h 89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0286" h="893731">
                    <a:moveTo>
                      <a:pt x="507418" y="66485"/>
                    </a:moveTo>
                    <a:cubicBezTo>
                      <a:pt x="723637" y="92622"/>
                      <a:pt x="877336" y="285903"/>
                      <a:pt x="850714" y="498190"/>
                    </a:cubicBezTo>
                    <a:cubicBezTo>
                      <a:pt x="824093" y="710476"/>
                      <a:pt x="627231" y="861380"/>
                      <a:pt x="411012" y="835242"/>
                    </a:cubicBezTo>
                    <a:cubicBezTo>
                      <a:pt x="194793" y="809105"/>
                      <a:pt x="41095" y="615824"/>
                      <a:pt x="67716" y="403538"/>
                    </a:cubicBezTo>
                    <a:cubicBezTo>
                      <a:pt x="94338" y="191251"/>
                      <a:pt x="291199" y="40347"/>
                      <a:pt x="507418" y="66485"/>
                    </a:cubicBezTo>
                    <a:close/>
                  </a:path>
                </a:pathLst>
              </a:custGeom>
              <a:solidFill>
                <a:srgbClr val="005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43E53720-D9EC-44EA-B81C-331B1B139A93}"/>
                  </a:ext>
                </a:extLst>
              </p:cNvPr>
              <p:cNvSpPr/>
              <p:nvPr/>
            </p:nvSpPr>
            <p:spPr>
              <a:xfrm>
                <a:off x="8516390" y="1482282"/>
                <a:ext cx="233407" cy="137497"/>
              </a:xfrm>
              <a:custGeom>
                <a:avLst/>
                <a:gdLst>
                  <a:gd name="connsiteX0" fmla="*/ 204231 w 233406"/>
                  <a:gd name="connsiteY0" fmla="*/ 138643 h 137497"/>
                  <a:gd name="connsiteX1" fmla="*/ 185558 w 233406"/>
                  <a:gd name="connsiteY1" fmla="*/ 120310 h 137497"/>
                  <a:gd name="connsiteX2" fmla="*/ 120204 w 233406"/>
                  <a:gd name="connsiteY2" fmla="*/ 56145 h 137497"/>
                  <a:gd name="connsiteX3" fmla="*/ 54851 w 233406"/>
                  <a:gd name="connsiteY3" fmla="*/ 120310 h 137497"/>
                  <a:gd name="connsiteX4" fmla="*/ 36178 w 233406"/>
                  <a:gd name="connsiteY4" fmla="*/ 138643 h 137497"/>
                  <a:gd name="connsiteX5" fmla="*/ 17506 w 233406"/>
                  <a:gd name="connsiteY5" fmla="*/ 120310 h 137497"/>
                  <a:gd name="connsiteX6" fmla="*/ 122539 w 233406"/>
                  <a:gd name="connsiteY6" fmla="*/ 17187 h 137497"/>
                  <a:gd name="connsiteX7" fmla="*/ 227572 w 233406"/>
                  <a:gd name="connsiteY7" fmla="*/ 120310 h 137497"/>
                  <a:gd name="connsiteX8" fmla="*/ 204231 w 233406"/>
                  <a:gd name="connsiteY8" fmla="*/ 138643 h 137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3406" h="137497">
                    <a:moveTo>
                      <a:pt x="204231" y="138643"/>
                    </a:moveTo>
                    <a:cubicBezTo>
                      <a:pt x="192561" y="138643"/>
                      <a:pt x="185558" y="129476"/>
                      <a:pt x="185558" y="120310"/>
                    </a:cubicBezTo>
                    <a:cubicBezTo>
                      <a:pt x="185558" y="83644"/>
                      <a:pt x="155215" y="56145"/>
                      <a:pt x="120204" y="56145"/>
                    </a:cubicBezTo>
                    <a:cubicBezTo>
                      <a:pt x="82859" y="56145"/>
                      <a:pt x="54851" y="85936"/>
                      <a:pt x="54851" y="120310"/>
                    </a:cubicBezTo>
                    <a:cubicBezTo>
                      <a:pt x="54851" y="131768"/>
                      <a:pt x="45514" y="138643"/>
                      <a:pt x="36178" y="138643"/>
                    </a:cubicBezTo>
                    <a:cubicBezTo>
                      <a:pt x="24507" y="138643"/>
                      <a:pt x="17506" y="129476"/>
                      <a:pt x="17506" y="120310"/>
                    </a:cubicBezTo>
                    <a:cubicBezTo>
                      <a:pt x="17506" y="63020"/>
                      <a:pt x="64187" y="17187"/>
                      <a:pt x="122539" y="17187"/>
                    </a:cubicBezTo>
                    <a:cubicBezTo>
                      <a:pt x="180890" y="17187"/>
                      <a:pt x="227572" y="63020"/>
                      <a:pt x="227572" y="120310"/>
                    </a:cubicBezTo>
                    <a:cubicBezTo>
                      <a:pt x="225237" y="129476"/>
                      <a:pt x="215901" y="138643"/>
                      <a:pt x="204231" y="138643"/>
                    </a:cubicBezTo>
                    <a:close/>
                  </a:path>
                </a:pathLst>
              </a:custGeom>
              <a:solidFill>
                <a:srgbClr val="3BF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78FF003A-36B3-4BFB-B6AD-55BA6460248B}"/>
                  </a:ext>
                </a:extLst>
              </p:cNvPr>
              <p:cNvSpPr/>
              <p:nvPr/>
            </p:nvSpPr>
            <p:spPr>
              <a:xfrm>
                <a:off x="8791809" y="1482282"/>
                <a:ext cx="233407" cy="137497"/>
              </a:xfrm>
              <a:custGeom>
                <a:avLst/>
                <a:gdLst>
                  <a:gd name="connsiteX0" fmla="*/ 204231 w 233406"/>
                  <a:gd name="connsiteY0" fmla="*/ 138643 h 137497"/>
                  <a:gd name="connsiteX1" fmla="*/ 185559 w 233406"/>
                  <a:gd name="connsiteY1" fmla="*/ 120310 h 137497"/>
                  <a:gd name="connsiteX2" fmla="*/ 120204 w 233406"/>
                  <a:gd name="connsiteY2" fmla="*/ 56145 h 137497"/>
                  <a:gd name="connsiteX3" fmla="*/ 54851 w 233406"/>
                  <a:gd name="connsiteY3" fmla="*/ 120310 h 137497"/>
                  <a:gd name="connsiteX4" fmla="*/ 36178 w 233406"/>
                  <a:gd name="connsiteY4" fmla="*/ 138643 h 137497"/>
                  <a:gd name="connsiteX5" fmla="*/ 17506 w 233406"/>
                  <a:gd name="connsiteY5" fmla="*/ 120310 h 137497"/>
                  <a:gd name="connsiteX6" fmla="*/ 122539 w 233406"/>
                  <a:gd name="connsiteY6" fmla="*/ 17187 h 137497"/>
                  <a:gd name="connsiteX7" fmla="*/ 227572 w 233406"/>
                  <a:gd name="connsiteY7" fmla="*/ 120310 h 137497"/>
                  <a:gd name="connsiteX8" fmla="*/ 204231 w 233406"/>
                  <a:gd name="connsiteY8" fmla="*/ 138643 h 137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3406" h="137497">
                    <a:moveTo>
                      <a:pt x="204231" y="138643"/>
                    </a:moveTo>
                    <a:cubicBezTo>
                      <a:pt x="192561" y="138643"/>
                      <a:pt x="185559" y="129476"/>
                      <a:pt x="185559" y="120310"/>
                    </a:cubicBezTo>
                    <a:cubicBezTo>
                      <a:pt x="185559" y="83644"/>
                      <a:pt x="155215" y="56145"/>
                      <a:pt x="120204" y="56145"/>
                    </a:cubicBezTo>
                    <a:cubicBezTo>
                      <a:pt x="82860" y="56145"/>
                      <a:pt x="54851" y="85936"/>
                      <a:pt x="54851" y="120310"/>
                    </a:cubicBezTo>
                    <a:cubicBezTo>
                      <a:pt x="54851" y="131768"/>
                      <a:pt x="45515" y="138643"/>
                      <a:pt x="36178" y="138643"/>
                    </a:cubicBezTo>
                    <a:cubicBezTo>
                      <a:pt x="26842" y="138643"/>
                      <a:pt x="17506" y="129476"/>
                      <a:pt x="17506" y="120310"/>
                    </a:cubicBezTo>
                    <a:cubicBezTo>
                      <a:pt x="17506" y="63020"/>
                      <a:pt x="64187" y="17187"/>
                      <a:pt x="122539" y="17187"/>
                    </a:cubicBezTo>
                    <a:cubicBezTo>
                      <a:pt x="180890" y="17187"/>
                      <a:pt x="227572" y="63020"/>
                      <a:pt x="227572" y="120310"/>
                    </a:cubicBezTo>
                    <a:cubicBezTo>
                      <a:pt x="222904" y="129476"/>
                      <a:pt x="215901" y="138643"/>
                      <a:pt x="204231" y="138643"/>
                    </a:cubicBezTo>
                    <a:close/>
                  </a:path>
                </a:pathLst>
              </a:custGeom>
              <a:solidFill>
                <a:srgbClr val="3BF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B421ACE0-0FCE-4183-877A-03F4D1C64056}"/>
                  </a:ext>
                </a:extLst>
              </p:cNvPr>
              <p:cNvSpPr/>
              <p:nvPr/>
            </p:nvSpPr>
            <p:spPr>
              <a:xfrm>
                <a:off x="8556068" y="1699985"/>
                <a:ext cx="420132" cy="229162"/>
              </a:xfrm>
              <a:custGeom>
                <a:avLst/>
                <a:gdLst>
                  <a:gd name="connsiteX0" fmla="*/ 218236 w 420132"/>
                  <a:gd name="connsiteY0" fmla="*/ 214266 h 229161"/>
                  <a:gd name="connsiteX1" fmla="*/ 418966 w 420132"/>
                  <a:gd name="connsiteY1" fmla="*/ 17187 h 229161"/>
                  <a:gd name="connsiteX2" fmla="*/ 17506 w 420132"/>
                  <a:gd name="connsiteY2" fmla="*/ 17187 h 229161"/>
                  <a:gd name="connsiteX3" fmla="*/ 218236 w 420132"/>
                  <a:gd name="connsiteY3" fmla="*/ 214266 h 229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132" h="229161">
                    <a:moveTo>
                      <a:pt x="218236" y="214266"/>
                    </a:moveTo>
                    <a:cubicBezTo>
                      <a:pt x="327937" y="214266"/>
                      <a:pt x="418966" y="124893"/>
                      <a:pt x="418966" y="17187"/>
                    </a:cubicBezTo>
                    <a:lnTo>
                      <a:pt x="17506" y="17187"/>
                    </a:lnTo>
                    <a:cubicBezTo>
                      <a:pt x="17506" y="124893"/>
                      <a:pt x="106201" y="214266"/>
                      <a:pt x="218236" y="214266"/>
                    </a:cubicBezTo>
                    <a:close/>
                  </a:path>
                </a:pathLst>
              </a:custGeom>
              <a:solidFill>
                <a:srgbClr val="001B8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AEAAC2F9-A059-4E01-BDCB-28FB4FFACF74}"/>
                  </a:ext>
                </a:extLst>
              </p:cNvPr>
              <p:cNvSpPr/>
              <p:nvPr/>
            </p:nvSpPr>
            <p:spPr>
              <a:xfrm>
                <a:off x="8553735" y="1697694"/>
                <a:ext cx="420132" cy="91665"/>
              </a:xfrm>
              <a:custGeom>
                <a:avLst/>
                <a:gdLst>
                  <a:gd name="connsiteX0" fmla="*/ 33844 w 420132"/>
                  <a:gd name="connsiteY0" fmla="*/ 92811 h 91664"/>
                  <a:gd name="connsiteX1" fmla="*/ 404960 w 420132"/>
                  <a:gd name="connsiteY1" fmla="*/ 92811 h 91664"/>
                  <a:gd name="connsiteX2" fmla="*/ 418965 w 420132"/>
                  <a:gd name="connsiteY2" fmla="*/ 17187 h 91664"/>
                  <a:gd name="connsiteX3" fmla="*/ 17506 w 420132"/>
                  <a:gd name="connsiteY3" fmla="*/ 17187 h 91664"/>
                  <a:gd name="connsiteX4" fmla="*/ 33844 w 420132"/>
                  <a:gd name="connsiteY4" fmla="*/ 92811 h 91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0132" h="91664">
                    <a:moveTo>
                      <a:pt x="33844" y="92811"/>
                    </a:moveTo>
                    <a:lnTo>
                      <a:pt x="404960" y="92811"/>
                    </a:lnTo>
                    <a:cubicBezTo>
                      <a:pt x="414297" y="69894"/>
                      <a:pt x="418965" y="44686"/>
                      <a:pt x="418965" y="17187"/>
                    </a:cubicBezTo>
                    <a:lnTo>
                      <a:pt x="17506" y="17187"/>
                    </a:lnTo>
                    <a:cubicBezTo>
                      <a:pt x="19839" y="44686"/>
                      <a:pt x="24507" y="69894"/>
                      <a:pt x="33844" y="92811"/>
                    </a:cubicBezTo>
                    <a:close/>
                  </a:path>
                </a:pathLst>
              </a:custGeom>
              <a:solidFill>
                <a:srgbClr val="3BF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AB14A22A-B8F2-4FCC-A275-9C49B0D8ED9F}"/>
                  </a:ext>
                </a:extLst>
              </p:cNvPr>
              <p:cNvSpPr/>
              <p:nvPr/>
            </p:nvSpPr>
            <p:spPr>
              <a:xfrm>
                <a:off x="8314577" y="1206617"/>
                <a:ext cx="910287" cy="893731"/>
              </a:xfrm>
              <a:custGeom>
                <a:avLst/>
                <a:gdLst>
                  <a:gd name="connsiteX0" fmla="*/ 507418 w 910286"/>
                  <a:gd name="connsiteY0" fmla="*/ 66485 h 893731"/>
                  <a:gd name="connsiteX1" fmla="*/ 850714 w 910286"/>
                  <a:gd name="connsiteY1" fmla="*/ 498190 h 893731"/>
                  <a:gd name="connsiteX2" fmla="*/ 411012 w 910286"/>
                  <a:gd name="connsiteY2" fmla="*/ 835242 h 893731"/>
                  <a:gd name="connsiteX3" fmla="*/ 67716 w 910286"/>
                  <a:gd name="connsiteY3" fmla="*/ 403538 h 893731"/>
                  <a:gd name="connsiteX4" fmla="*/ 507418 w 910286"/>
                  <a:gd name="connsiteY4" fmla="*/ 66485 h 89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0286" h="893731">
                    <a:moveTo>
                      <a:pt x="507418" y="66485"/>
                    </a:moveTo>
                    <a:cubicBezTo>
                      <a:pt x="723637" y="92622"/>
                      <a:pt x="877336" y="285903"/>
                      <a:pt x="850714" y="498190"/>
                    </a:cubicBezTo>
                    <a:cubicBezTo>
                      <a:pt x="824093" y="710476"/>
                      <a:pt x="627231" y="861380"/>
                      <a:pt x="411012" y="835242"/>
                    </a:cubicBezTo>
                    <a:cubicBezTo>
                      <a:pt x="194793" y="809105"/>
                      <a:pt x="41095" y="615824"/>
                      <a:pt x="67716" y="403538"/>
                    </a:cubicBezTo>
                    <a:cubicBezTo>
                      <a:pt x="94338" y="191251"/>
                      <a:pt x="291199" y="40347"/>
                      <a:pt x="507418" y="66485"/>
                    </a:cubicBezTo>
                    <a:close/>
                  </a:path>
                </a:pathLst>
              </a:custGeom>
              <a:solidFill>
                <a:srgbClr val="005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F19C35AB-0632-47C0-BEBA-46750619CDC0}"/>
                  </a:ext>
                </a:extLst>
              </p:cNvPr>
              <p:cNvSpPr/>
              <p:nvPr/>
            </p:nvSpPr>
            <p:spPr>
              <a:xfrm>
                <a:off x="8516390" y="1482282"/>
                <a:ext cx="233407" cy="137497"/>
              </a:xfrm>
              <a:custGeom>
                <a:avLst/>
                <a:gdLst>
                  <a:gd name="connsiteX0" fmla="*/ 204231 w 233406"/>
                  <a:gd name="connsiteY0" fmla="*/ 138643 h 137497"/>
                  <a:gd name="connsiteX1" fmla="*/ 185558 w 233406"/>
                  <a:gd name="connsiteY1" fmla="*/ 120310 h 137497"/>
                  <a:gd name="connsiteX2" fmla="*/ 120204 w 233406"/>
                  <a:gd name="connsiteY2" fmla="*/ 56145 h 137497"/>
                  <a:gd name="connsiteX3" fmla="*/ 54851 w 233406"/>
                  <a:gd name="connsiteY3" fmla="*/ 120310 h 137497"/>
                  <a:gd name="connsiteX4" fmla="*/ 36178 w 233406"/>
                  <a:gd name="connsiteY4" fmla="*/ 138643 h 137497"/>
                  <a:gd name="connsiteX5" fmla="*/ 17506 w 233406"/>
                  <a:gd name="connsiteY5" fmla="*/ 120310 h 137497"/>
                  <a:gd name="connsiteX6" fmla="*/ 122539 w 233406"/>
                  <a:gd name="connsiteY6" fmla="*/ 17187 h 137497"/>
                  <a:gd name="connsiteX7" fmla="*/ 227572 w 233406"/>
                  <a:gd name="connsiteY7" fmla="*/ 120310 h 137497"/>
                  <a:gd name="connsiteX8" fmla="*/ 204231 w 233406"/>
                  <a:gd name="connsiteY8" fmla="*/ 138643 h 137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3406" h="137497">
                    <a:moveTo>
                      <a:pt x="204231" y="138643"/>
                    </a:moveTo>
                    <a:cubicBezTo>
                      <a:pt x="192561" y="138643"/>
                      <a:pt x="185558" y="129476"/>
                      <a:pt x="185558" y="120310"/>
                    </a:cubicBezTo>
                    <a:cubicBezTo>
                      <a:pt x="185558" y="83644"/>
                      <a:pt x="155215" y="56145"/>
                      <a:pt x="120204" y="56145"/>
                    </a:cubicBezTo>
                    <a:cubicBezTo>
                      <a:pt x="82859" y="56145"/>
                      <a:pt x="54851" y="85936"/>
                      <a:pt x="54851" y="120310"/>
                    </a:cubicBezTo>
                    <a:cubicBezTo>
                      <a:pt x="54851" y="131768"/>
                      <a:pt x="45514" y="138643"/>
                      <a:pt x="36178" y="138643"/>
                    </a:cubicBezTo>
                    <a:cubicBezTo>
                      <a:pt x="24507" y="138643"/>
                      <a:pt x="17506" y="129476"/>
                      <a:pt x="17506" y="120310"/>
                    </a:cubicBezTo>
                    <a:cubicBezTo>
                      <a:pt x="17506" y="63020"/>
                      <a:pt x="64187" y="17187"/>
                      <a:pt x="122539" y="17187"/>
                    </a:cubicBezTo>
                    <a:cubicBezTo>
                      <a:pt x="180890" y="17187"/>
                      <a:pt x="227572" y="63020"/>
                      <a:pt x="227572" y="120310"/>
                    </a:cubicBezTo>
                    <a:cubicBezTo>
                      <a:pt x="225237" y="129476"/>
                      <a:pt x="215901" y="138643"/>
                      <a:pt x="204231" y="138643"/>
                    </a:cubicBezTo>
                    <a:close/>
                  </a:path>
                </a:pathLst>
              </a:custGeom>
              <a:solidFill>
                <a:srgbClr val="3BF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5451B552-F032-4AE7-B3CB-9FC5744AA616}"/>
                  </a:ext>
                </a:extLst>
              </p:cNvPr>
              <p:cNvSpPr/>
              <p:nvPr/>
            </p:nvSpPr>
            <p:spPr>
              <a:xfrm>
                <a:off x="8791809" y="1482282"/>
                <a:ext cx="233407" cy="137497"/>
              </a:xfrm>
              <a:custGeom>
                <a:avLst/>
                <a:gdLst>
                  <a:gd name="connsiteX0" fmla="*/ 204231 w 233406"/>
                  <a:gd name="connsiteY0" fmla="*/ 138643 h 137497"/>
                  <a:gd name="connsiteX1" fmla="*/ 185559 w 233406"/>
                  <a:gd name="connsiteY1" fmla="*/ 120310 h 137497"/>
                  <a:gd name="connsiteX2" fmla="*/ 120204 w 233406"/>
                  <a:gd name="connsiteY2" fmla="*/ 56145 h 137497"/>
                  <a:gd name="connsiteX3" fmla="*/ 54851 w 233406"/>
                  <a:gd name="connsiteY3" fmla="*/ 120310 h 137497"/>
                  <a:gd name="connsiteX4" fmla="*/ 36178 w 233406"/>
                  <a:gd name="connsiteY4" fmla="*/ 138643 h 137497"/>
                  <a:gd name="connsiteX5" fmla="*/ 17506 w 233406"/>
                  <a:gd name="connsiteY5" fmla="*/ 120310 h 137497"/>
                  <a:gd name="connsiteX6" fmla="*/ 122539 w 233406"/>
                  <a:gd name="connsiteY6" fmla="*/ 17187 h 137497"/>
                  <a:gd name="connsiteX7" fmla="*/ 227572 w 233406"/>
                  <a:gd name="connsiteY7" fmla="*/ 120310 h 137497"/>
                  <a:gd name="connsiteX8" fmla="*/ 204231 w 233406"/>
                  <a:gd name="connsiteY8" fmla="*/ 138643 h 137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3406" h="137497">
                    <a:moveTo>
                      <a:pt x="204231" y="138643"/>
                    </a:moveTo>
                    <a:cubicBezTo>
                      <a:pt x="192561" y="138643"/>
                      <a:pt x="185559" y="129476"/>
                      <a:pt x="185559" y="120310"/>
                    </a:cubicBezTo>
                    <a:cubicBezTo>
                      <a:pt x="185559" y="83644"/>
                      <a:pt x="155215" y="56145"/>
                      <a:pt x="120204" y="56145"/>
                    </a:cubicBezTo>
                    <a:cubicBezTo>
                      <a:pt x="82860" y="56145"/>
                      <a:pt x="54851" y="85936"/>
                      <a:pt x="54851" y="120310"/>
                    </a:cubicBezTo>
                    <a:cubicBezTo>
                      <a:pt x="54851" y="131768"/>
                      <a:pt x="45515" y="138643"/>
                      <a:pt x="36178" y="138643"/>
                    </a:cubicBezTo>
                    <a:cubicBezTo>
                      <a:pt x="26842" y="138643"/>
                      <a:pt x="17506" y="129476"/>
                      <a:pt x="17506" y="120310"/>
                    </a:cubicBezTo>
                    <a:cubicBezTo>
                      <a:pt x="17506" y="63020"/>
                      <a:pt x="64187" y="17187"/>
                      <a:pt x="122539" y="17187"/>
                    </a:cubicBezTo>
                    <a:cubicBezTo>
                      <a:pt x="180890" y="17187"/>
                      <a:pt x="227572" y="63020"/>
                      <a:pt x="227572" y="120310"/>
                    </a:cubicBezTo>
                    <a:cubicBezTo>
                      <a:pt x="222904" y="129476"/>
                      <a:pt x="215901" y="138643"/>
                      <a:pt x="204231" y="138643"/>
                    </a:cubicBezTo>
                    <a:close/>
                  </a:path>
                </a:pathLst>
              </a:custGeom>
              <a:solidFill>
                <a:srgbClr val="3BF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5AA71EC8-FC45-4F04-94C5-49CE77D1031D}"/>
                  </a:ext>
                </a:extLst>
              </p:cNvPr>
              <p:cNvSpPr/>
              <p:nvPr/>
            </p:nvSpPr>
            <p:spPr>
              <a:xfrm>
                <a:off x="8556068" y="1699985"/>
                <a:ext cx="420132" cy="229162"/>
              </a:xfrm>
              <a:custGeom>
                <a:avLst/>
                <a:gdLst>
                  <a:gd name="connsiteX0" fmla="*/ 218236 w 420132"/>
                  <a:gd name="connsiteY0" fmla="*/ 214266 h 229161"/>
                  <a:gd name="connsiteX1" fmla="*/ 418966 w 420132"/>
                  <a:gd name="connsiteY1" fmla="*/ 17187 h 229161"/>
                  <a:gd name="connsiteX2" fmla="*/ 17506 w 420132"/>
                  <a:gd name="connsiteY2" fmla="*/ 17187 h 229161"/>
                  <a:gd name="connsiteX3" fmla="*/ 218236 w 420132"/>
                  <a:gd name="connsiteY3" fmla="*/ 214266 h 229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132" h="229161">
                    <a:moveTo>
                      <a:pt x="218236" y="214266"/>
                    </a:moveTo>
                    <a:cubicBezTo>
                      <a:pt x="327937" y="214266"/>
                      <a:pt x="418966" y="124893"/>
                      <a:pt x="418966" y="17187"/>
                    </a:cubicBezTo>
                    <a:lnTo>
                      <a:pt x="17506" y="17187"/>
                    </a:lnTo>
                    <a:cubicBezTo>
                      <a:pt x="17506" y="124893"/>
                      <a:pt x="106201" y="214266"/>
                      <a:pt x="218236" y="214266"/>
                    </a:cubicBezTo>
                    <a:close/>
                  </a:path>
                </a:pathLst>
              </a:custGeom>
              <a:solidFill>
                <a:srgbClr val="001B8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E459DC63-6CAB-4F82-A0A1-980C814CF7CC}"/>
                  </a:ext>
                </a:extLst>
              </p:cNvPr>
              <p:cNvSpPr/>
              <p:nvPr/>
            </p:nvSpPr>
            <p:spPr>
              <a:xfrm>
                <a:off x="8553735" y="1697694"/>
                <a:ext cx="420132" cy="91665"/>
              </a:xfrm>
              <a:custGeom>
                <a:avLst/>
                <a:gdLst>
                  <a:gd name="connsiteX0" fmla="*/ 33844 w 420132"/>
                  <a:gd name="connsiteY0" fmla="*/ 92811 h 91664"/>
                  <a:gd name="connsiteX1" fmla="*/ 404960 w 420132"/>
                  <a:gd name="connsiteY1" fmla="*/ 92811 h 91664"/>
                  <a:gd name="connsiteX2" fmla="*/ 418965 w 420132"/>
                  <a:gd name="connsiteY2" fmla="*/ 17187 h 91664"/>
                  <a:gd name="connsiteX3" fmla="*/ 17506 w 420132"/>
                  <a:gd name="connsiteY3" fmla="*/ 17187 h 91664"/>
                  <a:gd name="connsiteX4" fmla="*/ 33844 w 420132"/>
                  <a:gd name="connsiteY4" fmla="*/ 92811 h 91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0132" h="91664">
                    <a:moveTo>
                      <a:pt x="33844" y="92811"/>
                    </a:moveTo>
                    <a:lnTo>
                      <a:pt x="404960" y="92811"/>
                    </a:lnTo>
                    <a:cubicBezTo>
                      <a:pt x="414297" y="69894"/>
                      <a:pt x="418965" y="44686"/>
                      <a:pt x="418965" y="17187"/>
                    </a:cubicBezTo>
                    <a:lnTo>
                      <a:pt x="17506" y="17187"/>
                    </a:lnTo>
                    <a:cubicBezTo>
                      <a:pt x="19839" y="44686"/>
                      <a:pt x="24507" y="69894"/>
                      <a:pt x="33844" y="92811"/>
                    </a:cubicBezTo>
                    <a:close/>
                  </a:path>
                </a:pathLst>
              </a:custGeom>
              <a:solidFill>
                <a:srgbClr val="3BF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9E474BB9-4295-4B35-89C1-8123A66BF16F}"/>
                </a:ext>
              </a:extLst>
            </p:cNvPr>
            <p:cNvGrpSpPr/>
            <p:nvPr userDrawn="1"/>
          </p:nvGrpSpPr>
          <p:grpSpPr>
            <a:xfrm>
              <a:off x="8086298" y="3499365"/>
              <a:ext cx="3310109" cy="3168135"/>
              <a:chOff x="-1696972" y="7003223"/>
              <a:chExt cx="5717619" cy="5472385"/>
            </a:xfrm>
          </p:grpSpPr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AF73C633-102D-47E3-94A6-D8660D56996E}"/>
                  </a:ext>
                </a:extLst>
              </p:cNvPr>
              <p:cNvSpPr/>
              <p:nvPr/>
            </p:nvSpPr>
            <p:spPr>
              <a:xfrm>
                <a:off x="822973" y="8689875"/>
                <a:ext cx="3197674" cy="2177038"/>
              </a:xfrm>
              <a:custGeom>
                <a:avLst/>
                <a:gdLst>
                  <a:gd name="connsiteX0" fmla="*/ 1886496 w 3197673"/>
                  <a:gd name="connsiteY0" fmla="*/ 262369 h 2177037"/>
                  <a:gd name="connsiteX1" fmla="*/ 460380 w 3197673"/>
                  <a:gd name="connsiteY1" fmla="*/ 1075894 h 2177037"/>
                  <a:gd name="connsiteX2" fmla="*/ 30912 w 3197673"/>
                  <a:gd name="connsiteY2" fmla="*/ 1426511 h 2177037"/>
                  <a:gd name="connsiteX3" fmla="*/ 399695 w 3197673"/>
                  <a:gd name="connsiteY3" fmla="*/ 1887127 h 2177037"/>
                  <a:gd name="connsiteX4" fmla="*/ 2308962 w 3197673"/>
                  <a:gd name="connsiteY4" fmla="*/ 1969625 h 2177037"/>
                  <a:gd name="connsiteX5" fmla="*/ 3153895 w 3197673"/>
                  <a:gd name="connsiteY5" fmla="*/ 658819 h 2177037"/>
                  <a:gd name="connsiteX6" fmla="*/ 1886496 w 3197673"/>
                  <a:gd name="connsiteY6" fmla="*/ 262369 h 2177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7673" h="2177037">
                    <a:moveTo>
                      <a:pt x="1886496" y="262369"/>
                    </a:moveTo>
                    <a:cubicBezTo>
                      <a:pt x="1527049" y="633611"/>
                      <a:pt x="1062571" y="970479"/>
                      <a:pt x="460380" y="1075894"/>
                    </a:cubicBezTo>
                    <a:cubicBezTo>
                      <a:pt x="163954" y="1128601"/>
                      <a:pt x="33246" y="1266098"/>
                      <a:pt x="30912" y="1426511"/>
                    </a:cubicBezTo>
                    <a:cubicBezTo>
                      <a:pt x="28578" y="1561717"/>
                      <a:pt x="110270" y="1722131"/>
                      <a:pt x="399695" y="1887127"/>
                    </a:cubicBezTo>
                    <a:cubicBezTo>
                      <a:pt x="1106918" y="2295035"/>
                      <a:pt x="1898167" y="2148371"/>
                      <a:pt x="2308962" y="1969625"/>
                    </a:cubicBezTo>
                    <a:cubicBezTo>
                      <a:pt x="2824792" y="1747338"/>
                      <a:pt x="3275267" y="1229433"/>
                      <a:pt x="3153895" y="658819"/>
                    </a:cubicBezTo>
                    <a:cubicBezTo>
                      <a:pt x="3016186" y="-5750"/>
                      <a:pt x="2290290" y="-152414"/>
                      <a:pt x="1886496" y="262369"/>
                    </a:cubicBezTo>
                    <a:close/>
                  </a:path>
                </a:pathLst>
              </a:custGeom>
              <a:solidFill>
                <a:srgbClr val="0042FF"/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BDAC0630-C109-4524-80D2-88CE8410417E}"/>
                  </a:ext>
                </a:extLst>
              </p:cNvPr>
              <p:cNvSpPr/>
              <p:nvPr/>
            </p:nvSpPr>
            <p:spPr>
              <a:xfrm>
                <a:off x="1850011" y="8910484"/>
                <a:ext cx="1237056" cy="1397887"/>
              </a:xfrm>
              <a:custGeom>
                <a:avLst/>
                <a:gdLst>
                  <a:gd name="connsiteX0" fmla="*/ 1141880 w 1237056"/>
                  <a:gd name="connsiteY0" fmla="*/ 1386941 h 1397887"/>
                  <a:gd name="connsiteX1" fmla="*/ 117225 w 1237056"/>
                  <a:gd name="connsiteY1" fmla="*/ 1386941 h 1397887"/>
                  <a:gd name="connsiteX2" fmla="*/ 30864 w 1237056"/>
                  <a:gd name="connsiteY2" fmla="*/ 1302151 h 1397887"/>
                  <a:gd name="connsiteX3" fmla="*/ 30864 w 1237056"/>
                  <a:gd name="connsiteY3" fmla="*/ 115092 h 1397887"/>
                  <a:gd name="connsiteX4" fmla="*/ 117225 w 1237056"/>
                  <a:gd name="connsiteY4" fmla="*/ 30302 h 1397887"/>
                  <a:gd name="connsiteX5" fmla="*/ 1141880 w 1237056"/>
                  <a:gd name="connsiteY5" fmla="*/ 30302 h 1397887"/>
                  <a:gd name="connsiteX6" fmla="*/ 1228241 w 1237056"/>
                  <a:gd name="connsiteY6" fmla="*/ 115092 h 1397887"/>
                  <a:gd name="connsiteX7" fmla="*/ 1228241 w 1237056"/>
                  <a:gd name="connsiteY7" fmla="*/ 1302151 h 1397887"/>
                  <a:gd name="connsiteX8" fmla="*/ 1141880 w 1237056"/>
                  <a:gd name="connsiteY8" fmla="*/ 1386941 h 1397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7056" h="1397887">
                    <a:moveTo>
                      <a:pt x="1141880" y="1386941"/>
                    </a:moveTo>
                    <a:lnTo>
                      <a:pt x="117225" y="1386941"/>
                    </a:lnTo>
                    <a:cubicBezTo>
                      <a:pt x="68209" y="1386941"/>
                      <a:pt x="30864" y="1347983"/>
                      <a:pt x="30864" y="1302151"/>
                    </a:cubicBezTo>
                    <a:lnTo>
                      <a:pt x="30864" y="115092"/>
                    </a:lnTo>
                    <a:cubicBezTo>
                      <a:pt x="30864" y="66968"/>
                      <a:pt x="70543" y="30302"/>
                      <a:pt x="117225" y="30302"/>
                    </a:cubicBezTo>
                    <a:lnTo>
                      <a:pt x="1141880" y="30302"/>
                    </a:lnTo>
                    <a:cubicBezTo>
                      <a:pt x="1190896" y="30302"/>
                      <a:pt x="1228241" y="69260"/>
                      <a:pt x="1228241" y="115092"/>
                    </a:cubicBezTo>
                    <a:lnTo>
                      <a:pt x="1228241" y="1302151"/>
                    </a:lnTo>
                    <a:cubicBezTo>
                      <a:pt x="1230575" y="1347983"/>
                      <a:pt x="1190896" y="1386941"/>
                      <a:pt x="1141880" y="1386941"/>
                    </a:cubicBezTo>
                    <a:close/>
                  </a:path>
                </a:pathLst>
              </a:custGeom>
              <a:solidFill>
                <a:srgbClr val="3BFAFF">
                  <a:alpha val="50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2EE3007D-33AC-42E8-BB82-F4EBEDB42AB6}"/>
                  </a:ext>
                </a:extLst>
              </p:cNvPr>
              <p:cNvSpPr/>
              <p:nvPr/>
            </p:nvSpPr>
            <p:spPr>
              <a:xfrm>
                <a:off x="1934038" y="9797341"/>
                <a:ext cx="163385" cy="137497"/>
              </a:xfrm>
              <a:custGeom>
                <a:avLst/>
                <a:gdLst>
                  <a:gd name="connsiteX0" fmla="*/ 138231 w 163384"/>
                  <a:gd name="connsiteY0" fmla="*/ 60093 h 137497"/>
                  <a:gd name="connsiteX1" fmla="*/ 107888 w 163384"/>
                  <a:gd name="connsiteY1" fmla="*/ 30302 h 137497"/>
                  <a:gd name="connsiteX2" fmla="*/ 84547 w 163384"/>
                  <a:gd name="connsiteY2" fmla="*/ 41760 h 137497"/>
                  <a:gd name="connsiteX3" fmla="*/ 61206 w 163384"/>
                  <a:gd name="connsiteY3" fmla="*/ 30302 h 137497"/>
                  <a:gd name="connsiteX4" fmla="*/ 30864 w 163384"/>
                  <a:gd name="connsiteY4" fmla="*/ 60093 h 137497"/>
                  <a:gd name="connsiteX5" fmla="*/ 42534 w 163384"/>
                  <a:gd name="connsiteY5" fmla="*/ 83009 h 137497"/>
                  <a:gd name="connsiteX6" fmla="*/ 42534 w 163384"/>
                  <a:gd name="connsiteY6" fmla="*/ 83009 h 137497"/>
                  <a:gd name="connsiteX7" fmla="*/ 42534 w 163384"/>
                  <a:gd name="connsiteY7" fmla="*/ 83009 h 137497"/>
                  <a:gd name="connsiteX8" fmla="*/ 44868 w 163384"/>
                  <a:gd name="connsiteY8" fmla="*/ 85301 h 137497"/>
                  <a:gd name="connsiteX9" fmla="*/ 84547 w 163384"/>
                  <a:gd name="connsiteY9" fmla="*/ 110509 h 137497"/>
                  <a:gd name="connsiteX10" fmla="*/ 124226 w 163384"/>
                  <a:gd name="connsiteY10" fmla="*/ 85301 h 137497"/>
                  <a:gd name="connsiteX11" fmla="*/ 126561 w 163384"/>
                  <a:gd name="connsiteY11" fmla="*/ 83009 h 137497"/>
                  <a:gd name="connsiteX12" fmla="*/ 126561 w 163384"/>
                  <a:gd name="connsiteY12" fmla="*/ 83009 h 137497"/>
                  <a:gd name="connsiteX13" fmla="*/ 126561 w 163384"/>
                  <a:gd name="connsiteY13" fmla="*/ 83009 h 137497"/>
                  <a:gd name="connsiteX14" fmla="*/ 138231 w 163384"/>
                  <a:gd name="connsiteY14" fmla="*/ 60093 h 137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3384" h="137497">
                    <a:moveTo>
                      <a:pt x="138231" y="60093"/>
                    </a:moveTo>
                    <a:cubicBezTo>
                      <a:pt x="138231" y="44052"/>
                      <a:pt x="124226" y="30302"/>
                      <a:pt x="107888" y="30302"/>
                    </a:cubicBezTo>
                    <a:cubicBezTo>
                      <a:pt x="98552" y="30302"/>
                      <a:pt x="89215" y="34885"/>
                      <a:pt x="84547" y="41760"/>
                    </a:cubicBezTo>
                    <a:cubicBezTo>
                      <a:pt x="79879" y="34885"/>
                      <a:pt x="70542" y="30302"/>
                      <a:pt x="61206" y="30302"/>
                    </a:cubicBezTo>
                    <a:cubicBezTo>
                      <a:pt x="44868" y="30302"/>
                      <a:pt x="30864" y="44052"/>
                      <a:pt x="30864" y="60093"/>
                    </a:cubicBezTo>
                    <a:cubicBezTo>
                      <a:pt x="30864" y="69259"/>
                      <a:pt x="35531" y="78426"/>
                      <a:pt x="42534" y="83009"/>
                    </a:cubicBezTo>
                    <a:lnTo>
                      <a:pt x="42534" y="83009"/>
                    </a:lnTo>
                    <a:lnTo>
                      <a:pt x="42534" y="83009"/>
                    </a:lnTo>
                    <a:cubicBezTo>
                      <a:pt x="42534" y="83009"/>
                      <a:pt x="44868" y="83009"/>
                      <a:pt x="44868" y="85301"/>
                    </a:cubicBezTo>
                    <a:lnTo>
                      <a:pt x="84547" y="110509"/>
                    </a:lnTo>
                    <a:lnTo>
                      <a:pt x="124226" y="85301"/>
                    </a:lnTo>
                    <a:cubicBezTo>
                      <a:pt x="124226" y="85301"/>
                      <a:pt x="126561" y="85301"/>
                      <a:pt x="126561" y="83009"/>
                    </a:cubicBezTo>
                    <a:lnTo>
                      <a:pt x="126561" y="83009"/>
                    </a:lnTo>
                    <a:lnTo>
                      <a:pt x="126561" y="83009"/>
                    </a:lnTo>
                    <a:cubicBezTo>
                      <a:pt x="133563" y="78426"/>
                      <a:pt x="138231" y="69259"/>
                      <a:pt x="138231" y="60093"/>
                    </a:cubicBezTo>
                    <a:close/>
                  </a:path>
                </a:pathLst>
              </a:custGeom>
              <a:solidFill>
                <a:srgbClr val="001B8D">
                  <a:alpha val="49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C7A0CED-1FCB-45FC-BE83-C07AF5192191}"/>
                  </a:ext>
                </a:extLst>
              </p:cNvPr>
              <p:cNvSpPr/>
              <p:nvPr/>
            </p:nvSpPr>
            <p:spPr>
              <a:xfrm>
                <a:off x="2069414" y="9797341"/>
                <a:ext cx="163385" cy="137497"/>
              </a:xfrm>
              <a:custGeom>
                <a:avLst/>
                <a:gdLst>
                  <a:gd name="connsiteX0" fmla="*/ 138231 w 163384"/>
                  <a:gd name="connsiteY0" fmla="*/ 60093 h 137497"/>
                  <a:gd name="connsiteX1" fmla="*/ 107888 w 163384"/>
                  <a:gd name="connsiteY1" fmla="*/ 30302 h 137497"/>
                  <a:gd name="connsiteX2" fmla="*/ 84548 w 163384"/>
                  <a:gd name="connsiteY2" fmla="*/ 41760 h 137497"/>
                  <a:gd name="connsiteX3" fmla="*/ 61207 w 163384"/>
                  <a:gd name="connsiteY3" fmla="*/ 30302 h 137497"/>
                  <a:gd name="connsiteX4" fmla="*/ 30864 w 163384"/>
                  <a:gd name="connsiteY4" fmla="*/ 60093 h 137497"/>
                  <a:gd name="connsiteX5" fmla="*/ 42534 w 163384"/>
                  <a:gd name="connsiteY5" fmla="*/ 83009 h 137497"/>
                  <a:gd name="connsiteX6" fmla="*/ 42534 w 163384"/>
                  <a:gd name="connsiteY6" fmla="*/ 83009 h 137497"/>
                  <a:gd name="connsiteX7" fmla="*/ 42534 w 163384"/>
                  <a:gd name="connsiteY7" fmla="*/ 83009 h 137497"/>
                  <a:gd name="connsiteX8" fmla="*/ 44868 w 163384"/>
                  <a:gd name="connsiteY8" fmla="*/ 85301 h 137497"/>
                  <a:gd name="connsiteX9" fmla="*/ 84548 w 163384"/>
                  <a:gd name="connsiteY9" fmla="*/ 110509 h 137497"/>
                  <a:gd name="connsiteX10" fmla="*/ 124227 w 163384"/>
                  <a:gd name="connsiteY10" fmla="*/ 85301 h 137497"/>
                  <a:gd name="connsiteX11" fmla="*/ 126561 w 163384"/>
                  <a:gd name="connsiteY11" fmla="*/ 83009 h 137497"/>
                  <a:gd name="connsiteX12" fmla="*/ 126561 w 163384"/>
                  <a:gd name="connsiteY12" fmla="*/ 83009 h 137497"/>
                  <a:gd name="connsiteX13" fmla="*/ 126561 w 163384"/>
                  <a:gd name="connsiteY13" fmla="*/ 83009 h 137497"/>
                  <a:gd name="connsiteX14" fmla="*/ 138231 w 163384"/>
                  <a:gd name="connsiteY14" fmla="*/ 60093 h 137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3384" h="137497">
                    <a:moveTo>
                      <a:pt x="138231" y="60093"/>
                    </a:moveTo>
                    <a:cubicBezTo>
                      <a:pt x="138231" y="44052"/>
                      <a:pt x="124227" y="30302"/>
                      <a:pt x="107888" y="30302"/>
                    </a:cubicBezTo>
                    <a:cubicBezTo>
                      <a:pt x="98552" y="30302"/>
                      <a:pt x="89216" y="34885"/>
                      <a:pt x="84548" y="41760"/>
                    </a:cubicBezTo>
                    <a:cubicBezTo>
                      <a:pt x="79879" y="34885"/>
                      <a:pt x="70542" y="30302"/>
                      <a:pt x="61207" y="30302"/>
                    </a:cubicBezTo>
                    <a:cubicBezTo>
                      <a:pt x="44868" y="30302"/>
                      <a:pt x="30864" y="44052"/>
                      <a:pt x="30864" y="60093"/>
                    </a:cubicBezTo>
                    <a:cubicBezTo>
                      <a:pt x="30864" y="69259"/>
                      <a:pt x="35532" y="78426"/>
                      <a:pt x="42534" y="83009"/>
                    </a:cubicBezTo>
                    <a:lnTo>
                      <a:pt x="42534" y="83009"/>
                    </a:lnTo>
                    <a:lnTo>
                      <a:pt x="42534" y="83009"/>
                    </a:lnTo>
                    <a:cubicBezTo>
                      <a:pt x="42534" y="83009"/>
                      <a:pt x="44868" y="83009"/>
                      <a:pt x="44868" y="85301"/>
                    </a:cubicBezTo>
                    <a:lnTo>
                      <a:pt x="84548" y="110509"/>
                    </a:lnTo>
                    <a:lnTo>
                      <a:pt x="124227" y="85301"/>
                    </a:lnTo>
                    <a:cubicBezTo>
                      <a:pt x="124227" y="85301"/>
                      <a:pt x="126561" y="85301"/>
                      <a:pt x="126561" y="83009"/>
                    </a:cubicBezTo>
                    <a:lnTo>
                      <a:pt x="126561" y="83009"/>
                    </a:lnTo>
                    <a:lnTo>
                      <a:pt x="126561" y="83009"/>
                    </a:lnTo>
                    <a:cubicBezTo>
                      <a:pt x="133563" y="78426"/>
                      <a:pt x="138231" y="69259"/>
                      <a:pt x="138231" y="60093"/>
                    </a:cubicBezTo>
                    <a:close/>
                  </a:path>
                </a:pathLst>
              </a:custGeom>
              <a:solidFill>
                <a:srgbClr val="001B8D">
                  <a:alpha val="49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B9396790-B5FC-46B2-9846-6D6D5FBBC262}"/>
                  </a:ext>
                </a:extLst>
              </p:cNvPr>
              <p:cNvSpPr/>
              <p:nvPr/>
            </p:nvSpPr>
            <p:spPr>
              <a:xfrm>
                <a:off x="1927035" y="9212977"/>
                <a:ext cx="536836" cy="572905"/>
              </a:xfrm>
              <a:custGeom>
                <a:avLst/>
                <a:gdLst>
                  <a:gd name="connsiteX0" fmla="*/ 462666 w 536835"/>
                  <a:gd name="connsiteY0" fmla="*/ 561958 h 572904"/>
                  <a:gd name="connsiteX1" fmla="*/ 96218 w 536835"/>
                  <a:gd name="connsiteY1" fmla="*/ 561958 h 572904"/>
                  <a:gd name="connsiteX2" fmla="*/ 30864 w 536835"/>
                  <a:gd name="connsiteY2" fmla="*/ 497793 h 572904"/>
                  <a:gd name="connsiteX3" fmla="*/ 30864 w 536835"/>
                  <a:gd name="connsiteY3" fmla="*/ 94468 h 572904"/>
                  <a:gd name="connsiteX4" fmla="*/ 96218 w 536835"/>
                  <a:gd name="connsiteY4" fmla="*/ 30302 h 572904"/>
                  <a:gd name="connsiteX5" fmla="*/ 462666 w 536835"/>
                  <a:gd name="connsiteY5" fmla="*/ 30302 h 572904"/>
                  <a:gd name="connsiteX6" fmla="*/ 528020 w 536835"/>
                  <a:gd name="connsiteY6" fmla="*/ 94468 h 572904"/>
                  <a:gd name="connsiteX7" fmla="*/ 528020 w 536835"/>
                  <a:gd name="connsiteY7" fmla="*/ 497793 h 572904"/>
                  <a:gd name="connsiteX8" fmla="*/ 462666 w 536835"/>
                  <a:gd name="connsiteY8" fmla="*/ 561958 h 57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6835" h="572904">
                    <a:moveTo>
                      <a:pt x="462666" y="561958"/>
                    </a:moveTo>
                    <a:lnTo>
                      <a:pt x="96218" y="561958"/>
                    </a:lnTo>
                    <a:cubicBezTo>
                      <a:pt x="61207" y="561958"/>
                      <a:pt x="30864" y="532167"/>
                      <a:pt x="30864" y="497793"/>
                    </a:cubicBezTo>
                    <a:lnTo>
                      <a:pt x="30864" y="94468"/>
                    </a:lnTo>
                    <a:cubicBezTo>
                      <a:pt x="30864" y="60094"/>
                      <a:pt x="61207" y="30302"/>
                      <a:pt x="96218" y="30302"/>
                    </a:cubicBezTo>
                    <a:lnTo>
                      <a:pt x="462666" y="30302"/>
                    </a:lnTo>
                    <a:cubicBezTo>
                      <a:pt x="497677" y="30302"/>
                      <a:pt x="528020" y="60094"/>
                      <a:pt x="528020" y="94468"/>
                    </a:cubicBezTo>
                    <a:lnTo>
                      <a:pt x="528020" y="497793"/>
                    </a:lnTo>
                    <a:cubicBezTo>
                      <a:pt x="528020" y="534459"/>
                      <a:pt x="500012" y="561958"/>
                      <a:pt x="462666" y="561958"/>
                    </a:cubicBezTo>
                    <a:close/>
                  </a:path>
                </a:pathLst>
              </a:custGeom>
              <a:solidFill>
                <a:srgbClr val="3BFAFF">
                  <a:alpha val="85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2C957019-2573-4C29-B3BE-63342CDAF9C7}"/>
                  </a:ext>
                </a:extLst>
              </p:cNvPr>
              <p:cNvSpPr/>
              <p:nvPr/>
            </p:nvSpPr>
            <p:spPr>
              <a:xfrm>
                <a:off x="2482544" y="9726300"/>
                <a:ext cx="536836" cy="68749"/>
              </a:xfrm>
              <a:custGeom>
                <a:avLst/>
                <a:gdLst>
                  <a:gd name="connsiteX0" fmla="*/ 30863 w 536835"/>
                  <a:gd name="connsiteY0" fmla="*/ 30303 h 68748"/>
                  <a:gd name="connsiteX1" fmla="*/ 528019 w 536835"/>
                  <a:gd name="connsiteY1" fmla="*/ 30303 h 68748"/>
                  <a:gd name="connsiteX2" fmla="*/ 528019 w 536835"/>
                  <a:gd name="connsiteY2" fmla="*/ 48635 h 68748"/>
                  <a:gd name="connsiteX3" fmla="*/ 30863 w 536835"/>
                  <a:gd name="connsiteY3" fmla="*/ 48635 h 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835" h="68748">
                    <a:moveTo>
                      <a:pt x="30863" y="30303"/>
                    </a:moveTo>
                    <a:lnTo>
                      <a:pt x="528019" y="30303"/>
                    </a:lnTo>
                    <a:lnTo>
                      <a:pt x="528019" y="48635"/>
                    </a:lnTo>
                    <a:lnTo>
                      <a:pt x="30863" y="48635"/>
                    </a:lnTo>
                    <a:close/>
                  </a:path>
                </a:pathLst>
              </a:custGeom>
              <a:solidFill>
                <a:srgbClr val="3BFAFF">
                  <a:alpha val="85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CC50F9A5-C6B1-421A-9061-217479E16D16}"/>
                  </a:ext>
                </a:extLst>
              </p:cNvPr>
              <p:cNvSpPr/>
              <p:nvPr/>
            </p:nvSpPr>
            <p:spPr>
              <a:xfrm>
                <a:off x="2482544" y="9788174"/>
                <a:ext cx="536836" cy="68749"/>
              </a:xfrm>
              <a:custGeom>
                <a:avLst/>
                <a:gdLst>
                  <a:gd name="connsiteX0" fmla="*/ 30863 w 536835"/>
                  <a:gd name="connsiteY0" fmla="*/ 30302 h 68748"/>
                  <a:gd name="connsiteX1" fmla="*/ 528019 w 536835"/>
                  <a:gd name="connsiteY1" fmla="*/ 30302 h 68748"/>
                  <a:gd name="connsiteX2" fmla="*/ 528019 w 536835"/>
                  <a:gd name="connsiteY2" fmla="*/ 48635 h 68748"/>
                  <a:gd name="connsiteX3" fmla="*/ 30863 w 536835"/>
                  <a:gd name="connsiteY3" fmla="*/ 48635 h 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835" h="68748">
                    <a:moveTo>
                      <a:pt x="30863" y="30302"/>
                    </a:moveTo>
                    <a:lnTo>
                      <a:pt x="528019" y="30302"/>
                    </a:lnTo>
                    <a:lnTo>
                      <a:pt x="528019" y="48635"/>
                    </a:lnTo>
                    <a:lnTo>
                      <a:pt x="30863" y="48635"/>
                    </a:lnTo>
                    <a:close/>
                  </a:path>
                </a:pathLst>
              </a:custGeom>
              <a:solidFill>
                <a:srgbClr val="3BFAFF">
                  <a:alpha val="85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047D04EF-258C-4A6B-BF57-C8DDCE89AF14}"/>
                  </a:ext>
                </a:extLst>
              </p:cNvPr>
              <p:cNvSpPr/>
              <p:nvPr/>
            </p:nvSpPr>
            <p:spPr>
              <a:xfrm>
                <a:off x="2225796" y="9788174"/>
                <a:ext cx="256748" cy="68749"/>
              </a:xfrm>
              <a:custGeom>
                <a:avLst/>
                <a:gdLst>
                  <a:gd name="connsiteX0" fmla="*/ 30863 w 256747"/>
                  <a:gd name="connsiteY0" fmla="*/ 30302 h 68748"/>
                  <a:gd name="connsiteX1" fmla="*/ 231592 w 256747"/>
                  <a:gd name="connsiteY1" fmla="*/ 30302 h 68748"/>
                  <a:gd name="connsiteX2" fmla="*/ 231592 w 256747"/>
                  <a:gd name="connsiteY2" fmla="*/ 48635 h 68748"/>
                  <a:gd name="connsiteX3" fmla="*/ 30863 w 256747"/>
                  <a:gd name="connsiteY3" fmla="*/ 48635 h 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747" h="68748">
                    <a:moveTo>
                      <a:pt x="30863" y="30302"/>
                    </a:moveTo>
                    <a:lnTo>
                      <a:pt x="231592" y="30302"/>
                    </a:lnTo>
                    <a:lnTo>
                      <a:pt x="231592" y="48635"/>
                    </a:lnTo>
                    <a:lnTo>
                      <a:pt x="30863" y="48635"/>
                    </a:lnTo>
                    <a:close/>
                  </a:path>
                </a:pathLst>
              </a:custGeom>
              <a:solidFill>
                <a:srgbClr val="3BFAFF">
                  <a:alpha val="85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9A17C452-8EF3-4B40-8014-5E19C9CBC77B}"/>
                  </a:ext>
                </a:extLst>
              </p:cNvPr>
              <p:cNvSpPr/>
              <p:nvPr/>
            </p:nvSpPr>
            <p:spPr>
              <a:xfrm>
                <a:off x="2225796" y="9850048"/>
                <a:ext cx="256748" cy="68749"/>
              </a:xfrm>
              <a:custGeom>
                <a:avLst/>
                <a:gdLst>
                  <a:gd name="connsiteX0" fmla="*/ 30863 w 256747"/>
                  <a:gd name="connsiteY0" fmla="*/ 30302 h 68748"/>
                  <a:gd name="connsiteX1" fmla="*/ 231592 w 256747"/>
                  <a:gd name="connsiteY1" fmla="*/ 30302 h 68748"/>
                  <a:gd name="connsiteX2" fmla="*/ 231592 w 256747"/>
                  <a:gd name="connsiteY2" fmla="*/ 48635 h 68748"/>
                  <a:gd name="connsiteX3" fmla="*/ 30863 w 256747"/>
                  <a:gd name="connsiteY3" fmla="*/ 48635 h 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747" h="68748">
                    <a:moveTo>
                      <a:pt x="30863" y="30302"/>
                    </a:moveTo>
                    <a:lnTo>
                      <a:pt x="231592" y="30302"/>
                    </a:lnTo>
                    <a:lnTo>
                      <a:pt x="231592" y="48635"/>
                    </a:lnTo>
                    <a:lnTo>
                      <a:pt x="30863" y="48635"/>
                    </a:lnTo>
                    <a:close/>
                  </a:path>
                </a:pathLst>
              </a:custGeom>
              <a:solidFill>
                <a:srgbClr val="3BFAFF">
                  <a:alpha val="85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6182B811-5C9C-459F-B649-0744EE677FF7}"/>
                  </a:ext>
                </a:extLst>
              </p:cNvPr>
              <p:cNvSpPr/>
              <p:nvPr/>
            </p:nvSpPr>
            <p:spPr>
              <a:xfrm>
                <a:off x="2225796" y="9911921"/>
                <a:ext cx="256748" cy="68749"/>
              </a:xfrm>
              <a:custGeom>
                <a:avLst/>
                <a:gdLst>
                  <a:gd name="connsiteX0" fmla="*/ 30863 w 256747"/>
                  <a:gd name="connsiteY0" fmla="*/ 30303 h 68748"/>
                  <a:gd name="connsiteX1" fmla="*/ 231592 w 256747"/>
                  <a:gd name="connsiteY1" fmla="*/ 30303 h 68748"/>
                  <a:gd name="connsiteX2" fmla="*/ 231592 w 256747"/>
                  <a:gd name="connsiteY2" fmla="*/ 48635 h 68748"/>
                  <a:gd name="connsiteX3" fmla="*/ 30863 w 256747"/>
                  <a:gd name="connsiteY3" fmla="*/ 48635 h 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747" h="68748">
                    <a:moveTo>
                      <a:pt x="30863" y="30303"/>
                    </a:moveTo>
                    <a:lnTo>
                      <a:pt x="231592" y="30303"/>
                    </a:lnTo>
                    <a:lnTo>
                      <a:pt x="231592" y="48635"/>
                    </a:lnTo>
                    <a:lnTo>
                      <a:pt x="30863" y="48635"/>
                    </a:lnTo>
                    <a:close/>
                  </a:path>
                </a:pathLst>
              </a:custGeom>
              <a:solidFill>
                <a:srgbClr val="3BFAFF">
                  <a:alpha val="85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082EAADF-E1DC-4E27-9B58-16EDC21FBE95}"/>
                  </a:ext>
                </a:extLst>
              </p:cNvPr>
              <p:cNvSpPr/>
              <p:nvPr/>
            </p:nvSpPr>
            <p:spPr>
              <a:xfrm>
                <a:off x="2225796" y="9971503"/>
                <a:ext cx="256748" cy="68749"/>
              </a:xfrm>
              <a:custGeom>
                <a:avLst/>
                <a:gdLst>
                  <a:gd name="connsiteX0" fmla="*/ 30863 w 256747"/>
                  <a:gd name="connsiteY0" fmla="*/ 30302 h 68748"/>
                  <a:gd name="connsiteX1" fmla="*/ 231592 w 256747"/>
                  <a:gd name="connsiteY1" fmla="*/ 30302 h 68748"/>
                  <a:gd name="connsiteX2" fmla="*/ 231592 w 256747"/>
                  <a:gd name="connsiteY2" fmla="*/ 48635 h 68748"/>
                  <a:gd name="connsiteX3" fmla="*/ 30863 w 256747"/>
                  <a:gd name="connsiteY3" fmla="*/ 48635 h 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747" h="68748">
                    <a:moveTo>
                      <a:pt x="30863" y="30302"/>
                    </a:moveTo>
                    <a:lnTo>
                      <a:pt x="231592" y="30302"/>
                    </a:lnTo>
                    <a:lnTo>
                      <a:pt x="231592" y="48635"/>
                    </a:lnTo>
                    <a:lnTo>
                      <a:pt x="30863" y="48635"/>
                    </a:lnTo>
                    <a:close/>
                  </a:path>
                </a:pathLst>
              </a:custGeom>
              <a:solidFill>
                <a:srgbClr val="3BFAFF">
                  <a:alpha val="85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FD396AC-2313-4779-8E16-669E474E8235}"/>
                  </a:ext>
                </a:extLst>
              </p:cNvPr>
              <p:cNvSpPr/>
              <p:nvPr/>
            </p:nvSpPr>
            <p:spPr>
              <a:xfrm>
                <a:off x="2225796" y="10033377"/>
                <a:ext cx="256748" cy="68749"/>
              </a:xfrm>
              <a:custGeom>
                <a:avLst/>
                <a:gdLst>
                  <a:gd name="connsiteX0" fmla="*/ 30863 w 256747"/>
                  <a:gd name="connsiteY0" fmla="*/ 30302 h 68748"/>
                  <a:gd name="connsiteX1" fmla="*/ 231592 w 256747"/>
                  <a:gd name="connsiteY1" fmla="*/ 30302 h 68748"/>
                  <a:gd name="connsiteX2" fmla="*/ 231592 w 256747"/>
                  <a:gd name="connsiteY2" fmla="*/ 48635 h 68748"/>
                  <a:gd name="connsiteX3" fmla="*/ 30863 w 256747"/>
                  <a:gd name="connsiteY3" fmla="*/ 48635 h 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747" h="68748">
                    <a:moveTo>
                      <a:pt x="30863" y="30302"/>
                    </a:moveTo>
                    <a:lnTo>
                      <a:pt x="231592" y="30302"/>
                    </a:lnTo>
                    <a:lnTo>
                      <a:pt x="231592" y="48635"/>
                    </a:lnTo>
                    <a:lnTo>
                      <a:pt x="30863" y="48635"/>
                    </a:lnTo>
                    <a:close/>
                  </a:path>
                </a:pathLst>
              </a:custGeom>
              <a:solidFill>
                <a:srgbClr val="3BFAFF">
                  <a:alpha val="85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BEDD607-031F-45A7-A279-EC8413DC9D7B}"/>
                  </a:ext>
                </a:extLst>
              </p:cNvPr>
              <p:cNvSpPr/>
              <p:nvPr/>
            </p:nvSpPr>
            <p:spPr>
              <a:xfrm>
                <a:off x="2225796" y="10095251"/>
                <a:ext cx="256748" cy="68749"/>
              </a:xfrm>
              <a:custGeom>
                <a:avLst/>
                <a:gdLst>
                  <a:gd name="connsiteX0" fmla="*/ 30863 w 256747"/>
                  <a:gd name="connsiteY0" fmla="*/ 30303 h 68748"/>
                  <a:gd name="connsiteX1" fmla="*/ 231592 w 256747"/>
                  <a:gd name="connsiteY1" fmla="*/ 30303 h 68748"/>
                  <a:gd name="connsiteX2" fmla="*/ 231592 w 256747"/>
                  <a:gd name="connsiteY2" fmla="*/ 48635 h 68748"/>
                  <a:gd name="connsiteX3" fmla="*/ 30863 w 256747"/>
                  <a:gd name="connsiteY3" fmla="*/ 48635 h 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747" h="68748">
                    <a:moveTo>
                      <a:pt x="30863" y="30303"/>
                    </a:moveTo>
                    <a:lnTo>
                      <a:pt x="231592" y="30303"/>
                    </a:lnTo>
                    <a:lnTo>
                      <a:pt x="231592" y="48635"/>
                    </a:lnTo>
                    <a:lnTo>
                      <a:pt x="30863" y="48635"/>
                    </a:lnTo>
                    <a:close/>
                  </a:path>
                </a:pathLst>
              </a:custGeom>
              <a:solidFill>
                <a:srgbClr val="3BFAFF">
                  <a:alpha val="85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238D8552-92D1-4B2F-BF52-DF9E58E37F30}"/>
                  </a:ext>
                </a:extLst>
              </p:cNvPr>
              <p:cNvSpPr/>
              <p:nvPr/>
            </p:nvSpPr>
            <p:spPr>
              <a:xfrm>
                <a:off x="2225796" y="10157124"/>
                <a:ext cx="256748" cy="68749"/>
              </a:xfrm>
              <a:custGeom>
                <a:avLst/>
                <a:gdLst>
                  <a:gd name="connsiteX0" fmla="*/ 30863 w 256747"/>
                  <a:gd name="connsiteY0" fmla="*/ 30302 h 68748"/>
                  <a:gd name="connsiteX1" fmla="*/ 231592 w 256747"/>
                  <a:gd name="connsiteY1" fmla="*/ 30302 h 68748"/>
                  <a:gd name="connsiteX2" fmla="*/ 231592 w 256747"/>
                  <a:gd name="connsiteY2" fmla="*/ 48635 h 68748"/>
                  <a:gd name="connsiteX3" fmla="*/ 30863 w 256747"/>
                  <a:gd name="connsiteY3" fmla="*/ 48635 h 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747" h="68748">
                    <a:moveTo>
                      <a:pt x="30863" y="30302"/>
                    </a:moveTo>
                    <a:lnTo>
                      <a:pt x="231592" y="30302"/>
                    </a:lnTo>
                    <a:lnTo>
                      <a:pt x="231592" y="48635"/>
                    </a:lnTo>
                    <a:lnTo>
                      <a:pt x="30863" y="48635"/>
                    </a:lnTo>
                    <a:close/>
                  </a:path>
                </a:pathLst>
              </a:custGeom>
              <a:solidFill>
                <a:srgbClr val="3BFAFF">
                  <a:alpha val="85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87CD0F4F-DDD3-4AC5-AABE-792E07835CDD}"/>
                  </a:ext>
                </a:extLst>
              </p:cNvPr>
              <p:cNvSpPr/>
              <p:nvPr/>
            </p:nvSpPr>
            <p:spPr>
              <a:xfrm>
                <a:off x="1927036" y="10157124"/>
                <a:ext cx="256748" cy="68749"/>
              </a:xfrm>
              <a:custGeom>
                <a:avLst/>
                <a:gdLst>
                  <a:gd name="connsiteX0" fmla="*/ 30863 w 256747"/>
                  <a:gd name="connsiteY0" fmla="*/ 30302 h 68748"/>
                  <a:gd name="connsiteX1" fmla="*/ 231593 w 256747"/>
                  <a:gd name="connsiteY1" fmla="*/ 30302 h 68748"/>
                  <a:gd name="connsiteX2" fmla="*/ 231593 w 256747"/>
                  <a:gd name="connsiteY2" fmla="*/ 48635 h 68748"/>
                  <a:gd name="connsiteX3" fmla="*/ 30863 w 256747"/>
                  <a:gd name="connsiteY3" fmla="*/ 48635 h 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747" h="68748">
                    <a:moveTo>
                      <a:pt x="30863" y="30302"/>
                    </a:moveTo>
                    <a:lnTo>
                      <a:pt x="231593" y="30302"/>
                    </a:lnTo>
                    <a:lnTo>
                      <a:pt x="231593" y="48635"/>
                    </a:lnTo>
                    <a:lnTo>
                      <a:pt x="30863" y="48635"/>
                    </a:lnTo>
                    <a:close/>
                  </a:path>
                </a:pathLst>
              </a:custGeom>
              <a:solidFill>
                <a:srgbClr val="3BFAFF">
                  <a:alpha val="85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ECC7832A-A2F2-4F74-9994-65864052BF61}"/>
                  </a:ext>
                </a:extLst>
              </p:cNvPr>
              <p:cNvSpPr/>
              <p:nvPr/>
            </p:nvSpPr>
            <p:spPr>
              <a:xfrm>
                <a:off x="1927036" y="10097542"/>
                <a:ext cx="256748" cy="68749"/>
              </a:xfrm>
              <a:custGeom>
                <a:avLst/>
                <a:gdLst>
                  <a:gd name="connsiteX0" fmla="*/ 30863 w 256747"/>
                  <a:gd name="connsiteY0" fmla="*/ 30302 h 68748"/>
                  <a:gd name="connsiteX1" fmla="*/ 231593 w 256747"/>
                  <a:gd name="connsiteY1" fmla="*/ 30302 h 68748"/>
                  <a:gd name="connsiteX2" fmla="*/ 231593 w 256747"/>
                  <a:gd name="connsiteY2" fmla="*/ 48635 h 68748"/>
                  <a:gd name="connsiteX3" fmla="*/ 30863 w 256747"/>
                  <a:gd name="connsiteY3" fmla="*/ 48635 h 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747" h="68748">
                    <a:moveTo>
                      <a:pt x="30863" y="30302"/>
                    </a:moveTo>
                    <a:lnTo>
                      <a:pt x="231593" y="30302"/>
                    </a:lnTo>
                    <a:lnTo>
                      <a:pt x="231593" y="48635"/>
                    </a:lnTo>
                    <a:lnTo>
                      <a:pt x="30863" y="48635"/>
                    </a:lnTo>
                    <a:close/>
                  </a:path>
                </a:pathLst>
              </a:custGeom>
              <a:solidFill>
                <a:srgbClr val="3BFAFF">
                  <a:alpha val="85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5A00911D-7BCE-40F2-87D8-B8F966146AAE}"/>
                  </a:ext>
                </a:extLst>
              </p:cNvPr>
              <p:cNvSpPr/>
              <p:nvPr/>
            </p:nvSpPr>
            <p:spPr>
              <a:xfrm>
                <a:off x="1927036" y="10035669"/>
                <a:ext cx="256748" cy="68749"/>
              </a:xfrm>
              <a:custGeom>
                <a:avLst/>
                <a:gdLst>
                  <a:gd name="connsiteX0" fmla="*/ 30863 w 256747"/>
                  <a:gd name="connsiteY0" fmla="*/ 30303 h 68748"/>
                  <a:gd name="connsiteX1" fmla="*/ 231593 w 256747"/>
                  <a:gd name="connsiteY1" fmla="*/ 30303 h 68748"/>
                  <a:gd name="connsiteX2" fmla="*/ 231593 w 256747"/>
                  <a:gd name="connsiteY2" fmla="*/ 48635 h 68748"/>
                  <a:gd name="connsiteX3" fmla="*/ 30863 w 256747"/>
                  <a:gd name="connsiteY3" fmla="*/ 48635 h 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747" h="68748">
                    <a:moveTo>
                      <a:pt x="30863" y="30303"/>
                    </a:moveTo>
                    <a:lnTo>
                      <a:pt x="231593" y="30303"/>
                    </a:lnTo>
                    <a:lnTo>
                      <a:pt x="231593" y="48635"/>
                    </a:lnTo>
                    <a:lnTo>
                      <a:pt x="30863" y="48635"/>
                    </a:lnTo>
                    <a:close/>
                  </a:path>
                </a:pathLst>
              </a:custGeom>
              <a:solidFill>
                <a:srgbClr val="3BFAFF">
                  <a:alpha val="85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8EDBD990-68A5-409A-A1DA-F3A6A363DF20}"/>
                  </a:ext>
                </a:extLst>
              </p:cNvPr>
              <p:cNvSpPr/>
              <p:nvPr/>
            </p:nvSpPr>
            <p:spPr>
              <a:xfrm>
                <a:off x="1927036" y="9976087"/>
                <a:ext cx="256748" cy="68749"/>
              </a:xfrm>
              <a:custGeom>
                <a:avLst/>
                <a:gdLst>
                  <a:gd name="connsiteX0" fmla="*/ 30863 w 256747"/>
                  <a:gd name="connsiteY0" fmla="*/ 30302 h 68748"/>
                  <a:gd name="connsiteX1" fmla="*/ 231593 w 256747"/>
                  <a:gd name="connsiteY1" fmla="*/ 30302 h 68748"/>
                  <a:gd name="connsiteX2" fmla="*/ 231593 w 256747"/>
                  <a:gd name="connsiteY2" fmla="*/ 48635 h 68748"/>
                  <a:gd name="connsiteX3" fmla="*/ 30863 w 256747"/>
                  <a:gd name="connsiteY3" fmla="*/ 48635 h 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747" h="68748">
                    <a:moveTo>
                      <a:pt x="30863" y="30302"/>
                    </a:moveTo>
                    <a:lnTo>
                      <a:pt x="231593" y="30302"/>
                    </a:lnTo>
                    <a:lnTo>
                      <a:pt x="231593" y="48635"/>
                    </a:lnTo>
                    <a:lnTo>
                      <a:pt x="30863" y="48635"/>
                    </a:lnTo>
                    <a:close/>
                  </a:path>
                </a:pathLst>
              </a:custGeom>
              <a:solidFill>
                <a:srgbClr val="3BFAFF">
                  <a:alpha val="85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67E596C5-EC52-4A39-8221-CD99E912F293}"/>
                  </a:ext>
                </a:extLst>
              </p:cNvPr>
              <p:cNvSpPr/>
              <p:nvPr/>
            </p:nvSpPr>
            <p:spPr>
              <a:xfrm>
                <a:off x="1927036" y="9914213"/>
                <a:ext cx="256748" cy="68749"/>
              </a:xfrm>
              <a:custGeom>
                <a:avLst/>
                <a:gdLst>
                  <a:gd name="connsiteX0" fmla="*/ 30863 w 256747"/>
                  <a:gd name="connsiteY0" fmla="*/ 30302 h 68748"/>
                  <a:gd name="connsiteX1" fmla="*/ 231593 w 256747"/>
                  <a:gd name="connsiteY1" fmla="*/ 30302 h 68748"/>
                  <a:gd name="connsiteX2" fmla="*/ 231593 w 256747"/>
                  <a:gd name="connsiteY2" fmla="*/ 48635 h 68748"/>
                  <a:gd name="connsiteX3" fmla="*/ 30863 w 256747"/>
                  <a:gd name="connsiteY3" fmla="*/ 48635 h 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747" h="68748">
                    <a:moveTo>
                      <a:pt x="30863" y="30302"/>
                    </a:moveTo>
                    <a:lnTo>
                      <a:pt x="231593" y="30302"/>
                    </a:lnTo>
                    <a:lnTo>
                      <a:pt x="231593" y="48635"/>
                    </a:lnTo>
                    <a:lnTo>
                      <a:pt x="30863" y="48635"/>
                    </a:lnTo>
                    <a:close/>
                  </a:path>
                </a:pathLst>
              </a:custGeom>
              <a:solidFill>
                <a:srgbClr val="3BFAFF">
                  <a:alpha val="85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022B59ED-C495-48C8-AA05-875438B3008F}"/>
                  </a:ext>
                </a:extLst>
              </p:cNvPr>
              <p:cNvSpPr/>
              <p:nvPr/>
            </p:nvSpPr>
            <p:spPr>
              <a:xfrm>
                <a:off x="2482544" y="9850048"/>
                <a:ext cx="536836" cy="68749"/>
              </a:xfrm>
              <a:custGeom>
                <a:avLst/>
                <a:gdLst>
                  <a:gd name="connsiteX0" fmla="*/ 30863 w 536835"/>
                  <a:gd name="connsiteY0" fmla="*/ 30302 h 68748"/>
                  <a:gd name="connsiteX1" fmla="*/ 528019 w 536835"/>
                  <a:gd name="connsiteY1" fmla="*/ 30302 h 68748"/>
                  <a:gd name="connsiteX2" fmla="*/ 528019 w 536835"/>
                  <a:gd name="connsiteY2" fmla="*/ 48635 h 68748"/>
                  <a:gd name="connsiteX3" fmla="*/ 30863 w 536835"/>
                  <a:gd name="connsiteY3" fmla="*/ 48635 h 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835" h="68748">
                    <a:moveTo>
                      <a:pt x="30863" y="30302"/>
                    </a:moveTo>
                    <a:lnTo>
                      <a:pt x="528019" y="30302"/>
                    </a:lnTo>
                    <a:lnTo>
                      <a:pt x="528019" y="48635"/>
                    </a:lnTo>
                    <a:lnTo>
                      <a:pt x="30863" y="48635"/>
                    </a:lnTo>
                    <a:close/>
                  </a:path>
                </a:pathLst>
              </a:custGeom>
              <a:solidFill>
                <a:srgbClr val="3BFAFF">
                  <a:alpha val="85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F852CE8B-A988-4E67-AB31-3C862B924B32}"/>
                  </a:ext>
                </a:extLst>
              </p:cNvPr>
              <p:cNvSpPr/>
              <p:nvPr/>
            </p:nvSpPr>
            <p:spPr>
              <a:xfrm>
                <a:off x="2482544" y="9911921"/>
                <a:ext cx="536836" cy="68749"/>
              </a:xfrm>
              <a:custGeom>
                <a:avLst/>
                <a:gdLst>
                  <a:gd name="connsiteX0" fmla="*/ 30863 w 536835"/>
                  <a:gd name="connsiteY0" fmla="*/ 30303 h 68748"/>
                  <a:gd name="connsiteX1" fmla="*/ 528019 w 536835"/>
                  <a:gd name="connsiteY1" fmla="*/ 30303 h 68748"/>
                  <a:gd name="connsiteX2" fmla="*/ 528019 w 536835"/>
                  <a:gd name="connsiteY2" fmla="*/ 48635 h 68748"/>
                  <a:gd name="connsiteX3" fmla="*/ 30863 w 536835"/>
                  <a:gd name="connsiteY3" fmla="*/ 48635 h 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835" h="68748">
                    <a:moveTo>
                      <a:pt x="30863" y="30303"/>
                    </a:moveTo>
                    <a:lnTo>
                      <a:pt x="528019" y="30303"/>
                    </a:lnTo>
                    <a:lnTo>
                      <a:pt x="528019" y="48635"/>
                    </a:lnTo>
                    <a:lnTo>
                      <a:pt x="30863" y="48635"/>
                    </a:lnTo>
                    <a:close/>
                  </a:path>
                </a:pathLst>
              </a:custGeom>
              <a:solidFill>
                <a:srgbClr val="3BFAFF">
                  <a:alpha val="85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FE3B3C43-ABA3-4294-BC6E-9BF45169E94C}"/>
                  </a:ext>
                </a:extLst>
              </p:cNvPr>
              <p:cNvSpPr/>
              <p:nvPr/>
            </p:nvSpPr>
            <p:spPr>
              <a:xfrm>
                <a:off x="2482544" y="9973795"/>
                <a:ext cx="536836" cy="68749"/>
              </a:xfrm>
              <a:custGeom>
                <a:avLst/>
                <a:gdLst>
                  <a:gd name="connsiteX0" fmla="*/ 30863 w 536835"/>
                  <a:gd name="connsiteY0" fmla="*/ 30302 h 68748"/>
                  <a:gd name="connsiteX1" fmla="*/ 528019 w 536835"/>
                  <a:gd name="connsiteY1" fmla="*/ 30302 h 68748"/>
                  <a:gd name="connsiteX2" fmla="*/ 528019 w 536835"/>
                  <a:gd name="connsiteY2" fmla="*/ 48635 h 68748"/>
                  <a:gd name="connsiteX3" fmla="*/ 30863 w 536835"/>
                  <a:gd name="connsiteY3" fmla="*/ 48635 h 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835" h="68748">
                    <a:moveTo>
                      <a:pt x="30863" y="30302"/>
                    </a:moveTo>
                    <a:lnTo>
                      <a:pt x="528019" y="30302"/>
                    </a:lnTo>
                    <a:lnTo>
                      <a:pt x="528019" y="48635"/>
                    </a:lnTo>
                    <a:lnTo>
                      <a:pt x="30863" y="48635"/>
                    </a:lnTo>
                    <a:close/>
                  </a:path>
                </a:pathLst>
              </a:custGeom>
              <a:solidFill>
                <a:srgbClr val="3BFAFF">
                  <a:alpha val="85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588CAA98-695F-42FF-80AC-2C84A87DF6B4}"/>
                  </a:ext>
                </a:extLst>
              </p:cNvPr>
              <p:cNvSpPr/>
              <p:nvPr/>
            </p:nvSpPr>
            <p:spPr>
              <a:xfrm>
                <a:off x="2482544" y="10037960"/>
                <a:ext cx="536836" cy="68749"/>
              </a:xfrm>
              <a:custGeom>
                <a:avLst/>
                <a:gdLst>
                  <a:gd name="connsiteX0" fmla="*/ 30863 w 536835"/>
                  <a:gd name="connsiteY0" fmla="*/ 30303 h 68748"/>
                  <a:gd name="connsiteX1" fmla="*/ 528019 w 536835"/>
                  <a:gd name="connsiteY1" fmla="*/ 30303 h 68748"/>
                  <a:gd name="connsiteX2" fmla="*/ 528019 w 536835"/>
                  <a:gd name="connsiteY2" fmla="*/ 48635 h 68748"/>
                  <a:gd name="connsiteX3" fmla="*/ 30863 w 536835"/>
                  <a:gd name="connsiteY3" fmla="*/ 48635 h 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835" h="68748">
                    <a:moveTo>
                      <a:pt x="30863" y="30303"/>
                    </a:moveTo>
                    <a:lnTo>
                      <a:pt x="528019" y="30303"/>
                    </a:lnTo>
                    <a:lnTo>
                      <a:pt x="528019" y="48635"/>
                    </a:lnTo>
                    <a:lnTo>
                      <a:pt x="30863" y="48635"/>
                    </a:lnTo>
                    <a:close/>
                  </a:path>
                </a:pathLst>
              </a:custGeom>
              <a:solidFill>
                <a:srgbClr val="3BFAFF">
                  <a:alpha val="85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9F784A7-5A4A-47B3-B6A1-72E680DF2B43}"/>
                  </a:ext>
                </a:extLst>
              </p:cNvPr>
              <p:cNvSpPr/>
              <p:nvPr/>
            </p:nvSpPr>
            <p:spPr>
              <a:xfrm>
                <a:off x="2482544" y="10099834"/>
                <a:ext cx="536836" cy="68749"/>
              </a:xfrm>
              <a:custGeom>
                <a:avLst/>
                <a:gdLst>
                  <a:gd name="connsiteX0" fmla="*/ 30863 w 536835"/>
                  <a:gd name="connsiteY0" fmla="*/ 30302 h 68748"/>
                  <a:gd name="connsiteX1" fmla="*/ 528019 w 536835"/>
                  <a:gd name="connsiteY1" fmla="*/ 30302 h 68748"/>
                  <a:gd name="connsiteX2" fmla="*/ 528019 w 536835"/>
                  <a:gd name="connsiteY2" fmla="*/ 48635 h 68748"/>
                  <a:gd name="connsiteX3" fmla="*/ 30863 w 536835"/>
                  <a:gd name="connsiteY3" fmla="*/ 48635 h 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835" h="68748">
                    <a:moveTo>
                      <a:pt x="30863" y="30302"/>
                    </a:moveTo>
                    <a:lnTo>
                      <a:pt x="528019" y="30302"/>
                    </a:lnTo>
                    <a:lnTo>
                      <a:pt x="528019" y="48635"/>
                    </a:lnTo>
                    <a:lnTo>
                      <a:pt x="30863" y="48635"/>
                    </a:lnTo>
                    <a:close/>
                  </a:path>
                </a:pathLst>
              </a:custGeom>
              <a:solidFill>
                <a:srgbClr val="3BFAFF">
                  <a:alpha val="85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4FA0C316-AB64-4518-A55B-FEEED694AFEC}"/>
                  </a:ext>
                </a:extLst>
              </p:cNvPr>
              <p:cNvSpPr/>
              <p:nvPr/>
            </p:nvSpPr>
            <p:spPr>
              <a:xfrm>
                <a:off x="2482544" y="10161708"/>
                <a:ext cx="536836" cy="68749"/>
              </a:xfrm>
              <a:custGeom>
                <a:avLst/>
                <a:gdLst>
                  <a:gd name="connsiteX0" fmla="*/ 30863 w 536835"/>
                  <a:gd name="connsiteY0" fmla="*/ 30303 h 68748"/>
                  <a:gd name="connsiteX1" fmla="*/ 528019 w 536835"/>
                  <a:gd name="connsiteY1" fmla="*/ 30303 h 68748"/>
                  <a:gd name="connsiteX2" fmla="*/ 528019 w 536835"/>
                  <a:gd name="connsiteY2" fmla="*/ 48635 h 68748"/>
                  <a:gd name="connsiteX3" fmla="*/ 30863 w 536835"/>
                  <a:gd name="connsiteY3" fmla="*/ 48635 h 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835" h="68748">
                    <a:moveTo>
                      <a:pt x="30863" y="30303"/>
                    </a:moveTo>
                    <a:lnTo>
                      <a:pt x="528019" y="30303"/>
                    </a:lnTo>
                    <a:lnTo>
                      <a:pt x="528019" y="48635"/>
                    </a:lnTo>
                    <a:lnTo>
                      <a:pt x="30863" y="48635"/>
                    </a:lnTo>
                    <a:close/>
                  </a:path>
                </a:pathLst>
              </a:custGeom>
              <a:solidFill>
                <a:srgbClr val="3BFAFF">
                  <a:alpha val="85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0D2DF63E-12C0-4427-BBFC-ECD6EED02136}"/>
                  </a:ext>
                </a:extLst>
              </p:cNvPr>
              <p:cNvSpPr/>
              <p:nvPr/>
            </p:nvSpPr>
            <p:spPr>
              <a:xfrm>
                <a:off x="2487212" y="9215269"/>
                <a:ext cx="536836" cy="160413"/>
              </a:xfrm>
              <a:custGeom>
                <a:avLst/>
                <a:gdLst>
                  <a:gd name="connsiteX0" fmla="*/ 30863 w 536835"/>
                  <a:gd name="connsiteY0" fmla="*/ 30302 h 160413"/>
                  <a:gd name="connsiteX1" fmla="*/ 528020 w 536835"/>
                  <a:gd name="connsiteY1" fmla="*/ 30302 h 160413"/>
                  <a:gd name="connsiteX2" fmla="*/ 528020 w 536835"/>
                  <a:gd name="connsiteY2" fmla="*/ 140300 h 160413"/>
                  <a:gd name="connsiteX3" fmla="*/ 30863 w 536835"/>
                  <a:gd name="connsiteY3" fmla="*/ 140300 h 160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835" h="160413">
                    <a:moveTo>
                      <a:pt x="30863" y="30302"/>
                    </a:moveTo>
                    <a:lnTo>
                      <a:pt x="528020" y="30302"/>
                    </a:lnTo>
                    <a:lnTo>
                      <a:pt x="528020" y="140300"/>
                    </a:lnTo>
                    <a:lnTo>
                      <a:pt x="30863" y="140300"/>
                    </a:lnTo>
                    <a:close/>
                  </a:path>
                </a:pathLst>
              </a:custGeom>
              <a:solidFill>
                <a:srgbClr val="001B8D">
                  <a:alpha val="49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CF33147C-EB6A-49C8-BC31-3DA9A47B4255}"/>
                  </a:ext>
                </a:extLst>
              </p:cNvPr>
              <p:cNvSpPr/>
              <p:nvPr/>
            </p:nvSpPr>
            <p:spPr>
              <a:xfrm>
                <a:off x="2487212" y="9377974"/>
                <a:ext cx="536836" cy="160413"/>
              </a:xfrm>
              <a:custGeom>
                <a:avLst/>
                <a:gdLst>
                  <a:gd name="connsiteX0" fmla="*/ 30863 w 536835"/>
                  <a:gd name="connsiteY0" fmla="*/ 30302 h 160413"/>
                  <a:gd name="connsiteX1" fmla="*/ 528020 w 536835"/>
                  <a:gd name="connsiteY1" fmla="*/ 30302 h 160413"/>
                  <a:gd name="connsiteX2" fmla="*/ 528020 w 536835"/>
                  <a:gd name="connsiteY2" fmla="*/ 140300 h 160413"/>
                  <a:gd name="connsiteX3" fmla="*/ 30863 w 536835"/>
                  <a:gd name="connsiteY3" fmla="*/ 140300 h 160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835" h="160413">
                    <a:moveTo>
                      <a:pt x="30863" y="30302"/>
                    </a:moveTo>
                    <a:lnTo>
                      <a:pt x="528020" y="30302"/>
                    </a:lnTo>
                    <a:lnTo>
                      <a:pt x="528020" y="140300"/>
                    </a:lnTo>
                    <a:lnTo>
                      <a:pt x="30863" y="140300"/>
                    </a:lnTo>
                    <a:close/>
                  </a:path>
                </a:pathLst>
              </a:custGeom>
              <a:solidFill>
                <a:srgbClr val="001B8D">
                  <a:alpha val="49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0206EA6D-1AFB-4337-B869-3C9698FCD125}"/>
                  </a:ext>
                </a:extLst>
              </p:cNvPr>
              <p:cNvSpPr/>
              <p:nvPr/>
            </p:nvSpPr>
            <p:spPr>
              <a:xfrm>
                <a:off x="2487212" y="9542971"/>
                <a:ext cx="536836" cy="160413"/>
              </a:xfrm>
              <a:custGeom>
                <a:avLst/>
                <a:gdLst>
                  <a:gd name="connsiteX0" fmla="*/ 30863 w 536835"/>
                  <a:gd name="connsiteY0" fmla="*/ 30303 h 160413"/>
                  <a:gd name="connsiteX1" fmla="*/ 528020 w 536835"/>
                  <a:gd name="connsiteY1" fmla="*/ 30303 h 160413"/>
                  <a:gd name="connsiteX2" fmla="*/ 528020 w 536835"/>
                  <a:gd name="connsiteY2" fmla="*/ 140300 h 160413"/>
                  <a:gd name="connsiteX3" fmla="*/ 30863 w 536835"/>
                  <a:gd name="connsiteY3" fmla="*/ 140300 h 160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835" h="160413">
                    <a:moveTo>
                      <a:pt x="30863" y="30303"/>
                    </a:moveTo>
                    <a:lnTo>
                      <a:pt x="528020" y="30303"/>
                    </a:lnTo>
                    <a:lnTo>
                      <a:pt x="528020" y="140300"/>
                    </a:lnTo>
                    <a:lnTo>
                      <a:pt x="30863" y="140300"/>
                    </a:lnTo>
                    <a:close/>
                  </a:path>
                </a:pathLst>
              </a:custGeom>
              <a:solidFill>
                <a:srgbClr val="001B8D">
                  <a:alpha val="49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F621C805-15A6-4D88-8D26-699271C8D982}"/>
                  </a:ext>
                </a:extLst>
              </p:cNvPr>
              <p:cNvSpPr/>
              <p:nvPr/>
            </p:nvSpPr>
            <p:spPr>
              <a:xfrm>
                <a:off x="1850011" y="8908192"/>
                <a:ext cx="1260397" cy="206246"/>
              </a:xfrm>
              <a:custGeom>
                <a:avLst/>
                <a:gdLst>
                  <a:gd name="connsiteX0" fmla="*/ 1141880 w 1260396"/>
                  <a:gd name="connsiteY0" fmla="*/ 30302 h 206245"/>
                  <a:gd name="connsiteX1" fmla="*/ 117225 w 1260396"/>
                  <a:gd name="connsiteY1" fmla="*/ 30302 h 206245"/>
                  <a:gd name="connsiteX2" fmla="*/ 30864 w 1260396"/>
                  <a:gd name="connsiteY2" fmla="*/ 115093 h 206245"/>
                  <a:gd name="connsiteX3" fmla="*/ 30864 w 1260396"/>
                  <a:gd name="connsiteY3" fmla="*/ 193007 h 206245"/>
                  <a:gd name="connsiteX4" fmla="*/ 1230575 w 1260396"/>
                  <a:gd name="connsiteY4" fmla="*/ 193007 h 206245"/>
                  <a:gd name="connsiteX5" fmla="*/ 1230575 w 1260396"/>
                  <a:gd name="connsiteY5" fmla="*/ 115093 h 206245"/>
                  <a:gd name="connsiteX6" fmla="*/ 1141880 w 1260396"/>
                  <a:gd name="connsiteY6" fmla="*/ 30302 h 206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60396" h="206245">
                    <a:moveTo>
                      <a:pt x="1141880" y="30302"/>
                    </a:moveTo>
                    <a:lnTo>
                      <a:pt x="117225" y="30302"/>
                    </a:lnTo>
                    <a:cubicBezTo>
                      <a:pt x="68209" y="30302"/>
                      <a:pt x="30864" y="69260"/>
                      <a:pt x="30864" y="115093"/>
                    </a:cubicBezTo>
                    <a:lnTo>
                      <a:pt x="30864" y="193007"/>
                    </a:lnTo>
                    <a:lnTo>
                      <a:pt x="1230575" y="193007"/>
                    </a:lnTo>
                    <a:lnTo>
                      <a:pt x="1230575" y="115093"/>
                    </a:lnTo>
                    <a:cubicBezTo>
                      <a:pt x="1230575" y="69260"/>
                      <a:pt x="1190896" y="30302"/>
                      <a:pt x="1141880" y="30302"/>
                    </a:cubicBezTo>
                    <a:close/>
                  </a:path>
                </a:pathLst>
              </a:custGeom>
              <a:solidFill>
                <a:srgbClr val="001B8D"/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76E069F2-7DEA-4332-AF37-33AF64672B16}"/>
                  </a:ext>
                </a:extLst>
              </p:cNvPr>
              <p:cNvSpPr/>
              <p:nvPr/>
            </p:nvSpPr>
            <p:spPr>
              <a:xfrm>
                <a:off x="1005690" y="10719310"/>
                <a:ext cx="1143693" cy="664569"/>
              </a:xfrm>
              <a:custGeom>
                <a:avLst/>
                <a:gdLst>
                  <a:gd name="connsiteX0" fmla="*/ 1008227 w 1143693"/>
                  <a:gd name="connsiteY0" fmla="*/ 222059 h 664569"/>
                  <a:gd name="connsiteX1" fmla="*/ 340684 w 1143693"/>
                  <a:gd name="connsiteY1" fmla="*/ 61646 h 664569"/>
                  <a:gd name="connsiteX2" fmla="*/ 263659 w 1143693"/>
                  <a:gd name="connsiteY2" fmla="*/ 579552 h 664569"/>
                  <a:gd name="connsiteX3" fmla="*/ 1054909 w 1143693"/>
                  <a:gd name="connsiteY3" fmla="*/ 432889 h 664569"/>
                  <a:gd name="connsiteX4" fmla="*/ 1008227 w 1143693"/>
                  <a:gd name="connsiteY4" fmla="*/ 222059 h 664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693" h="664569">
                    <a:moveTo>
                      <a:pt x="1008227" y="222059"/>
                    </a:moveTo>
                    <a:cubicBezTo>
                      <a:pt x="837840" y="215185"/>
                      <a:pt x="646447" y="210601"/>
                      <a:pt x="340684" y="61646"/>
                    </a:cubicBezTo>
                    <a:cubicBezTo>
                      <a:pt x="9246" y="-101058"/>
                      <a:pt x="-114460" y="414556"/>
                      <a:pt x="263659" y="579552"/>
                    </a:cubicBezTo>
                    <a:cubicBezTo>
                      <a:pt x="606767" y="730799"/>
                      <a:pt x="942873" y="561219"/>
                      <a:pt x="1054909" y="432889"/>
                    </a:cubicBezTo>
                    <a:cubicBezTo>
                      <a:pt x="1225296" y="242685"/>
                      <a:pt x="1061911" y="224351"/>
                      <a:pt x="1008227" y="222059"/>
                    </a:cubicBezTo>
                    <a:close/>
                  </a:path>
                </a:pathLst>
              </a:custGeom>
              <a:solidFill>
                <a:srgbClr val="0042FF"/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3F4F7A87-7075-4C19-B387-EA162B9D23BC}"/>
                  </a:ext>
                </a:extLst>
              </p:cNvPr>
              <p:cNvSpPr/>
              <p:nvPr/>
            </p:nvSpPr>
            <p:spPr>
              <a:xfrm>
                <a:off x="-1696972" y="9084012"/>
                <a:ext cx="3594465" cy="3391596"/>
              </a:xfrm>
              <a:custGeom>
                <a:avLst/>
                <a:gdLst>
                  <a:gd name="connsiteX0" fmla="*/ 34731 w 3594465"/>
                  <a:gd name="connsiteY0" fmla="*/ 115727 h 3391595"/>
                  <a:gd name="connsiteX1" fmla="*/ 34731 w 3594465"/>
                  <a:gd name="connsiteY1" fmla="*/ 115727 h 3391595"/>
                  <a:gd name="connsiteX2" fmla="*/ 93083 w 3594465"/>
                  <a:gd name="connsiteY2" fmla="*/ 17187 h 3391595"/>
                  <a:gd name="connsiteX3" fmla="*/ 191114 w 3594465"/>
                  <a:gd name="connsiteY3" fmla="*/ 56145 h 3391595"/>
                  <a:gd name="connsiteX4" fmla="*/ 1479520 w 3594465"/>
                  <a:gd name="connsiteY4" fmla="*/ 53853 h 3391595"/>
                  <a:gd name="connsiteX5" fmla="*/ 1843634 w 3594465"/>
                  <a:gd name="connsiteY5" fmla="*/ 262390 h 3391595"/>
                  <a:gd name="connsiteX6" fmla="*/ 3505491 w 3594465"/>
                  <a:gd name="connsiteY6" fmla="*/ 3179621 h 3391595"/>
                  <a:gd name="connsiteX7" fmla="*/ 3510159 w 3594465"/>
                  <a:gd name="connsiteY7" fmla="*/ 3186496 h 3391595"/>
                  <a:gd name="connsiteX8" fmla="*/ 3517161 w 3594465"/>
                  <a:gd name="connsiteY8" fmla="*/ 3181913 h 3391595"/>
                  <a:gd name="connsiteX9" fmla="*/ 3577847 w 3594465"/>
                  <a:gd name="connsiteY9" fmla="*/ 3230037 h 3391595"/>
                  <a:gd name="connsiteX10" fmla="*/ 3519495 w 3594465"/>
                  <a:gd name="connsiteY10" fmla="*/ 3328576 h 3391595"/>
                  <a:gd name="connsiteX11" fmla="*/ 3381785 w 3594465"/>
                  <a:gd name="connsiteY11" fmla="*/ 3390450 h 3391595"/>
                  <a:gd name="connsiteX12" fmla="*/ 2074707 w 3594465"/>
                  <a:gd name="connsiteY12" fmla="*/ 3392741 h 3391595"/>
                  <a:gd name="connsiteX13" fmla="*/ 1710592 w 3594465"/>
                  <a:gd name="connsiteY13" fmla="*/ 3184205 h 3391595"/>
                  <a:gd name="connsiteX14" fmla="*/ 46402 w 3594465"/>
                  <a:gd name="connsiteY14" fmla="*/ 264682 h 3391595"/>
                  <a:gd name="connsiteX15" fmla="*/ 34731 w 3594465"/>
                  <a:gd name="connsiteY15" fmla="*/ 115727 h 3391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94465" h="3391595">
                    <a:moveTo>
                      <a:pt x="34731" y="115727"/>
                    </a:moveTo>
                    <a:lnTo>
                      <a:pt x="34731" y="115727"/>
                    </a:lnTo>
                    <a:lnTo>
                      <a:pt x="93083" y="17187"/>
                    </a:lnTo>
                    <a:lnTo>
                      <a:pt x="191114" y="56145"/>
                    </a:lnTo>
                    <a:lnTo>
                      <a:pt x="1479520" y="53853"/>
                    </a:lnTo>
                    <a:cubicBezTo>
                      <a:pt x="1614895" y="53853"/>
                      <a:pt x="1778280" y="147809"/>
                      <a:pt x="1843634" y="262390"/>
                    </a:cubicBezTo>
                    <a:lnTo>
                      <a:pt x="3505491" y="3179621"/>
                    </a:lnTo>
                    <a:cubicBezTo>
                      <a:pt x="3507825" y="3181913"/>
                      <a:pt x="3507825" y="3184205"/>
                      <a:pt x="3510159" y="3186496"/>
                    </a:cubicBezTo>
                    <a:lnTo>
                      <a:pt x="3517161" y="3181913"/>
                    </a:lnTo>
                    <a:lnTo>
                      <a:pt x="3577847" y="3230037"/>
                    </a:lnTo>
                    <a:lnTo>
                      <a:pt x="3519495" y="3328576"/>
                    </a:lnTo>
                    <a:cubicBezTo>
                      <a:pt x="3496155" y="3367534"/>
                      <a:pt x="3449473" y="3390450"/>
                      <a:pt x="3381785" y="3390450"/>
                    </a:cubicBezTo>
                    <a:lnTo>
                      <a:pt x="2074707" y="3392741"/>
                    </a:lnTo>
                    <a:cubicBezTo>
                      <a:pt x="1939331" y="3392741"/>
                      <a:pt x="1775946" y="3298786"/>
                      <a:pt x="1710592" y="3184205"/>
                    </a:cubicBezTo>
                    <a:lnTo>
                      <a:pt x="46402" y="264682"/>
                    </a:lnTo>
                    <a:cubicBezTo>
                      <a:pt x="11391" y="207392"/>
                      <a:pt x="9057" y="154684"/>
                      <a:pt x="34731" y="115727"/>
                    </a:cubicBezTo>
                    <a:close/>
                  </a:path>
                </a:pathLst>
              </a:custGeom>
              <a:solidFill>
                <a:srgbClr val="B1D0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1" name="任意多边形: 形状 60">
                <a:extLst>
                  <a:ext uri="{FF2B5EF4-FFF2-40B4-BE49-F238E27FC236}">
                    <a16:creationId xmlns:a16="http://schemas.microsoft.com/office/drawing/2014/main" id="{67051497-20FD-42BC-AE31-921D4893746B}"/>
                  </a:ext>
                </a:extLst>
              </p:cNvPr>
              <p:cNvSpPr/>
              <p:nvPr/>
            </p:nvSpPr>
            <p:spPr>
              <a:xfrm>
                <a:off x="551623" y="12381652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39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1"/>
                      <a:pt x="33844" y="40103"/>
                      <a:pt x="26842" y="40103"/>
                    </a:cubicBezTo>
                    <a:cubicBezTo>
                      <a:pt x="17505" y="40103"/>
                      <a:pt x="15172" y="35521"/>
                      <a:pt x="19839" y="28645"/>
                    </a:cubicBezTo>
                    <a:cubicBezTo>
                      <a:pt x="24508" y="21771"/>
                      <a:pt x="33844" y="17187"/>
                      <a:pt x="40846" y="17187"/>
                    </a:cubicBezTo>
                    <a:cubicBezTo>
                      <a:pt x="47849" y="17187"/>
                      <a:pt x="52516" y="21771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1E6BBEB7-529D-43C1-B9B3-9B5273C1B3E1}"/>
                  </a:ext>
                </a:extLst>
              </p:cNvPr>
              <p:cNvSpPr/>
              <p:nvPr/>
            </p:nvSpPr>
            <p:spPr>
              <a:xfrm>
                <a:off x="598305" y="12381652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39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1"/>
                      <a:pt x="33844" y="40103"/>
                      <a:pt x="26842" y="40103"/>
                    </a:cubicBezTo>
                    <a:cubicBezTo>
                      <a:pt x="17505" y="40103"/>
                      <a:pt x="15172" y="35521"/>
                      <a:pt x="19839" y="28645"/>
                    </a:cubicBezTo>
                    <a:cubicBezTo>
                      <a:pt x="24508" y="21771"/>
                      <a:pt x="33844" y="17187"/>
                      <a:pt x="40846" y="17187"/>
                    </a:cubicBezTo>
                    <a:cubicBezTo>
                      <a:pt x="47849" y="17187"/>
                      <a:pt x="52516" y="21771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33D8ED7F-A6A2-486E-9052-19BD6EE656A1}"/>
                  </a:ext>
                </a:extLst>
              </p:cNvPr>
              <p:cNvSpPr/>
              <p:nvPr/>
            </p:nvSpPr>
            <p:spPr>
              <a:xfrm>
                <a:off x="644986" y="12381202"/>
                <a:ext cx="46681" cy="45832"/>
              </a:xfrm>
              <a:custGeom>
                <a:avLst/>
                <a:gdLst>
                  <a:gd name="connsiteX0" fmla="*/ 47849 w 46681"/>
                  <a:gd name="connsiteY0" fmla="*/ 29095 h 45832"/>
                  <a:gd name="connsiteX1" fmla="*/ 26842 w 46681"/>
                  <a:gd name="connsiteY1" fmla="*/ 40553 h 45832"/>
                  <a:gd name="connsiteX2" fmla="*/ 19839 w 46681"/>
                  <a:gd name="connsiteY2" fmla="*/ 29095 h 45832"/>
                  <a:gd name="connsiteX3" fmla="*/ 40846 w 46681"/>
                  <a:gd name="connsiteY3" fmla="*/ 17637 h 45832"/>
                  <a:gd name="connsiteX4" fmla="*/ 47849 w 46681"/>
                  <a:gd name="connsiteY4" fmla="*/ 2909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9095"/>
                    </a:moveTo>
                    <a:cubicBezTo>
                      <a:pt x="43180" y="35970"/>
                      <a:pt x="33844" y="40553"/>
                      <a:pt x="26842" y="40553"/>
                    </a:cubicBezTo>
                    <a:cubicBezTo>
                      <a:pt x="17505" y="40553"/>
                      <a:pt x="15172" y="35970"/>
                      <a:pt x="19839" y="29095"/>
                    </a:cubicBezTo>
                    <a:cubicBezTo>
                      <a:pt x="24508" y="22220"/>
                      <a:pt x="33844" y="17637"/>
                      <a:pt x="40846" y="17637"/>
                    </a:cubicBezTo>
                    <a:cubicBezTo>
                      <a:pt x="47849" y="15345"/>
                      <a:pt x="52516" y="22220"/>
                      <a:pt x="47849" y="2909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4" name="任意多边形: 形状 63">
                <a:extLst>
                  <a:ext uri="{FF2B5EF4-FFF2-40B4-BE49-F238E27FC236}">
                    <a16:creationId xmlns:a16="http://schemas.microsoft.com/office/drawing/2014/main" id="{C5C7D79E-76C1-47F8-B19C-FE428F4DD281}"/>
                  </a:ext>
                </a:extLst>
              </p:cNvPr>
              <p:cNvSpPr/>
              <p:nvPr/>
            </p:nvSpPr>
            <p:spPr>
              <a:xfrm>
                <a:off x="691667" y="12381202"/>
                <a:ext cx="46681" cy="45832"/>
              </a:xfrm>
              <a:custGeom>
                <a:avLst/>
                <a:gdLst>
                  <a:gd name="connsiteX0" fmla="*/ 47849 w 46681"/>
                  <a:gd name="connsiteY0" fmla="*/ 29095 h 45832"/>
                  <a:gd name="connsiteX1" fmla="*/ 26842 w 46681"/>
                  <a:gd name="connsiteY1" fmla="*/ 40553 h 45832"/>
                  <a:gd name="connsiteX2" fmla="*/ 19839 w 46681"/>
                  <a:gd name="connsiteY2" fmla="*/ 29095 h 45832"/>
                  <a:gd name="connsiteX3" fmla="*/ 40846 w 46681"/>
                  <a:gd name="connsiteY3" fmla="*/ 17637 h 45832"/>
                  <a:gd name="connsiteX4" fmla="*/ 47849 w 46681"/>
                  <a:gd name="connsiteY4" fmla="*/ 2909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9095"/>
                    </a:moveTo>
                    <a:cubicBezTo>
                      <a:pt x="43180" y="35970"/>
                      <a:pt x="33844" y="40553"/>
                      <a:pt x="26842" y="40553"/>
                    </a:cubicBezTo>
                    <a:cubicBezTo>
                      <a:pt x="17505" y="40553"/>
                      <a:pt x="15172" y="35970"/>
                      <a:pt x="19839" y="29095"/>
                    </a:cubicBezTo>
                    <a:cubicBezTo>
                      <a:pt x="24508" y="22220"/>
                      <a:pt x="33844" y="17637"/>
                      <a:pt x="40846" y="17637"/>
                    </a:cubicBezTo>
                    <a:cubicBezTo>
                      <a:pt x="50183" y="15345"/>
                      <a:pt x="52516" y="22220"/>
                      <a:pt x="47849" y="2909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5" name="任意多边形: 形状 64">
                <a:extLst>
                  <a:ext uri="{FF2B5EF4-FFF2-40B4-BE49-F238E27FC236}">
                    <a16:creationId xmlns:a16="http://schemas.microsoft.com/office/drawing/2014/main" id="{E7079055-11A1-4854-8815-1BC6597CB01B}"/>
                  </a:ext>
                </a:extLst>
              </p:cNvPr>
              <p:cNvSpPr/>
              <p:nvPr/>
            </p:nvSpPr>
            <p:spPr>
              <a:xfrm>
                <a:off x="738349" y="12381202"/>
                <a:ext cx="46681" cy="45832"/>
              </a:xfrm>
              <a:custGeom>
                <a:avLst/>
                <a:gdLst>
                  <a:gd name="connsiteX0" fmla="*/ 47849 w 46681"/>
                  <a:gd name="connsiteY0" fmla="*/ 29095 h 45832"/>
                  <a:gd name="connsiteX1" fmla="*/ 26842 w 46681"/>
                  <a:gd name="connsiteY1" fmla="*/ 40553 h 45832"/>
                  <a:gd name="connsiteX2" fmla="*/ 19839 w 46681"/>
                  <a:gd name="connsiteY2" fmla="*/ 29095 h 45832"/>
                  <a:gd name="connsiteX3" fmla="*/ 40846 w 46681"/>
                  <a:gd name="connsiteY3" fmla="*/ 17637 h 45832"/>
                  <a:gd name="connsiteX4" fmla="*/ 47849 w 46681"/>
                  <a:gd name="connsiteY4" fmla="*/ 2909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9095"/>
                    </a:moveTo>
                    <a:cubicBezTo>
                      <a:pt x="43180" y="35970"/>
                      <a:pt x="33844" y="40553"/>
                      <a:pt x="26842" y="40553"/>
                    </a:cubicBezTo>
                    <a:cubicBezTo>
                      <a:pt x="17505" y="40553"/>
                      <a:pt x="15172" y="35970"/>
                      <a:pt x="19839" y="29095"/>
                    </a:cubicBezTo>
                    <a:cubicBezTo>
                      <a:pt x="24508" y="22220"/>
                      <a:pt x="33844" y="17637"/>
                      <a:pt x="40846" y="17637"/>
                    </a:cubicBezTo>
                    <a:cubicBezTo>
                      <a:pt x="50183" y="15345"/>
                      <a:pt x="52516" y="22220"/>
                      <a:pt x="47849" y="2909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6F3C87FA-F4EA-440F-8AB5-ECDF4BA78857}"/>
                  </a:ext>
                </a:extLst>
              </p:cNvPr>
              <p:cNvSpPr/>
              <p:nvPr/>
            </p:nvSpPr>
            <p:spPr>
              <a:xfrm>
                <a:off x="785030" y="12381202"/>
                <a:ext cx="46681" cy="45832"/>
              </a:xfrm>
              <a:custGeom>
                <a:avLst/>
                <a:gdLst>
                  <a:gd name="connsiteX0" fmla="*/ 47849 w 46681"/>
                  <a:gd name="connsiteY0" fmla="*/ 29095 h 45832"/>
                  <a:gd name="connsiteX1" fmla="*/ 26842 w 46681"/>
                  <a:gd name="connsiteY1" fmla="*/ 40553 h 45832"/>
                  <a:gd name="connsiteX2" fmla="*/ 19839 w 46681"/>
                  <a:gd name="connsiteY2" fmla="*/ 29095 h 45832"/>
                  <a:gd name="connsiteX3" fmla="*/ 40846 w 46681"/>
                  <a:gd name="connsiteY3" fmla="*/ 17637 h 45832"/>
                  <a:gd name="connsiteX4" fmla="*/ 47849 w 46681"/>
                  <a:gd name="connsiteY4" fmla="*/ 2909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9095"/>
                    </a:moveTo>
                    <a:cubicBezTo>
                      <a:pt x="43180" y="35970"/>
                      <a:pt x="33844" y="40553"/>
                      <a:pt x="26842" y="40553"/>
                    </a:cubicBezTo>
                    <a:cubicBezTo>
                      <a:pt x="17505" y="40553"/>
                      <a:pt x="15172" y="35970"/>
                      <a:pt x="19839" y="29095"/>
                    </a:cubicBezTo>
                    <a:cubicBezTo>
                      <a:pt x="24508" y="22220"/>
                      <a:pt x="33844" y="17637"/>
                      <a:pt x="40846" y="17637"/>
                    </a:cubicBezTo>
                    <a:cubicBezTo>
                      <a:pt x="50183" y="15345"/>
                      <a:pt x="52516" y="22220"/>
                      <a:pt x="47849" y="2909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A08DD155-BF5B-44A9-AFB3-069C66B924F4}"/>
                  </a:ext>
                </a:extLst>
              </p:cNvPr>
              <p:cNvSpPr/>
              <p:nvPr/>
            </p:nvSpPr>
            <p:spPr>
              <a:xfrm>
                <a:off x="834045" y="12379360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40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1"/>
                      <a:pt x="33844" y="40103"/>
                      <a:pt x="26842" y="40103"/>
                    </a:cubicBezTo>
                    <a:cubicBezTo>
                      <a:pt x="17506" y="40103"/>
                      <a:pt x="15171" y="35521"/>
                      <a:pt x="19840" y="28645"/>
                    </a:cubicBezTo>
                    <a:cubicBezTo>
                      <a:pt x="24508" y="21771"/>
                      <a:pt x="33844" y="17187"/>
                      <a:pt x="40846" y="17187"/>
                    </a:cubicBezTo>
                    <a:cubicBezTo>
                      <a:pt x="47849" y="17187"/>
                      <a:pt x="50182" y="24062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FD0073B6-C3AC-4B28-84E8-A8ED04B64721}"/>
                  </a:ext>
                </a:extLst>
              </p:cNvPr>
              <p:cNvSpPr/>
              <p:nvPr/>
            </p:nvSpPr>
            <p:spPr>
              <a:xfrm>
                <a:off x="530616" y="12418318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40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0"/>
                      <a:pt x="33844" y="40103"/>
                      <a:pt x="26842" y="40103"/>
                    </a:cubicBezTo>
                    <a:cubicBezTo>
                      <a:pt x="17506" y="40103"/>
                      <a:pt x="15171" y="35520"/>
                      <a:pt x="19840" y="28645"/>
                    </a:cubicBezTo>
                    <a:cubicBezTo>
                      <a:pt x="24508" y="21771"/>
                      <a:pt x="33844" y="17187"/>
                      <a:pt x="40846" y="17187"/>
                    </a:cubicBezTo>
                    <a:cubicBezTo>
                      <a:pt x="47849" y="17187"/>
                      <a:pt x="50182" y="21771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D4D72BF5-0B5C-4869-AEF2-0C46506F7ACC}"/>
                  </a:ext>
                </a:extLst>
              </p:cNvPr>
              <p:cNvSpPr/>
              <p:nvPr/>
            </p:nvSpPr>
            <p:spPr>
              <a:xfrm>
                <a:off x="577298" y="12417868"/>
                <a:ext cx="46681" cy="45832"/>
              </a:xfrm>
              <a:custGeom>
                <a:avLst/>
                <a:gdLst>
                  <a:gd name="connsiteX0" fmla="*/ 47849 w 46681"/>
                  <a:gd name="connsiteY0" fmla="*/ 29095 h 45832"/>
                  <a:gd name="connsiteX1" fmla="*/ 26842 w 46681"/>
                  <a:gd name="connsiteY1" fmla="*/ 40553 h 45832"/>
                  <a:gd name="connsiteX2" fmla="*/ 19840 w 46681"/>
                  <a:gd name="connsiteY2" fmla="*/ 29095 h 45832"/>
                  <a:gd name="connsiteX3" fmla="*/ 40846 w 46681"/>
                  <a:gd name="connsiteY3" fmla="*/ 17637 h 45832"/>
                  <a:gd name="connsiteX4" fmla="*/ 47849 w 46681"/>
                  <a:gd name="connsiteY4" fmla="*/ 2909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9095"/>
                    </a:moveTo>
                    <a:cubicBezTo>
                      <a:pt x="43180" y="35969"/>
                      <a:pt x="33844" y="40553"/>
                      <a:pt x="26842" y="40553"/>
                    </a:cubicBezTo>
                    <a:cubicBezTo>
                      <a:pt x="17506" y="40553"/>
                      <a:pt x="15171" y="35969"/>
                      <a:pt x="19840" y="29095"/>
                    </a:cubicBezTo>
                    <a:cubicBezTo>
                      <a:pt x="24508" y="22220"/>
                      <a:pt x="33844" y="17637"/>
                      <a:pt x="40846" y="17637"/>
                    </a:cubicBezTo>
                    <a:cubicBezTo>
                      <a:pt x="47849" y="15345"/>
                      <a:pt x="52517" y="22220"/>
                      <a:pt x="47849" y="2909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DBAE6C84-CF59-41EB-9E5F-120513A4E326}"/>
                  </a:ext>
                </a:extLst>
              </p:cNvPr>
              <p:cNvSpPr/>
              <p:nvPr/>
            </p:nvSpPr>
            <p:spPr>
              <a:xfrm>
                <a:off x="623979" y="12417868"/>
                <a:ext cx="46681" cy="45832"/>
              </a:xfrm>
              <a:custGeom>
                <a:avLst/>
                <a:gdLst>
                  <a:gd name="connsiteX0" fmla="*/ 47849 w 46681"/>
                  <a:gd name="connsiteY0" fmla="*/ 29095 h 45832"/>
                  <a:gd name="connsiteX1" fmla="*/ 26842 w 46681"/>
                  <a:gd name="connsiteY1" fmla="*/ 40553 h 45832"/>
                  <a:gd name="connsiteX2" fmla="*/ 19840 w 46681"/>
                  <a:gd name="connsiteY2" fmla="*/ 29095 h 45832"/>
                  <a:gd name="connsiteX3" fmla="*/ 40846 w 46681"/>
                  <a:gd name="connsiteY3" fmla="*/ 17637 h 45832"/>
                  <a:gd name="connsiteX4" fmla="*/ 47849 w 46681"/>
                  <a:gd name="connsiteY4" fmla="*/ 2909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9095"/>
                    </a:moveTo>
                    <a:cubicBezTo>
                      <a:pt x="43180" y="35969"/>
                      <a:pt x="33844" y="40553"/>
                      <a:pt x="26842" y="40553"/>
                    </a:cubicBezTo>
                    <a:cubicBezTo>
                      <a:pt x="17506" y="40553"/>
                      <a:pt x="15171" y="35969"/>
                      <a:pt x="19840" y="29095"/>
                    </a:cubicBezTo>
                    <a:cubicBezTo>
                      <a:pt x="24508" y="22220"/>
                      <a:pt x="33844" y="17637"/>
                      <a:pt x="40846" y="17637"/>
                    </a:cubicBezTo>
                    <a:cubicBezTo>
                      <a:pt x="47849" y="15345"/>
                      <a:pt x="52517" y="22220"/>
                      <a:pt x="47849" y="2909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461102C2-E384-4A29-AFA7-4CF9ADFC6517}"/>
                  </a:ext>
                </a:extLst>
              </p:cNvPr>
              <p:cNvSpPr/>
              <p:nvPr/>
            </p:nvSpPr>
            <p:spPr>
              <a:xfrm>
                <a:off x="670661" y="12417868"/>
                <a:ext cx="46681" cy="45832"/>
              </a:xfrm>
              <a:custGeom>
                <a:avLst/>
                <a:gdLst>
                  <a:gd name="connsiteX0" fmla="*/ 47849 w 46681"/>
                  <a:gd name="connsiteY0" fmla="*/ 29095 h 45832"/>
                  <a:gd name="connsiteX1" fmla="*/ 26842 w 46681"/>
                  <a:gd name="connsiteY1" fmla="*/ 40553 h 45832"/>
                  <a:gd name="connsiteX2" fmla="*/ 19840 w 46681"/>
                  <a:gd name="connsiteY2" fmla="*/ 29095 h 45832"/>
                  <a:gd name="connsiteX3" fmla="*/ 40846 w 46681"/>
                  <a:gd name="connsiteY3" fmla="*/ 17637 h 45832"/>
                  <a:gd name="connsiteX4" fmla="*/ 47849 w 46681"/>
                  <a:gd name="connsiteY4" fmla="*/ 2909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9095"/>
                    </a:moveTo>
                    <a:cubicBezTo>
                      <a:pt x="43180" y="35969"/>
                      <a:pt x="33844" y="40553"/>
                      <a:pt x="26842" y="40553"/>
                    </a:cubicBezTo>
                    <a:cubicBezTo>
                      <a:pt x="17506" y="40553"/>
                      <a:pt x="15171" y="35969"/>
                      <a:pt x="19840" y="29095"/>
                    </a:cubicBezTo>
                    <a:cubicBezTo>
                      <a:pt x="24508" y="22220"/>
                      <a:pt x="33844" y="17637"/>
                      <a:pt x="40846" y="17637"/>
                    </a:cubicBezTo>
                    <a:cubicBezTo>
                      <a:pt x="47849" y="15345"/>
                      <a:pt x="52517" y="22220"/>
                      <a:pt x="47849" y="2909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88358DF2-C0B0-459A-8B0E-A68A1D9170B1}"/>
                  </a:ext>
                </a:extLst>
              </p:cNvPr>
              <p:cNvSpPr/>
              <p:nvPr/>
            </p:nvSpPr>
            <p:spPr>
              <a:xfrm>
                <a:off x="717342" y="12417868"/>
                <a:ext cx="46681" cy="45832"/>
              </a:xfrm>
              <a:custGeom>
                <a:avLst/>
                <a:gdLst>
                  <a:gd name="connsiteX0" fmla="*/ 47849 w 46681"/>
                  <a:gd name="connsiteY0" fmla="*/ 29095 h 45832"/>
                  <a:gd name="connsiteX1" fmla="*/ 26842 w 46681"/>
                  <a:gd name="connsiteY1" fmla="*/ 40553 h 45832"/>
                  <a:gd name="connsiteX2" fmla="*/ 19840 w 46681"/>
                  <a:gd name="connsiteY2" fmla="*/ 29095 h 45832"/>
                  <a:gd name="connsiteX3" fmla="*/ 40846 w 46681"/>
                  <a:gd name="connsiteY3" fmla="*/ 17637 h 45832"/>
                  <a:gd name="connsiteX4" fmla="*/ 47849 w 46681"/>
                  <a:gd name="connsiteY4" fmla="*/ 2909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9095"/>
                    </a:moveTo>
                    <a:cubicBezTo>
                      <a:pt x="43180" y="35969"/>
                      <a:pt x="33844" y="40553"/>
                      <a:pt x="26842" y="40553"/>
                    </a:cubicBezTo>
                    <a:cubicBezTo>
                      <a:pt x="17506" y="40553"/>
                      <a:pt x="15171" y="35969"/>
                      <a:pt x="19840" y="29095"/>
                    </a:cubicBezTo>
                    <a:cubicBezTo>
                      <a:pt x="24508" y="22220"/>
                      <a:pt x="33844" y="17637"/>
                      <a:pt x="40846" y="17637"/>
                    </a:cubicBezTo>
                    <a:cubicBezTo>
                      <a:pt x="47849" y="15345"/>
                      <a:pt x="52517" y="22220"/>
                      <a:pt x="47849" y="2909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3" name="任意多边形: 形状 72">
                <a:extLst>
                  <a:ext uri="{FF2B5EF4-FFF2-40B4-BE49-F238E27FC236}">
                    <a16:creationId xmlns:a16="http://schemas.microsoft.com/office/drawing/2014/main" id="{49B6C150-CA86-4DDD-B67C-20B6D42610A0}"/>
                  </a:ext>
                </a:extLst>
              </p:cNvPr>
              <p:cNvSpPr/>
              <p:nvPr/>
            </p:nvSpPr>
            <p:spPr>
              <a:xfrm>
                <a:off x="764023" y="12416026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40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1"/>
                      <a:pt x="33844" y="40103"/>
                      <a:pt x="26842" y="40103"/>
                    </a:cubicBezTo>
                    <a:cubicBezTo>
                      <a:pt x="17506" y="40103"/>
                      <a:pt x="15171" y="35521"/>
                      <a:pt x="19840" y="28645"/>
                    </a:cubicBezTo>
                    <a:cubicBezTo>
                      <a:pt x="24508" y="21771"/>
                      <a:pt x="33844" y="17187"/>
                      <a:pt x="40846" y="17187"/>
                    </a:cubicBezTo>
                    <a:cubicBezTo>
                      <a:pt x="47849" y="17187"/>
                      <a:pt x="52517" y="24062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16C40346-4653-4B74-A3E1-21F5968AB636}"/>
                  </a:ext>
                </a:extLst>
              </p:cNvPr>
              <p:cNvSpPr/>
              <p:nvPr/>
            </p:nvSpPr>
            <p:spPr>
              <a:xfrm>
                <a:off x="810705" y="12416026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40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1"/>
                      <a:pt x="33844" y="40103"/>
                      <a:pt x="26842" y="40103"/>
                    </a:cubicBezTo>
                    <a:cubicBezTo>
                      <a:pt x="17506" y="40103"/>
                      <a:pt x="15171" y="35521"/>
                      <a:pt x="19840" y="28645"/>
                    </a:cubicBezTo>
                    <a:cubicBezTo>
                      <a:pt x="24508" y="21771"/>
                      <a:pt x="33844" y="17187"/>
                      <a:pt x="40846" y="17187"/>
                    </a:cubicBezTo>
                    <a:cubicBezTo>
                      <a:pt x="47849" y="17187"/>
                      <a:pt x="52517" y="24062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2653E41E-D7B8-4B14-B6DD-081A0F181313}"/>
                  </a:ext>
                </a:extLst>
              </p:cNvPr>
              <p:cNvSpPr/>
              <p:nvPr/>
            </p:nvSpPr>
            <p:spPr>
              <a:xfrm>
                <a:off x="878393" y="12379360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39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1"/>
                      <a:pt x="33844" y="40103"/>
                      <a:pt x="26842" y="40103"/>
                    </a:cubicBezTo>
                    <a:cubicBezTo>
                      <a:pt x="17505" y="40103"/>
                      <a:pt x="15172" y="35521"/>
                      <a:pt x="19839" y="28645"/>
                    </a:cubicBezTo>
                    <a:cubicBezTo>
                      <a:pt x="24508" y="21771"/>
                      <a:pt x="33844" y="17187"/>
                      <a:pt x="40846" y="17187"/>
                    </a:cubicBezTo>
                    <a:cubicBezTo>
                      <a:pt x="47849" y="17187"/>
                      <a:pt x="52516" y="24062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93B54ECD-7BB1-49F7-8123-275CBC4AD206}"/>
                  </a:ext>
                </a:extLst>
              </p:cNvPr>
              <p:cNvSpPr/>
              <p:nvPr/>
            </p:nvSpPr>
            <p:spPr>
              <a:xfrm>
                <a:off x="857386" y="12416026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40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1"/>
                      <a:pt x="33844" y="40103"/>
                      <a:pt x="26842" y="40103"/>
                    </a:cubicBezTo>
                    <a:cubicBezTo>
                      <a:pt x="17506" y="40103"/>
                      <a:pt x="15171" y="35521"/>
                      <a:pt x="19840" y="28645"/>
                    </a:cubicBezTo>
                    <a:cubicBezTo>
                      <a:pt x="24508" y="21771"/>
                      <a:pt x="33844" y="17187"/>
                      <a:pt x="40846" y="17187"/>
                    </a:cubicBezTo>
                    <a:cubicBezTo>
                      <a:pt x="47849" y="17187"/>
                      <a:pt x="50182" y="21771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2AD22DD3-E4B4-4E99-8A6D-80FC696EDD17}"/>
                  </a:ext>
                </a:extLst>
              </p:cNvPr>
              <p:cNvSpPr/>
              <p:nvPr/>
            </p:nvSpPr>
            <p:spPr>
              <a:xfrm>
                <a:off x="922740" y="12379360"/>
                <a:ext cx="46681" cy="45832"/>
              </a:xfrm>
              <a:custGeom>
                <a:avLst/>
                <a:gdLst>
                  <a:gd name="connsiteX0" fmla="*/ 47848 w 46681"/>
                  <a:gd name="connsiteY0" fmla="*/ 28645 h 45832"/>
                  <a:gd name="connsiteX1" fmla="*/ 26842 w 46681"/>
                  <a:gd name="connsiteY1" fmla="*/ 40103 h 45832"/>
                  <a:gd name="connsiteX2" fmla="*/ 19839 w 46681"/>
                  <a:gd name="connsiteY2" fmla="*/ 28645 h 45832"/>
                  <a:gd name="connsiteX3" fmla="*/ 40846 w 46681"/>
                  <a:gd name="connsiteY3" fmla="*/ 17187 h 45832"/>
                  <a:gd name="connsiteX4" fmla="*/ 47848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8" y="28645"/>
                    </a:moveTo>
                    <a:cubicBezTo>
                      <a:pt x="43180" y="35521"/>
                      <a:pt x="33844" y="40103"/>
                      <a:pt x="26842" y="40103"/>
                    </a:cubicBezTo>
                    <a:cubicBezTo>
                      <a:pt x="17506" y="40103"/>
                      <a:pt x="15172" y="35521"/>
                      <a:pt x="19839" y="28645"/>
                    </a:cubicBezTo>
                    <a:cubicBezTo>
                      <a:pt x="24508" y="21771"/>
                      <a:pt x="33844" y="17187"/>
                      <a:pt x="40846" y="17187"/>
                    </a:cubicBezTo>
                    <a:cubicBezTo>
                      <a:pt x="47848" y="17187"/>
                      <a:pt x="52517" y="21771"/>
                      <a:pt x="47848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4927C9DD-781A-4324-BA9C-B8AAEC43321D}"/>
                  </a:ext>
                </a:extLst>
              </p:cNvPr>
              <p:cNvSpPr/>
              <p:nvPr/>
            </p:nvSpPr>
            <p:spPr>
              <a:xfrm>
                <a:off x="901734" y="12416026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39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1"/>
                      <a:pt x="33844" y="40103"/>
                      <a:pt x="26842" y="40103"/>
                    </a:cubicBezTo>
                    <a:cubicBezTo>
                      <a:pt x="17505" y="40103"/>
                      <a:pt x="15172" y="35521"/>
                      <a:pt x="19839" y="28645"/>
                    </a:cubicBezTo>
                    <a:cubicBezTo>
                      <a:pt x="24508" y="21771"/>
                      <a:pt x="33844" y="17187"/>
                      <a:pt x="40846" y="17187"/>
                    </a:cubicBezTo>
                    <a:cubicBezTo>
                      <a:pt x="47849" y="17187"/>
                      <a:pt x="50183" y="21771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9" name="任意多边形: 形状 78">
                <a:extLst>
                  <a:ext uri="{FF2B5EF4-FFF2-40B4-BE49-F238E27FC236}">
                    <a16:creationId xmlns:a16="http://schemas.microsoft.com/office/drawing/2014/main" id="{43C0D2E6-D427-4BCC-9200-98AB29B608BF}"/>
                  </a:ext>
                </a:extLst>
              </p:cNvPr>
              <p:cNvSpPr/>
              <p:nvPr/>
            </p:nvSpPr>
            <p:spPr>
              <a:xfrm>
                <a:off x="1205162" y="12377069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39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0"/>
                      <a:pt x="33844" y="40103"/>
                      <a:pt x="26842" y="40103"/>
                    </a:cubicBezTo>
                    <a:cubicBezTo>
                      <a:pt x="17505" y="40103"/>
                      <a:pt x="15172" y="35520"/>
                      <a:pt x="19839" y="28645"/>
                    </a:cubicBezTo>
                    <a:cubicBezTo>
                      <a:pt x="24508" y="21770"/>
                      <a:pt x="33844" y="17187"/>
                      <a:pt x="40846" y="17187"/>
                    </a:cubicBezTo>
                    <a:cubicBezTo>
                      <a:pt x="50183" y="17187"/>
                      <a:pt x="52516" y="21770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3F8921D5-530F-4F13-9F30-BD8C3B126C0F}"/>
                  </a:ext>
                </a:extLst>
              </p:cNvPr>
              <p:cNvSpPr/>
              <p:nvPr/>
            </p:nvSpPr>
            <p:spPr>
              <a:xfrm>
                <a:off x="1251844" y="12377069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39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0"/>
                      <a:pt x="33844" y="40103"/>
                      <a:pt x="26842" y="40103"/>
                    </a:cubicBezTo>
                    <a:cubicBezTo>
                      <a:pt x="17505" y="40103"/>
                      <a:pt x="15172" y="35520"/>
                      <a:pt x="19839" y="28645"/>
                    </a:cubicBezTo>
                    <a:cubicBezTo>
                      <a:pt x="24508" y="21770"/>
                      <a:pt x="33844" y="17187"/>
                      <a:pt x="40846" y="17187"/>
                    </a:cubicBezTo>
                    <a:cubicBezTo>
                      <a:pt x="50183" y="17187"/>
                      <a:pt x="52516" y="21770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8415D9FD-0048-4895-B171-CF74A79A60B2}"/>
                  </a:ext>
                </a:extLst>
              </p:cNvPr>
              <p:cNvSpPr/>
              <p:nvPr/>
            </p:nvSpPr>
            <p:spPr>
              <a:xfrm>
                <a:off x="1300859" y="12377069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40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0"/>
                      <a:pt x="33844" y="40103"/>
                      <a:pt x="26842" y="40103"/>
                    </a:cubicBezTo>
                    <a:cubicBezTo>
                      <a:pt x="17506" y="40103"/>
                      <a:pt x="15171" y="35520"/>
                      <a:pt x="19840" y="28645"/>
                    </a:cubicBezTo>
                    <a:cubicBezTo>
                      <a:pt x="24508" y="21770"/>
                      <a:pt x="33844" y="17187"/>
                      <a:pt x="40846" y="17187"/>
                    </a:cubicBezTo>
                    <a:cubicBezTo>
                      <a:pt x="47849" y="17187"/>
                      <a:pt x="50182" y="21770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D5A8208F-B532-4615-9F62-E4E25B49C3F1}"/>
                  </a:ext>
                </a:extLst>
              </p:cNvPr>
              <p:cNvSpPr/>
              <p:nvPr/>
            </p:nvSpPr>
            <p:spPr>
              <a:xfrm>
                <a:off x="1347540" y="12377069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40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0"/>
                      <a:pt x="33844" y="40103"/>
                      <a:pt x="26842" y="40103"/>
                    </a:cubicBezTo>
                    <a:cubicBezTo>
                      <a:pt x="17506" y="40103"/>
                      <a:pt x="15171" y="35520"/>
                      <a:pt x="19840" y="28645"/>
                    </a:cubicBezTo>
                    <a:cubicBezTo>
                      <a:pt x="24508" y="21770"/>
                      <a:pt x="33844" y="17187"/>
                      <a:pt x="40846" y="17187"/>
                    </a:cubicBezTo>
                    <a:cubicBezTo>
                      <a:pt x="47849" y="17187"/>
                      <a:pt x="50182" y="21770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BB9A5F95-7E7B-4E47-8858-FCE9AE75DC04}"/>
                  </a:ext>
                </a:extLst>
              </p:cNvPr>
              <p:cNvSpPr/>
              <p:nvPr/>
            </p:nvSpPr>
            <p:spPr>
              <a:xfrm>
                <a:off x="1394222" y="12377069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40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0"/>
                      <a:pt x="33844" y="40103"/>
                      <a:pt x="26842" y="40103"/>
                    </a:cubicBezTo>
                    <a:cubicBezTo>
                      <a:pt x="17506" y="40103"/>
                      <a:pt x="15171" y="35520"/>
                      <a:pt x="19840" y="28645"/>
                    </a:cubicBezTo>
                    <a:cubicBezTo>
                      <a:pt x="24508" y="21770"/>
                      <a:pt x="33844" y="17187"/>
                      <a:pt x="40846" y="17187"/>
                    </a:cubicBezTo>
                    <a:cubicBezTo>
                      <a:pt x="47849" y="17187"/>
                      <a:pt x="50182" y="21770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6D0A8B95-4165-4860-BCAE-D9E4AF14EA00}"/>
                  </a:ext>
                </a:extLst>
              </p:cNvPr>
              <p:cNvSpPr/>
              <p:nvPr/>
            </p:nvSpPr>
            <p:spPr>
              <a:xfrm>
                <a:off x="1440903" y="12377069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40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0"/>
                      <a:pt x="33844" y="40103"/>
                      <a:pt x="26842" y="40103"/>
                    </a:cubicBezTo>
                    <a:cubicBezTo>
                      <a:pt x="17506" y="40103"/>
                      <a:pt x="15171" y="35520"/>
                      <a:pt x="19840" y="28645"/>
                    </a:cubicBezTo>
                    <a:cubicBezTo>
                      <a:pt x="24508" y="21770"/>
                      <a:pt x="33844" y="17187"/>
                      <a:pt x="40846" y="17187"/>
                    </a:cubicBezTo>
                    <a:cubicBezTo>
                      <a:pt x="47849" y="17187"/>
                      <a:pt x="50182" y="21770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16A8363F-CB4D-495F-8DB0-52FB237CEEBD}"/>
                  </a:ext>
                </a:extLst>
              </p:cNvPr>
              <p:cNvSpPr/>
              <p:nvPr/>
            </p:nvSpPr>
            <p:spPr>
              <a:xfrm>
                <a:off x="1487584" y="12377069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40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0"/>
                      <a:pt x="33844" y="40103"/>
                      <a:pt x="26842" y="40103"/>
                    </a:cubicBezTo>
                    <a:cubicBezTo>
                      <a:pt x="17506" y="40103"/>
                      <a:pt x="15171" y="35520"/>
                      <a:pt x="19840" y="28645"/>
                    </a:cubicBezTo>
                    <a:cubicBezTo>
                      <a:pt x="24508" y="21770"/>
                      <a:pt x="33844" y="17187"/>
                      <a:pt x="40846" y="17187"/>
                    </a:cubicBezTo>
                    <a:cubicBezTo>
                      <a:pt x="47849" y="17187"/>
                      <a:pt x="52517" y="21770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3AD29ACC-8142-4C0F-A958-3D81A8F4F5DA}"/>
                  </a:ext>
                </a:extLst>
              </p:cNvPr>
              <p:cNvSpPr/>
              <p:nvPr/>
            </p:nvSpPr>
            <p:spPr>
              <a:xfrm>
                <a:off x="1184156" y="12413734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40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1"/>
                      <a:pt x="33844" y="40103"/>
                      <a:pt x="26842" y="40103"/>
                    </a:cubicBezTo>
                    <a:cubicBezTo>
                      <a:pt x="17506" y="40103"/>
                      <a:pt x="15171" y="35521"/>
                      <a:pt x="19840" y="28645"/>
                    </a:cubicBezTo>
                    <a:cubicBezTo>
                      <a:pt x="24508" y="21771"/>
                      <a:pt x="33844" y="17187"/>
                      <a:pt x="40846" y="17187"/>
                    </a:cubicBezTo>
                    <a:cubicBezTo>
                      <a:pt x="47849" y="17187"/>
                      <a:pt x="52517" y="21771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24F43866-A020-430A-9959-A82F101E3F10}"/>
                  </a:ext>
                </a:extLst>
              </p:cNvPr>
              <p:cNvSpPr/>
              <p:nvPr/>
            </p:nvSpPr>
            <p:spPr>
              <a:xfrm>
                <a:off x="1230837" y="12413734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40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1"/>
                      <a:pt x="33844" y="40103"/>
                      <a:pt x="26842" y="40103"/>
                    </a:cubicBezTo>
                    <a:cubicBezTo>
                      <a:pt x="17506" y="40103"/>
                      <a:pt x="15171" y="35521"/>
                      <a:pt x="19840" y="28645"/>
                    </a:cubicBezTo>
                    <a:cubicBezTo>
                      <a:pt x="24508" y="21771"/>
                      <a:pt x="33844" y="17187"/>
                      <a:pt x="40846" y="17187"/>
                    </a:cubicBezTo>
                    <a:cubicBezTo>
                      <a:pt x="47849" y="17187"/>
                      <a:pt x="52517" y="21771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: 形状 87">
                <a:extLst>
                  <a:ext uri="{FF2B5EF4-FFF2-40B4-BE49-F238E27FC236}">
                    <a16:creationId xmlns:a16="http://schemas.microsoft.com/office/drawing/2014/main" id="{BE8008D6-EDA7-4185-8DB9-5887F74A41E3}"/>
                  </a:ext>
                </a:extLst>
              </p:cNvPr>
              <p:cNvSpPr/>
              <p:nvPr/>
            </p:nvSpPr>
            <p:spPr>
              <a:xfrm>
                <a:off x="1277518" y="12413734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40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1"/>
                      <a:pt x="33844" y="40103"/>
                      <a:pt x="26842" y="40103"/>
                    </a:cubicBezTo>
                    <a:cubicBezTo>
                      <a:pt x="17506" y="40103"/>
                      <a:pt x="15171" y="35521"/>
                      <a:pt x="19840" y="28645"/>
                    </a:cubicBezTo>
                    <a:cubicBezTo>
                      <a:pt x="24508" y="21771"/>
                      <a:pt x="33844" y="17187"/>
                      <a:pt x="40846" y="17187"/>
                    </a:cubicBezTo>
                    <a:cubicBezTo>
                      <a:pt x="47849" y="17187"/>
                      <a:pt x="52517" y="21771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EA48620B-E163-4499-A29F-57D345209D9C}"/>
                  </a:ext>
                </a:extLst>
              </p:cNvPr>
              <p:cNvSpPr/>
              <p:nvPr/>
            </p:nvSpPr>
            <p:spPr>
              <a:xfrm>
                <a:off x="1324200" y="12413734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40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1"/>
                      <a:pt x="33844" y="40103"/>
                      <a:pt x="26842" y="40103"/>
                    </a:cubicBezTo>
                    <a:cubicBezTo>
                      <a:pt x="17506" y="40103"/>
                      <a:pt x="15171" y="35521"/>
                      <a:pt x="19840" y="28645"/>
                    </a:cubicBezTo>
                    <a:cubicBezTo>
                      <a:pt x="24508" y="21771"/>
                      <a:pt x="33844" y="17187"/>
                      <a:pt x="40846" y="17187"/>
                    </a:cubicBezTo>
                    <a:cubicBezTo>
                      <a:pt x="47849" y="17187"/>
                      <a:pt x="52517" y="21771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05F00BE7-4343-4DF6-B8E6-29056621B62F}"/>
                  </a:ext>
                </a:extLst>
              </p:cNvPr>
              <p:cNvSpPr/>
              <p:nvPr/>
            </p:nvSpPr>
            <p:spPr>
              <a:xfrm>
                <a:off x="1370881" y="12413734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40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1"/>
                      <a:pt x="33844" y="40103"/>
                      <a:pt x="26842" y="40103"/>
                    </a:cubicBezTo>
                    <a:cubicBezTo>
                      <a:pt x="17506" y="40103"/>
                      <a:pt x="15171" y="35521"/>
                      <a:pt x="19840" y="28645"/>
                    </a:cubicBezTo>
                    <a:cubicBezTo>
                      <a:pt x="24508" y="21771"/>
                      <a:pt x="33844" y="17187"/>
                      <a:pt x="40846" y="17187"/>
                    </a:cubicBezTo>
                    <a:cubicBezTo>
                      <a:pt x="50182" y="17187"/>
                      <a:pt x="52517" y="21771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1" name="任意多边形: 形状 90">
                <a:extLst>
                  <a:ext uri="{FF2B5EF4-FFF2-40B4-BE49-F238E27FC236}">
                    <a16:creationId xmlns:a16="http://schemas.microsoft.com/office/drawing/2014/main" id="{B247C5E5-3DEE-4972-9096-3019CF082483}"/>
                  </a:ext>
                </a:extLst>
              </p:cNvPr>
              <p:cNvSpPr/>
              <p:nvPr/>
            </p:nvSpPr>
            <p:spPr>
              <a:xfrm>
                <a:off x="1417562" y="12413734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40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1"/>
                      <a:pt x="33844" y="40103"/>
                      <a:pt x="26842" y="40103"/>
                    </a:cubicBezTo>
                    <a:cubicBezTo>
                      <a:pt x="17506" y="40103"/>
                      <a:pt x="15171" y="35521"/>
                      <a:pt x="19840" y="28645"/>
                    </a:cubicBezTo>
                    <a:cubicBezTo>
                      <a:pt x="24508" y="21771"/>
                      <a:pt x="33844" y="17187"/>
                      <a:pt x="40846" y="17187"/>
                    </a:cubicBezTo>
                    <a:cubicBezTo>
                      <a:pt x="50182" y="17187"/>
                      <a:pt x="52517" y="21771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15F8F700-B768-45EF-9B74-FDEDA233D943}"/>
                  </a:ext>
                </a:extLst>
              </p:cNvPr>
              <p:cNvSpPr/>
              <p:nvPr/>
            </p:nvSpPr>
            <p:spPr>
              <a:xfrm>
                <a:off x="1466578" y="12413734"/>
                <a:ext cx="46681" cy="45832"/>
              </a:xfrm>
              <a:custGeom>
                <a:avLst/>
                <a:gdLst>
                  <a:gd name="connsiteX0" fmla="*/ 47848 w 46681"/>
                  <a:gd name="connsiteY0" fmla="*/ 28645 h 45832"/>
                  <a:gd name="connsiteX1" fmla="*/ 26842 w 46681"/>
                  <a:gd name="connsiteY1" fmla="*/ 40103 h 45832"/>
                  <a:gd name="connsiteX2" fmla="*/ 19840 w 46681"/>
                  <a:gd name="connsiteY2" fmla="*/ 28645 h 45832"/>
                  <a:gd name="connsiteX3" fmla="*/ 40846 w 46681"/>
                  <a:gd name="connsiteY3" fmla="*/ 17187 h 45832"/>
                  <a:gd name="connsiteX4" fmla="*/ 47848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8" y="28645"/>
                    </a:moveTo>
                    <a:cubicBezTo>
                      <a:pt x="43180" y="35521"/>
                      <a:pt x="33844" y="40103"/>
                      <a:pt x="26842" y="40103"/>
                    </a:cubicBezTo>
                    <a:cubicBezTo>
                      <a:pt x="17506" y="40103"/>
                      <a:pt x="15171" y="35521"/>
                      <a:pt x="19840" y="28645"/>
                    </a:cubicBezTo>
                    <a:cubicBezTo>
                      <a:pt x="24507" y="21771"/>
                      <a:pt x="33844" y="17187"/>
                      <a:pt x="40846" y="17187"/>
                    </a:cubicBezTo>
                    <a:cubicBezTo>
                      <a:pt x="47848" y="17187"/>
                      <a:pt x="50182" y="21771"/>
                      <a:pt x="47848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0FA34B65-B077-467E-B721-4BBE6CC2C9A5}"/>
                  </a:ext>
                </a:extLst>
              </p:cNvPr>
              <p:cNvSpPr/>
              <p:nvPr/>
            </p:nvSpPr>
            <p:spPr>
              <a:xfrm>
                <a:off x="1531932" y="12377069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39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0"/>
                      <a:pt x="33844" y="40103"/>
                      <a:pt x="26842" y="40103"/>
                    </a:cubicBezTo>
                    <a:cubicBezTo>
                      <a:pt x="17505" y="40103"/>
                      <a:pt x="15172" y="35520"/>
                      <a:pt x="19839" y="28645"/>
                    </a:cubicBezTo>
                    <a:cubicBezTo>
                      <a:pt x="24508" y="21770"/>
                      <a:pt x="33844" y="17187"/>
                      <a:pt x="40846" y="17187"/>
                    </a:cubicBezTo>
                    <a:cubicBezTo>
                      <a:pt x="47849" y="17187"/>
                      <a:pt x="52516" y="21770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4" name="任意多边形: 形状 93">
                <a:extLst>
                  <a:ext uri="{FF2B5EF4-FFF2-40B4-BE49-F238E27FC236}">
                    <a16:creationId xmlns:a16="http://schemas.microsoft.com/office/drawing/2014/main" id="{48302525-52DF-4C16-8D20-DE34865184F5}"/>
                  </a:ext>
                </a:extLst>
              </p:cNvPr>
              <p:cNvSpPr/>
              <p:nvPr/>
            </p:nvSpPr>
            <p:spPr>
              <a:xfrm>
                <a:off x="1510925" y="12413734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40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1"/>
                      <a:pt x="33844" y="40103"/>
                      <a:pt x="26842" y="40103"/>
                    </a:cubicBezTo>
                    <a:cubicBezTo>
                      <a:pt x="17506" y="40103"/>
                      <a:pt x="15171" y="35521"/>
                      <a:pt x="19840" y="28645"/>
                    </a:cubicBezTo>
                    <a:cubicBezTo>
                      <a:pt x="24508" y="21771"/>
                      <a:pt x="33844" y="17187"/>
                      <a:pt x="40846" y="17187"/>
                    </a:cubicBezTo>
                    <a:cubicBezTo>
                      <a:pt x="47849" y="17187"/>
                      <a:pt x="52517" y="21771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5" name="任意多边形: 形状 94">
                <a:extLst>
                  <a:ext uri="{FF2B5EF4-FFF2-40B4-BE49-F238E27FC236}">
                    <a16:creationId xmlns:a16="http://schemas.microsoft.com/office/drawing/2014/main" id="{8CE9570E-4EDB-42D0-A396-547C58C94F29}"/>
                  </a:ext>
                </a:extLst>
              </p:cNvPr>
              <p:cNvSpPr/>
              <p:nvPr/>
            </p:nvSpPr>
            <p:spPr>
              <a:xfrm>
                <a:off x="1576279" y="12377069"/>
                <a:ext cx="46681" cy="45832"/>
              </a:xfrm>
              <a:custGeom>
                <a:avLst/>
                <a:gdLst>
                  <a:gd name="connsiteX0" fmla="*/ 47848 w 46681"/>
                  <a:gd name="connsiteY0" fmla="*/ 28645 h 45832"/>
                  <a:gd name="connsiteX1" fmla="*/ 26842 w 46681"/>
                  <a:gd name="connsiteY1" fmla="*/ 40103 h 45832"/>
                  <a:gd name="connsiteX2" fmla="*/ 19839 w 46681"/>
                  <a:gd name="connsiteY2" fmla="*/ 28645 h 45832"/>
                  <a:gd name="connsiteX3" fmla="*/ 40846 w 46681"/>
                  <a:gd name="connsiteY3" fmla="*/ 17187 h 45832"/>
                  <a:gd name="connsiteX4" fmla="*/ 47848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8" y="28645"/>
                    </a:moveTo>
                    <a:cubicBezTo>
                      <a:pt x="43180" y="35520"/>
                      <a:pt x="33844" y="40103"/>
                      <a:pt x="26842" y="40103"/>
                    </a:cubicBezTo>
                    <a:cubicBezTo>
                      <a:pt x="17506" y="40103"/>
                      <a:pt x="15172" y="35520"/>
                      <a:pt x="19839" y="28645"/>
                    </a:cubicBezTo>
                    <a:cubicBezTo>
                      <a:pt x="24508" y="21770"/>
                      <a:pt x="33844" y="17187"/>
                      <a:pt x="40846" y="17187"/>
                    </a:cubicBezTo>
                    <a:cubicBezTo>
                      <a:pt x="50183" y="17187"/>
                      <a:pt x="52517" y="21770"/>
                      <a:pt x="47848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6" name="任意多边形: 形状 95">
                <a:extLst>
                  <a:ext uri="{FF2B5EF4-FFF2-40B4-BE49-F238E27FC236}">
                    <a16:creationId xmlns:a16="http://schemas.microsoft.com/office/drawing/2014/main" id="{2A737290-A8C0-44C4-818F-EA287DE26835}"/>
                  </a:ext>
                </a:extLst>
              </p:cNvPr>
              <p:cNvSpPr/>
              <p:nvPr/>
            </p:nvSpPr>
            <p:spPr>
              <a:xfrm>
                <a:off x="1555273" y="12413285"/>
                <a:ext cx="46681" cy="45832"/>
              </a:xfrm>
              <a:custGeom>
                <a:avLst/>
                <a:gdLst>
                  <a:gd name="connsiteX0" fmla="*/ 47849 w 46681"/>
                  <a:gd name="connsiteY0" fmla="*/ 29095 h 45832"/>
                  <a:gd name="connsiteX1" fmla="*/ 26842 w 46681"/>
                  <a:gd name="connsiteY1" fmla="*/ 40553 h 45832"/>
                  <a:gd name="connsiteX2" fmla="*/ 19839 w 46681"/>
                  <a:gd name="connsiteY2" fmla="*/ 29095 h 45832"/>
                  <a:gd name="connsiteX3" fmla="*/ 40846 w 46681"/>
                  <a:gd name="connsiteY3" fmla="*/ 17636 h 45832"/>
                  <a:gd name="connsiteX4" fmla="*/ 47849 w 46681"/>
                  <a:gd name="connsiteY4" fmla="*/ 2909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9095"/>
                    </a:moveTo>
                    <a:cubicBezTo>
                      <a:pt x="43180" y="35970"/>
                      <a:pt x="33844" y="40553"/>
                      <a:pt x="26842" y="40553"/>
                    </a:cubicBezTo>
                    <a:cubicBezTo>
                      <a:pt x="17505" y="40553"/>
                      <a:pt x="15172" y="35970"/>
                      <a:pt x="19839" y="29095"/>
                    </a:cubicBezTo>
                    <a:cubicBezTo>
                      <a:pt x="24508" y="22220"/>
                      <a:pt x="33844" y="17636"/>
                      <a:pt x="40846" y="17636"/>
                    </a:cubicBezTo>
                    <a:cubicBezTo>
                      <a:pt x="47849" y="15345"/>
                      <a:pt x="52516" y="22220"/>
                      <a:pt x="47849" y="2909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7" name="任意多边形: 形状 96">
                <a:extLst>
                  <a:ext uri="{FF2B5EF4-FFF2-40B4-BE49-F238E27FC236}">
                    <a16:creationId xmlns:a16="http://schemas.microsoft.com/office/drawing/2014/main" id="{B1945EAD-FCF5-40B2-BAB7-0775C5BC5C46}"/>
                  </a:ext>
                </a:extLst>
              </p:cNvPr>
              <p:cNvSpPr/>
              <p:nvPr/>
            </p:nvSpPr>
            <p:spPr>
              <a:xfrm>
                <a:off x="-1634666" y="9015264"/>
                <a:ext cx="3547784" cy="3368680"/>
              </a:xfrm>
              <a:custGeom>
                <a:avLst/>
                <a:gdLst>
                  <a:gd name="connsiteX0" fmla="*/ 3506205 w 3547783"/>
                  <a:gd name="connsiteY0" fmla="*/ 3145247 h 3368679"/>
                  <a:gd name="connsiteX1" fmla="*/ 3380166 w 3547783"/>
                  <a:gd name="connsiteY1" fmla="*/ 3356076 h 3368679"/>
                  <a:gd name="connsiteX2" fmla="*/ 2073088 w 3547783"/>
                  <a:gd name="connsiteY2" fmla="*/ 3358367 h 3368679"/>
                  <a:gd name="connsiteX3" fmla="*/ 1708973 w 3547783"/>
                  <a:gd name="connsiteY3" fmla="*/ 3149830 h 3368679"/>
                  <a:gd name="connsiteX4" fmla="*/ 44781 w 3547783"/>
                  <a:gd name="connsiteY4" fmla="*/ 230308 h 3368679"/>
                  <a:gd name="connsiteX5" fmla="*/ 170822 w 3547783"/>
                  <a:gd name="connsiteY5" fmla="*/ 19479 h 3368679"/>
                  <a:gd name="connsiteX6" fmla="*/ 1480234 w 3547783"/>
                  <a:gd name="connsiteY6" fmla="*/ 17187 h 3368679"/>
                  <a:gd name="connsiteX7" fmla="*/ 1844348 w 3547783"/>
                  <a:gd name="connsiteY7" fmla="*/ 225725 h 3368679"/>
                  <a:gd name="connsiteX8" fmla="*/ 3506205 w 3547783"/>
                  <a:gd name="connsiteY8" fmla="*/ 3145247 h 3368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47783" h="3368679">
                    <a:moveTo>
                      <a:pt x="3506205" y="3145247"/>
                    </a:moveTo>
                    <a:cubicBezTo>
                      <a:pt x="3571559" y="3259828"/>
                      <a:pt x="3515542" y="3356076"/>
                      <a:pt x="3380166" y="3356076"/>
                    </a:cubicBezTo>
                    <a:lnTo>
                      <a:pt x="2073088" y="3358367"/>
                    </a:lnTo>
                    <a:cubicBezTo>
                      <a:pt x="1937711" y="3358367"/>
                      <a:pt x="1774326" y="3264411"/>
                      <a:pt x="1708973" y="3149830"/>
                    </a:cubicBezTo>
                    <a:lnTo>
                      <a:pt x="44781" y="230308"/>
                    </a:lnTo>
                    <a:cubicBezTo>
                      <a:pt x="-20572" y="115727"/>
                      <a:pt x="35445" y="19479"/>
                      <a:pt x="170822" y="19479"/>
                    </a:cubicBezTo>
                    <a:lnTo>
                      <a:pt x="1480234" y="17187"/>
                    </a:lnTo>
                    <a:cubicBezTo>
                      <a:pt x="1615610" y="17187"/>
                      <a:pt x="1778995" y="111144"/>
                      <a:pt x="1844348" y="225725"/>
                    </a:cubicBezTo>
                    <a:lnTo>
                      <a:pt x="3506205" y="314524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8" name="任意多边形: 形状 97">
                <a:extLst>
                  <a:ext uri="{FF2B5EF4-FFF2-40B4-BE49-F238E27FC236}">
                    <a16:creationId xmlns:a16="http://schemas.microsoft.com/office/drawing/2014/main" id="{8525DAB0-F7A9-42B6-BE45-B6B045B290F1}"/>
                  </a:ext>
                </a:extLst>
              </p:cNvPr>
              <p:cNvSpPr/>
              <p:nvPr/>
            </p:nvSpPr>
            <p:spPr>
              <a:xfrm>
                <a:off x="-1586383" y="9262759"/>
                <a:ext cx="3291036" cy="2589529"/>
              </a:xfrm>
              <a:custGeom>
                <a:avLst/>
                <a:gdLst>
                  <a:gd name="connsiteX0" fmla="*/ 3280533 w 3291036"/>
                  <a:gd name="connsiteY0" fmla="*/ 2583800 h 2589529"/>
                  <a:gd name="connsiteX1" fmla="*/ 1483300 w 3291036"/>
                  <a:gd name="connsiteY1" fmla="*/ 2588383 h 2589529"/>
                  <a:gd name="connsiteX2" fmla="*/ 17506 w 3291036"/>
                  <a:gd name="connsiteY2" fmla="*/ 21770 h 2589529"/>
                  <a:gd name="connsiteX3" fmla="*/ 1817072 w 3291036"/>
                  <a:gd name="connsiteY3" fmla="*/ 17187 h 2589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1036" h="2589529">
                    <a:moveTo>
                      <a:pt x="3280533" y="2583800"/>
                    </a:moveTo>
                    <a:lnTo>
                      <a:pt x="1483300" y="2588383"/>
                    </a:lnTo>
                    <a:lnTo>
                      <a:pt x="17506" y="21770"/>
                    </a:lnTo>
                    <a:lnTo>
                      <a:pt x="1817072" y="17187"/>
                    </a:lnTo>
                    <a:close/>
                  </a:path>
                </a:pathLst>
              </a:custGeom>
              <a:solidFill>
                <a:srgbClr val="D7E8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B25E9D70-C62F-4251-A52E-1B2EC290F3D0}"/>
                  </a:ext>
                </a:extLst>
              </p:cNvPr>
              <p:cNvSpPr/>
              <p:nvPr/>
            </p:nvSpPr>
            <p:spPr>
              <a:xfrm>
                <a:off x="-1507025" y="9262759"/>
                <a:ext cx="3127652" cy="2589529"/>
              </a:xfrm>
              <a:custGeom>
                <a:avLst/>
                <a:gdLst>
                  <a:gd name="connsiteX0" fmla="*/ 1660690 w 3127651"/>
                  <a:gd name="connsiteY0" fmla="*/ 17187 h 2589529"/>
                  <a:gd name="connsiteX1" fmla="*/ 3126484 w 3127651"/>
                  <a:gd name="connsiteY1" fmla="*/ 2581509 h 2589529"/>
                  <a:gd name="connsiteX2" fmla="*/ 1476298 w 3127651"/>
                  <a:gd name="connsiteY2" fmla="*/ 2588383 h 2589529"/>
                  <a:gd name="connsiteX3" fmla="*/ 17506 w 3127651"/>
                  <a:gd name="connsiteY3" fmla="*/ 21770 h 2589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7651" h="2589529">
                    <a:moveTo>
                      <a:pt x="1660690" y="17187"/>
                    </a:moveTo>
                    <a:lnTo>
                      <a:pt x="3126484" y="2581509"/>
                    </a:lnTo>
                    <a:lnTo>
                      <a:pt x="1476298" y="2588383"/>
                    </a:lnTo>
                    <a:lnTo>
                      <a:pt x="17506" y="21770"/>
                    </a:lnTo>
                    <a:close/>
                  </a:path>
                </a:pathLst>
              </a:custGeom>
              <a:solidFill>
                <a:srgbClr val="002ED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0" name="任意多边形: 形状 99">
                <a:extLst>
                  <a:ext uri="{FF2B5EF4-FFF2-40B4-BE49-F238E27FC236}">
                    <a16:creationId xmlns:a16="http://schemas.microsoft.com/office/drawing/2014/main" id="{D2FBF8F0-DD6C-417E-A241-B7F48D4A5C44}"/>
                  </a:ext>
                </a:extLst>
              </p:cNvPr>
              <p:cNvSpPr/>
              <p:nvPr/>
            </p:nvSpPr>
            <p:spPr>
              <a:xfrm>
                <a:off x="-545024" y="9950244"/>
                <a:ext cx="793583" cy="549988"/>
              </a:xfrm>
              <a:custGeom>
                <a:avLst/>
                <a:gdLst>
                  <a:gd name="connsiteX0" fmla="*/ 250548 w 793583"/>
                  <a:gd name="connsiteY0" fmla="*/ 17187 h 549988"/>
                  <a:gd name="connsiteX1" fmla="*/ 47484 w 793583"/>
                  <a:gd name="connsiteY1" fmla="*/ 285307 h 549988"/>
                  <a:gd name="connsiteX2" fmla="*/ 546975 w 793583"/>
                  <a:gd name="connsiteY2" fmla="*/ 553427 h 549988"/>
                  <a:gd name="connsiteX3" fmla="*/ 750039 w 793583"/>
                  <a:gd name="connsiteY3" fmla="*/ 285307 h 549988"/>
                  <a:gd name="connsiteX4" fmla="*/ 250548 w 793583"/>
                  <a:gd name="connsiteY4" fmla="*/ 17187 h 549988"/>
                  <a:gd name="connsiteX5" fmla="*/ 710359 w 793583"/>
                  <a:gd name="connsiteY5" fmla="*/ 271557 h 549988"/>
                  <a:gd name="connsiteX6" fmla="*/ 647339 w 793583"/>
                  <a:gd name="connsiteY6" fmla="*/ 271557 h 549988"/>
                  <a:gd name="connsiteX7" fmla="*/ 453612 w 793583"/>
                  <a:gd name="connsiteY7" fmla="*/ 76769 h 549988"/>
                  <a:gd name="connsiteX8" fmla="*/ 710359 w 793583"/>
                  <a:gd name="connsiteY8" fmla="*/ 271557 h 549988"/>
                  <a:gd name="connsiteX9" fmla="*/ 185194 w 793583"/>
                  <a:gd name="connsiteY9" fmla="*/ 49270 h 549988"/>
                  <a:gd name="connsiteX10" fmla="*/ 192196 w 793583"/>
                  <a:gd name="connsiteY10" fmla="*/ 46979 h 549988"/>
                  <a:gd name="connsiteX11" fmla="*/ 252882 w 793583"/>
                  <a:gd name="connsiteY11" fmla="*/ 271557 h 549988"/>
                  <a:gd name="connsiteX12" fmla="*/ 178192 w 793583"/>
                  <a:gd name="connsiteY12" fmla="*/ 271557 h 549988"/>
                  <a:gd name="connsiteX13" fmla="*/ 185194 w 793583"/>
                  <a:gd name="connsiteY13" fmla="*/ 49270 h 549988"/>
                  <a:gd name="connsiteX14" fmla="*/ 280891 w 793583"/>
                  <a:gd name="connsiteY14" fmla="*/ 42395 h 549988"/>
                  <a:gd name="connsiteX15" fmla="*/ 318236 w 793583"/>
                  <a:gd name="connsiteY15" fmla="*/ 44687 h 549988"/>
                  <a:gd name="connsiteX16" fmla="*/ 511964 w 793583"/>
                  <a:gd name="connsiteY16" fmla="*/ 273849 h 549988"/>
                  <a:gd name="connsiteX17" fmla="*/ 409265 w 793583"/>
                  <a:gd name="connsiteY17" fmla="*/ 273849 h 549988"/>
                  <a:gd name="connsiteX18" fmla="*/ 280891 w 793583"/>
                  <a:gd name="connsiteY18" fmla="*/ 42395 h 549988"/>
                  <a:gd name="connsiteX19" fmla="*/ 376588 w 793583"/>
                  <a:gd name="connsiteY19" fmla="*/ 271557 h 549988"/>
                  <a:gd name="connsiteX20" fmla="*/ 285559 w 793583"/>
                  <a:gd name="connsiteY20" fmla="*/ 271557 h 549988"/>
                  <a:gd name="connsiteX21" fmla="*/ 245880 w 793583"/>
                  <a:gd name="connsiteY21" fmla="*/ 179892 h 549988"/>
                  <a:gd name="connsiteX22" fmla="*/ 229541 w 793583"/>
                  <a:gd name="connsiteY22" fmla="*/ 42395 h 549988"/>
                  <a:gd name="connsiteX23" fmla="*/ 250548 w 793583"/>
                  <a:gd name="connsiteY23" fmla="*/ 40103 h 549988"/>
                  <a:gd name="connsiteX24" fmla="*/ 376588 w 793583"/>
                  <a:gd name="connsiteY24" fmla="*/ 271557 h 549988"/>
                  <a:gd name="connsiteX25" fmla="*/ 266886 w 793583"/>
                  <a:gd name="connsiteY25" fmla="*/ 296765 h 549988"/>
                  <a:gd name="connsiteX26" fmla="*/ 455946 w 793583"/>
                  <a:gd name="connsiteY26" fmla="*/ 521343 h 549988"/>
                  <a:gd name="connsiteX27" fmla="*/ 439607 w 793583"/>
                  <a:gd name="connsiteY27" fmla="*/ 519052 h 549988"/>
                  <a:gd name="connsiteX28" fmla="*/ 192196 w 793583"/>
                  <a:gd name="connsiteY28" fmla="*/ 296765 h 549988"/>
                  <a:gd name="connsiteX29" fmla="*/ 266886 w 793583"/>
                  <a:gd name="connsiteY29" fmla="*/ 296765 h 549988"/>
                  <a:gd name="connsiteX30" fmla="*/ 299563 w 793583"/>
                  <a:gd name="connsiteY30" fmla="*/ 296765 h 549988"/>
                  <a:gd name="connsiteX31" fmla="*/ 390592 w 793583"/>
                  <a:gd name="connsiteY31" fmla="*/ 296765 h 549988"/>
                  <a:gd name="connsiteX32" fmla="*/ 516632 w 793583"/>
                  <a:gd name="connsiteY32" fmla="*/ 528219 h 549988"/>
                  <a:gd name="connsiteX33" fmla="*/ 497959 w 793583"/>
                  <a:gd name="connsiteY33" fmla="*/ 528219 h 549988"/>
                  <a:gd name="connsiteX34" fmla="*/ 497959 w 793583"/>
                  <a:gd name="connsiteY34" fmla="*/ 528219 h 549988"/>
                  <a:gd name="connsiteX35" fmla="*/ 299563 w 793583"/>
                  <a:gd name="connsiteY35" fmla="*/ 296765 h 549988"/>
                  <a:gd name="connsiteX36" fmla="*/ 420935 w 793583"/>
                  <a:gd name="connsiteY36" fmla="*/ 296765 h 549988"/>
                  <a:gd name="connsiteX37" fmla="*/ 523634 w 793583"/>
                  <a:gd name="connsiteY37" fmla="*/ 296765 h 549988"/>
                  <a:gd name="connsiteX38" fmla="*/ 577317 w 793583"/>
                  <a:gd name="connsiteY38" fmla="*/ 525927 h 549988"/>
                  <a:gd name="connsiteX39" fmla="*/ 546975 w 793583"/>
                  <a:gd name="connsiteY39" fmla="*/ 528219 h 549988"/>
                  <a:gd name="connsiteX40" fmla="*/ 420935 w 793583"/>
                  <a:gd name="connsiteY40" fmla="*/ 296765 h 549988"/>
                  <a:gd name="connsiteX41" fmla="*/ 556311 w 793583"/>
                  <a:gd name="connsiteY41" fmla="*/ 296765 h 549988"/>
                  <a:gd name="connsiteX42" fmla="*/ 631001 w 793583"/>
                  <a:gd name="connsiteY42" fmla="*/ 296765 h 549988"/>
                  <a:gd name="connsiteX43" fmla="*/ 628667 w 793583"/>
                  <a:gd name="connsiteY43" fmla="*/ 514469 h 549988"/>
                  <a:gd name="connsiteX44" fmla="*/ 614662 w 793583"/>
                  <a:gd name="connsiteY44" fmla="*/ 519052 h 549988"/>
                  <a:gd name="connsiteX45" fmla="*/ 556311 w 793583"/>
                  <a:gd name="connsiteY45" fmla="*/ 296765 h 549988"/>
                  <a:gd name="connsiteX46" fmla="*/ 542306 w 793583"/>
                  <a:gd name="connsiteY46" fmla="*/ 271557 h 549988"/>
                  <a:gd name="connsiteX47" fmla="*/ 360249 w 793583"/>
                  <a:gd name="connsiteY47" fmla="*/ 49270 h 549988"/>
                  <a:gd name="connsiteX48" fmla="*/ 374254 w 793583"/>
                  <a:gd name="connsiteY48" fmla="*/ 51561 h 549988"/>
                  <a:gd name="connsiteX49" fmla="*/ 614662 w 793583"/>
                  <a:gd name="connsiteY49" fmla="*/ 269265 h 549988"/>
                  <a:gd name="connsiteX50" fmla="*/ 542306 w 793583"/>
                  <a:gd name="connsiteY50" fmla="*/ 269265 h 549988"/>
                  <a:gd name="connsiteX51" fmla="*/ 131511 w 793583"/>
                  <a:gd name="connsiteY51" fmla="*/ 67603 h 549988"/>
                  <a:gd name="connsiteX52" fmla="*/ 147849 w 793583"/>
                  <a:gd name="connsiteY52" fmla="*/ 271557 h 549988"/>
                  <a:gd name="connsiteX53" fmla="*/ 70825 w 793583"/>
                  <a:gd name="connsiteY53" fmla="*/ 271557 h 549988"/>
                  <a:gd name="connsiteX54" fmla="*/ 131511 w 793583"/>
                  <a:gd name="connsiteY54" fmla="*/ 67603 h 549988"/>
                  <a:gd name="connsiteX55" fmla="*/ 87163 w 793583"/>
                  <a:gd name="connsiteY55" fmla="*/ 296765 h 549988"/>
                  <a:gd name="connsiteX56" fmla="*/ 164188 w 793583"/>
                  <a:gd name="connsiteY56" fmla="*/ 296765 h 549988"/>
                  <a:gd name="connsiteX57" fmla="*/ 376588 w 793583"/>
                  <a:gd name="connsiteY57" fmla="*/ 503011 h 549988"/>
                  <a:gd name="connsiteX58" fmla="*/ 87163 w 793583"/>
                  <a:gd name="connsiteY58" fmla="*/ 296765 h 549988"/>
                  <a:gd name="connsiteX59" fmla="*/ 677683 w 793583"/>
                  <a:gd name="connsiteY59" fmla="*/ 493844 h 549988"/>
                  <a:gd name="connsiteX60" fmla="*/ 661344 w 793583"/>
                  <a:gd name="connsiteY60" fmla="*/ 296765 h 549988"/>
                  <a:gd name="connsiteX61" fmla="*/ 724364 w 793583"/>
                  <a:gd name="connsiteY61" fmla="*/ 296765 h 549988"/>
                  <a:gd name="connsiteX62" fmla="*/ 677683 w 793583"/>
                  <a:gd name="connsiteY62" fmla="*/ 493844 h 549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793583" h="549988">
                    <a:moveTo>
                      <a:pt x="250548" y="17187"/>
                    </a:moveTo>
                    <a:cubicBezTo>
                      <a:pt x="56820" y="17187"/>
                      <a:pt x="-34208" y="138643"/>
                      <a:pt x="47484" y="285307"/>
                    </a:cubicBezTo>
                    <a:cubicBezTo>
                      <a:pt x="129177" y="434262"/>
                      <a:pt x="353247" y="553427"/>
                      <a:pt x="546975" y="553427"/>
                    </a:cubicBezTo>
                    <a:cubicBezTo>
                      <a:pt x="740702" y="553427"/>
                      <a:pt x="831731" y="431970"/>
                      <a:pt x="750039" y="285307"/>
                    </a:cubicBezTo>
                    <a:cubicBezTo>
                      <a:pt x="668346" y="136352"/>
                      <a:pt x="444276" y="17187"/>
                      <a:pt x="250548" y="17187"/>
                    </a:cubicBezTo>
                    <a:close/>
                    <a:moveTo>
                      <a:pt x="710359" y="271557"/>
                    </a:moveTo>
                    <a:lnTo>
                      <a:pt x="647339" y="271557"/>
                    </a:lnTo>
                    <a:cubicBezTo>
                      <a:pt x="598324" y="186767"/>
                      <a:pt x="514298" y="120310"/>
                      <a:pt x="453612" y="76769"/>
                    </a:cubicBezTo>
                    <a:cubicBezTo>
                      <a:pt x="560979" y="120310"/>
                      <a:pt x="659010" y="191350"/>
                      <a:pt x="710359" y="271557"/>
                    </a:cubicBezTo>
                    <a:close/>
                    <a:moveTo>
                      <a:pt x="185194" y="49270"/>
                    </a:moveTo>
                    <a:cubicBezTo>
                      <a:pt x="187528" y="49270"/>
                      <a:pt x="189862" y="46979"/>
                      <a:pt x="192196" y="46979"/>
                    </a:cubicBezTo>
                    <a:cubicBezTo>
                      <a:pt x="189862" y="83645"/>
                      <a:pt x="196864" y="163851"/>
                      <a:pt x="252882" y="271557"/>
                    </a:cubicBezTo>
                    <a:lnTo>
                      <a:pt x="178192" y="271557"/>
                    </a:lnTo>
                    <a:cubicBezTo>
                      <a:pt x="117506" y="150101"/>
                      <a:pt x="171189" y="67603"/>
                      <a:pt x="185194" y="49270"/>
                    </a:cubicBezTo>
                    <a:close/>
                    <a:moveTo>
                      <a:pt x="280891" y="42395"/>
                    </a:moveTo>
                    <a:cubicBezTo>
                      <a:pt x="292561" y="42395"/>
                      <a:pt x="304232" y="44687"/>
                      <a:pt x="318236" y="44687"/>
                    </a:cubicBezTo>
                    <a:cubicBezTo>
                      <a:pt x="343910" y="65311"/>
                      <a:pt x="444276" y="152393"/>
                      <a:pt x="511964" y="273849"/>
                    </a:cubicBezTo>
                    <a:lnTo>
                      <a:pt x="409265" y="273849"/>
                    </a:lnTo>
                    <a:lnTo>
                      <a:pt x="280891" y="42395"/>
                    </a:lnTo>
                    <a:close/>
                    <a:moveTo>
                      <a:pt x="376588" y="271557"/>
                    </a:moveTo>
                    <a:lnTo>
                      <a:pt x="285559" y="271557"/>
                    </a:lnTo>
                    <a:cubicBezTo>
                      <a:pt x="266886" y="237183"/>
                      <a:pt x="255216" y="205100"/>
                      <a:pt x="245880" y="179892"/>
                    </a:cubicBezTo>
                    <a:cubicBezTo>
                      <a:pt x="222539" y="104269"/>
                      <a:pt x="227207" y="56145"/>
                      <a:pt x="229541" y="42395"/>
                    </a:cubicBezTo>
                    <a:cubicBezTo>
                      <a:pt x="236544" y="42395"/>
                      <a:pt x="243546" y="42395"/>
                      <a:pt x="250548" y="40103"/>
                    </a:cubicBezTo>
                    <a:lnTo>
                      <a:pt x="376588" y="271557"/>
                    </a:lnTo>
                    <a:close/>
                    <a:moveTo>
                      <a:pt x="266886" y="296765"/>
                    </a:moveTo>
                    <a:cubicBezTo>
                      <a:pt x="306566" y="363222"/>
                      <a:pt x="367251" y="441137"/>
                      <a:pt x="455946" y="521343"/>
                    </a:cubicBezTo>
                    <a:cubicBezTo>
                      <a:pt x="451278" y="521343"/>
                      <a:pt x="444276" y="519052"/>
                      <a:pt x="439607" y="519052"/>
                    </a:cubicBezTo>
                    <a:cubicBezTo>
                      <a:pt x="308899" y="438846"/>
                      <a:pt x="231875" y="363222"/>
                      <a:pt x="192196" y="296765"/>
                    </a:cubicBezTo>
                    <a:lnTo>
                      <a:pt x="266886" y="296765"/>
                    </a:lnTo>
                    <a:close/>
                    <a:moveTo>
                      <a:pt x="299563" y="296765"/>
                    </a:moveTo>
                    <a:lnTo>
                      <a:pt x="390592" y="296765"/>
                    </a:lnTo>
                    <a:lnTo>
                      <a:pt x="516632" y="528219"/>
                    </a:lnTo>
                    <a:cubicBezTo>
                      <a:pt x="509629" y="528219"/>
                      <a:pt x="504962" y="528219"/>
                      <a:pt x="497959" y="528219"/>
                    </a:cubicBezTo>
                    <a:lnTo>
                      <a:pt x="497959" y="528219"/>
                    </a:lnTo>
                    <a:cubicBezTo>
                      <a:pt x="399929" y="443428"/>
                      <a:pt x="339243" y="363222"/>
                      <a:pt x="299563" y="296765"/>
                    </a:cubicBezTo>
                    <a:close/>
                    <a:moveTo>
                      <a:pt x="420935" y="296765"/>
                    </a:moveTo>
                    <a:lnTo>
                      <a:pt x="523634" y="296765"/>
                    </a:lnTo>
                    <a:cubicBezTo>
                      <a:pt x="558645" y="365513"/>
                      <a:pt x="581986" y="443428"/>
                      <a:pt x="577317" y="525927"/>
                    </a:cubicBezTo>
                    <a:cubicBezTo>
                      <a:pt x="567981" y="528219"/>
                      <a:pt x="558645" y="528219"/>
                      <a:pt x="546975" y="528219"/>
                    </a:cubicBezTo>
                    <a:lnTo>
                      <a:pt x="420935" y="296765"/>
                    </a:lnTo>
                    <a:close/>
                    <a:moveTo>
                      <a:pt x="556311" y="296765"/>
                    </a:moveTo>
                    <a:lnTo>
                      <a:pt x="631001" y="296765"/>
                    </a:lnTo>
                    <a:cubicBezTo>
                      <a:pt x="661344" y="360930"/>
                      <a:pt x="668346" y="434262"/>
                      <a:pt x="628667" y="514469"/>
                    </a:cubicBezTo>
                    <a:cubicBezTo>
                      <a:pt x="623999" y="516760"/>
                      <a:pt x="619331" y="516760"/>
                      <a:pt x="614662" y="519052"/>
                    </a:cubicBezTo>
                    <a:cubicBezTo>
                      <a:pt x="612328" y="438846"/>
                      <a:pt x="588988" y="363222"/>
                      <a:pt x="556311" y="296765"/>
                    </a:cubicBezTo>
                    <a:close/>
                    <a:moveTo>
                      <a:pt x="542306" y="271557"/>
                    </a:moveTo>
                    <a:cubicBezTo>
                      <a:pt x="483955" y="166142"/>
                      <a:pt x="402262" y="88227"/>
                      <a:pt x="360249" y="49270"/>
                    </a:cubicBezTo>
                    <a:cubicBezTo>
                      <a:pt x="364918" y="49270"/>
                      <a:pt x="369585" y="51561"/>
                      <a:pt x="374254" y="51561"/>
                    </a:cubicBezTo>
                    <a:cubicBezTo>
                      <a:pt x="416267" y="74478"/>
                      <a:pt x="549309" y="156976"/>
                      <a:pt x="614662" y="269265"/>
                    </a:cubicBezTo>
                    <a:lnTo>
                      <a:pt x="542306" y="269265"/>
                    </a:lnTo>
                    <a:close/>
                    <a:moveTo>
                      <a:pt x="131511" y="67603"/>
                    </a:moveTo>
                    <a:cubicBezTo>
                      <a:pt x="115172" y="108852"/>
                      <a:pt x="101167" y="179892"/>
                      <a:pt x="147849" y="271557"/>
                    </a:cubicBezTo>
                    <a:lnTo>
                      <a:pt x="70825" y="271557"/>
                    </a:lnTo>
                    <a:cubicBezTo>
                      <a:pt x="31145" y="184476"/>
                      <a:pt x="56820" y="106561"/>
                      <a:pt x="131511" y="67603"/>
                    </a:cubicBezTo>
                    <a:close/>
                    <a:moveTo>
                      <a:pt x="87163" y="296765"/>
                    </a:moveTo>
                    <a:lnTo>
                      <a:pt x="164188" y="296765"/>
                    </a:lnTo>
                    <a:cubicBezTo>
                      <a:pt x="201533" y="358639"/>
                      <a:pt x="266886" y="427387"/>
                      <a:pt x="376588" y="503011"/>
                    </a:cubicBezTo>
                    <a:cubicBezTo>
                      <a:pt x="252882" y="464053"/>
                      <a:pt x="140847" y="386138"/>
                      <a:pt x="87163" y="296765"/>
                    </a:cubicBezTo>
                    <a:close/>
                    <a:moveTo>
                      <a:pt x="677683" y="493844"/>
                    </a:moveTo>
                    <a:cubicBezTo>
                      <a:pt x="701023" y="422804"/>
                      <a:pt x="689353" y="356347"/>
                      <a:pt x="661344" y="296765"/>
                    </a:cubicBezTo>
                    <a:lnTo>
                      <a:pt x="724364" y="296765"/>
                    </a:lnTo>
                    <a:cubicBezTo>
                      <a:pt x="764043" y="381555"/>
                      <a:pt x="743036" y="452595"/>
                      <a:pt x="677683" y="493844"/>
                    </a:cubicBezTo>
                    <a:close/>
                  </a:path>
                </a:pathLst>
              </a:custGeom>
              <a:solidFill>
                <a:srgbClr val="00D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1" name="任意多边形: 形状 100">
                <a:extLst>
                  <a:ext uri="{FF2B5EF4-FFF2-40B4-BE49-F238E27FC236}">
                    <a16:creationId xmlns:a16="http://schemas.microsoft.com/office/drawing/2014/main" id="{1B42FA80-37D3-427E-8A09-2BF260176A08}"/>
                  </a:ext>
                </a:extLst>
              </p:cNvPr>
              <p:cNvSpPr/>
              <p:nvPr/>
            </p:nvSpPr>
            <p:spPr>
              <a:xfrm>
                <a:off x="-23617" y="10651480"/>
                <a:ext cx="350110" cy="252078"/>
              </a:xfrm>
              <a:custGeom>
                <a:avLst/>
                <a:gdLst>
                  <a:gd name="connsiteX0" fmla="*/ 333665 w 350110"/>
                  <a:gd name="connsiteY0" fmla="*/ 131768 h 252078"/>
                  <a:gd name="connsiteX1" fmla="*/ 244970 w 350110"/>
                  <a:gd name="connsiteY1" fmla="*/ 246349 h 252078"/>
                  <a:gd name="connsiteX2" fmla="*/ 30236 w 350110"/>
                  <a:gd name="connsiteY2" fmla="*/ 131768 h 252078"/>
                  <a:gd name="connsiteX3" fmla="*/ 118930 w 350110"/>
                  <a:gd name="connsiteY3" fmla="*/ 17187 h 252078"/>
                  <a:gd name="connsiteX4" fmla="*/ 333665 w 350110"/>
                  <a:gd name="connsiteY4" fmla="*/ 131768 h 252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110" h="252078">
                    <a:moveTo>
                      <a:pt x="333665" y="131768"/>
                    </a:moveTo>
                    <a:cubicBezTo>
                      <a:pt x="368676" y="195934"/>
                      <a:pt x="328996" y="246349"/>
                      <a:pt x="244970" y="246349"/>
                    </a:cubicBezTo>
                    <a:cubicBezTo>
                      <a:pt x="160943" y="246349"/>
                      <a:pt x="65247" y="193642"/>
                      <a:pt x="30236" y="131768"/>
                    </a:cubicBezTo>
                    <a:cubicBezTo>
                      <a:pt x="-4775" y="67603"/>
                      <a:pt x="34903" y="17187"/>
                      <a:pt x="118930" y="17187"/>
                    </a:cubicBezTo>
                    <a:cubicBezTo>
                      <a:pt x="202957" y="17187"/>
                      <a:pt x="298654" y="67603"/>
                      <a:pt x="333665" y="131768"/>
                    </a:cubicBezTo>
                    <a:close/>
                  </a:path>
                </a:pathLst>
              </a:custGeom>
              <a:solidFill>
                <a:srgbClr val="00D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2" name="任意多边形: 形状 101">
                <a:extLst>
                  <a:ext uri="{FF2B5EF4-FFF2-40B4-BE49-F238E27FC236}">
                    <a16:creationId xmlns:a16="http://schemas.microsoft.com/office/drawing/2014/main" id="{EED08A06-7C75-40C3-8432-90191EACC704}"/>
                  </a:ext>
                </a:extLst>
              </p:cNvPr>
              <p:cNvSpPr/>
              <p:nvPr/>
            </p:nvSpPr>
            <p:spPr>
              <a:xfrm>
                <a:off x="67522" y="10908141"/>
                <a:ext cx="560176" cy="343743"/>
              </a:xfrm>
              <a:custGeom>
                <a:avLst/>
                <a:gdLst>
                  <a:gd name="connsiteX0" fmla="*/ 167835 w 560176"/>
                  <a:gd name="connsiteY0" fmla="*/ 17187 h 343742"/>
                  <a:gd name="connsiteX1" fmla="*/ 167835 w 560176"/>
                  <a:gd name="connsiteY1" fmla="*/ 17187 h 343742"/>
                  <a:gd name="connsiteX2" fmla="*/ 37127 w 560176"/>
                  <a:gd name="connsiteY2" fmla="*/ 191350 h 343742"/>
                  <a:gd name="connsiteX3" fmla="*/ 97813 w 560176"/>
                  <a:gd name="connsiteY3" fmla="*/ 299056 h 343742"/>
                  <a:gd name="connsiteX4" fmla="*/ 160833 w 560176"/>
                  <a:gd name="connsiteY4" fmla="*/ 333430 h 343742"/>
                  <a:gd name="connsiteX5" fmla="*/ 524947 w 560176"/>
                  <a:gd name="connsiteY5" fmla="*/ 333430 h 343742"/>
                  <a:gd name="connsiteX6" fmla="*/ 550622 w 560176"/>
                  <a:gd name="connsiteY6" fmla="*/ 299056 h 343742"/>
                  <a:gd name="connsiteX7" fmla="*/ 489936 w 560176"/>
                  <a:gd name="connsiteY7" fmla="*/ 191350 h 343742"/>
                  <a:gd name="connsiteX8" fmla="*/ 167835 w 560176"/>
                  <a:gd name="connsiteY8" fmla="*/ 17187 h 343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0176" h="343742">
                    <a:moveTo>
                      <a:pt x="167835" y="17187"/>
                    </a:moveTo>
                    <a:lnTo>
                      <a:pt x="167835" y="17187"/>
                    </a:lnTo>
                    <a:cubicBezTo>
                      <a:pt x="44129" y="17187"/>
                      <a:pt x="-16557" y="95102"/>
                      <a:pt x="37127" y="191350"/>
                    </a:cubicBezTo>
                    <a:lnTo>
                      <a:pt x="97813" y="299056"/>
                    </a:lnTo>
                    <a:cubicBezTo>
                      <a:pt x="107149" y="317389"/>
                      <a:pt x="137492" y="333430"/>
                      <a:pt x="160833" y="333430"/>
                    </a:cubicBezTo>
                    <a:lnTo>
                      <a:pt x="524947" y="333430"/>
                    </a:lnTo>
                    <a:cubicBezTo>
                      <a:pt x="550622" y="333430"/>
                      <a:pt x="562292" y="317389"/>
                      <a:pt x="550622" y="299056"/>
                    </a:cubicBezTo>
                    <a:lnTo>
                      <a:pt x="489936" y="191350"/>
                    </a:lnTo>
                    <a:cubicBezTo>
                      <a:pt x="436253" y="95102"/>
                      <a:pt x="291540" y="17187"/>
                      <a:pt x="167835" y="17187"/>
                    </a:cubicBezTo>
                    <a:close/>
                  </a:path>
                </a:pathLst>
              </a:custGeom>
              <a:solidFill>
                <a:srgbClr val="00D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3" name="任意多边形: 形状 102">
                <a:extLst>
                  <a:ext uri="{FF2B5EF4-FFF2-40B4-BE49-F238E27FC236}">
                    <a16:creationId xmlns:a16="http://schemas.microsoft.com/office/drawing/2014/main" id="{7C9910EE-FB47-456C-8CB4-49140503499E}"/>
                  </a:ext>
                </a:extLst>
              </p:cNvPr>
              <p:cNvSpPr/>
              <p:nvPr/>
            </p:nvSpPr>
            <p:spPr>
              <a:xfrm>
                <a:off x="300419" y="10486483"/>
                <a:ext cx="420132" cy="297910"/>
              </a:xfrm>
              <a:custGeom>
                <a:avLst/>
                <a:gdLst>
                  <a:gd name="connsiteX0" fmla="*/ 135668 w 420132"/>
                  <a:gd name="connsiteY0" fmla="*/ 17187 h 297910"/>
                  <a:gd name="connsiteX1" fmla="*/ 32969 w 420132"/>
                  <a:gd name="connsiteY1" fmla="*/ 152393 h 297910"/>
                  <a:gd name="connsiteX2" fmla="*/ 142670 w 420132"/>
                  <a:gd name="connsiteY2" fmla="*/ 250932 h 297910"/>
                  <a:gd name="connsiteX3" fmla="*/ 95988 w 420132"/>
                  <a:gd name="connsiteY3" fmla="*/ 285306 h 297910"/>
                  <a:gd name="connsiteX4" fmla="*/ 217360 w 420132"/>
                  <a:gd name="connsiteY4" fmla="*/ 278432 h 297910"/>
                  <a:gd name="connsiteX5" fmla="*/ 285048 w 420132"/>
                  <a:gd name="connsiteY5" fmla="*/ 287598 h 297910"/>
                  <a:gd name="connsiteX6" fmla="*/ 387747 w 420132"/>
                  <a:gd name="connsiteY6" fmla="*/ 152393 h 297910"/>
                  <a:gd name="connsiteX7" fmla="*/ 135668 w 420132"/>
                  <a:gd name="connsiteY7" fmla="*/ 17187 h 297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0132" h="297910">
                    <a:moveTo>
                      <a:pt x="135668" y="17187"/>
                    </a:moveTo>
                    <a:cubicBezTo>
                      <a:pt x="37637" y="17187"/>
                      <a:pt x="-9045" y="76769"/>
                      <a:pt x="32969" y="152393"/>
                    </a:cubicBezTo>
                    <a:cubicBezTo>
                      <a:pt x="53975" y="191350"/>
                      <a:pt x="93654" y="225724"/>
                      <a:pt x="142670" y="250932"/>
                    </a:cubicBezTo>
                    <a:cubicBezTo>
                      <a:pt x="142670" y="264682"/>
                      <a:pt x="133334" y="280723"/>
                      <a:pt x="95988" y="285306"/>
                    </a:cubicBezTo>
                    <a:cubicBezTo>
                      <a:pt x="95988" y="285306"/>
                      <a:pt x="182349" y="315098"/>
                      <a:pt x="217360" y="278432"/>
                    </a:cubicBezTo>
                    <a:cubicBezTo>
                      <a:pt x="240701" y="283014"/>
                      <a:pt x="261707" y="287598"/>
                      <a:pt x="285048" y="287598"/>
                    </a:cubicBezTo>
                    <a:cubicBezTo>
                      <a:pt x="383079" y="287598"/>
                      <a:pt x="429761" y="228016"/>
                      <a:pt x="387747" y="152393"/>
                    </a:cubicBezTo>
                    <a:cubicBezTo>
                      <a:pt x="345734" y="76769"/>
                      <a:pt x="233698" y="17187"/>
                      <a:pt x="135668" y="17187"/>
                    </a:cubicBezTo>
                    <a:close/>
                  </a:path>
                </a:pathLst>
              </a:custGeom>
              <a:solidFill>
                <a:srgbClr val="00D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4" name="任意多边形: 形状 103">
                <a:extLst>
                  <a:ext uri="{FF2B5EF4-FFF2-40B4-BE49-F238E27FC236}">
                    <a16:creationId xmlns:a16="http://schemas.microsoft.com/office/drawing/2014/main" id="{AD699B4F-93CC-4667-A8A1-AAC8D43C99DD}"/>
                  </a:ext>
                </a:extLst>
              </p:cNvPr>
              <p:cNvSpPr/>
              <p:nvPr/>
            </p:nvSpPr>
            <p:spPr>
              <a:xfrm>
                <a:off x="-233862" y="10706478"/>
                <a:ext cx="210066" cy="137497"/>
              </a:xfrm>
              <a:custGeom>
                <a:avLst/>
                <a:gdLst>
                  <a:gd name="connsiteX0" fmla="*/ 67759 w 210066"/>
                  <a:gd name="connsiteY0" fmla="*/ 17187 h 137497"/>
                  <a:gd name="connsiteX1" fmla="*/ 175127 w 210066"/>
                  <a:gd name="connsiteY1" fmla="*/ 74478 h 137497"/>
                  <a:gd name="connsiteX2" fmla="*/ 175127 w 210066"/>
                  <a:gd name="connsiteY2" fmla="*/ 115727 h 137497"/>
                  <a:gd name="connsiteX3" fmla="*/ 210138 w 210066"/>
                  <a:gd name="connsiteY3" fmla="*/ 129477 h 137497"/>
                  <a:gd name="connsiteX4" fmla="*/ 156454 w 210066"/>
                  <a:gd name="connsiteY4" fmla="*/ 127185 h 137497"/>
                  <a:gd name="connsiteX5" fmla="*/ 133114 w 210066"/>
                  <a:gd name="connsiteY5" fmla="*/ 131768 h 137497"/>
                  <a:gd name="connsiteX6" fmla="*/ 25746 w 210066"/>
                  <a:gd name="connsiteY6" fmla="*/ 74478 h 137497"/>
                  <a:gd name="connsiteX7" fmla="*/ 67759 w 210066"/>
                  <a:gd name="connsiteY7" fmla="*/ 17187 h 137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066" h="137497">
                    <a:moveTo>
                      <a:pt x="67759" y="17187"/>
                    </a:moveTo>
                    <a:cubicBezTo>
                      <a:pt x="109773" y="17187"/>
                      <a:pt x="156454" y="42395"/>
                      <a:pt x="175127" y="74478"/>
                    </a:cubicBezTo>
                    <a:cubicBezTo>
                      <a:pt x="184463" y="90519"/>
                      <a:pt x="182129" y="106561"/>
                      <a:pt x="175127" y="115727"/>
                    </a:cubicBezTo>
                    <a:cubicBezTo>
                      <a:pt x="182129" y="120310"/>
                      <a:pt x="191465" y="127185"/>
                      <a:pt x="210138" y="129477"/>
                    </a:cubicBezTo>
                    <a:cubicBezTo>
                      <a:pt x="210138" y="129477"/>
                      <a:pt x="186797" y="140935"/>
                      <a:pt x="156454" y="127185"/>
                    </a:cubicBezTo>
                    <a:cubicBezTo>
                      <a:pt x="149452" y="129477"/>
                      <a:pt x="142450" y="131768"/>
                      <a:pt x="133114" y="131768"/>
                    </a:cubicBezTo>
                    <a:cubicBezTo>
                      <a:pt x="91100" y="131768"/>
                      <a:pt x="44419" y="106561"/>
                      <a:pt x="25746" y="74478"/>
                    </a:cubicBezTo>
                    <a:cubicBezTo>
                      <a:pt x="4740" y="42395"/>
                      <a:pt x="25746" y="17187"/>
                      <a:pt x="67759" y="17187"/>
                    </a:cubicBezTo>
                    <a:close/>
                  </a:path>
                </a:pathLst>
              </a:custGeom>
              <a:solidFill>
                <a:srgbClr val="00D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5" name="任意多边形: 形状 104">
                <a:extLst>
                  <a:ext uri="{FF2B5EF4-FFF2-40B4-BE49-F238E27FC236}">
                    <a16:creationId xmlns:a16="http://schemas.microsoft.com/office/drawing/2014/main" id="{208ED2C3-98E3-4680-AA6E-6FE0196B5DF0}"/>
                  </a:ext>
                </a:extLst>
              </p:cNvPr>
              <p:cNvSpPr/>
              <p:nvPr/>
            </p:nvSpPr>
            <p:spPr>
              <a:xfrm>
                <a:off x="24957" y="10604883"/>
                <a:ext cx="256748" cy="183329"/>
              </a:xfrm>
              <a:custGeom>
                <a:avLst/>
                <a:gdLst>
                  <a:gd name="connsiteX0" fmla="*/ 250079 w 256747"/>
                  <a:gd name="connsiteY0" fmla="*/ 164614 h 183329"/>
                  <a:gd name="connsiteX1" fmla="*/ 105367 w 256747"/>
                  <a:gd name="connsiteY1" fmla="*/ 148574 h 183329"/>
                  <a:gd name="connsiteX2" fmla="*/ 21340 w 256747"/>
                  <a:gd name="connsiteY2" fmla="*/ 33993 h 183329"/>
                  <a:gd name="connsiteX3" fmla="*/ 166052 w 256747"/>
                  <a:gd name="connsiteY3" fmla="*/ 50034 h 183329"/>
                  <a:gd name="connsiteX4" fmla="*/ 250079 w 256747"/>
                  <a:gd name="connsiteY4" fmla="*/ 164614 h 183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747" h="183329">
                    <a:moveTo>
                      <a:pt x="250079" y="164614"/>
                    </a:moveTo>
                    <a:cubicBezTo>
                      <a:pt x="233740" y="192114"/>
                      <a:pt x="168387" y="185240"/>
                      <a:pt x="105367" y="148574"/>
                    </a:cubicBezTo>
                    <a:cubicBezTo>
                      <a:pt x="42346" y="111908"/>
                      <a:pt x="5002" y="61492"/>
                      <a:pt x="21340" y="33993"/>
                    </a:cubicBezTo>
                    <a:cubicBezTo>
                      <a:pt x="37679" y="6493"/>
                      <a:pt x="103032" y="13368"/>
                      <a:pt x="166052" y="50034"/>
                    </a:cubicBezTo>
                    <a:cubicBezTo>
                      <a:pt x="229072" y="84408"/>
                      <a:pt x="266417" y="137115"/>
                      <a:pt x="250079" y="164614"/>
                    </a:cubicBezTo>
                    <a:close/>
                  </a:path>
                </a:pathLst>
              </a:custGeom>
              <a:solidFill>
                <a:srgbClr val="0021BE">
                  <a:alpha val="44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6" name="任意多边形: 形状 105">
                <a:extLst>
                  <a:ext uri="{FF2B5EF4-FFF2-40B4-BE49-F238E27FC236}">
                    <a16:creationId xmlns:a16="http://schemas.microsoft.com/office/drawing/2014/main" id="{AFFD46D5-5224-4A96-B8E5-B5CC7A79CC54}"/>
                  </a:ext>
                </a:extLst>
              </p:cNvPr>
              <p:cNvSpPr/>
              <p:nvPr/>
            </p:nvSpPr>
            <p:spPr>
              <a:xfrm>
                <a:off x="-1514122" y="9098787"/>
                <a:ext cx="140044" cy="91665"/>
              </a:xfrm>
              <a:custGeom>
                <a:avLst/>
                <a:gdLst>
                  <a:gd name="connsiteX0" fmla="*/ 122633 w 140044"/>
                  <a:gd name="connsiteY0" fmla="*/ 84911 h 91664"/>
                  <a:gd name="connsiteX1" fmla="*/ 57279 w 140044"/>
                  <a:gd name="connsiteY1" fmla="*/ 78036 h 91664"/>
                  <a:gd name="connsiteX2" fmla="*/ 19934 w 140044"/>
                  <a:gd name="connsiteY2" fmla="*/ 25329 h 91664"/>
                  <a:gd name="connsiteX3" fmla="*/ 85288 w 140044"/>
                  <a:gd name="connsiteY3" fmla="*/ 32204 h 91664"/>
                  <a:gd name="connsiteX4" fmla="*/ 122633 w 140044"/>
                  <a:gd name="connsiteY4" fmla="*/ 84911 h 91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044" h="91664">
                    <a:moveTo>
                      <a:pt x="122633" y="84911"/>
                    </a:moveTo>
                    <a:cubicBezTo>
                      <a:pt x="115631" y="98660"/>
                      <a:pt x="85288" y="94077"/>
                      <a:pt x="57279" y="78036"/>
                    </a:cubicBezTo>
                    <a:cubicBezTo>
                      <a:pt x="29270" y="61995"/>
                      <a:pt x="10598" y="36787"/>
                      <a:pt x="19934" y="25329"/>
                    </a:cubicBezTo>
                    <a:cubicBezTo>
                      <a:pt x="26937" y="11579"/>
                      <a:pt x="57279" y="16162"/>
                      <a:pt x="85288" y="32204"/>
                    </a:cubicBezTo>
                    <a:cubicBezTo>
                      <a:pt x="113297" y="48245"/>
                      <a:pt x="129636" y="73453"/>
                      <a:pt x="122633" y="84911"/>
                    </a:cubicBezTo>
                    <a:close/>
                  </a:path>
                </a:pathLst>
              </a:custGeom>
              <a:solidFill>
                <a:srgbClr val="D7E8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8" name="任意多边形: 形状 107">
                <a:extLst>
                  <a:ext uri="{FF2B5EF4-FFF2-40B4-BE49-F238E27FC236}">
                    <a16:creationId xmlns:a16="http://schemas.microsoft.com/office/drawing/2014/main" id="{03D046B2-F357-4104-AE56-F9F1F26A2A09}"/>
                  </a:ext>
                </a:extLst>
              </p:cNvPr>
              <p:cNvSpPr/>
              <p:nvPr/>
            </p:nvSpPr>
            <p:spPr>
              <a:xfrm>
                <a:off x="-1507025" y="9262759"/>
                <a:ext cx="1820573" cy="297910"/>
              </a:xfrm>
              <a:custGeom>
                <a:avLst/>
                <a:gdLst>
                  <a:gd name="connsiteX0" fmla="*/ 1660690 w 1820573"/>
                  <a:gd name="connsiteY0" fmla="*/ 17187 h 297910"/>
                  <a:gd name="connsiteX1" fmla="*/ 1817072 w 1820573"/>
                  <a:gd name="connsiteY1" fmla="*/ 285306 h 297910"/>
                  <a:gd name="connsiteX2" fmla="*/ 169220 w 1820573"/>
                  <a:gd name="connsiteY2" fmla="*/ 289890 h 297910"/>
                  <a:gd name="connsiteX3" fmla="*/ 17506 w 1820573"/>
                  <a:gd name="connsiteY3" fmla="*/ 21770 h 297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0573" h="297910">
                    <a:moveTo>
                      <a:pt x="1660690" y="17187"/>
                    </a:moveTo>
                    <a:lnTo>
                      <a:pt x="1817072" y="285306"/>
                    </a:lnTo>
                    <a:lnTo>
                      <a:pt x="169220" y="289890"/>
                    </a:lnTo>
                    <a:lnTo>
                      <a:pt x="17506" y="21770"/>
                    </a:lnTo>
                    <a:close/>
                  </a:path>
                </a:pathLst>
              </a:custGeom>
              <a:solidFill>
                <a:srgbClr val="0096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9" name="任意多边形: 形状 108">
                <a:extLst>
                  <a:ext uri="{FF2B5EF4-FFF2-40B4-BE49-F238E27FC236}">
                    <a16:creationId xmlns:a16="http://schemas.microsoft.com/office/drawing/2014/main" id="{F93B0882-7FB9-49BA-A191-77E9C79360DC}"/>
                  </a:ext>
                </a:extLst>
              </p:cNvPr>
              <p:cNvSpPr/>
              <p:nvPr/>
            </p:nvSpPr>
            <p:spPr>
              <a:xfrm>
                <a:off x="-1360466" y="9333945"/>
                <a:ext cx="186725" cy="137497"/>
              </a:xfrm>
              <a:custGeom>
                <a:avLst/>
                <a:gdLst>
                  <a:gd name="connsiteX0" fmla="*/ 172041 w 186725"/>
                  <a:gd name="connsiteY0" fmla="*/ 115581 h 137497"/>
                  <a:gd name="connsiteX1" fmla="*/ 76344 w 186725"/>
                  <a:gd name="connsiteY1" fmla="*/ 106414 h 137497"/>
                  <a:gd name="connsiteX2" fmla="*/ 20327 w 186725"/>
                  <a:gd name="connsiteY2" fmla="*/ 28499 h 137497"/>
                  <a:gd name="connsiteX3" fmla="*/ 116024 w 186725"/>
                  <a:gd name="connsiteY3" fmla="*/ 37666 h 137497"/>
                  <a:gd name="connsiteX4" fmla="*/ 172041 w 186725"/>
                  <a:gd name="connsiteY4" fmla="*/ 115581 h 137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725" h="137497">
                    <a:moveTo>
                      <a:pt x="172041" y="115581"/>
                    </a:moveTo>
                    <a:cubicBezTo>
                      <a:pt x="160371" y="133914"/>
                      <a:pt x="118358" y="129331"/>
                      <a:pt x="76344" y="106414"/>
                    </a:cubicBezTo>
                    <a:cubicBezTo>
                      <a:pt x="34331" y="81206"/>
                      <a:pt x="8656" y="46832"/>
                      <a:pt x="20327" y="28499"/>
                    </a:cubicBezTo>
                    <a:cubicBezTo>
                      <a:pt x="31997" y="10167"/>
                      <a:pt x="74010" y="14750"/>
                      <a:pt x="116024" y="37666"/>
                    </a:cubicBezTo>
                    <a:cubicBezTo>
                      <a:pt x="155702" y="62873"/>
                      <a:pt x="181377" y="97248"/>
                      <a:pt x="172041" y="115581"/>
                    </a:cubicBezTo>
                    <a:close/>
                  </a:path>
                </a:pathLst>
              </a:custGeom>
              <a:solidFill>
                <a:srgbClr val="3BF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0" name="任意多边形: 形状 109">
                <a:extLst>
                  <a:ext uri="{FF2B5EF4-FFF2-40B4-BE49-F238E27FC236}">
                    <a16:creationId xmlns:a16="http://schemas.microsoft.com/office/drawing/2014/main" id="{B79A8466-3FA9-4CBB-A2FE-5C951EDAE7D7}"/>
                  </a:ext>
                </a:extLst>
              </p:cNvPr>
              <p:cNvSpPr/>
              <p:nvPr/>
            </p:nvSpPr>
            <p:spPr>
              <a:xfrm>
                <a:off x="-1162070" y="9333945"/>
                <a:ext cx="186725" cy="137497"/>
              </a:xfrm>
              <a:custGeom>
                <a:avLst/>
                <a:gdLst>
                  <a:gd name="connsiteX0" fmla="*/ 172041 w 186725"/>
                  <a:gd name="connsiteY0" fmla="*/ 115581 h 137497"/>
                  <a:gd name="connsiteX1" fmla="*/ 76344 w 186725"/>
                  <a:gd name="connsiteY1" fmla="*/ 106414 h 137497"/>
                  <a:gd name="connsiteX2" fmla="*/ 20327 w 186725"/>
                  <a:gd name="connsiteY2" fmla="*/ 28499 h 137497"/>
                  <a:gd name="connsiteX3" fmla="*/ 116024 w 186725"/>
                  <a:gd name="connsiteY3" fmla="*/ 37666 h 137497"/>
                  <a:gd name="connsiteX4" fmla="*/ 172041 w 186725"/>
                  <a:gd name="connsiteY4" fmla="*/ 115581 h 137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725" h="137497">
                    <a:moveTo>
                      <a:pt x="172041" y="115581"/>
                    </a:moveTo>
                    <a:cubicBezTo>
                      <a:pt x="160371" y="133914"/>
                      <a:pt x="118358" y="129331"/>
                      <a:pt x="76344" y="106414"/>
                    </a:cubicBezTo>
                    <a:cubicBezTo>
                      <a:pt x="34331" y="81206"/>
                      <a:pt x="8656" y="46832"/>
                      <a:pt x="20327" y="28499"/>
                    </a:cubicBezTo>
                    <a:cubicBezTo>
                      <a:pt x="31997" y="10167"/>
                      <a:pt x="74010" y="14750"/>
                      <a:pt x="116024" y="37666"/>
                    </a:cubicBezTo>
                    <a:cubicBezTo>
                      <a:pt x="158037" y="62873"/>
                      <a:pt x="183711" y="97248"/>
                      <a:pt x="172041" y="115581"/>
                    </a:cubicBezTo>
                    <a:close/>
                  </a:path>
                </a:pathLst>
              </a:custGeom>
              <a:solidFill>
                <a:srgbClr val="1A225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1" name="任意多边形: 形状 110">
                <a:extLst>
                  <a:ext uri="{FF2B5EF4-FFF2-40B4-BE49-F238E27FC236}">
                    <a16:creationId xmlns:a16="http://schemas.microsoft.com/office/drawing/2014/main" id="{B44B4BCD-2D1D-45EC-9983-7D71FF13D795}"/>
                  </a:ext>
                </a:extLst>
              </p:cNvPr>
              <p:cNvSpPr/>
              <p:nvPr/>
            </p:nvSpPr>
            <p:spPr>
              <a:xfrm>
                <a:off x="-190611" y="11581877"/>
                <a:ext cx="1820573" cy="274994"/>
              </a:xfrm>
              <a:custGeom>
                <a:avLst/>
                <a:gdLst>
                  <a:gd name="connsiteX0" fmla="*/ 17506 w 1820573"/>
                  <a:gd name="connsiteY0" fmla="*/ 19479 h 274994"/>
                  <a:gd name="connsiteX1" fmla="*/ 159884 w 1820573"/>
                  <a:gd name="connsiteY1" fmla="*/ 269265 h 274994"/>
                  <a:gd name="connsiteX2" fmla="*/ 1810070 w 1820573"/>
                  <a:gd name="connsiteY2" fmla="*/ 262391 h 274994"/>
                  <a:gd name="connsiteX3" fmla="*/ 1667692 w 1820573"/>
                  <a:gd name="connsiteY3" fmla="*/ 17187 h 27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0573" h="274994">
                    <a:moveTo>
                      <a:pt x="17506" y="19479"/>
                    </a:moveTo>
                    <a:lnTo>
                      <a:pt x="159884" y="269265"/>
                    </a:lnTo>
                    <a:lnTo>
                      <a:pt x="1810070" y="262391"/>
                    </a:lnTo>
                    <a:lnTo>
                      <a:pt x="1667692" y="17187"/>
                    </a:lnTo>
                    <a:close/>
                  </a:path>
                </a:pathLst>
              </a:custGeom>
              <a:solidFill>
                <a:srgbClr val="005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2" name="任意多边形: 形状 111">
                <a:extLst>
                  <a:ext uri="{FF2B5EF4-FFF2-40B4-BE49-F238E27FC236}">
                    <a16:creationId xmlns:a16="http://schemas.microsoft.com/office/drawing/2014/main" id="{643BA016-723F-4320-8B6C-AE41F85356C8}"/>
                  </a:ext>
                </a:extLst>
              </p:cNvPr>
              <p:cNvSpPr/>
              <p:nvPr/>
            </p:nvSpPr>
            <p:spPr>
              <a:xfrm>
                <a:off x="-190611" y="11581877"/>
                <a:ext cx="1260397" cy="274994"/>
              </a:xfrm>
              <a:custGeom>
                <a:avLst/>
                <a:gdLst>
                  <a:gd name="connsiteX0" fmla="*/ 17506 w 1260396"/>
                  <a:gd name="connsiteY0" fmla="*/ 19479 h 274994"/>
                  <a:gd name="connsiteX1" fmla="*/ 159884 w 1260396"/>
                  <a:gd name="connsiteY1" fmla="*/ 269265 h 274994"/>
                  <a:gd name="connsiteX2" fmla="*/ 1261564 w 1260396"/>
                  <a:gd name="connsiteY2" fmla="*/ 264682 h 274994"/>
                  <a:gd name="connsiteX3" fmla="*/ 1119186 w 1260396"/>
                  <a:gd name="connsiteY3" fmla="*/ 17187 h 27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0396" h="274994">
                    <a:moveTo>
                      <a:pt x="17506" y="19479"/>
                    </a:moveTo>
                    <a:lnTo>
                      <a:pt x="159884" y="269265"/>
                    </a:lnTo>
                    <a:lnTo>
                      <a:pt x="1261564" y="264682"/>
                    </a:lnTo>
                    <a:lnTo>
                      <a:pt x="1119186" y="17187"/>
                    </a:lnTo>
                    <a:close/>
                  </a:path>
                </a:pathLst>
              </a:custGeom>
              <a:solidFill>
                <a:srgbClr val="00D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3" name="任意多边形: 形状 112">
                <a:extLst>
                  <a:ext uri="{FF2B5EF4-FFF2-40B4-BE49-F238E27FC236}">
                    <a16:creationId xmlns:a16="http://schemas.microsoft.com/office/drawing/2014/main" id="{9630CAB0-2E92-45EE-9B35-C29132AED34E}"/>
                  </a:ext>
                </a:extLst>
              </p:cNvPr>
              <p:cNvSpPr/>
              <p:nvPr/>
            </p:nvSpPr>
            <p:spPr>
              <a:xfrm>
                <a:off x="831089" y="11929119"/>
                <a:ext cx="373451" cy="274994"/>
              </a:xfrm>
              <a:custGeom>
                <a:avLst/>
                <a:gdLst>
                  <a:gd name="connsiteX0" fmla="*/ 361236 w 373450"/>
                  <a:gd name="connsiteY0" fmla="*/ 238266 h 274994"/>
                  <a:gd name="connsiteX1" fmla="*/ 148836 w 373450"/>
                  <a:gd name="connsiteY1" fmla="*/ 222225 h 274994"/>
                  <a:gd name="connsiteX2" fmla="*/ 22796 w 373450"/>
                  <a:gd name="connsiteY2" fmla="*/ 45770 h 274994"/>
                  <a:gd name="connsiteX3" fmla="*/ 235197 w 373450"/>
                  <a:gd name="connsiteY3" fmla="*/ 61812 h 274994"/>
                  <a:gd name="connsiteX4" fmla="*/ 361236 w 373450"/>
                  <a:gd name="connsiteY4" fmla="*/ 238266 h 27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450" h="274994">
                    <a:moveTo>
                      <a:pt x="361236" y="238266"/>
                    </a:moveTo>
                    <a:cubicBezTo>
                      <a:pt x="337896" y="281807"/>
                      <a:pt x="242199" y="274932"/>
                      <a:pt x="148836" y="222225"/>
                    </a:cubicBezTo>
                    <a:cubicBezTo>
                      <a:pt x="55473" y="169517"/>
                      <a:pt x="-544" y="89311"/>
                      <a:pt x="22796" y="45770"/>
                    </a:cubicBezTo>
                    <a:cubicBezTo>
                      <a:pt x="46137" y="2229"/>
                      <a:pt x="141834" y="9104"/>
                      <a:pt x="235197" y="61812"/>
                    </a:cubicBezTo>
                    <a:cubicBezTo>
                      <a:pt x="328559" y="114519"/>
                      <a:pt x="384577" y="194725"/>
                      <a:pt x="361236" y="238266"/>
                    </a:cubicBezTo>
                    <a:close/>
                  </a:path>
                </a:pathLst>
              </a:custGeom>
              <a:solidFill>
                <a:srgbClr val="B1D0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4" name="任意多边形: 形状 113">
                <a:extLst>
                  <a:ext uri="{FF2B5EF4-FFF2-40B4-BE49-F238E27FC236}">
                    <a16:creationId xmlns:a16="http://schemas.microsoft.com/office/drawing/2014/main" id="{308D2A42-7B89-4FEF-8FAF-6419AAC8FA57}"/>
                  </a:ext>
                </a:extLst>
              </p:cNvPr>
              <p:cNvSpPr/>
              <p:nvPr/>
            </p:nvSpPr>
            <p:spPr>
              <a:xfrm>
                <a:off x="860279" y="11945913"/>
                <a:ext cx="303429" cy="229162"/>
              </a:xfrm>
              <a:custGeom>
                <a:avLst/>
                <a:gdLst>
                  <a:gd name="connsiteX0" fmla="*/ 304037 w 303428"/>
                  <a:gd name="connsiteY0" fmla="*/ 200847 h 229161"/>
                  <a:gd name="connsiteX1" fmla="*/ 126648 w 303428"/>
                  <a:gd name="connsiteY1" fmla="*/ 182515 h 229161"/>
                  <a:gd name="connsiteX2" fmla="*/ 21615 w 303428"/>
                  <a:gd name="connsiteY2" fmla="*/ 38142 h 229161"/>
                  <a:gd name="connsiteX3" fmla="*/ 199004 w 303428"/>
                  <a:gd name="connsiteY3" fmla="*/ 56476 h 229161"/>
                  <a:gd name="connsiteX4" fmla="*/ 304037 w 303428"/>
                  <a:gd name="connsiteY4" fmla="*/ 200847 h 229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428" h="229161">
                    <a:moveTo>
                      <a:pt x="304037" y="200847"/>
                    </a:moveTo>
                    <a:cubicBezTo>
                      <a:pt x="283031" y="235222"/>
                      <a:pt x="203672" y="226055"/>
                      <a:pt x="126648" y="182515"/>
                    </a:cubicBezTo>
                    <a:cubicBezTo>
                      <a:pt x="49624" y="136682"/>
                      <a:pt x="2942" y="72517"/>
                      <a:pt x="21615" y="38142"/>
                    </a:cubicBezTo>
                    <a:cubicBezTo>
                      <a:pt x="42622" y="3768"/>
                      <a:pt x="121980" y="12935"/>
                      <a:pt x="199004" y="56476"/>
                    </a:cubicBezTo>
                    <a:cubicBezTo>
                      <a:pt x="276029" y="102308"/>
                      <a:pt x="322710" y="166473"/>
                      <a:pt x="304037" y="2008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B46E7C11-31F5-4E18-BF71-CCA60303D385}"/>
                  </a:ext>
                </a:extLst>
              </p:cNvPr>
              <p:cNvSpPr/>
              <p:nvPr/>
            </p:nvSpPr>
            <p:spPr>
              <a:xfrm>
                <a:off x="-493923" y="9105956"/>
                <a:ext cx="163385" cy="114581"/>
              </a:xfrm>
              <a:custGeom>
                <a:avLst/>
                <a:gdLst>
                  <a:gd name="connsiteX0" fmla="*/ 150431 w 163384"/>
                  <a:gd name="connsiteY0" fmla="*/ 102950 h 114580"/>
                  <a:gd name="connsiteX1" fmla="*/ 66405 w 163384"/>
                  <a:gd name="connsiteY1" fmla="*/ 98367 h 114580"/>
                  <a:gd name="connsiteX2" fmla="*/ 19724 w 163384"/>
                  <a:gd name="connsiteY2" fmla="*/ 29618 h 114580"/>
                  <a:gd name="connsiteX3" fmla="*/ 103750 w 163384"/>
                  <a:gd name="connsiteY3" fmla="*/ 34201 h 114580"/>
                  <a:gd name="connsiteX4" fmla="*/ 150431 w 163384"/>
                  <a:gd name="connsiteY4" fmla="*/ 102950 h 11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384" h="114580">
                    <a:moveTo>
                      <a:pt x="150431" y="102950"/>
                    </a:moveTo>
                    <a:cubicBezTo>
                      <a:pt x="141095" y="121283"/>
                      <a:pt x="101416" y="118991"/>
                      <a:pt x="66405" y="98367"/>
                    </a:cubicBezTo>
                    <a:cubicBezTo>
                      <a:pt x="31394" y="77742"/>
                      <a:pt x="10387" y="45659"/>
                      <a:pt x="19724" y="29618"/>
                    </a:cubicBezTo>
                    <a:cubicBezTo>
                      <a:pt x="29060" y="11285"/>
                      <a:pt x="68739" y="13577"/>
                      <a:pt x="103750" y="34201"/>
                    </a:cubicBezTo>
                    <a:cubicBezTo>
                      <a:pt x="138761" y="52534"/>
                      <a:pt x="159768" y="84617"/>
                      <a:pt x="150431" y="102950"/>
                    </a:cubicBezTo>
                    <a:close/>
                  </a:path>
                </a:pathLst>
              </a:custGeom>
              <a:solidFill>
                <a:srgbClr val="7EAC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9C0D82A9-4F25-482D-A051-93F2F69AE4C0}"/>
                  </a:ext>
                </a:extLst>
              </p:cNvPr>
              <p:cNvSpPr/>
              <p:nvPr/>
            </p:nvSpPr>
            <p:spPr>
              <a:xfrm>
                <a:off x="-479318" y="9115809"/>
                <a:ext cx="116703" cy="91665"/>
              </a:xfrm>
              <a:custGeom>
                <a:avLst/>
                <a:gdLst>
                  <a:gd name="connsiteX0" fmla="*/ 119488 w 116703"/>
                  <a:gd name="connsiteY0" fmla="*/ 81639 h 91664"/>
                  <a:gd name="connsiteX1" fmla="*/ 56467 w 116703"/>
                  <a:gd name="connsiteY1" fmla="*/ 74764 h 91664"/>
                  <a:gd name="connsiteX2" fmla="*/ 19123 w 116703"/>
                  <a:gd name="connsiteY2" fmla="*/ 24348 h 91664"/>
                  <a:gd name="connsiteX3" fmla="*/ 82142 w 116703"/>
                  <a:gd name="connsiteY3" fmla="*/ 31223 h 91664"/>
                  <a:gd name="connsiteX4" fmla="*/ 119488 w 116703"/>
                  <a:gd name="connsiteY4" fmla="*/ 81639 h 91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703" h="91664">
                    <a:moveTo>
                      <a:pt x="119488" y="81639"/>
                    </a:moveTo>
                    <a:cubicBezTo>
                      <a:pt x="112486" y="93097"/>
                      <a:pt x="84477" y="90806"/>
                      <a:pt x="56467" y="74764"/>
                    </a:cubicBezTo>
                    <a:cubicBezTo>
                      <a:pt x="28459" y="58723"/>
                      <a:pt x="12120" y="35806"/>
                      <a:pt x="19123" y="24348"/>
                    </a:cubicBezTo>
                    <a:cubicBezTo>
                      <a:pt x="26125" y="12890"/>
                      <a:pt x="54134" y="15182"/>
                      <a:pt x="82142" y="31223"/>
                    </a:cubicBezTo>
                    <a:cubicBezTo>
                      <a:pt x="112486" y="47265"/>
                      <a:pt x="128824" y="70181"/>
                      <a:pt x="119488" y="81639"/>
                    </a:cubicBezTo>
                    <a:close/>
                  </a:path>
                </a:pathLst>
              </a:custGeom>
              <a:solidFill>
                <a:srgbClr val="000F2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7" name="任意多边形: 形状 116">
                <a:extLst>
                  <a:ext uri="{FF2B5EF4-FFF2-40B4-BE49-F238E27FC236}">
                    <a16:creationId xmlns:a16="http://schemas.microsoft.com/office/drawing/2014/main" id="{60046C87-2355-46CB-A644-8A928B33DAD0}"/>
                  </a:ext>
                </a:extLst>
              </p:cNvPr>
              <p:cNvSpPr/>
              <p:nvPr/>
            </p:nvSpPr>
            <p:spPr>
              <a:xfrm>
                <a:off x="-988337" y="9120678"/>
                <a:ext cx="490154" cy="91665"/>
              </a:xfrm>
              <a:custGeom>
                <a:avLst/>
                <a:gdLst>
                  <a:gd name="connsiteX0" fmla="*/ 33319 w 490154"/>
                  <a:gd name="connsiteY0" fmla="*/ 17187 h 91664"/>
                  <a:gd name="connsiteX1" fmla="*/ 33319 w 490154"/>
                  <a:gd name="connsiteY1" fmla="*/ 17187 h 91664"/>
                  <a:gd name="connsiteX2" fmla="*/ 35653 w 490154"/>
                  <a:gd name="connsiteY2" fmla="*/ 17187 h 91664"/>
                  <a:gd name="connsiteX3" fmla="*/ 35653 w 490154"/>
                  <a:gd name="connsiteY3" fmla="*/ 17187 h 91664"/>
                  <a:gd name="connsiteX4" fmla="*/ 411438 w 490154"/>
                  <a:gd name="connsiteY4" fmla="*/ 21770 h 91664"/>
                  <a:gd name="connsiteX5" fmla="*/ 413772 w 490154"/>
                  <a:gd name="connsiteY5" fmla="*/ 21770 h 91664"/>
                  <a:gd name="connsiteX6" fmla="*/ 448783 w 490154"/>
                  <a:gd name="connsiteY6" fmla="*/ 33228 h 91664"/>
                  <a:gd name="connsiteX7" fmla="*/ 479126 w 490154"/>
                  <a:gd name="connsiteY7" fmla="*/ 74478 h 91664"/>
                  <a:gd name="connsiteX8" fmla="*/ 469790 w 490154"/>
                  <a:gd name="connsiteY8" fmla="*/ 79061 h 91664"/>
                  <a:gd name="connsiteX9" fmla="*/ 465121 w 490154"/>
                  <a:gd name="connsiteY9" fmla="*/ 79061 h 91664"/>
                  <a:gd name="connsiteX10" fmla="*/ 465121 w 490154"/>
                  <a:gd name="connsiteY10" fmla="*/ 79061 h 91664"/>
                  <a:gd name="connsiteX11" fmla="*/ 89336 w 490154"/>
                  <a:gd name="connsiteY11" fmla="*/ 76769 h 91664"/>
                  <a:gd name="connsiteX12" fmla="*/ 87002 w 490154"/>
                  <a:gd name="connsiteY12" fmla="*/ 76769 h 91664"/>
                  <a:gd name="connsiteX13" fmla="*/ 49657 w 490154"/>
                  <a:gd name="connsiteY13" fmla="*/ 65311 h 91664"/>
                  <a:gd name="connsiteX14" fmla="*/ 19314 w 490154"/>
                  <a:gd name="connsiteY14" fmla="*/ 21770 h 91664"/>
                  <a:gd name="connsiteX15" fmla="*/ 33319 w 490154"/>
                  <a:gd name="connsiteY15" fmla="*/ 17187 h 91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90154" h="91664">
                    <a:moveTo>
                      <a:pt x="33319" y="17187"/>
                    </a:moveTo>
                    <a:cubicBezTo>
                      <a:pt x="33319" y="17187"/>
                      <a:pt x="35653" y="17187"/>
                      <a:pt x="33319" y="17187"/>
                    </a:cubicBezTo>
                    <a:cubicBezTo>
                      <a:pt x="35653" y="17187"/>
                      <a:pt x="35653" y="17187"/>
                      <a:pt x="35653" y="17187"/>
                    </a:cubicBezTo>
                    <a:cubicBezTo>
                      <a:pt x="35653" y="17187"/>
                      <a:pt x="35653" y="17187"/>
                      <a:pt x="35653" y="17187"/>
                    </a:cubicBezTo>
                    <a:lnTo>
                      <a:pt x="411438" y="21770"/>
                    </a:lnTo>
                    <a:cubicBezTo>
                      <a:pt x="411438" y="21770"/>
                      <a:pt x="413772" y="21770"/>
                      <a:pt x="413772" y="21770"/>
                    </a:cubicBezTo>
                    <a:cubicBezTo>
                      <a:pt x="423108" y="21770"/>
                      <a:pt x="437112" y="26353"/>
                      <a:pt x="448783" y="33228"/>
                    </a:cubicBezTo>
                    <a:cubicBezTo>
                      <a:pt x="472123" y="46978"/>
                      <a:pt x="486128" y="65311"/>
                      <a:pt x="479126" y="74478"/>
                    </a:cubicBezTo>
                    <a:cubicBezTo>
                      <a:pt x="476792" y="76769"/>
                      <a:pt x="474457" y="79061"/>
                      <a:pt x="469790" y="79061"/>
                    </a:cubicBezTo>
                    <a:cubicBezTo>
                      <a:pt x="469790" y="79061"/>
                      <a:pt x="467456" y="79061"/>
                      <a:pt x="465121" y="79061"/>
                    </a:cubicBezTo>
                    <a:cubicBezTo>
                      <a:pt x="465121" y="79061"/>
                      <a:pt x="465121" y="79061"/>
                      <a:pt x="465121" y="79061"/>
                    </a:cubicBezTo>
                    <a:lnTo>
                      <a:pt x="89336" y="76769"/>
                    </a:lnTo>
                    <a:cubicBezTo>
                      <a:pt x="89336" y="76769"/>
                      <a:pt x="89336" y="76769"/>
                      <a:pt x="87002" y="76769"/>
                    </a:cubicBezTo>
                    <a:cubicBezTo>
                      <a:pt x="77666" y="76769"/>
                      <a:pt x="63661" y="72186"/>
                      <a:pt x="49657" y="65311"/>
                    </a:cubicBezTo>
                    <a:cubicBezTo>
                      <a:pt x="26317" y="51561"/>
                      <a:pt x="12312" y="33228"/>
                      <a:pt x="19314" y="21770"/>
                    </a:cubicBezTo>
                    <a:cubicBezTo>
                      <a:pt x="23983" y="19479"/>
                      <a:pt x="28650" y="17187"/>
                      <a:pt x="33319" y="17187"/>
                    </a:cubicBezTo>
                    <a:close/>
                  </a:path>
                </a:pathLst>
              </a:custGeom>
              <a:solidFill>
                <a:srgbClr val="B1D0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8" name="任意多边形: 形状 117">
                <a:extLst>
                  <a:ext uri="{FF2B5EF4-FFF2-40B4-BE49-F238E27FC236}">
                    <a16:creationId xmlns:a16="http://schemas.microsoft.com/office/drawing/2014/main" id="{3A243A64-DB0F-424A-B353-9159A3A15E93}"/>
                  </a:ext>
                </a:extLst>
              </p:cNvPr>
              <p:cNvSpPr/>
              <p:nvPr/>
            </p:nvSpPr>
            <p:spPr>
              <a:xfrm>
                <a:off x="-450139" y="9135817"/>
                <a:ext cx="70022" cy="45832"/>
              </a:xfrm>
              <a:custGeom>
                <a:avLst/>
                <a:gdLst>
                  <a:gd name="connsiteX0" fmla="*/ 62300 w 70022"/>
                  <a:gd name="connsiteY0" fmla="*/ 45589 h 45832"/>
                  <a:gd name="connsiteX1" fmla="*/ 34292 w 70022"/>
                  <a:gd name="connsiteY1" fmla="*/ 43297 h 45832"/>
                  <a:gd name="connsiteX2" fmla="*/ 17953 w 70022"/>
                  <a:gd name="connsiteY2" fmla="*/ 20381 h 45832"/>
                  <a:gd name="connsiteX3" fmla="*/ 45962 w 70022"/>
                  <a:gd name="connsiteY3" fmla="*/ 22673 h 45832"/>
                  <a:gd name="connsiteX4" fmla="*/ 62300 w 70022"/>
                  <a:gd name="connsiteY4" fmla="*/ 45589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022" h="45832">
                    <a:moveTo>
                      <a:pt x="62300" y="45589"/>
                    </a:moveTo>
                    <a:cubicBezTo>
                      <a:pt x="59966" y="50172"/>
                      <a:pt x="45962" y="50172"/>
                      <a:pt x="34292" y="43297"/>
                    </a:cubicBezTo>
                    <a:cubicBezTo>
                      <a:pt x="22621" y="36423"/>
                      <a:pt x="15619" y="27256"/>
                      <a:pt x="17953" y="20381"/>
                    </a:cubicBezTo>
                    <a:cubicBezTo>
                      <a:pt x="20287" y="15798"/>
                      <a:pt x="34292" y="15798"/>
                      <a:pt x="45962" y="22673"/>
                    </a:cubicBezTo>
                    <a:cubicBezTo>
                      <a:pt x="59966" y="31839"/>
                      <a:pt x="66968" y="41006"/>
                      <a:pt x="62300" y="45589"/>
                    </a:cubicBezTo>
                    <a:close/>
                  </a:path>
                </a:pathLst>
              </a:custGeom>
              <a:solidFill>
                <a:srgbClr val="00000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9" name="任意多边形: 形状 118">
                <a:extLst>
                  <a:ext uri="{FF2B5EF4-FFF2-40B4-BE49-F238E27FC236}">
                    <a16:creationId xmlns:a16="http://schemas.microsoft.com/office/drawing/2014/main" id="{7DA82FD9-E0D7-4D34-9B42-C2A04FA27EF5}"/>
                  </a:ext>
                </a:extLst>
              </p:cNvPr>
              <p:cNvSpPr/>
              <p:nvPr/>
            </p:nvSpPr>
            <p:spPr>
              <a:xfrm>
                <a:off x="-430148" y="9140400"/>
                <a:ext cx="70022" cy="45832"/>
              </a:xfrm>
              <a:custGeom>
                <a:avLst/>
                <a:gdLst>
                  <a:gd name="connsiteX0" fmla="*/ 58647 w 70022"/>
                  <a:gd name="connsiteY0" fmla="*/ 43298 h 45832"/>
                  <a:gd name="connsiteX1" fmla="*/ 32972 w 70022"/>
                  <a:gd name="connsiteY1" fmla="*/ 41006 h 45832"/>
                  <a:gd name="connsiteX2" fmla="*/ 18968 w 70022"/>
                  <a:gd name="connsiteY2" fmla="*/ 20382 h 45832"/>
                  <a:gd name="connsiteX3" fmla="*/ 44642 w 70022"/>
                  <a:gd name="connsiteY3" fmla="*/ 22673 h 45832"/>
                  <a:gd name="connsiteX4" fmla="*/ 58647 w 70022"/>
                  <a:gd name="connsiteY4" fmla="*/ 43298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022" h="45832">
                    <a:moveTo>
                      <a:pt x="58647" y="43298"/>
                    </a:moveTo>
                    <a:cubicBezTo>
                      <a:pt x="56313" y="47881"/>
                      <a:pt x="44642" y="47881"/>
                      <a:pt x="32972" y="41006"/>
                    </a:cubicBezTo>
                    <a:cubicBezTo>
                      <a:pt x="21302" y="34131"/>
                      <a:pt x="14300" y="24965"/>
                      <a:pt x="18968" y="20382"/>
                    </a:cubicBezTo>
                    <a:cubicBezTo>
                      <a:pt x="21302" y="15798"/>
                      <a:pt x="32972" y="15798"/>
                      <a:pt x="44642" y="22673"/>
                    </a:cubicBezTo>
                    <a:cubicBezTo>
                      <a:pt x="56313" y="29548"/>
                      <a:pt x="60981" y="38714"/>
                      <a:pt x="58647" y="43298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0" name="任意多边形: 形状 119">
                <a:extLst>
                  <a:ext uri="{FF2B5EF4-FFF2-40B4-BE49-F238E27FC236}">
                    <a16:creationId xmlns:a16="http://schemas.microsoft.com/office/drawing/2014/main" id="{FC833F0C-E056-4325-BF2E-69FDEC07D1A2}"/>
                  </a:ext>
                </a:extLst>
              </p:cNvPr>
              <p:cNvSpPr/>
              <p:nvPr/>
            </p:nvSpPr>
            <p:spPr>
              <a:xfrm>
                <a:off x="-456694" y="9132923"/>
                <a:ext cx="46681" cy="45832"/>
              </a:xfrm>
              <a:custGeom>
                <a:avLst/>
                <a:gdLst>
                  <a:gd name="connsiteX0" fmla="*/ 40846 w 46681"/>
                  <a:gd name="connsiteY0" fmla="*/ 32442 h 45832"/>
                  <a:gd name="connsiteX1" fmla="*/ 26842 w 46681"/>
                  <a:gd name="connsiteY1" fmla="*/ 30150 h 45832"/>
                  <a:gd name="connsiteX2" fmla="*/ 17506 w 46681"/>
                  <a:gd name="connsiteY2" fmla="*/ 18692 h 45832"/>
                  <a:gd name="connsiteX3" fmla="*/ 31510 w 46681"/>
                  <a:gd name="connsiteY3" fmla="*/ 20984 h 45832"/>
                  <a:gd name="connsiteX4" fmla="*/ 40846 w 46681"/>
                  <a:gd name="connsiteY4" fmla="*/ 32442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0846" y="32442"/>
                    </a:moveTo>
                    <a:cubicBezTo>
                      <a:pt x="38512" y="34734"/>
                      <a:pt x="33844" y="34734"/>
                      <a:pt x="26842" y="30150"/>
                    </a:cubicBezTo>
                    <a:cubicBezTo>
                      <a:pt x="19840" y="25567"/>
                      <a:pt x="17506" y="20984"/>
                      <a:pt x="17506" y="18692"/>
                    </a:cubicBezTo>
                    <a:cubicBezTo>
                      <a:pt x="19840" y="16401"/>
                      <a:pt x="24507" y="16401"/>
                      <a:pt x="31510" y="20984"/>
                    </a:cubicBezTo>
                    <a:cubicBezTo>
                      <a:pt x="38512" y="23275"/>
                      <a:pt x="40846" y="30150"/>
                      <a:pt x="40846" y="32442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1" name="任意多边形: 形状 120">
                <a:extLst>
                  <a:ext uri="{FF2B5EF4-FFF2-40B4-BE49-F238E27FC236}">
                    <a16:creationId xmlns:a16="http://schemas.microsoft.com/office/drawing/2014/main" id="{491EBCFA-974D-4828-9A79-ADDC1398F1BA}"/>
                  </a:ext>
                </a:extLst>
              </p:cNvPr>
              <p:cNvSpPr/>
              <p:nvPr/>
            </p:nvSpPr>
            <p:spPr>
              <a:xfrm>
                <a:off x="425819" y="8013827"/>
                <a:ext cx="746902" cy="549988"/>
              </a:xfrm>
              <a:custGeom>
                <a:avLst/>
                <a:gdLst>
                  <a:gd name="connsiteX0" fmla="*/ 66285 w 746901"/>
                  <a:gd name="connsiteY0" fmla="*/ 296765 h 549988"/>
                  <a:gd name="connsiteX1" fmla="*/ 19604 w 746901"/>
                  <a:gd name="connsiteY1" fmla="*/ 541968 h 549988"/>
                  <a:gd name="connsiteX2" fmla="*/ 750167 w 746901"/>
                  <a:gd name="connsiteY2" fmla="*/ 81353 h 549988"/>
                  <a:gd name="connsiteX3" fmla="*/ 680145 w 746901"/>
                  <a:gd name="connsiteY3" fmla="*/ 17187 h 549988"/>
                  <a:gd name="connsiteX4" fmla="*/ 66285 w 746901"/>
                  <a:gd name="connsiteY4" fmla="*/ 296765 h 549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6901" h="549988">
                    <a:moveTo>
                      <a:pt x="66285" y="296765"/>
                    </a:moveTo>
                    <a:cubicBezTo>
                      <a:pt x="66285" y="296765"/>
                      <a:pt x="5599" y="388429"/>
                      <a:pt x="19604" y="541968"/>
                    </a:cubicBezTo>
                    <a:cubicBezTo>
                      <a:pt x="19604" y="541968"/>
                      <a:pt x="470079" y="525926"/>
                      <a:pt x="750167" y="81353"/>
                    </a:cubicBezTo>
                    <a:lnTo>
                      <a:pt x="680145" y="17187"/>
                    </a:lnTo>
                    <a:cubicBezTo>
                      <a:pt x="680145" y="17187"/>
                      <a:pt x="346373" y="342597"/>
                      <a:pt x="66285" y="296765"/>
                    </a:cubicBezTo>
                    <a:close/>
                  </a:path>
                </a:pathLst>
              </a:custGeom>
              <a:solidFill>
                <a:srgbClr val="14A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2" name="任意多边形: 形状 121">
                <a:extLst>
                  <a:ext uri="{FF2B5EF4-FFF2-40B4-BE49-F238E27FC236}">
                    <a16:creationId xmlns:a16="http://schemas.microsoft.com/office/drawing/2014/main" id="{8DBC0BC0-6665-4C34-B940-FF3116A6B482}"/>
                  </a:ext>
                </a:extLst>
              </p:cNvPr>
              <p:cNvSpPr/>
              <p:nvPr/>
            </p:nvSpPr>
            <p:spPr>
              <a:xfrm>
                <a:off x="1125804" y="7795187"/>
                <a:ext cx="256748" cy="274994"/>
              </a:xfrm>
              <a:custGeom>
                <a:avLst/>
                <a:gdLst>
                  <a:gd name="connsiteX0" fmla="*/ 17506 w 256747"/>
                  <a:gd name="connsiteY0" fmla="*/ 215201 h 274994"/>
                  <a:gd name="connsiteX1" fmla="*/ 26842 w 256747"/>
                  <a:gd name="connsiteY1" fmla="*/ 153328 h 274994"/>
                  <a:gd name="connsiteX2" fmla="*/ 54851 w 256747"/>
                  <a:gd name="connsiteY2" fmla="*/ 59372 h 274994"/>
                  <a:gd name="connsiteX3" fmla="*/ 75857 w 256747"/>
                  <a:gd name="connsiteY3" fmla="*/ 79996 h 274994"/>
                  <a:gd name="connsiteX4" fmla="*/ 68855 w 256747"/>
                  <a:gd name="connsiteY4" fmla="*/ 134995 h 274994"/>
                  <a:gd name="connsiteX5" fmla="*/ 106201 w 256747"/>
                  <a:gd name="connsiteY5" fmla="*/ 86871 h 274994"/>
                  <a:gd name="connsiteX6" fmla="*/ 152882 w 256747"/>
                  <a:gd name="connsiteY6" fmla="*/ 18122 h 274994"/>
                  <a:gd name="connsiteX7" fmla="*/ 166886 w 256747"/>
                  <a:gd name="connsiteY7" fmla="*/ 27289 h 274994"/>
                  <a:gd name="connsiteX8" fmla="*/ 127207 w 256747"/>
                  <a:gd name="connsiteY8" fmla="*/ 105204 h 274994"/>
                  <a:gd name="connsiteX9" fmla="*/ 127207 w 256747"/>
                  <a:gd name="connsiteY9" fmla="*/ 116662 h 274994"/>
                  <a:gd name="connsiteX10" fmla="*/ 192561 w 256747"/>
                  <a:gd name="connsiteY10" fmla="*/ 41039 h 274994"/>
                  <a:gd name="connsiteX11" fmla="*/ 220570 w 256747"/>
                  <a:gd name="connsiteY11" fmla="*/ 41039 h 274994"/>
                  <a:gd name="connsiteX12" fmla="*/ 176223 w 256747"/>
                  <a:gd name="connsiteY12" fmla="*/ 98329 h 274994"/>
                  <a:gd name="connsiteX13" fmla="*/ 157550 w 256747"/>
                  <a:gd name="connsiteY13" fmla="*/ 134995 h 274994"/>
                  <a:gd name="connsiteX14" fmla="*/ 218236 w 256747"/>
                  <a:gd name="connsiteY14" fmla="*/ 75413 h 274994"/>
                  <a:gd name="connsiteX15" fmla="*/ 241576 w 256747"/>
                  <a:gd name="connsiteY15" fmla="*/ 79996 h 274994"/>
                  <a:gd name="connsiteX16" fmla="*/ 176223 w 256747"/>
                  <a:gd name="connsiteY16" fmla="*/ 153328 h 274994"/>
                  <a:gd name="connsiteX17" fmla="*/ 178556 w 256747"/>
                  <a:gd name="connsiteY17" fmla="*/ 160203 h 274994"/>
                  <a:gd name="connsiteX18" fmla="*/ 227572 w 256747"/>
                  <a:gd name="connsiteY18" fmla="*/ 134995 h 274994"/>
                  <a:gd name="connsiteX19" fmla="*/ 250912 w 256747"/>
                  <a:gd name="connsiteY19" fmla="*/ 132703 h 274994"/>
                  <a:gd name="connsiteX20" fmla="*/ 241576 w 256747"/>
                  <a:gd name="connsiteY20" fmla="*/ 146453 h 274994"/>
                  <a:gd name="connsiteX21" fmla="*/ 176223 w 256747"/>
                  <a:gd name="connsiteY21" fmla="*/ 203743 h 274994"/>
                  <a:gd name="connsiteX22" fmla="*/ 94530 w 256747"/>
                  <a:gd name="connsiteY22" fmla="*/ 256451 h 274994"/>
                  <a:gd name="connsiteX23" fmla="*/ 57185 w 256747"/>
                  <a:gd name="connsiteY23" fmla="*/ 270201 h 274994"/>
                  <a:gd name="connsiteX24" fmla="*/ 43180 w 256747"/>
                  <a:gd name="connsiteY24" fmla="*/ 244993 h 274994"/>
                  <a:gd name="connsiteX25" fmla="*/ 17506 w 256747"/>
                  <a:gd name="connsiteY25" fmla="*/ 215201 h 27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56747" h="274994">
                    <a:moveTo>
                      <a:pt x="17506" y="215201"/>
                    </a:moveTo>
                    <a:cubicBezTo>
                      <a:pt x="17506" y="215201"/>
                      <a:pt x="19840" y="167078"/>
                      <a:pt x="26842" y="153328"/>
                    </a:cubicBezTo>
                    <a:cubicBezTo>
                      <a:pt x="26842" y="153328"/>
                      <a:pt x="50182" y="70830"/>
                      <a:pt x="54851" y="59372"/>
                    </a:cubicBezTo>
                    <a:cubicBezTo>
                      <a:pt x="54851" y="59372"/>
                      <a:pt x="75857" y="57080"/>
                      <a:pt x="75857" y="79996"/>
                    </a:cubicBezTo>
                    <a:cubicBezTo>
                      <a:pt x="75857" y="105204"/>
                      <a:pt x="68855" y="134995"/>
                      <a:pt x="68855" y="134995"/>
                    </a:cubicBezTo>
                    <a:cubicBezTo>
                      <a:pt x="68855" y="134995"/>
                      <a:pt x="96864" y="109787"/>
                      <a:pt x="106201" y="86871"/>
                    </a:cubicBezTo>
                    <a:cubicBezTo>
                      <a:pt x="115537" y="66246"/>
                      <a:pt x="138877" y="22706"/>
                      <a:pt x="152882" y="18122"/>
                    </a:cubicBezTo>
                    <a:cubicBezTo>
                      <a:pt x="166886" y="13539"/>
                      <a:pt x="166886" y="27289"/>
                      <a:pt x="166886" y="27289"/>
                    </a:cubicBezTo>
                    <a:cubicBezTo>
                      <a:pt x="166886" y="27289"/>
                      <a:pt x="134209" y="91454"/>
                      <a:pt x="127207" y="105204"/>
                    </a:cubicBezTo>
                    <a:cubicBezTo>
                      <a:pt x="120204" y="116662"/>
                      <a:pt x="127207" y="116662"/>
                      <a:pt x="127207" y="116662"/>
                    </a:cubicBezTo>
                    <a:cubicBezTo>
                      <a:pt x="127207" y="116662"/>
                      <a:pt x="180890" y="52497"/>
                      <a:pt x="192561" y="41039"/>
                    </a:cubicBezTo>
                    <a:cubicBezTo>
                      <a:pt x="201897" y="29581"/>
                      <a:pt x="213567" y="29581"/>
                      <a:pt x="220570" y="41039"/>
                    </a:cubicBezTo>
                    <a:cubicBezTo>
                      <a:pt x="220570" y="41039"/>
                      <a:pt x="192561" y="75413"/>
                      <a:pt x="176223" y="98329"/>
                    </a:cubicBezTo>
                    <a:cubicBezTo>
                      <a:pt x="171554" y="105204"/>
                      <a:pt x="145879" y="130412"/>
                      <a:pt x="157550" y="134995"/>
                    </a:cubicBezTo>
                    <a:cubicBezTo>
                      <a:pt x="157550" y="134995"/>
                      <a:pt x="211234" y="84579"/>
                      <a:pt x="218236" y="75413"/>
                    </a:cubicBezTo>
                    <a:cubicBezTo>
                      <a:pt x="225237" y="66246"/>
                      <a:pt x="236908" y="68538"/>
                      <a:pt x="241576" y="79996"/>
                    </a:cubicBezTo>
                    <a:lnTo>
                      <a:pt x="176223" y="153328"/>
                    </a:lnTo>
                    <a:cubicBezTo>
                      <a:pt x="176223" y="153328"/>
                      <a:pt x="171554" y="160203"/>
                      <a:pt x="178556" y="160203"/>
                    </a:cubicBezTo>
                    <a:cubicBezTo>
                      <a:pt x="183225" y="160203"/>
                      <a:pt x="222904" y="137287"/>
                      <a:pt x="227572" y="134995"/>
                    </a:cubicBezTo>
                    <a:cubicBezTo>
                      <a:pt x="232240" y="130412"/>
                      <a:pt x="243910" y="121245"/>
                      <a:pt x="250912" y="132703"/>
                    </a:cubicBezTo>
                    <a:cubicBezTo>
                      <a:pt x="250912" y="132703"/>
                      <a:pt x="253247" y="137287"/>
                      <a:pt x="241576" y="146453"/>
                    </a:cubicBezTo>
                    <a:cubicBezTo>
                      <a:pt x="229906" y="155620"/>
                      <a:pt x="176223" y="203743"/>
                      <a:pt x="176223" y="203743"/>
                    </a:cubicBezTo>
                    <a:cubicBezTo>
                      <a:pt x="176223" y="203743"/>
                      <a:pt x="145879" y="238118"/>
                      <a:pt x="94530" y="256451"/>
                    </a:cubicBezTo>
                    <a:cubicBezTo>
                      <a:pt x="43180" y="274784"/>
                      <a:pt x="29176" y="261034"/>
                      <a:pt x="57185" y="270201"/>
                    </a:cubicBezTo>
                    <a:lnTo>
                      <a:pt x="43180" y="244993"/>
                    </a:lnTo>
                    <a:lnTo>
                      <a:pt x="17506" y="215201"/>
                    </a:lnTo>
                    <a:close/>
                  </a:path>
                </a:pathLst>
              </a:custGeom>
              <a:solidFill>
                <a:srgbClr val="FFCD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3" name="任意多边形: 形状 122">
                <a:extLst>
                  <a:ext uri="{FF2B5EF4-FFF2-40B4-BE49-F238E27FC236}">
                    <a16:creationId xmlns:a16="http://schemas.microsoft.com/office/drawing/2014/main" id="{152ED870-A6B5-4F44-96A6-89BAB3F1E1C2}"/>
                  </a:ext>
                </a:extLst>
              </p:cNvPr>
              <p:cNvSpPr/>
              <p:nvPr/>
            </p:nvSpPr>
            <p:spPr>
              <a:xfrm>
                <a:off x="1088459" y="7979452"/>
                <a:ext cx="140044" cy="114581"/>
              </a:xfrm>
              <a:custGeom>
                <a:avLst/>
                <a:gdLst>
                  <a:gd name="connsiteX0" fmla="*/ 124873 w 140044"/>
                  <a:gd name="connsiteY0" fmla="*/ 79061 h 114580"/>
                  <a:gd name="connsiteX1" fmla="*/ 52517 w 140044"/>
                  <a:gd name="connsiteY1" fmla="*/ 17187 h 114580"/>
                  <a:gd name="connsiteX2" fmla="*/ 17506 w 140044"/>
                  <a:gd name="connsiteY2" fmla="*/ 51561 h 114580"/>
                  <a:gd name="connsiteX3" fmla="*/ 89862 w 140044"/>
                  <a:gd name="connsiteY3" fmla="*/ 115727 h 11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044" h="114580">
                    <a:moveTo>
                      <a:pt x="124873" y="79061"/>
                    </a:moveTo>
                    <a:lnTo>
                      <a:pt x="52517" y="17187"/>
                    </a:lnTo>
                    <a:lnTo>
                      <a:pt x="17506" y="51561"/>
                    </a:lnTo>
                    <a:lnTo>
                      <a:pt x="89862" y="115727"/>
                    </a:lnTo>
                    <a:close/>
                  </a:path>
                </a:pathLst>
              </a:custGeom>
              <a:solidFill>
                <a:srgbClr val="3BF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4" name="任意多边形: 形状 123">
                <a:extLst>
                  <a:ext uri="{FF2B5EF4-FFF2-40B4-BE49-F238E27FC236}">
                    <a16:creationId xmlns:a16="http://schemas.microsoft.com/office/drawing/2014/main" id="{C52B7783-A5F4-4AE0-BCA4-A068F0E34B1F}"/>
                  </a:ext>
                </a:extLst>
              </p:cNvPr>
              <p:cNvSpPr/>
              <p:nvPr/>
            </p:nvSpPr>
            <p:spPr>
              <a:xfrm>
                <a:off x="490938" y="8297987"/>
                <a:ext cx="186725" cy="252078"/>
              </a:xfrm>
              <a:custGeom>
                <a:avLst/>
                <a:gdLst>
                  <a:gd name="connsiteX0" fmla="*/ 17506 w 186725"/>
                  <a:gd name="connsiteY0" fmla="*/ 17187 h 252078"/>
                  <a:gd name="connsiteX1" fmla="*/ 183224 w 186725"/>
                  <a:gd name="connsiteY1" fmla="*/ 209683 h 252078"/>
                  <a:gd name="connsiteX2" fmla="*/ 113202 w 186725"/>
                  <a:gd name="connsiteY2" fmla="*/ 237183 h 252078"/>
                  <a:gd name="connsiteX3" fmla="*/ 52517 w 186725"/>
                  <a:gd name="connsiteY3" fmla="*/ 168434 h 252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725" h="252078">
                    <a:moveTo>
                      <a:pt x="17506" y="17187"/>
                    </a:moveTo>
                    <a:cubicBezTo>
                      <a:pt x="17506" y="17187"/>
                      <a:pt x="120204" y="72186"/>
                      <a:pt x="183224" y="209683"/>
                    </a:cubicBezTo>
                    <a:cubicBezTo>
                      <a:pt x="141211" y="223433"/>
                      <a:pt x="113202" y="237183"/>
                      <a:pt x="113202" y="237183"/>
                    </a:cubicBezTo>
                    <a:lnTo>
                      <a:pt x="52517" y="168434"/>
                    </a:lnTo>
                  </a:path>
                </a:pathLst>
              </a:custGeom>
              <a:solidFill>
                <a:srgbClr val="0091F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5" name="任意多边形: 形状 124">
                <a:extLst>
                  <a:ext uri="{FF2B5EF4-FFF2-40B4-BE49-F238E27FC236}">
                    <a16:creationId xmlns:a16="http://schemas.microsoft.com/office/drawing/2014/main" id="{3A46E469-0A87-4860-9BD1-1C6DC3B10788}"/>
                  </a:ext>
                </a:extLst>
              </p:cNvPr>
              <p:cNvSpPr/>
              <p:nvPr/>
            </p:nvSpPr>
            <p:spPr>
              <a:xfrm>
                <a:off x="-680765" y="9888371"/>
                <a:ext cx="93363" cy="274994"/>
              </a:xfrm>
              <a:custGeom>
                <a:avLst/>
                <a:gdLst>
                  <a:gd name="connsiteX0" fmla="*/ 78191 w 93362"/>
                  <a:gd name="connsiteY0" fmla="*/ 17187 h 274994"/>
                  <a:gd name="connsiteX1" fmla="*/ 17506 w 93362"/>
                  <a:gd name="connsiteY1" fmla="*/ 19479 h 274994"/>
                  <a:gd name="connsiteX2" fmla="*/ 22174 w 93362"/>
                  <a:gd name="connsiteY2" fmla="*/ 271557 h 274994"/>
                  <a:gd name="connsiteX3" fmla="*/ 82859 w 93362"/>
                  <a:gd name="connsiteY3" fmla="*/ 92810 h 274994"/>
                  <a:gd name="connsiteX4" fmla="*/ 85193 w 93362"/>
                  <a:gd name="connsiteY4" fmla="*/ 72186 h 274994"/>
                  <a:gd name="connsiteX5" fmla="*/ 78191 w 93362"/>
                  <a:gd name="connsiteY5" fmla="*/ 17187 h 27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3362" h="274994">
                    <a:moveTo>
                      <a:pt x="78191" y="17187"/>
                    </a:moveTo>
                    <a:lnTo>
                      <a:pt x="17506" y="19479"/>
                    </a:lnTo>
                    <a:lnTo>
                      <a:pt x="22174" y="271557"/>
                    </a:lnTo>
                    <a:lnTo>
                      <a:pt x="82859" y="92810"/>
                    </a:lnTo>
                    <a:cubicBezTo>
                      <a:pt x="85193" y="85936"/>
                      <a:pt x="85193" y="79060"/>
                      <a:pt x="85193" y="72186"/>
                    </a:cubicBezTo>
                    <a:lnTo>
                      <a:pt x="78191" y="17187"/>
                    </a:lnTo>
                    <a:close/>
                  </a:path>
                </a:pathLst>
              </a:custGeom>
              <a:solidFill>
                <a:srgbClr val="000F1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6" name="任意多边形: 形状 125">
                <a:extLst>
                  <a:ext uri="{FF2B5EF4-FFF2-40B4-BE49-F238E27FC236}">
                    <a16:creationId xmlns:a16="http://schemas.microsoft.com/office/drawing/2014/main" id="{8BA2FAA8-3B61-493D-AD0F-62E3915F5B71}"/>
                  </a:ext>
                </a:extLst>
              </p:cNvPr>
              <p:cNvSpPr/>
              <p:nvPr/>
            </p:nvSpPr>
            <p:spPr>
              <a:xfrm>
                <a:off x="-634083" y="9134428"/>
                <a:ext cx="1003649" cy="847899"/>
              </a:xfrm>
              <a:custGeom>
                <a:avLst/>
                <a:gdLst>
                  <a:gd name="connsiteX0" fmla="*/ 559010 w 1003649"/>
                  <a:gd name="connsiteY0" fmla="*/ 17187 h 847898"/>
                  <a:gd name="connsiteX1" fmla="*/ 680381 w 1003649"/>
                  <a:gd name="connsiteY1" fmla="*/ 546551 h 847898"/>
                  <a:gd name="connsiteX2" fmla="*/ 17506 w 1003649"/>
                  <a:gd name="connsiteY2" fmla="*/ 773422 h 847898"/>
                  <a:gd name="connsiteX3" fmla="*/ 38512 w 1003649"/>
                  <a:gd name="connsiteY3" fmla="*/ 844461 h 847898"/>
                  <a:gd name="connsiteX4" fmla="*/ 997814 w 1003649"/>
                  <a:gd name="connsiteY4" fmla="*/ 670299 h 847898"/>
                  <a:gd name="connsiteX5" fmla="*/ 997814 w 1003649"/>
                  <a:gd name="connsiteY5" fmla="*/ 470928 h 847898"/>
                  <a:gd name="connsiteX6" fmla="*/ 909120 w 1003649"/>
                  <a:gd name="connsiteY6" fmla="*/ 244058 h 847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3649" h="847898">
                    <a:moveTo>
                      <a:pt x="559010" y="17187"/>
                    </a:moveTo>
                    <a:lnTo>
                      <a:pt x="680381" y="546551"/>
                    </a:lnTo>
                    <a:cubicBezTo>
                      <a:pt x="680381" y="546551"/>
                      <a:pt x="374618" y="571759"/>
                      <a:pt x="17506" y="773422"/>
                    </a:cubicBezTo>
                    <a:lnTo>
                      <a:pt x="38512" y="844461"/>
                    </a:lnTo>
                    <a:lnTo>
                      <a:pt x="997814" y="670299"/>
                    </a:lnTo>
                    <a:lnTo>
                      <a:pt x="997814" y="470928"/>
                    </a:lnTo>
                    <a:lnTo>
                      <a:pt x="909120" y="244058"/>
                    </a:lnTo>
                  </a:path>
                </a:pathLst>
              </a:custGeom>
              <a:solidFill>
                <a:srgbClr val="00217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7" name="任意多边形: 形状 126">
                <a:extLst>
                  <a:ext uri="{FF2B5EF4-FFF2-40B4-BE49-F238E27FC236}">
                    <a16:creationId xmlns:a16="http://schemas.microsoft.com/office/drawing/2014/main" id="{347689D3-188B-421F-9628-782136C1C08B}"/>
                  </a:ext>
                </a:extLst>
              </p:cNvPr>
              <p:cNvSpPr/>
              <p:nvPr/>
            </p:nvSpPr>
            <p:spPr>
              <a:xfrm>
                <a:off x="-92579" y="9116095"/>
                <a:ext cx="723561" cy="1420804"/>
              </a:xfrm>
              <a:custGeom>
                <a:avLst/>
                <a:gdLst>
                  <a:gd name="connsiteX0" fmla="*/ 17506 w 723561"/>
                  <a:gd name="connsiteY0" fmla="*/ 35520 h 1420803"/>
                  <a:gd name="connsiteX1" fmla="*/ 521664 w 723561"/>
                  <a:gd name="connsiteY1" fmla="*/ 686340 h 1420803"/>
                  <a:gd name="connsiteX2" fmla="*/ 285923 w 723561"/>
                  <a:gd name="connsiteY2" fmla="*/ 1378409 h 1420803"/>
                  <a:gd name="connsiteX3" fmla="*/ 341941 w 723561"/>
                  <a:gd name="connsiteY3" fmla="*/ 1408200 h 1420803"/>
                  <a:gd name="connsiteX4" fmla="*/ 717726 w 723561"/>
                  <a:gd name="connsiteY4" fmla="*/ 690923 h 1420803"/>
                  <a:gd name="connsiteX5" fmla="*/ 535668 w 723561"/>
                  <a:gd name="connsiteY5" fmla="*/ 17187 h 1420803"/>
                  <a:gd name="connsiteX6" fmla="*/ 17506 w 723561"/>
                  <a:gd name="connsiteY6" fmla="*/ 35520 h 142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3561" h="1420803">
                    <a:moveTo>
                      <a:pt x="17506" y="35520"/>
                    </a:moveTo>
                    <a:cubicBezTo>
                      <a:pt x="17506" y="35520"/>
                      <a:pt x="229905" y="420512"/>
                      <a:pt x="521664" y="686340"/>
                    </a:cubicBezTo>
                    <a:cubicBezTo>
                      <a:pt x="521664" y="686340"/>
                      <a:pt x="297594" y="977375"/>
                      <a:pt x="285923" y="1378409"/>
                    </a:cubicBezTo>
                    <a:lnTo>
                      <a:pt x="341941" y="1408200"/>
                    </a:lnTo>
                    <a:lnTo>
                      <a:pt x="717726" y="690923"/>
                    </a:lnTo>
                    <a:lnTo>
                      <a:pt x="535668" y="17187"/>
                    </a:lnTo>
                    <a:lnTo>
                      <a:pt x="17506" y="35520"/>
                    </a:lnTo>
                    <a:close/>
                  </a:path>
                </a:pathLst>
              </a:custGeom>
              <a:solidFill>
                <a:srgbClr val="0035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8" name="任意多边形: 形状 127">
                <a:extLst>
                  <a:ext uri="{FF2B5EF4-FFF2-40B4-BE49-F238E27FC236}">
                    <a16:creationId xmlns:a16="http://schemas.microsoft.com/office/drawing/2014/main" id="{0B850ED8-3F93-4167-9067-0036DC208B9B}"/>
                  </a:ext>
                </a:extLst>
              </p:cNvPr>
              <p:cNvSpPr/>
              <p:nvPr/>
            </p:nvSpPr>
            <p:spPr>
              <a:xfrm>
                <a:off x="-34228" y="8226444"/>
                <a:ext cx="630198" cy="756234"/>
              </a:xfrm>
              <a:custGeom>
                <a:avLst/>
                <a:gdLst>
                  <a:gd name="connsiteX0" fmla="*/ 584684 w 630198"/>
                  <a:gd name="connsiteY0" fmla="*/ 737258 h 756234"/>
                  <a:gd name="connsiteX1" fmla="*/ 547339 w 630198"/>
                  <a:gd name="connsiteY1" fmla="*/ 421015 h 756234"/>
                  <a:gd name="connsiteX2" fmla="*/ 617361 w 630198"/>
                  <a:gd name="connsiteY2" fmla="*/ 366016 h 756234"/>
                  <a:gd name="connsiteX3" fmla="*/ 596354 w 630198"/>
                  <a:gd name="connsiteY3" fmla="*/ 207894 h 756234"/>
                  <a:gd name="connsiteX4" fmla="*/ 533334 w 630198"/>
                  <a:gd name="connsiteY4" fmla="*/ 68105 h 756234"/>
                  <a:gd name="connsiteX5" fmla="*/ 302261 w 630198"/>
                  <a:gd name="connsiteY5" fmla="*/ 26856 h 756234"/>
                  <a:gd name="connsiteX6" fmla="*/ 17506 w 630198"/>
                  <a:gd name="connsiteY6" fmla="*/ 606636 h 756234"/>
                  <a:gd name="connsiteX7" fmla="*/ 584684 w 630198"/>
                  <a:gd name="connsiteY7" fmla="*/ 737258 h 756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30198" h="756234">
                    <a:moveTo>
                      <a:pt x="584684" y="737258"/>
                    </a:moveTo>
                    <a:cubicBezTo>
                      <a:pt x="584684" y="737258"/>
                      <a:pt x="509993" y="567678"/>
                      <a:pt x="547339" y="421015"/>
                    </a:cubicBezTo>
                    <a:cubicBezTo>
                      <a:pt x="573014" y="402682"/>
                      <a:pt x="605690" y="384349"/>
                      <a:pt x="617361" y="366016"/>
                    </a:cubicBezTo>
                    <a:cubicBezTo>
                      <a:pt x="612693" y="292684"/>
                      <a:pt x="608025" y="251435"/>
                      <a:pt x="596354" y="207894"/>
                    </a:cubicBezTo>
                    <a:cubicBezTo>
                      <a:pt x="573014" y="120813"/>
                      <a:pt x="554341" y="65814"/>
                      <a:pt x="533334" y="68105"/>
                    </a:cubicBezTo>
                    <a:cubicBezTo>
                      <a:pt x="449308" y="36023"/>
                      <a:pt x="418965" y="-643"/>
                      <a:pt x="302261" y="26856"/>
                    </a:cubicBezTo>
                    <a:cubicBezTo>
                      <a:pt x="183224" y="54356"/>
                      <a:pt x="80525" y="292684"/>
                      <a:pt x="17506" y="606636"/>
                    </a:cubicBezTo>
                    <a:cubicBezTo>
                      <a:pt x="211233" y="783090"/>
                      <a:pt x="584684" y="737258"/>
                      <a:pt x="584684" y="737258"/>
                    </a:cubicBezTo>
                    <a:close/>
                  </a:path>
                </a:pathLst>
              </a:custGeom>
              <a:solidFill>
                <a:srgbClr val="3BF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9" name="任意多边形: 形状 128">
                <a:extLst>
                  <a:ext uri="{FF2B5EF4-FFF2-40B4-BE49-F238E27FC236}">
                    <a16:creationId xmlns:a16="http://schemas.microsoft.com/office/drawing/2014/main" id="{95934AC8-0727-4EAF-8F36-B100D9437540}"/>
                  </a:ext>
                </a:extLst>
              </p:cNvPr>
              <p:cNvSpPr/>
              <p:nvPr/>
            </p:nvSpPr>
            <p:spPr>
              <a:xfrm>
                <a:off x="262199" y="7855023"/>
                <a:ext cx="373451" cy="458324"/>
              </a:xfrm>
              <a:custGeom>
                <a:avLst/>
                <a:gdLst>
                  <a:gd name="connsiteX0" fmla="*/ 89862 w 373450"/>
                  <a:gd name="connsiteY0" fmla="*/ 361611 h 458323"/>
                  <a:gd name="connsiteX1" fmla="*/ 17506 w 373450"/>
                  <a:gd name="connsiteY1" fmla="*/ 418902 h 458323"/>
                  <a:gd name="connsiteX2" fmla="*/ 17506 w 373450"/>
                  <a:gd name="connsiteY2" fmla="*/ 173698 h 458323"/>
                  <a:gd name="connsiteX3" fmla="*/ 180890 w 373450"/>
                  <a:gd name="connsiteY3" fmla="*/ 17868 h 458323"/>
                  <a:gd name="connsiteX4" fmla="*/ 372284 w 373450"/>
                  <a:gd name="connsiteY4" fmla="*/ 185157 h 458323"/>
                  <a:gd name="connsiteX5" fmla="*/ 257915 w 373450"/>
                  <a:gd name="connsiteY5" fmla="*/ 457859 h 458323"/>
                  <a:gd name="connsiteX6" fmla="*/ 243910 w 373450"/>
                  <a:gd name="connsiteY6" fmla="*/ 441818 h 458323"/>
                  <a:gd name="connsiteX7" fmla="*/ 206565 w 373450"/>
                  <a:gd name="connsiteY7" fmla="*/ 430360 h 458323"/>
                  <a:gd name="connsiteX8" fmla="*/ 157550 w 373450"/>
                  <a:gd name="connsiteY8" fmla="*/ 334112 h 458323"/>
                  <a:gd name="connsiteX9" fmla="*/ 150548 w 373450"/>
                  <a:gd name="connsiteY9" fmla="*/ 391402 h 45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3450" h="458323">
                    <a:moveTo>
                      <a:pt x="89862" y="361611"/>
                    </a:moveTo>
                    <a:lnTo>
                      <a:pt x="17506" y="418902"/>
                    </a:lnTo>
                    <a:lnTo>
                      <a:pt x="17506" y="173698"/>
                    </a:lnTo>
                    <a:cubicBezTo>
                      <a:pt x="17506" y="173698"/>
                      <a:pt x="19840" y="29326"/>
                      <a:pt x="180890" y="17868"/>
                    </a:cubicBezTo>
                    <a:cubicBezTo>
                      <a:pt x="311598" y="8702"/>
                      <a:pt x="369950" y="93492"/>
                      <a:pt x="372284" y="185157"/>
                    </a:cubicBezTo>
                    <a:cubicBezTo>
                      <a:pt x="376952" y="398277"/>
                      <a:pt x="257915" y="457859"/>
                      <a:pt x="257915" y="457859"/>
                    </a:cubicBezTo>
                    <a:lnTo>
                      <a:pt x="243910" y="441818"/>
                    </a:lnTo>
                    <a:lnTo>
                      <a:pt x="206565" y="430360"/>
                    </a:lnTo>
                    <a:lnTo>
                      <a:pt x="157550" y="334112"/>
                    </a:lnTo>
                    <a:lnTo>
                      <a:pt x="150548" y="391402"/>
                    </a:lnTo>
                  </a:path>
                </a:pathLst>
              </a:custGeom>
              <a:solidFill>
                <a:srgbClr val="13163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0" name="任意多边形: 形状 129">
                <a:extLst>
                  <a:ext uri="{FF2B5EF4-FFF2-40B4-BE49-F238E27FC236}">
                    <a16:creationId xmlns:a16="http://schemas.microsoft.com/office/drawing/2014/main" id="{2B0345D5-C979-49D0-A709-F563EFF51110}"/>
                  </a:ext>
                </a:extLst>
              </p:cNvPr>
              <p:cNvSpPr/>
              <p:nvPr/>
            </p:nvSpPr>
            <p:spPr>
              <a:xfrm>
                <a:off x="563293" y="8009243"/>
                <a:ext cx="70022" cy="114581"/>
              </a:xfrm>
              <a:custGeom>
                <a:avLst/>
                <a:gdLst>
                  <a:gd name="connsiteX0" fmla="*/ 29176 w 70022"/>
                  <a:gd name="connsiteY0" fmla="*/ 17187 h 114580"/>
                  <a:gd name="connsiteX1" fmla="*/ 57185 w 70022"/>
                  <a:gd name="connsiteY1" fmla="*/ 99685 h 114580"/>
                  <a:gd name="connsiteX2" fmla="*/ 17506 w 70022"/>
                  <a:gd name="connsiteY2" fmla="*/ 99685 h 114580"/>
                  <a:gd name="connsiteX3" fmla="*/ 29176 w 70022"/>
                  <a:gd name="connsiteY3" fmla="*/ 17187 h 11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022" h="114580">
                    <a:moveTo>
                      <a:pt x="29176" y="17187"/>
                    </a:moveTo>
                    <a:cubicBezTo>
                      <a:pt x="29176" y="17187"/>
                      <a:pt x="54851" y="63020"/>
                      <a:pt x="57185" y="99685"/>
                    </a:cubicBezTo>
                    <a:lnTo>
                      <a:pt x="17506" y="99685"/>
                    </a:lnTo>
                    <a:lnTo>
                      <a:pt x="29176" y="17187"/>
                    </a:lnTo>
                    <a:close/>
                  </a:path>
                </a:pathLst>
              </a:custGeom>
              <a:solidFill>
                <a:srgbClr val="FF907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1" name="任意多边形: 形状 130">
                <a:extLst>
                  <a:ext uri="{FF2B5EF4-FFF2-40B4-BE49-F238E27FC236}">
                    <a16:creationId xmlns:a16="http://schemas.microsoft.com/office/drawing/2014/main" id="{31916FC0-3B80-4A88-8748-443418A139A6}"/>
                  </a:ext>
                </a:extLst>
              </p:cNvPr>
              <p:cNvSpPr/>
              <p:nvPr/>
            </p:nvSpPr>
            <p:spPr>
              <a:xfrm>
                <a:off x="283205" y="7951953"/>
                <a:ext cx="326770" cy="412491"/>
              </a:xfrm>
              <a:custGeom>
                <a:avLst/>
                <a:gdLst>
                  <a:gd name="connsiteX0" fmla="*/ 194895 w 326769"/>
                  <a:gd name="connsiteY0" fmla="*/ 271557 h 412491"/>
                  <a:gd name="connsiteX1" fmla="*/ 302262 w 326769"/>
                  <a:gd name="connsiteY1" fmla="*/ 269265 h 412491"/>
                  <a:gd name="connsiteX2" fmla="*/ 309264 w 326769"/>
                  <a:gd name="connsiteY2" fmla="*/ 216558 h 412491"/>
                  <a:gd name="connsiteX3" fmla="*/ 255581 w 326769"/>
                  <a:gd name="connsiteY3" fmla="*/ 189059 h 412491"/>
                  <a:gd name="connsiteX4" fmla="*/ 311598 w 326769"/>
                  <a:gd name="connsiteY4" fmla="*/ 189059 h 412491"/>
                  <a:gd name="connsiteX5" fmla="*/ 306931 w 326769"/>
                  <a:gd name="connsiteY5" fmla="*/ 33228 h 412491"/>
                  <a:gd name="connsiteX6" fmla="*/ 299928 w 326769"/>
                  <a:gd name="connsiteY6" fmla="*/ 17187 h 412491"/>
                  <a:gd name="connsiteX7" fmla="*/ 162218 w 326769"/>
                  <a:gd name="connsiteY7" fmla="*/ 51561 h 412491"/>
                  <a:gd name="connsiteX8" fmla="*/ 113202 w 326769"/>
                  <a:gd name="connsiteY8" fmla="*/ 108852 h 412491"/>
                  <a:gd name="connsiteX9" fmla="*/ 50183 w 326769"/>
                  <a:gd name="connsiteY9" fmla="*/ 253224 h 412491"/>
                  <a:gd name="connsiteX10" fmla="*/ 17506 w 326769"/>
                  <a:gd name="connsiteY10" fmla="*/ 312806 h 412491"/>
                  <a:gd name="connsiteX11" fmla="*/ 134209 w 326769"/>
                  <a:gd name="connsiteY11" fmla="*/ 404471 h 412491"/>
                  <a:gd name="connsiteX12" fmla="*/ 197229 w 326769"/>
                  <a:gd name="connsiteY12" fmla="*/ 395304 h 412491"/>
                  <a:gd name="connsiteX13" fmla="*/ 194895 w 326769"/>
                  <a:gd name="connsiteY13" fmla="*/ 381554 h 412491"/>
                  <a:gd name="connsiteX14" fmla="*/ 194895 w 326769"/>
                  <a:gd name="connsiteY14" fmla="*/ 310514 h 412491"/>
                  <a:gd name="connsiteX15" fmla="*/ 194895 w 326769"/>
                  <a:gd name="connsiteY15" fmla="*/ 271557 h 41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26769" h="412491">
                    <a:moveTo>
                      <a:pt x="194895" y="271557"/>
                    </a:moveTo>
                    <a:lnTo>
                      <a:pt x="302262" y="269265"/>
                    </a:lnTo>
                    <a:cubicBezTo>
                      <a:pt x="304596" y="237182"/>
                      <a:pt x="306931" y="232599"/>
                      <a:pt x="309264" y="216558"/>
                    </a:cubicBezTo>
                    <a:cubicBezTo>
                      <a:pt x="269585" y="218849"/>
                      <a:pt x="255581" y="189059"/>
                      <a:pt x="255581" y="189059"/>
                    </a:cubicBezTo>
                    <a:lnTo>
                      <a:pt x="311598" y="189059"/>
                    </a:lnTo>
                    <a:cubicBezTo>
                      <a:pt x="325603" y="63020"/>
                      <a:pt x="306931" y="33228"/>
                      <a:pt x="306931" y="33228"/>
                    </a:cubicBezTo>
                    <a:lnTo>
                      <a:pt x="299928" y="17187"/>
                    </a:lnTo>
                    <a:cubicBezTo>
                      <a:pt x="260249" y="92810"/>
                      <a:pt x="162218" y="51561"/>
                      <a:pt x="162218" y="51561"/>
                    </a:cubicBezTo>
                    <a:cubicBezTo>
                      <a:pt x="164552" y="106560"/>
                      <a:pt x="113202" y="108852"/>
                      <a:pt x="113202" y="108852"/>
                    </a:cubicBezTo>
                    <a:cubicBezTo>
                      <a:pt x="127207" y="223433"/>
                      <a:pt x="50183" y="253224"/>
                      <a:pt x="50183" y="253224"/>
                    </a:cubicBezTo>
                    <a:lnTo>
                      <a:pt x="17506" y="312806"/>
                    </a:lnTo>
                    <a:lnTo>
                      <a:pt x="134209" y="404471"/>
                    </a:lnTo>
                    <a:lnTo>
                      <a:pt x="197229" y="395304"/>
                    </a:lnTo>
                    <a:lnTo>
                      <a:pt x="194895" y="381554"/>
                    </a:lnTo>
                    <a:lnTo>
                      <a:pt x="194895" y="310514"/>
                    </a:lnTo>
                    <a:lnTo>
                      <a:pt x="194895" y="271557"/>
                    </a:lnTo>
                    <a:close/>
                  </a:path>
                </a:pathLst>
              </a:custGeom>
              <a:solidFill>
                <a:srgbClr val="FFCD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2" name="任意多边形: 形状 131">
                <a:extLst>
                  <a:ext uri="{FF2B5EF4-FFF2-40B4-BE49-F238E27FC236}">
                    <a16:creationId xmlns:a16="http://schemas.microsoft.com/office/drawing/2014/main" id="{9B97D87B-2711-49A4-8CCB-AAA15E2F5079}"/>
                  </a:ext>
                </a:extLst>
              </p:cNvPr>
              <p:cNvSpPr/>
              <p:nvPr/>
            </p:nvSpPr>
            <p:spPr>
              <a:xfrm>
                <a:off x="283205" y="8199447"/>
                <a:ext cx="46681" cy="45832"/>
              </a:xfrm>
              <a:custGeom>
                <a:avLst/>
                <a:gdLst>
                  <a:gd name="connsiteX0" fmla="*/ 50183 w 46681"/>
                  <a:gd name="connsiteY0" fmla="*/ 33229 h 45832"/>
                  <a:gd name="connsiteX1" fmla="*/ 33844 w 46681"/>
                  <a:gd name="connsiteY1" fmla="*/ 49270 h 45832"/>
                  <a:gd name="connsiteX2" fmla="*/ 17506 w 46681"/>
                  <a:gd name="connsiteY2" fmla="*/ 33229 h 45832"/>
                  <a:gd name="connsiteX3" fmla="*/ 33844 w 46681"/>
                  <a:gd name="connsiteY3" fmla="*/ 17187 h 45832"/>
                  <a:gd name="connsiteX4" fmla="*/ 50183 w 46681"/>
                  <a:gd name="connsiteY4" fmla="*/ 33229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50183" y="33229"/>
                    </a:moveTo>
                    <a:cubicBezTo>
                      <a:pt x="50183" y="42395"/>
                      <a:pt x="43180" y="49270"/>
                      <a:pt x="33844" y="49270"/>
                    </a:cubicBezTo>
                    <a:cubicBezTo>
                      <a:pt x="24508" y="49270"/>
                      <a:pt x="17506" y="42395"/>
                      <a:pt x="17506" y="33229"/>
                    </a:cubicBezTo>
                    <a:cubicBezTo>
                      <a:pt x="17506" y="24062"/>
                      <a:pt x="24508" y="17187"/>
                      <a:pt x="33844" y="17187"/>
                    </a:cubicBezTo>
                    <a:cubicBezTo>
                      <a:pt x="43180" y="17187"/>
                      <a:pt x="50183" y="24062"/>
                      <a:pt x="50183" y="33229"/>
                    </a:cubicBezTo>
                    <a:close/>
                  </a:path>
                </a:pathLst>
              </a:custGeom>
              <a:solidFill>
                <a:srgbClr val="13163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3" name="任意多边形: 形状 132">
                <a:extLst>
                  <a:ext uri="{FF2B5EF4-FFF2-40B4-BE49-F238E27FC236}">
                    <a16:creationId xmlns:a16="http://schemas.microsoft.com/office/drawing/2014/main" id="{8B5467F3-7A81-430F-9662-92F9485BD668}"/>
                  </a:ext>
                </a:extLst>
              </p:cNvPr>
              <p:cNvSpPr/>
              <p:nvPr/>
            </p:nvSpPr>
            <p:spPr>
              <a:xfrm>
                <a:off x="360230" y="8311737"/>
                <a:ext cx="140044" cy="91665"/>
              </a:xfrm>
              <a:custGeom>
                <a:avLst/>
                <a:gdLst>
                  <a:gd name="connsiteX0" fmla="*/ 17506 w 140044"/>
                  <a:gd name="connsiteY0" fmla="*/ 42395 h 91664"/>
                  <a:gd name="connsiteX1" fmla="*/ 66521 w 140044"/>
                  <a:gd name="connsiteY1" fmla="*/ 76769 h 91664"/>
                  <a:gd name="connsiteX2" fmla="*/ 113202 w 140044"/>
                  <a:gd name="connsiteY2" fmla="*/ 65311 h 91664"/>
                  <a:gd name="connsiteX3" fmla="*/ 131875 w 140044"/>
                  <a:gd name="connsiteY3" fmla="*/ 19479 h 91664"/>
                  <a:gd name="connsiteX4" fmla="*/ 80525 w 140044"/>
                  <a:gd name="connsiteY4" fmla="*/ 17187 h 91664"/>
                  <a:gd name="connsiteX5" fmla="*/ 17506 w 140044"/>
                  <a:gd name="connsiteY5" fmla="*/ 42395 h 91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044" h="91664">
                    <a:moveTo>
                      <a:pt x="17506" y="42395"/>
                    </a:moveTo>
                    <a:lnTo>
                      <a:pt x="66521" y="76769"/>
                    </a:lnTo>
                    <a:cubicBezTo>
                      <a:pt x="82859" y="88227"/>
                      <a:pt x="103866" y="81353"/>
                      <a:pt x="113202" y="65311"/>
                    </a:cubicBezTo>
                    <a:lnTo>
                      <a:pt x="131875" y="19479"/>
                    </a:lnTo>
                    <a:lnTo>
                      <a:pt x="80525" y="17187"/>
                    </a:lnTo>
                    <a:lnTo>
                      <a:pt x="17506" y="42395"/>
                    </a:lnTo>
                    <a:close/>
                  </a:path>
                </a:pathLst>
              </a:custGeom>
              <a:solidFill>
                <a:srgbClr val="003C9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4" name="任意多边形: 形状 133">
                <a:extLst>
                  <a:ext uri="{FF2B5EF4-FFF2-40B4-BE49-F238E27FC236}">
                    <a16:creationId xmlns:a16="http://schemas.microsoft.com/office/drawing/2014/main" id="{AD443880-2186-4F2D-AC89-F887DA4900BE}"/>
                  </a:ext>
                </a:extLst>
              </p:cNvPr>
              <p:cNvSpPr/>
              <p:nvPr/>
            </p:nvSpPr>
            <p:spPr>
              <a:xfrm>
                <a:off x="250528" y="8206322"/>
                <a:ext cx="186725" cy="183329"/>
              </a:xfrm>
              <a:custGeom>
                <a:avLst/>
                <a:gdLst>
                  <a:gd name="connsiteX0" fmla="*/ 190226 w 186725"/>
                  <a:gd name="connsiteY0" fmla="*/ 120310 h 183329"/>
                  <a:gd name="connsiteX1" fmla="*/ 127207 w 186725"/>
                  <a:gd name="connsiteY1" fmla="*/ 182184 h 183329"/>
                  <a:gd name="connsiteX2" fmla="*/ 17506 w 186725"/>
                  <a:gd name="connsiteY2" fmla="*/ 46978 h 183329"/>
                  <a:gd name="connsiteX3" fmla="*/ 45515 w 186725"/>
                  <a:gd name="connsiteY3" fmla="*/ 17187 h 183329"/>
                  <a:gd name="connsiteX4" fmla="*/ 190226 w 186725"/>
                  <a:gd name="connsiteY4" fmla="*/ 120310 h 183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725" h="183329">
                    <a:moveTo>
                      <a:pt x="190226" y="120310"/>
                    </a:moveTo>
                    <a:lnTo>
                      <a:pt x="127207" y="182184"/>
                    </a:lnTo>
                    <a:cubicBezTo>
                      <a:pt x="127207" y="182184"/>
                      <a:pt x="17506" y="131768"/>
                      <a:pt x="17506" y="46978"/>
                    </a:cubicBezTo>
                    <a:lnTo>
                      <a:pt x="45515" y="17187"/>
                    </a:lnTo>
                    <a:cubicBezTo>
                      <a:pt x="47849" y="17187"/>
                      <a:pt x="106201" y="95102"/>
                      <a:pt x="190226" y="120310"/>
                    </a:cubicBezTo>
                    <a:close/>
                  </a:path>
                </a:pathLst>
              </a:custGeom>
              <a:solidFill>
                <a:srgbClr val="14A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5" name="任意多边形: 形状 134">
                <a:extLst>
                  <a:ext uri="{FF2B5EF4-FFF2-40B4-BE49-F238E27FC236}">
                    <a16:creationId xmlns:a16="http://schemas.microsoft.com/office/drawing/2014/main" id="{61DFFE18-4ECD-4906-AD29-F42BBD37CA60}"/>
                  </a:ext>
                </a:extLst>
              </p:cNvPr>
              <p:cNvSpPr/>
              <p:nvPr/>
            </p:nvSpPr>
            <p:spPr>
              <a:xfrm>
                <a:off x="423249" y="8268196"/>
                <a:ext cx="93363" cy="114581"/>
              </a:xfrm>
              <a:custGeom>
                <a:avLst/>
                <a:gdLst>
                  <a:gd name="connsiteX0" fmla="*/ 17506 w 93362"/>
                  <a:gd name="connsiteY0" fmla="*/ 58436 h 114580"/>
                  <a:gd name="connsiteX1" fmla="*/ 75857 w 93362"/>
                  <a:gd name="connsiteY1" fmla="*/ 101977 h 114580"/>
                  <a:gd name="connsiteX2" fmla="*/ 54851 w 93362"/>
                  <a:gd name="connsiteY2" fmla="*/ 17187 h 114580"/>
                  <a:gd name="connsiteX3" fmla="*/ 17506 w 93362"/>
                  <a:gd name="connsiteY3" fmla="*/ 58436 h 11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362" h="114580">
                    <a:moveTo>
                      <a:pt x="17506" y="58436"/>
                    </a:moveTo>
                    <a:lnTo>
                      <a:pt x="75857" y="101977"/>
                    </a:lnTo>
                    <a:cubicBezTo>
                      <a:pt x="75857" y="101977"/>
                      <a:pt x="85194" y="63020"/>
                      <a:pt x="54851" y="17187"/>
                    </a:cubicBezTo>
                    <a:lnTo>
                      <a:pt x="17506" y="58436"/>
                    </a:lnTo>
                    <a:close/>
                  </a:path>
                </a:pathLst>
              </a:custGeom>
              <a:solidFill>
                <a:srgbClr val="14A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6" name="任意多边形: 形状 135">
                <a:extLst>
                  <a:ext uri="{FF2B5EF4-FFF2-40B4-BE49-F238E27FC236}">
                    <a16:creationId xmlns:a16="http://schemas.microsoft.com/office/drawing/2014/main" id="{B1E5C189-AD4F-4646-BFBA-EA4E912C9B91}"/>
                  </a:ext>
                </a:extLst>
              </p:cNvPr>
              <p:cNvSpPr/>
              <p:nvPr/>
            </p:nvSpPr>
            <p:spPr>
              <a:xfrm>
                <a:off x="-506850" y="7852177"/>
                <a:ext cx="1003649" cy="1099977"/>
              </a:xfrm>
              <a:custGeom>
                <a:avLst/>
                <a:gdLst>
                  <a:gd name="connsiteX0" fmla="*/ 443446 w 1003649"/>
                  <a:gd name="connsiteY0" fmla="*/ 1086317 h 1099976"/>
                  <a:gd name="connsiteX1" fmla="*/ 25648 w 1003649"/>
                  <a:gd name="connsiteY1" fmla="*/ 618827 h 1099976"/>
                  <a:gd name="connsiteX2" fmla="*/ 688524 w 1003649"/>
                  <a:gd name="connsiteY2" fmla="*/ 220086 h 1099976"/>
                  <a:gd name="connsiteX3" fmla="*/ 991952 w 1003649"/>
                  <a:gd name="connsiteY3" fmla="*/ 18423 h 1099976"/>
                  <a:gd name="connsiteX4" fmla="*/ 870581 w 1003649"/>
                  <a:gd name="connsiteY4" fmla="*/ 311751 h 1099976"/>
                  <a:gd name="connsiteX5" fmla="*/ 777218 w 1003649"/>
                  <a:gd name="connsiteY5" fmla="*/ 444664 h 1099976"/>
                  <a:gd name="connsiteX6" fmla="*/ 658180 w 1003649"/>
                  <a:gd name="connsiteY6" fmla="*/ 607369 h 1099976"/>
                  <a:gd name="connsiteX7" fmla="*/ 443446 w 1003649"/>
                  <a:gd name="connsiteY7" fmla="*/ 1086317 h 109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3649" h="1099976">
                    <a:moveTo>
                      <a:pt x="443446" y="1086317"/>
                    </a:moveTo>
                    <a:cubicBezTo>
                      <a:pt x="443446" y="1086317"/>
                      <a:pt x="-51376" y="1019861"/>
                      <a:pt x="25648" y="618827"/>
                    </a:cubicBezTo>
                    <a:cubicBezTo>
                      <a:pt x="86333" y="302584"/>
                      <a:pt x="490128" y="380499"/>
                      <a:pt x="688524" y="220086"/>
                    </a:cubicBezTo>
                    <a:cubicBezTo>
                      <a:pt x="826233" y="107796"/>
                      <a:pt x="828568" y="4673"/>
                      <a:pt x="991952" y="18423"/>
                    </a:cubicBezTo>
                    <a:cubicBezTo>
                      <a:pt x="842571" y="107796"/>
                      <a:pt x="870581" y="311751"/>
                      <a:pt x="870581" y="311751"/>
                    </a:cubicBezTo>
                    <a:lnTo>
                      <a:pt x="777218" y="444664"/>
                    </a:lnTo>
                    <a:cubicBezTo>
                      <a:pt x="777218" y="444664"/>
                      <a:pt x="777218" y="527163"/>
                      <a:pt x="658180" y="607369"/>
                    </a:cubicBezTo>
                    <a:cubicBezTo>
                      <a:pt x="571820" y="666951"/>
                      <a:pt x="443446" y="1086317"/>
                      <a:pt x="443446" y="1086317"/>
                    </a:cubicBezTo>
                    <a:close/>
                  </a:path>
                </a:pathLst>
              </a:custGeom>
              <a:solidFill>
                <a:srgbClr val="13163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7" name="任意多边形: 形状 136">
                <a:extLst>
                  <a:ext uri="{FF2B5EF4-FFF2-40B4-BE49-F238E27FC236}">
                    <a16:creationId xmlns:a16="http://schemas.microsoft.com/office/drawing/2014/main" id="{F8558CE4-D434-46D7-ADD3-8329DBEE5BF5}"/>
                  </a:ext>
                </a:extLst>
              </p:cNvPr>
              <p:cNvSpPr/>
              <p:nvPr/>
            </p:nvSpPr>
            <p:spPr>
              <a:xfrm>
                <a:off x="-31894" y="9391089"/>
                <a:ext cx="560176" cy="114581"/>
              </a:xfrm>
              <a:custGeom>
                <a:avLst/>
                <a:gdLst>
                  <a:gd name="connsiteX0" fmla="*/ 561344 w 560176"/>
                  <a:gd name="connsiteY0" fmla="*/ 63020 h 114580"/>
                  <a:gd name="connsiteX1" fmla="*/ 38513 w 560176"/>
                  <a:gd name="connsiteY1" fmla="*/ 118019 h 114580"/>
                  <a:gd name="connsiteX2" fmla="*/ 17506 w 560176"/>
                  <a:gd name="connsiteY2" fmla="*/ 17187 h 11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0176" h="114580">
                    <a:moveTo>
                      <a:pt x="561344" y="63020"/>
                    </a:moveTo>
                    <a:lnTo>
                      <a:pt x="38513" y="118019"/>
                    </a:lnTo>
                    <a:lnTo>
                      <a:pt x="17506" y="17187"/>
                    </a:lnTo>
                  </a:path>
                </a:pathLst>
              </a:custGeom>
              <a:solidFill>
                <a:srgbClr val="001F5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8" name="任意多边形: 形状 137">
                <a:extLst>
                  <a:ext uri="{FF2B5EF4-FFF2-40B4-BE49-F238E27FC236}">
                    <a16:creationId xmlns:a16="http://schemas.microsoft.com/office/drawing/2014/main" id="{CBF1A66C-6679-4632-A639-8A2C66829D51}"/>
                  </a:ext>
                </a:extLst>
              </p:cNvPr>
              <p:cNvSpPr/>
              <p:nvPr/>
            </p:nvSpPr>
            <p:spPr>
              <a:xfrm>
                <a:off x="-108918" y="8593606"/>
                <a:ext cx="886946" cy="870815"/>
              </a:xfrm>
              <a:custGeom>
                <a:avLst/>
                <a:gdLst>
                  <a:gd name="connsiteX0" fmla="*/ 743401 w 886945"/>
                  <a:gd name="connsiteY0" fmla="*/ 853628 h 870815"/>
                  <a:gd name="connsiteX1" fmla="*/ 143545 w 886945"/>
                  <a:gd name="connsiteY1" fmla="*/ 853628 h 870815"/>
                  <a:gd name="connsiteX2" fmla="*/ 17506 w 886945"/>
                  <a:gd name="connsiteY2" fmla="*/ 729880 h 870815"/>
                  <a:gd name="connsiteX3" fmla="*/ 17506 w 886945"/>
                  <a:gd name="connsiteY3" fmla="*/ 140934 h 870815"/>
                  <a:gd name="connsiteX4" fmla="*/ 143545 w 886945"/>
                  <a:gd name="connsiteY4" fmla="*/ 17187 h 870815"/>
                  <a:gd name="connsiteX5" fmla="*/ 743401 w 886945"/>
                  <a:gd name="connsiteY5" fmla="*/ 17187 h 870815"/>
                  <a:gd name="connsiteX6" fmla="*/ 869440 w 886945"/>
                  <a:gd name="connsiteY6" fmla="*/ 140934 h 870815"/>
                  <a:gd name="connsiteX7" fmla="*/ 869440 w 886945"/>
                  <a:gd name="connsiteY7" fmla="*/ 729880 h 870815"/>
                  <a:gd name="connsiteX8" fmla="*/ 743401 w 886945"/>
                  <a:gd name="connsiteY8" fmla="*/ 853628 h 870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6945" h="870815">
                    <a:moveTo>
                      <a:pt x="743401" y="853628"/>
                    </a:moveTo>
                    <a:lnTo>
                      <a:pt x="143545" y="853628"/>
                    </a:lnTo>
                    <a:cubicBezTo>
                      <a:pt x="73523" y="853628"/>
                      <a:pt x="17506" y="798629"/>
                      <a:pt x="17506" y="729880"/>
                    </a:cubicBezTo>
                    <a:lnTo>
                      <a:pt x="17506" y="140934"/>
                    </a:lnTo>
                    <a:cubicBezTo>
                      <a:pt x="17506" y="72186"/>
                      <a:pt x="73523" y="17187"/>
                      <a:pt x="143545" y="17187"/>
                    </a:cubicBezTo>
                    <a:lnTo>
                      <a:pt x="743401" y="17187"/>
                    </a:lnTo>
                    <a:cubicBezTo>
                      <a:pt x="813423" y="17187"/>
                      <a:pt x="869440" y="72186"/>
                      <a:pt x="869440" y="140934"/>
                    </a:cubicBezTo>
                    <a:lnTo>
                      <a:pt x="869440" y="729880"/>
                    </a:lnTo>
                    <a:cubicBezTo>
                      <a:pt x="867106" y="798629"/>
                      <a:pt x="811089" y="853628"/>
                      <a:pt x="743401" y="8536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9" name="任意多边形: 形状 138">
                <a:extLst>
                  <a:ext uri="{FF2B5EF4-FFF2-40B4-BE49-F238E27FC236}">
                    <a16:creationId xmlns:a16="http://schemas.microsoft.com/office/drawing/2014/main" id="{55C32376-F5D7-48D1-BD87-E90CB75C7333}"/>
                  </a:ext>
                </a:extLst>
              </p:cNvPr>
              <p:cNvSpPr/>
              <p:nvPr/>
            </p:nvSpPr>
            <p:spPr>
              <a:xfrm>
                <a:off x="-8553" y="8790685"/>
                <a:ext cx="676880" cy="504156"/>
              </a:xfrm>
              <a:custGeom>
                <a:avLst/>
                <a:gdLst>
                  <a:gd name="connsiteX0" fmla="*/ 666377 w 676879"/>
                  <a:gd name="connsiteY0" fmla="*/ 195933 h 504156"/>
                  <a:gd name="connsiteX1" fmla="*/ 484319 w 676879"/>
                  <a:gd name="connsiteY1" fmla="*/ 17187 h 504156"/>
                  <a:gd name="connsiteX2" fmla="*/ 341942 w 676879"/>
                  <a:gd name="connsiteY2" fmla="*/ 83644 h 504156"/>
                  <a:gd name="connsiteX3" fmla="*/ 199563 w 676879"/>
                  <a:gd name="connsiteY3" fmla="*/ 17187 h 504156"/>
                  <a:gd name="connsiteX4" fmla="*/ 17506 w 676879"/>
                  <a:gd name="connsiteY4" fmla="*/ 195933 h 504156"/>
                  <a:gd name="connsiteX5" fmla="*/ 87528 w 676879"/>
                  <a:gd name="connsiteY5" fmla="*/ 338014 h 504156"/>
                  <a:gd name="connsiteX6" fmla="*/ 87528 w 676879"/>
                  <a:gd name="connsiteY6" fmla="*/ 338014 h 504156"/>
                  <a:gd name="connsiteX7" fmla="*/ 92196 w 676879"/>
                  <a:gd name="connsiteY7" fmla="*/ 340306 h 504156"/>
                  <a:gd name="connsiteX8" fmla="*/ 106201 w 676879"/>
                  <a:gd name="connsiteY8" fmla="*/ 349472 h 504156"/>
                  <a:gd name="connsiteX9" fmla="*/ 341942 w 676879"/>
                  <a:gd name="connsiteY9" fmla="*/ 500719 h 504156"/>
                  <a:gd name="connsiteX10" fmla="*/ 577682 w 676879"/>
                  <a:gd name="connsiteY10" fmla="*/ 349472 h 504156"/>
                  <a:gd name="connsiteX11" fmla="*/ 591687 w 676879"/>
                  <a:gd name="connsiteY11" fmla="*/ 340306 h 504156"/>
                  <a:gd name="connsiteX12" fmla="*/ 596355 w 676879"/>
                  <a:gd name="connsiteY12" fmla="*/ 338014 h 504156"/>
                  <a:gd name="connsiteX13" fmla="*/ 596355 w 676879"/>
                  <a:gd name="connsiteY13" fmla="*/ 338014 h 504156"/>
                  <a:gd name="connsiteX14" fmla="*/ 666377 w 676879"/>
                  <a:gd name="connsiteY14" fmla="*/ 195933 h 504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76879" h="504156">
                    <a:moveTo>
                      <a:pt x="666377" y="195933"/>
                    </a:moveTo>
                    <a:cubicBezTo>
                      <a:pt x="666377" y="97394"/>
                      <a:pt x="584685" y="17187"/>
                      <a:pt x="484319" y="17187"/>
                    </a:cubicBezTo>
                    <a:cubicBezTo>
                      <a:pt x="425967" y="17187"/>
                      <a:pt x="376953" y="44686"/>
                      <a:pt x="341942" y="83644"/>
                    </a:cubicBezTo>
                    <a:cubicBezTo>
                      <a:pt x="309264" y="42395"/>
                      <a:pt x="257915" y="17187"/>
                      <a:pt x="199563" y="17187"/>
                    </a:cubicBezTo>
                    <a:cubicBezTo>
                      <a:pt x="99198" y="17187"/>
                      <a:pt x="17506" y="97394"/>
                      <a:pt x="17506" y="195933"/>
                    </a:cubicBezTo>
                    <a:cubicBezTo>
                      <a:pt x="17506" y="253224"/>
                      <a:pt x="45515" y="303639"/>
                      <a:pt x="87528" y="338014"/>
                    </a:cubicBezTo>
                    <a:lnTo>
                      <a:pt x="87528" y="338014"/>
                    </a:lnTo>
                    <a:lnTo>
                      <a:pt x="92196" y="340306"/>
                    </a:lnTo>
                    <a:cubicBezTo>
                      <a:pt x="96864" y="342597"/>
                      <a:pt x="101532" y="344889"/>
                      <a:pt x="106201" y="349472"/>
                    </a:cubicBezTo>
                    <a:lnTo>
                      <a:pt x="341942" y="500719"/>
                    </a:lnTo>
                    <a:lnTo>
                      <a:pt x="577682" y="349472"/>
                    </a:lnTo>
                    <a:cubicBezTo>
                      <a:pt x="582350" y="347180"/>
                      <a:pt x="587019" y="344889"/>
                      <a:pt x="591687" y="340306"/>
                    </a:cubicBezTo>
                    <a:lnTo>
                      <a:pt x="596355" y="338014"/>
                    </a:lnTo>
                    <a:lnTo>
                      <a:pt x="596355" y="338014"/>
                    </a:lnTo>
                    <a:cubicBezTo>
                      <a:pt x="638368" y="303639"/>
                      <a:pt x="666377" y="253224"/>
                      <a:pt x="666377" y="195933"/>
                    </a:cubicBezTo>
                    <a:close/>
                  </a:path>
                </a:pathLst>
              </a:custGeom>
              <a:solidFill>
                <a:srgbClr val="1A225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0" name="任意多边形: 形状 139">
                <a:extLst>
                  <a:ext uri="{FF2B5EF4-FFF2-40B4-BE49-F238E27FC236}">
                    <a16:creationId xmlns:a16="http://schemas.microsoft.com/office/drawing/2014/main" id="{1D373FCA-0C29-4BBD-9DFB-59BED3742404}"/>
                  </a:ext>
                </a:extLst>
              </p:cNvPr>
              <p:cNvSpPr/>
              <p:nvPr/>
            </p:nvSpPr>
            <p:spPr>
              <a:xfrm>
                <a:off x="-431019" y="7667792"/>
                <a:ext cx="513495" cy="389575"/>
              </a:xfrm>
              <a:custGeom>
                <a:avLst/>
                <a:gdLst>
                  <a:gd name="connsiteX0" fmla="*/ 498323 w 513495"/>
                  <a:gd name="connsiteY0" fmla="*/ 150101 h 389575"/>
                  <a:gd name="connsiteX1" fmla="*/ 362947 w 513495"/>
                  <a:gd name="connsiteY1" fmla="*/ 17187 h 389575"/>
                  <a:gd name="connsiteX2" fmla="*/ 257914 w 513495"/>
                  <a:gd name="connsiteY2" fmla="*/ 67603 h 389575"/>
                  <a:gd name="connsiteX3" fmla="*/ 152881 w 513495"/>
                  <a:gd name="connsiteY3" fmla="*/ 17187 h 389575"/>
                  <a:gd name="connsiteX4" fmla="*/ 17506 w 513495"/>
                  <a:gd name="connsiteY4" fmla="*/ 150101 h 389575"/>
                  <a:gd name="connsiteX5" fmla="*/ 71189 w 513495"/>
                  <a:gd name="connsiteY5" fmla="*/ 255516 h 389575"/>
                  <a:gd name="connsiteX6" fmla="*/ 71189 w 513495"/>
                  <a:gd name="connsiteY6" fmla="*/ 255516 h 389575"/>
                  <a:gd name="connsiteX7" fmla="*/ 73523 w 513495"/>
                  <a:gd name="connsiteY7" fmla="*/ 257807 h 389575"/>
                  <a:gd name="connsiteX8" fmla="*/ 82859 w 513495"/>
                  <a:gd name="connsiteY8" fmla="*/ 264682 h 389575"/>
                  <a:gd name="connsiteX9" fmla="*/ 257914 w 513495"/>
                  <a:gd name="connsiteY9" fmla="*/ 376971 h 389575"/>
                  <a:gd name="connsiteX10" fmla="*/ 432969 w 513495"/>
                  <a:gd name="connsiteY10" fmla="*/ 264682 h 389575"/>
                  <a:gd name="connsiteX11" fmla="*/ 442306 w 513495"/>
                  <a:gd name="connsiteY11" fmla="*/ 257807 h 389575"/>
                  <a:gd name="connsiteX12" fmla="*/ 444640 w 513495"/>
                  <a:gd name="connsiteY12" fmla="*/ 255516 h 389575"/>
                  <a:gd name="connsiteX13" fmla="*/ 444640 w 513495"/>
                  <a:gd name="connsiteY13" fmla="*/ 255516 h 389575"/>
                  <a:gd name="connsiteX14" fmla="*/ 498323 w 513495"/>
                  <a:gd name="connsiteY14" fmla="*/ 150101 h 38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13495" h="389575">
                    <a:moveTo>
                      <a:pt x="498323" y="150101"/>
                    </a:moveTo>
                    <a:cubicBezTo>
                      <a:pt x="498323" y="76769"/>
                      <a:pt x="437638" y="17187"/>
                      <a:pt x="362947" y="17187"/>
                    </a:cubicBezTo>
                    <a:cubicBezTo>
                      <a:pt x="320934" y="17187"/>
                      <a:pt x="281255" y="37812"/>
                      <a:pt x="257914" y="67603"/>
                    </a:cubicBezTo>
                    <a:cubicBezTo>
                      <a:pt x="232239" y="37812"/>
                      <a:pt x="194894" y="17187"/>
                      <a:pt x="152881" y="17187"/>
                    </a:cubicBezTo>
                    <a:cubicBezTo>
                      <a:pt x="78191" y="17187"/>
                      <a:pt x="17506" y="76769"/>
                      <a:pt x="17506" y="150101"/>
                    </a:cubicBezTo>
                    <a:cubicBezTo>
                      <a:pt x="17506" y="193642"/>
                      <a:pt x="38512" y="230308"/>
                      <a:pt x="71189" y="255516"/>
                    </a:cubicBezTo>
                    <a:lnTo>
                      <a:pt x="71189" y="255516"/>
                    </a:lnTo>
                    <a:lnTo>
                      <a:pt x="73523" y="257807"/>
                    </a:lnTo>
                    <a:cubicBezTo>
                      <a:pt x="75857" y="260099"/>
                      <a:pt x="80525" y="262390"/>
                      <a:pt x="82859" y="264682"/>
                    </a:cubicBezTo>
                    <a:lnTo>
                      <a:pt x="257914" y="376971"/>
                    </a:lnTo>
                    <a:lnTo>
                      <a:pt x="432969" y="264682"/>
                    </a:lnTo>
                    <a:cubicBezTo>
                      <a:pt x="435304" y="262390"/>
                      <a:pt x="439971" y="260099"/>
                      <a:pt x="442306" y="257807"/>
                    </a:cubicBezTo>
                    <a:lnTo>
                      <a:pt x="444640" y="255516"/>
                    </a:lnTo>
                    <a:lnTo>
                      <a:pt x="444640" y="255516"/>
                    </a:lnTo>
                    <a:cubicBezTo>
                      <a:pt x="477317" y="230308"/>
                      <a:pt x="498323" y="191350"/>
                      <a:pt x="498323" y="150101"/>
                    </a:cubicBezTo>
                    <a:close/>
                  </a:path>
                </a:pathLst>
              </a:custGeom>
              <a:solidFill>
                <a:srgbClr val="008E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1" name="任意多边形: 形状 140">
                <a:extLst>
                  <a:ext uri="{FF2B5EF4-FFF2-40B4-BE49-F238E27FC236}">
                    <a16:creationId xmlns:a16="http://schemas.microsoft.com/office/drawing/2014/main" id="{80119A30-D8B5-4A07-B6B2-DDE5D50A480D}"/>
                  </a:ext>
                </a:extLst>
              </p:cNvPr>
              <p:cNvSpPr/>
              <p:nvPr/>
            </p:nvSpPr>
            <p:spPr>
              <a:xfrm>
                <a:off x="-335323" y="7340090"/>
                <a:ext cx="303429" cy="252078"/>
              </a:xfrm>
              <a:custGeom>
                <a:avLst/>
                <a:gdLst>
                  <a:gd name="connsiteX0" fmla="*/ 306931 w 303428"/>
                  <a:gd name="connsiteY0" fmla="*/ 97394 h 252078"/>
                  <a:gd name="connsiteX1" fmla="*/ 225238 w 303428"/>
                  <a:gd name="connsiteY1" fmla="*/ 17187 h 252078"/>
                  <a:gd name="connsiteX2" fmla="*/ 162218 w 303428"/>
                  <a:gd name="connsiteY2" fmla="*/ 46978 h 252078"/>
                  <a:gd name="connsiteX3" fmla="*/ 99198 w 303428"/>
                  <a:gd name="connsiteY3" fmla="*/ 17187 h 252078"/>
                  <a:gd name="connsiteX4" fmla="*/ 17506 w 303428"/>
                  <a:gd name="connsiteY4" fmla="*/ 97394 h 252078"/>
                  <a:gd name="connsiteX5" fmla="*/ 50183 w 303428"/>
                  <a:gd name="connsiteY5" fmla="*/ 161559 h 252078"/>
                  <a:gd name="connsiteX6" fmla="*/ 50183 w 303428"/>
                  <a:gd name="connsiteY6" fmla="*/ 161559 h 252078"/>
                  <a:gd name="connsiteX7" fmla="*/ 52517 w 303428"/>
                  <a:gd name="connsiteY7" fmla="*/ 163851 h 252078"/>
                  <a:gd name="connsiteX8" fmla="*/ 57185 w 303428"/>
                  <a:gd name="connsiteY8" fmla="*/ 168434 h 252078"/>
                  <a:gd name="connsiteX9" fmla="*/ 162218 w 303428"/>
                  <a:gd name="connsiteY9" fmla="*/ 237183 h 252078"/>
                  <a:gd name="connsiteX10" fmla="*/ 267251 w 303428"/>
                  <a:gd name="connsiteY10" fmla="*/ 168434 h 252078"/>
                  <a:gd name="connsiteX11" fmla="*/ 271920 w 303428"/>
                  <a:gd name="connsiteY11" fmla="*/ 163851 h 252078"/>
                  <a:gd name="connsiteX12" fmla="*/ 274253 w 303428"/>
                  <a:gd name="connsiteY12" fmla="*/ 161559 h 252078"/>
                  <a:gd name="connsiteX13" fmla="*/ 274253 w 303428"/>
                  <a:gd name="connsiteY13" fmla="*/ 161559 h 252078"/>
                  <a:gd name="connsiteX14" fmla="*/ 306931 w 303428"/>
                  <a:gd name="connsiteY14" fmla="*/ 97394 h 252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3428" h="252078">
                    <a:moveTo>
                      <a:pt x="306931" y="97394"/>
                    </a:moveTo>
                    <a:cubicBezTo>
                      <a:pt x="306931" y="53853"/>
                      <a:pt x="269585" y="17187"/>
                      <a:pt x="225238" y="17187"/>
                    </a:cubicBezTo>
                    <a:cubicBezTo>
                      <a:pt x="199563" y="17187"/>
                      <a:pt x="176223" y="28645"/>
                      <a:pt x="162218" y="46978"/>
                    </a:cubicBezTo>
                    <a:cubicBezTo>
                      <a:pt x="148213" y="28645"/>
                      <a:pt x="124873" y="17187"/>
                      <a:pt x="99198" y="17187"/>
                    </a:cubicBezTo>
                    <a:cubicBezTo>
                      <a:pt x="54851" y="17187"/>
                      <a:pt x="17506" y="53853"/>
                      <a:pt x="17506" y="97394"/>
                    </a:cubicBezTo>
                    <a:cubicBezTo>
                      <a:pt x="17506" y="122602"/>
                      <a:pt x="29176" y="145518"/>
                      <a:pt x="50183" y="161559"/>
                    </a:cubicBezTo>
                    <a:lnTo>
                      <a:pt x="50183" y="161559"/>
                    </a:lnTo>
                    <a:lnTo>
                      <a:pt x="52517" y="163851"/>
                    </a:lnTo>
                    <a:cubicBezTo>
                      <a:pt x="54851" y="166142"/>
                      <a:pt x="57185" y="166142"/>
                      <a:pt x="57185" y="168434"/>
                    </a:cubicBezTo>
                    <a:lnTo>
                      <a:pt x="162218" y="237183"/>
                    </a:lnTo>
                    <a:lnTo>
                      <a:pt x="267251" y="168434"/>
                    </a:lnTo>
                    <a:cubicBezTo>
                      <a:pt x="269585" y="166142"/>
                      <a:pt x="271920" y="166142"/>
                      <a:pt x="271920" y="163851"/>
                    </a:cubicBezTo>
                    <a:lnTo>
                      <a:pt x="274253" y="161559"/>
                    </a:lnTo>
                    <a:lnTo>
                      <a:pt x="274253" y="161559"/>
                    </a:lnTo>
                    <a:cubicBezTo>
                      <a:pt x="292926" y="145518"/>
                      <a:pt x="306931" y="122602"/>
                      <a:pt x="306931" y="97394"/>
                    </a:cubicBezTo>
                    <a:close/>
                  </a:path>
                </a:pathLst>
              </a:custGeom>
              <a:solidFill>
                <a:srgbClr val="3BF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2" name="任意多边形: 形状 141">
                <a:extLst>
                  <a:ext uri="{FF2B5EF4-FFF2-40B4-BE49-F238E27FC236}">
                    <a16:creationId xmlns:a16="http://schemas.microsoft.com/office/drawing/2014/main" id="{EF290A3E-874F-4DEA-B910-82D8E2690821}"/>
                  </a:ext>
                </a:extLst>
              </p:cNvPr>
              <p:cNvSpPr/>
              <p:nvPr/>
            </p:nvSpPr>
            <p:spPr>
              <a:xfrm>
                <a:off x="-293309" y="7081138"/>
                <a:ext cx="233407" cy="183329"/>
              </a:xfrm>
              <a:custGeom>
                <a:avLst/>
                <a:gdLst>
                  <a:gd name="connsiteX0" fmla="*/ 222903 w 233406"/>
                  <a:gd name="connsiteY0" fmla="*/ 74478 h 183329"/>
                  <a:gd name="connsiteX1" fmla="*/ 164552 w 233406"/>
                  <a:gd name="connsiteY1" fmla="*/ 17187 h 183329"/>
                  <a:gd name="connsiteX2" fmla="*/ 120204 w 233406"/>
                  <a:gd name="connsiteY2" fmla="*/ 37812 h 183329"/>
                  <a:gd name="connsiteX3" fmla="*/ 75857 w 233406"/>
                  <a:gd name="connsiteY3" fmla="*/ 17187 h 183329"/>
                  <a:gd name="connsiteX4" fmla="*/ 17506 w 233406"/>
                  <a:gd name="connsiteY4" fmla="*/ 74478 h 183329"/>
                  <a:gd name="connsiteX5" fmla="*/ 40846 w 233406"/>
                  <a:gd name="connsiteY5" fmla="*/ 120310 h 183329"/>
                  <a:gd name="connsiteX6" fmla="*/ 40846 w 233406"/>
                  <a:gd name="connsiteY6" fmla="*/ 120310 h 183329"/>
                  <a:gd name="connsiteX7" fmla="*/ 43180 w 233406"/>
                  <a:gd name="connsiteY7" fmla="*/ 120310 h 183329"/>
                  <a:gd name="connsiteX8" fmla="*/ 47848 w 233406"/>
                  <a:gd name="connsiteY8" fmla="*/ 122601 h 183329"/>
                  <a:gd name="connsiteX9" fmla="*/ 122539 w 233406"/>
                  <a:gd name="connsiteY9" fmla="*/ 170726 h 183329"/>
                  <a:gd name="connsiteX10" fmla="*/ 197228 w 233406"/>
                  <a:gd name="connsiteY10" fmla="*/ 122601 h 183329"/>
                  <a:gd name="connsiteX11" fmla="*/ 201897 w 233406"/>
                  <a:gd name="connsiteY11" fmla="*/ 120310 h 183329"/>
                  <a:gd name="connsiteX12" fmla="*/ 204231 w 233406"/>
                  <a:gd name="connsiteY12" fmla="*/ 120310 h 183329"/>
                  <a:gd name="connsiteX13" fmla="*/ 204231 w 233406"/>
                  <a:gd name="connsiteY13" fmla="*/ 120310 h 183329"/>
                  <a:gd name="connsiteX14" fmla="*/ 222903 w 233406"/>
                  <a:gd name="connsiteY14" fmla="*/ 74478 h 183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3406" h="183329">
                    <a:moveTo>
                      <a:pt x="222903" y="74478"/>
                    </a:moveTo>
                    <a:cubicBezTo>
                      <a:pt x="222903" y="42395"/>
                      <a:pt x="197228" y="17187"/>
                      <a:pt x="164552" y="17187"/>
                    </a:cubicBezTo>
                    <a:cubicBezTo>
                      <a:pt x="145879" y="17187"/>
                      <a:pt x="129541" y="26353"/>
                      <a:pt x="120204" y="37812"/>
                    </a:cubicBezTo>
                    <a:cubicBezTo>
                      <a:pt x="108534" y="24062"/>
                      <a:pt x="94529" y="17187"/>
                      <a:pt x="75857" y="17187"/>
                    </a:cubicBezTo>
                    <a:cubicBezTo>
                      <a:pt x="43180" y="17187"/>
                      <a:pt x="17506" y="42395"/>
                      <a:pt x="17506" y="74478"/>
                    </a:cubicBezTo>
                    <a:cubicBezTo>
                      <a:pt x="17506" y="92810"/>
                      <a:pt x="26842" y="108852"/>
                      <a:pt x="40846" y="120310"/>
                    </a:cubicBezTo>
                    <a:lnTo>
                      <a:pt x="40846" y="120310"/>
                    </a:lnTo>
                    <a:lnTo>
                      <a:pt x="43180" y="120310"/>
                    </a:lnTo>
                    <a:cubicBezTo>
                      <a:pt x="45514" y="120310"/>
                      <a:pt x="45514" y="122601"/>
                      <a:pt x="47848" y="122601"/>
                    </a:cubicBezTo>
                    <a:lnTo>
                      <a:pt x="122539" y="170726"/>
                    </a:lnTo>
                    <a:lnTo>
                      <a:pt x="197228" y="122601"/>
                    </a:lnTo>
                    <a:cubicBezTo>
                      <a:pt x="199563" y="122601"/>
                      <a:pt x="199563" y="120310"/>
                      <a:pt x="201897" y="120310"/>
                    </a:cubicBezTo>
                    <a:lnTo>
                      <a:pt x="204231" y="120310"/>
                    </a:lnTo>
                    <a:lnTo>
                      <a:pt x="204231" y="120310"/>
                    </a:lnTo>
                    <a:cubicBezTo>
                      <a:pt x="213567" y="108852"/>
                      <a:pt x="222903" y="92810"/>
                      <a:pt x="222903" y="74478"/>
                    </a:cubicBezTo>
                    <a:close/>
                  </a:path>
                </a:pathLst>
              </a:custGeom>
              <a:solidFill>
                <a:srgbClr val="13163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3" name="任意多边形: 形状 142">
                <a:extLst>
                  <a:ext uri="{FF2B5EF4-FFF2-40B4-BE49-F238E27FC236}">
                    <a16:creationId xmlns:a16="http://schemas.microsoft.com/office/drawing/2014/main" id="{EDCEBE62-B9DC-4598-814D-B9F1D63679E1}"/>
                  </a:ext>
                </a:extLst>
              </p:cNvPr>
              <p:cNvSpPr/>
              <p:nvPr/>
            </p:nvSpPr>
            <p:spPr>
              <a:xfrm>
                <a:off x="424999" y="8375902"/>
                <a:ext cx="443473" cy="435408"/>
              </a:xfrm>
              <a:custGeom>
                <a:avLst/>
                <a:gdLst>
                  <a:gd name="connsiteX0" fmla="*/ 18090 w 443472"/>
                  <a:gd name="connsiteY0" fmla="*/ 19479 h 435407"/>
                  <a:gd name="connsiteX1" fmla="*/ 141796 w 443472"/>
                  <a:gd name="connsiteY1" fmla="*/ 237182 h 435407"/>
                  <a:gd name="connsiteX2" fmla="*/ 356530 w 443472"/>
                  <a:gd name="connsiteY2" fmla="*/ 409054 h 435407"/>
                  <a:gd name="connsiteX3" fmla="*/ 405546 w 443472"/>
                  <a:gd name="connsiteY3" fmla="*/ 429679 h 435407"/>
                  <a:gd name="connsiteX4" fmla="*/ 440557 w 443472"/>
                  <a:gd name="connsiteY4" fmla="*/ 338014 h 435407"/>
                  <a:gd name="connsiteX5" fmla="*/ 263167 w 443472"/>
                  <a:gd name="connsiteY5" fmla="*/ 179892 h 435407"/>
                  <a:gd name="connsiteX6" fmla="*/ 32095 w 443472"/>
                  <a:gd name="connsiteY6" fmla="*/ 17187 h 435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3472" h="435407">
                    <a:moveTo>
                      <a:pt x="18090" y="19479"/>
                    </a:moveTo>
                    <a:cubicBezTo>
                      <a:pt x="18090" y="19479"/>
                      <a:pt x="1752" y="216558"/>
                      <a:pt x="141796" y="237182"/>
                    </a:cubicBezTo>
                    <a:cubicBezTo>
                      <a:pt x="351862" y="269265"/>
                      <a:pt x="356530" y="409054"/>
                      <a:pt x="356530" y="409054"/>
                    </a:cubicBezTo>
                    <a:lnTo>
                      <a:pt x="405546" y="429679"/>
                    </a:lnTo>
                    <a:lnTo>
                      <a:pt x="440557" y="338014"/>
                    </a:lnTo>
                    <a:cubicBezTo>
                      <a:pt x="440557" y="338014"/>
                      <a:pt x="468566" y="221141"/>
                      <a:pt x="263167" y="179892"/>
                    </a:cubicBezTo>
                    <a:cubicBezTo>
                      <a:pt x="146464" y="156976"/>
                      <a:pt x="25093" y="150101"/>
                      <a:pt x="32095" y="17187"/>
                    </a:cubicBezTo>
                  </a:path>
                </a:pathLst>
              </a:custGeom>
              <a:solidFill>
                <a:srgbClr val="00237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4" name="任意多边形: 形状 143">
                <a:extLst>
                  <a:ext uri="{FF2B5EF4-FFF2-40B4-BE49-F238E27FC236}">
                    <a16:creationId xmlns:a16="http://schemas.microsoft.com/office/drawing/2014/main" id="{E634D970-E2A1-4A1D-86F9-4C72E31BC682}"/>
                  </a:ext>
                </a:extLst>
              </p:cNvPr>
              <p:cNvSpPr/>
              <p:nvPr/>
            </p:nvSpPr>
            <p:spPr>
              <a:xfrm>
                <a:off x="145495" y="10463567"/>
                <a:ext cx="233407" cy="206246"/>
              </a:xfrm>
              <a:custGeom>
                <a:avLst/>
                <a:gdLst>
                  <a:gd name="connsiteX0" fmla="*/ 50182 w 233406"/>
                  <a:gd name="connsiteY0" fmla="*/ 17187 h 206245"/>
                  <a:gd name="connsiteX1" fmla="*/ 17506 w 233406"/>
                  <a:gd name="connsiteY1" fmla="*/ 67602 h 206245"/>
                  <a:gd name="connsiteX2" fmla="*/ 229906 w 233406"/>
                  <a:gd name="connsiteY2" fmla="*/ 205099 h 206245"/>
                  <a:gd name="connsiteX3" fmla="*/ 120204 w 233406"/>
                  <a:gd name="connsiteY3" fmla="*/ 60728 h 206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406" h="206245">
                    <a:moveTo>
                      <a:pt x="50182" y="17187"/>
                    </a:moveTo>
                    <a:lnTo>
                      <a:pt x="17506" y="67602"/>
                    </a:lnTo>
                    <a:lnTo>
                      <a:pt x="229906" y="205099"/>
                    </a:lnTo>
                    <a:lnTo>
                      <a:pt x="120204" y="60728"/>
                    </a:lnTo>
                    <a:close/>
                  </a:path>
                </a:pathLst>
              </a:custGeom>
              <a:solidFill>
                <a:srgbClr val="000F1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5" name="任意多边形: 形状 144">
                <a:extLst>
                  <a:ext uri="{FF2B5EF4-FFF2-40B4-BE49-F238E27FC236}">
                    <a16:creationId xmlns:a16="http://schemas.microsoft.com/office/drawing/2014/main" id="{71807E48-21C9-4C72-95E1-2CE85432EE60}"/>
                  </a:ext>
                </a:extLst>
              </p:cNvPr>
              <p:cNvSpPr/>
              <p:nvPr/>
            </p:nvSpPr>
            <p:spPr>
              <a:xfrm>
                <a:off x="311214" y="7003223"/>
                <a:ext cx="1097012" cy="893731"/>
              </a:xfrm>
              <a:custGeom>
                <a:avLst/>
                <a:gdLst>
                  <a:gd name="connsiteX0" fmla="*/ 108534 w 1097012"/>
                  <a:gd name="connsiteY0" fmla="*/ 480094 h 893731"/>
                  <a:gd name="connsiteX1" fmla="*/ 92196 w 1097012"/>
                  <a:gd name="connsiteY1" fmla="*/ 374680 h 893731"/>
                  <a:gd name="connsiteX2" fmla="*/ 456310 w 1097012"/>
                  <a:gd name="connsiteY2" fmla="*/ 17187 h 893731"/>
                  <a:gd name="connsiteX3" fmla="*/ 806420 w 1097012"/>
                  <a:gd name="connsiteY3" fmla="*/ 271557 h 893731"/>
                  <a:gd name="connsiteX4" fmla="*/ 955801 w 1097012"/>
                  <a:gd name="connsiteY4" fmla="*/ 431970 h 893731"/>
                  <a:gd name="connsiteX5" fmla="*/ 951133 w 1097012"/>
                  <a:gd name="connsiteY5" fmla="*/ 473219 h 893731"/>
                  <a:gd name="connsiteX6" fmla="*/ 969805 w 1097012"/>
                  <a:gd name="connsiteY6" fmla="*/ 473219 h 893731"/>
                  <a:gd name="connsiteX7" fmla="*/ 1088843 w 1097012"/>
                  <a:gd name="connsiteY7" fmla="*/ 601550 h 893731"/>
                  <a:gd name="connsiteX8" fmla="*/ 955801 w 1097012"/>
                  <a:gd name="connsiteY8" fmla="*/ 732172 h 893731"/>
                  <a:gd name="connsiteX9" fmla="*/ 502991 w 1097012"/>
                  <a:gd name="connsiteY9" fmla="*/ 732172 h 893731"/>
                  <a:gd name="connsiteX10" fmla="*/ 353611 w 1097012"/>
                  <a:gd name="connsiteY10" fmla="*/ 878836 h 893731"/>
                  <a:gd name="connsiteX11" fmla="*/ 353611 w 1097012"/>
                  <a:gd name="connsiteY11" fmla="*/ 732172 h 893731"/>
                  <a:gd name="connsiteX12" fmla="*/ 150548 w 1097012"/>
                  <a:gd name="connsiteY12" fmla="*/ 732172 h 893731"/>
                  <a:gd name="connsiteX13" fmla="*/ 17506 w 1097012"/>
                  <a:gd name="connsiteY13" fmla="*/ 601550 h 893731"/>
                  <a:gd name="connsiteX14" fmla="*/ 108534 w 1097012"/>
                  <a:gd name="connsiteY14" fmla="*/ 480094 h 89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97012" h="893731">
                    <a:moveTo>
                      <a:pt x="108534" y="480094"/>
                    </a:moveTo>
                    <a:cubicBezTo>
                      <a:pt x="96864" y="445720"/>
                      <a:pt x="92196" y="411346"/>
                      <a:pt x="92196" y="374680"/>
                    </a:cubicBezTo>
                    <a:cubicBezTo>
                      <a:pt x="92196" y="177600"/>
                      <a:pt x="255581" y="17187"/>
                      <a:pt x="456310" y="17187"/>
                    </a:cubicBezTo>
                    <a:cubicBezTo>
                      <a:pt x="622029" y="17187"/>
                      <a:pt x="759739" y="124893"/>
                      <a:pt x="806420" y="271557"/>
                    </a:cubicBezTo>
                    <a:cubicBezTo>
                      <a:pt x="890447" y="278432"/>
                      <a:pt x="955801" y="347180"/>
                      <a:pt x="955801" y="431970"/>
                    </a:cubicBezTo>
                    <a:cubicBezTo>
                      <a:pt x="955801" y="445720"/>
                      <a:pt x="953467" y="459470"/>
                      <a:pt x="951133" y="473219"/>
                    </a:cubicBezTo>
                    <a:lnTo>
                      <a:pt x="969805" y="473219"/>
                    </a:lnTo>
                    <a:cubicBezTo>
                      <a:pt x="1037494" y="480094"/>
                      <a:pt x="1088843" y="535093"/>
                      <a:pt x="1088843" y="601550"/>
                    </a:cubicBezTo>
                    <a:cubicBezTo>
                      <a:pt x="1088843" y="672590"/>
                      <a:pt x="1028157" y="732172"/>
                      <a:pt x="955801" y="732172"/>
                    </a:cubicBezTo>
                    <a:lnTo>
                      <a:pt x="502991" y="732172"/>
                    </a:lnTo>
                    <a:lnTo>
                      <a:pt x="353611" y="878836"/>
                    </a:lnTo>
                    <a:lnTo>
                      <a:pt x="353611" y="732172"/>
                    </a:lnTo>
                    <a:lnTo>
                      <a:pt x="150548" y="732172"/>
                    </a:lnTo>
                    <a:cubicBezTo>
                      <a:pt x="78191" y="732172"/>
                      <a:pt x="17506" y="672590"/>
                      <a:pt x="17506" y="601550"/>
                    </a:cubicBezTo>
                    <a:cubicBezTo>
                      <a:pt x="19840" y="544259"/>
                      <a:pt x="57185" y="496136"/>
                      <a:pt x="108534" y="480094"/>
                    </a:cubicBezTo>
                    <a:close/>
                  </a:path>
                </a:pathLst>
              </a:custGeom>
              <a:solidFill>
                <a:srgbClr val="3BF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" name="任意多边形: 形状 145">
                <a:extLst>
                  <a:ext uri="{FF2B5EF4-FFF2-40B4-BE49-F238E27FC236}">
                    <a16:creationId xmlns:a16="http://schemas.microsoft.com/office/drawing/2014/main" id="{A532811B-C310-4C78-A793-184B6B76FAC4}"/>
                  </a:ext>
                </a:extLst>
              </p:cNvPr>
              <p:cNvSpPr/>
              <p:nvPr/>
            </p:nvSpPr>
            <p:spPr>
              <a:xfrm>
                <a:off x="1018437" y="9934203"/>
                <a:ext cx="1050331" cy="756234"/>
              </a:xfrm>
              <a:custGeom>
                <a:avLst/>
                <a:gdLst>
                  <a:gd name="connsiteX0" fmla="*/ 932461 w 1050330"/>
                  <a:gd name="connsiteY0" fmla="*/ 473219 h 756234"/>
                  <a:gd name="connsiteX1" fmla="*/ 913788 w 1050330"/>
                  <a:gd name="connsiteY1" fmla="*/ 473219 h 756234"/>
                  <a:gd name="connsiteX2" fmla="*/ 918456 w 1050330"/>
                  <a:gd name="connsiteY2" fmla="*/ 431970 h 756234"/>
                  <a:gd name="connsiteX3" fmla="*/ 769076 w 1050330"/>
                  <a:gd name="connsiteY3" fmla="*/ 271557 h 756234"/>
                  <a:gd name="connsiteX4" fmla="*/ 418966 w 1050330"/>
                  <a:gd name="connsiteY4" fmla="*/ 17187 h 756234"/>
                  <a:gd name="connsiteX5" fmla="*/ 54851 w 1050330"/>
                  <a:gd name="connsiteY5" fmla="*/ 374680 h 756234"/>
                  <a:gd name="connsiteX6" fmla="*/ 71190 w 1050330"/>
                  <a:gd name="connsiteY6" fmla="*/ 480094 h 756234"/>
                  <a:gd name="connsiteX7" fmla="*/ 17506 w 1050330"/>
                  <a:gd name="connsiteY7" fmla="*/ 514468 h 756234"/>
                  <a:gd name="connsiteX8" fmla="*/ 206565 w 1050330"/>
                  <a:gd name="connsiteY8" fmla="*/ 645091 h 756234"/>
                  <a:gd name="connsiteX9" fmla="*/ 439972 w 1050330"/>
                  <a:gd name="connsiteY9" fmla="*/ 759672 h 756234"/>
                  <a:gd name="connsiteX10" fmla="*/ 467981 w 1050330"/>
                  <a:gd name="connsiteY10" fmla="*/ 732172 h 756234"/>
                  <a:gd name="connsiteX11" fmla="*/ 920790 w 1050330"/>
                  <a:gd name="connsiteY11" fmla="*/ 732172 h 756234"/>
                  <a:gd name="connsiteX12" fmla="*/ 1053832 w 1050330"/>
                  <a:gd name="connsiteY12" fmla="*/ 601550 h 756234"/>
                  <a:gd name="connsiteX13" fmla="*/ 932461 w 1050330"/>
                  <a:gd name="connsiteY13" fmla="*/ 473219 h 756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50330" h="756234">
                    <a:moveTo>
                      <a:pt x="932461" y="473219"/>
                    </a:moveTo>
                    <a:lnTo>
                      <a:pt x="913788" y="473219"/>
                    </a:lnTo>
                    <a:cubicBezTo>
                      <a:pt x="918456" y="459469"/>
                      <a:pt x="918456" y="445719"/>
                      <a:pt x="918456" y="431970"/>
                    </a:cubicBezTo>
                    <a:cubicBezTo>
                      <a:pt x="918456" y="347180"/>
                      <a:pt x="853102" y="278432"/>
                      <a:pt x="769076" y="271557"/>
                    </a:cubicBezTo>
                    <a:cubicBezTo>
                      <a:pt x="724729" y="124893"/>
                      <a:pt x="584685" y="17187"/>
                      <a:pt x="418966" y="17187"/>
                    </a:cubicBezTo>
                    <a:cubicBezTo>
                      <a:pt x="218236" y="17187"/>
                      <a:pt x="54851" y="177600"/>
                      <a:pt x="54851" y="374680"/>
                    </a:cubicBezTo>
                    <a:cubicBezTo>
                      <a:pt x="54851" y="411345"/>
                      <a:pt x="59519" y="448011"/>
                      <a:pt x="71190" y="480094"/>
                    </a:cubicBezTo>
                    <a:cubicBezTo>
                      <a:pt x="50183" y="486969"/>
                      <a:pt x="31510" y="498427"/>
                      <a:pt x="17506" y="514468"/>
                    </a:cubicBezTo>
                    <a:cubicBezTo>
                      <a:pt x="66521" y="558009"/>
                      <a:pt x="129541" y="601550"/>
                      <a:pt x="206565" y="645091"/>
                    </a:cubicBezTo>
                    <a:cubicBezTo>
                      <a:pt x="283590" y="688631"/>
                      <a:pt x="362948" y="727589"/>
                      <a:pt x="439972" y="759672"/>
                    </a:cubicBezTo>
                    <a:lnTo>
                      <a:pt x="467981" y="732172"/>
                    </a:lnTo>
                    <a:lnTo>
                      <a:pt x="920790" y="732172"/>
                    </a:lnTo>
                    <a:cubicBezTo>
                      <a:pt x="993147" y="732172"/>
                      <a:pt x="1053832" y="672590"/>
                      <a:pt x="1053832" y="601550"/>
                    </a:cubicBezTo>
                    <a:cubicBezTo>
                      <a:pt x="1053832" y="535093"/>
                      <a:pt x="1000148" y="477803"/>
                      <a:pt x="932461" y="473219"/>
                    </a:cubicBezTo>
                    <a:close/>
                  </a:path>
                </a:pathLst>
              </a:custGeom>
              <a:solidFill>
                <a:srgbClr val="3BF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7" name="任意多边形: 形状 146">
                <a:extLst>
                  <a:ext uri="{FF2B5EF4-FFF2-40B4-BE49-F238E27FC236}">
                    <a16:creationId xmlns:a16="http://schemas.microsoft.com/office/drawing/2014/main" id="{62520030-15D2-4275-AA81-B005DCA2782A}"/>
                  </a:ext>
                </a:extLst>
              </p:cNvPr>
              <p:cNvSpPr/>
              <p:nvPr/>
            </p:nvSpPr>
            <p:spPr>
              <a:xfrm>
                <a:off x="490937" y="7136137"/>
                <a:ext cx="513495" cy="504156"/>
              </a:xfrm>
              <a:custGeom>
                <a:avLst/>
                <a:gdLst>
                  <a:gd name="connsiteX0" fmla="*/ 502992 w 513495"/>
                  <a:gd name="connsiteY0" fmla="*/ 255515 h 504156"/>
                  <a:gd name="connsiteX1" fmla="*/ 260249 w 513495"/>
                  <a:gd name="connsiteY1" fmla="*/ 493844 h 504156"/>
                  <a:gd name="connsiteX2" fmla="*/ 17506 w 513495"/>
                  <a:gd name="connsiteY2" fmla="*/ 255515 h 504156"/>
                  <a:gd name="connsiteX3" fmla="*/ 260249 w 513495"/>
                  <a:gd name="connsiteY3" fmla="*/ 17187 h 504156"/>
                  <a:gd name="connsiteX4" fmla="*/ 502992 w 513495"/>
                  <a:gd name="connsiteY4" fmla="*/ 255515 h 504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3495" h="504156">
                    <a:moveTo>
                      <a:pt x="502992" y="255515"/>
                    </a:moveTo>
                    <a:cubicBezTo>
                      <a:pt x="502992" y="387140"/>
                      <a:pt x="394312" y="493844"/>
                      <a:pt x="260249" y="493844"/>
                    </a:cubicBezTo>
                    <a:cubicBezTo>
                      <a:pt x="126185" y="493844"/>
                      <a:pt x="17506" y="387140"/>
                      <a:pt x="17506" y="255515"/>
                    </a:cubicBezTo>
                    <a:cubicBezTo>
                      <a:pt x="17506" y="123890"/>
                      <a:pt x="126186" y="17187"/>
                      <a:pt x="260249" y="17187"/>
                    </a:cubicBezTo>
                    <a:cubicBezTo>
                      <a:pt x="394312" y="17187"/>
                      <a:pt x="502992" y="123890"/>
                      <a:pt x="502992" y="255515"/>
                    </a:cubicBezTo>
                    <a:close/>
                  </a:path>
                </a:pathLst>
              </a:custGeom>
              <a:solidFill>
                <a:srgbClr val="008E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8" name="任意多边形: 形状 147">
                <a:extLst>
                  <a:ext uri="{FF2B5EF4-FFF2-40B4-BE49-F238E27FC236}">
                    <a16:creationId xmlns:a16="http://schemas.microsoft.com/office/drawing/2014/main" id="{EB7D7B03-9F84-49FB-83BE-D200C021D4D2}"/>
                  </a:ext>
                </a:extLst>
              </p:cNvPr>
              <p:cNvSpPr/>
              <p:nvPr/>
            </p:nvSpPr>
            <p:spPr>
              <a:xfrm>
                <a:off x="647320" y="7243434"/>
                <a:ext cx="233407" cy="274994"/>
              </a:xfrm>
              <a:custGeom>
                <a:avLst/>
                <a:gdLst>
                  <a:gd name="connsiteX0" fmla="*/ 82860 w 233406"/>
                  <a:gd name="connsiteY0" fmla="*/ 271965 h 274994"/>
                  <a:gd name="connsiteX1" fmla="*/ 211234 w 233406"/>
                  <a:gd name="connsiteY1" fmla="*/ 180300 h 274994"/>
                  <a:gd name="connsiteX2" fmla="*/ 211234 w 233406"/>
                  <a:gd name="connsiteY2" fmla="*/ 116135 h 274994"/>
                  <a:gd name="connsiteX3" fmla="*/ 82860 w 233406"/>
                  <a:gd name="connsiteY3" fmla="*/ 24470 h 274994"/>
                  <a:gd name="connsiteX4" fmla="*/ 17506 w 233406"/>
                  <a:gd name="connsiteY4" fmla="*/ 56553 h 274994"/>
                  <a:gd name="connsiteX5" fmla="*/ 17506 w 233406"/>
                  <a:gd name="connsiteY5" fmla="*/ 237591 h 274994"/>
                  <a:gd name="connsiteX6" fmla="*/ 82860 w 233406"/>
                  <a:gd name="connsiteY6" fmla="*/ 271965 h 27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3406" h="274994">
                    <a:moveTo>
                      <a:pt x="82860" y="271965"/>
                    </a:moveTo>
                    <a:lnTo>
                      <a:pt x="211234" y="180300"/>
                    </a:lnTo>
                    <a:cubicBezTo>
                      <a:pt x="234574" y="164259"/>
                      <a:pt x="234574" y="132176"/>
                      <a:pt x="211234" y="116135"/>
                    </a:cubicBezTo>
                    <a:lnTo>
                      <a:pt x="82860" y="24470"/>
                    </a:lnTo>
                    <a:cubicBezTo>
                      <a:pt x="54851" y="6137"/>
                      <a:pt x="17506" y="24470"/>
                      <a:pt x="17506" y="56553"/>
                    </a:cubicBezTo>
                    <a:lnTo>
                      <a:pt x="17506" y="237591"/>
                    </a:lnTo>
                    <a:cubicBezTo>
                      <a:pt x="19840" y="271965"/>
                      <a:pt x="57185" y="290298"/>
                      <a:pt x="82860" y="2719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9" name="任意多边形: 形状 148">
                <a:extLst>
                  <a:ext uri="{FF2B5EF4-FFF2-40B4-BE49-F238E27FC236}">
                    <a16:creationId xmlns:a16="http://schemas.microsoft.com/office/drawing/2014/main" id="{B539AF3B-9655-408E-951A-5FAE8DDFE219}"/>
                  </a:ext>
                </a:extLst>
              </p:cNvPr>
              <p:cNvSpPr/>
              <p:nvPr/>
            </p:nvSpPr>
            <p:spPr>
              <a:xfrm>
                <a:off x="34812" y="8352986"/>
                <a:ext cx="303429" cy="985396"/>
              </a:xfrm>
              <a:custGeom>
                <a:avLst/>
                <a:gdLst>
                  <a:gd name="connsiteX0" fmla="*/ 289240 w 303428"/>
                  <a:gd name="connsiteY0" fmla="*/ 246349 h 985396"/>
                  <a:gd name="connsiteX1" fmla="*/ 303244 w 303428"/>
                  <a:gd name="connsiteY1" fmla="*/ 949876 h 985396"/>
                  <a:gd name="connsiteX2" fmla="*/ 170203 w 303428"/>
                  <a:gd name="connsiteY2" fmla="*/ 972792 h 985396"/>
                  <a:gd name="connsiteX3" fmla="*/ 149195 w 303428"/>
                  <a:gd name="connsiteY3" fmla="*/ 17187 h 985396"/>
                  <a:gd name="connsiteX4" fmla="*/ 289240 w 303428"/>
                  <a:gd name="connsiteY4" fmla="*/ 246349 h 985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428" h="985396">
                    <a:moveTo>
                      <a:pt x="289240" y="246349"/>
                    </a:moveTo>
                    <a:cubicBezTo>
                      <a:pt x="289240" y="246349"/>
                      <a:pt x="170203" y="541968"/>
                      <a:pt x="303244" y="949876"/>
                    </a:cubicBezTo>
                    <a:lnTo>
                      <a:pt x="170203" y="972792"/>
                    </a:lnTo>
                    <a:cubicBezTo>
                      <a:pt x="170203" y="972792"/>
                      <a:pt x="-158901" y="532801"/>
                      <a:pt x="149195" y="17187"/>
                    </a:cubicBezTo>
                    <a:cubicBezTo>
                      <a:pt x="149195" y="19479"/>
                      <a:pt x="319583" y="49270"/>
                      <a:pt x="289240" y="246349"/>
                    </a:cubicBezTo>
                    <a:close/>
                  </a:path>
                </a:pathLst>
              </a:custGeom>
              <a:solidFill>
                <a:srgbClr val="D2E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0" name="任意多边形: 形状 149">
                <a:extLst>
                  <a:ext uri="{FF2B5EF4-FFF2-40B4-BE49-F238E27FC236}">
                    <a16:creationId xmlns:a16="http://schemas.microsoft.com/office/drawing/2014/main" id="{73346AE2-52A8-4305-A46A-4601F4506738}"/>
                  </a:ext>
                </a:extLst>
              </p:cNvPr>
              <p:cNvSpPr/>
              <p:nvPr/>
            </p:nvSpPr>
            <p:spPr>
              <a:xfrm>
                <a:off x="34812" y="8352986"/>
                <a:ext cx="303429" cy="985396"/>
              </a:xfrm>
              <a:custGeom>
                <a:avLst/>
                <a:gdLst>
                  <a:gd name="connsiteX0" fmla="*/ 289240 w 303428"/>
                  <a:gd name="connsiteY0" fmla="*/ 246349 h 985396"/>
                  <a:gd name="connsiteX1" fmla="*/ 303244 w 303428"/>
                  <a:gd name="connsiteY1" fmla="*/ 949876 h 985396"/>
                  <a:gd name="connsiteX2" fmla="*/ 170203 w 303428"/>
                  <a:gd name="connsiteY2" fmla="*/ 972792 h 985396"/>
                  <a:gd name="connsiteX3" fmla="*/ 149195 w 303428"/>
                  <a:gd name="connsiteY3" fmla="*/ 17187 h 985396"/>
                  <a:gd name="connsiteX4" fmla="*/ 289240 w 303428"/>
                  <a:gd name="connsiteY4" fmla="*/ 246349 h 985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428" h="985396">
                    <a:moveTo>
                      <a:pt x="289240" y="246349"/>
                    </a:moveTo>
                    <a:cubicBezTo>
                      <a:pt x="289240" y="246349"/>
                      <a:pt x="69837" y="541968"/>
                      <a:pt x="303244" y="949876"/>
                    </a:cubicBezTo>
                    <a:lnTo>
                      <a:pt x="170203" y="972792"/>
                    </a:lnTo>
                    <a:cubicBezTo>
                      <a:pt x="170203" y="972792"/>
                      <a:pt x="-158901" y="532801"/>
                      <a:pt x="149195" y="17187"/>
                    </a:cubicBezTo>
                    <a:cubicBezTo>
                      <a:pt x="149195" y="19479"/>
                      <a:pt x="319583" y="49270"/>
                      <a:pt x="289240" y="246349"/>
                    </a:cubicBezTo>
                    <a:close/>
                  </a:path>
                </a:pathLst>
              </a:custGeom>
              <a:solidFill>
                <a:srgbClr val="14A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1" name="任意多边形: 形状 150">
                <a:extLst>
                  <a:ext uri="{FF2B5EF4-FFF2-40B4-BE49-F238E27FC236}">
                    <a16:creationId xmlns:a16="http://schemas.microsoft.com/office/drawing/2014/main" id="{2B44C0B6-BAB6-4380-8E96-EFFF87476A59}"/>
                  </a:ext>
                </a:extLst>
              </p:cNvPr>
              <p:cNvSpPr/>
              <p:nvPr/>
            </p:nvSpPr>
            <p:spPr>
              <a:xfrm>
                <a:off x="72052" y="8146741"/>
                <a:ext cx="326770" cy="297910"/>
              </a:xfrm>
              <a:custGeom>
                <a:avLst/>
                <a:gdLst>
                  <a:gd name="connsiteX0" fmla="*/ 305683 w 326769"/>
                  <a:gd name="connsiteY0" fmla="*/ 17187 h 297910"/>
                  <a:gd name="connsiteX1" fmla="*/ 46601 w 326769"/>
                  <a:gd name="connsiteY1" fmla="*/ 294473 h 297910"/>
                  <a:gd name="connsiteX2" fmla="*/ 100285 w 326769"/>
                  <a:gd name="connsiteY2" fmla="*/ 53853 h 297910"/>
                  <a:gd name="connsiteX3" fmla="*/ 305683 w 326769"/>
                  <a:gd name="connsiteY3" fmla="*/ 17187 h 297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6769" h="297910">
                    <a:moveTo>
                      <a:pt x="305683" y="17187"/>
                    </a:moveTo>
                    <a:cubicBezTo>
                      <a:pt x="305683" y="17187"/>
                      <a:pt x="368703" y="257807"/>
                      <a:pt x="46601" y="294473"/>
                    </a:cubicBezTo>
                    <a:cubicBezTo>
                      <a:pt x="-42093" y="138643"/>
                      <a:pt x="100285" y="53853"/>
                      <a:pt x="100285" y="53853"/>
                    </a:cubicBezTo>
                    <a:lnTo>
                      <a:pt x="305683" y="17187"/>
                    </a:lnTo>
                    <a:close/>
                  </a:path>
                </a:pathLst>
              </a:custGeom>
              <a:solidFill>
                <a:srgbClr val="13163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2" name="任意多边形: 形状 151">
                <a:extLst>
                  <a:ext uri="{FF2B5EF4-FFF2-40B4-BE49-F238E27FC236}">
                    <a16:creationId xmlns:a16="http://schemas.microsoft.com/office/drawing/2014/main" id="{C78AFFA2-0E7D-420B-BF30-6AFD1D38C6ED}"/>
                  </a:ext>
                </a:extLst>
              </p:cNvPr>
              <p:cNvSpPr/>
              <p:nvPr/>
            </p:nvSpPr>
            <p:spPr>
              <a:xfrm>
                <a:off x="227188" y="9292550"/>
                <a:ext cx="256748" cy="229162"/>
              </a:xfrm>
              <a:custGeom>
                <a:avLst/>
                <a:gdLst>
                  <a:gd name="connsiteX0" fmla="*/ 108534 w 256747"/>
                  <a:gd name="connsiteY0" fmla="*/ 17187 h 229161"/>
                  <a:gd name="connsiteX1" fmla="*/ 129541 w 256747"/>
                  <a:gd name="connsiteY1" fmla="*/ 76769 h 229161"/>
                  <a:gd name="connsiteX2" fmla="*/ 178556 w 256747"/>
                  <a:gd name="connsiteY2" fmla="*/ 85936 h 229161"/>
                  <a:gd name="connsiteX3" fmla="*/ 246245 w 256747"/>
                  <a:gd name="connsiteY3" fmla="*/ 97394 h 229161"/>
                  <a:gd name="connsiteX4" fmla="*/ 225237 w 256747"/>
                  <a:gd name="connsiteY4" fmla="*/ 118018 h 229161"/>
                  <a:gd name="connsiteX5" fmla="*/ 190226 w 256747"/>
                  <a:gd name="connsiteY5" fmla="*/ 122601 h 229161"/>
                  <a:gd name="connsiteX6" fmla="*/ 199563 w 256747"/>
                  <a:gd name="connsiteY6" fmla="*/ 152393 h 229161"/>
                  <a:gd name="connsiteX7" fmla="*/ 257915 w 256747"/>
                  <a:gd name="connsiteY7" fmla="*/ 152393 h 229161"/>
                  <a:gd name="connsiteX8" fmla="*/ 173888 w 256747"/>
                  <a:gd name="connsiteY8" fmla="*/ 193642 h 229161"/>
                  <a:gd name="connsiteX9" fmla="*/ 106201 w 256747"/>
                  <a:gd name="connsiteY9" fmla="*/ 214266 h 229161"/>
                  <a:gd name="connsiteX10" fmla="*/ 47849 w 256747"/>
                  <a:gd name="connsiteY10" fmla="*/ 182184 h 229161"/>
                  <a:gd name="connsiteX11" fmla="*/ 36178 w 256747"/>
                  <a:gd name="connsiteY11" fmla="*/ 106560 h 229161"/>
                  <a:gd name="connsiteX12" fmla="*/ 17506 w 256747"/>
                  <a:gd name="connsiteY12" fmla="*/ 83644 h 229161"/>
                  <a:gd name="connsiteX13" fmla="*/ 108534 w 256747"/>
                  <a:gd name="connsiteY13" fmla="*/ 17187 h 229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6747" h="229161">
                    <a:moveTo>
                      <a:pt x="108534" y="17187"/>
                    </a:moveTo>
                    <a:lnTo>
                      <a:pt x="129541" y="76769"/>
                    </a:lnTo>
                    <a:lnTo>
                      <a:pt x="178556" y="85936"/>
                    </a:lnTo>
                    <a:lnTo>
                      <a:pt x="246245" y="97394"/>
                    </a:lnTo>
                    <a:cubicBezTo>
                      <a:pt x="246245" y="97394"/>
                      <a:pt x="236908" y="113435"/>
                      <a:pt x="225237" y="118018"/>
                    </a:cubicBezTo>
                    <a:cubicBezTo>
                      <a:pt x="208899" y="124893"/>
                      <a:pt x="190226" y="122601"/>
                      <a:pt x="190226" y="122601"/>
                    </a:cubicBezTo>
                    <a:lnTo>
                      <a:pt x="199563" y="152393"/>
                    </a:lnTo>
                    <a:lnTo>
                      <a:pt x="257915" y="152393"/>
                    </a:lnTo>
                    <a:lnTo>
                      <a:pt x="173888" y="193642"/>
                    </a:lnTo>
                    <a:lnTo>
                      <a:pt x="106201" y="214266"/>
                    </a:lnTo>
                    <a:lnTo>
                      <a:pt x="47849" y="182184"/>
                    </a:lnTo>
                    <a:lnTo>
                      <a:pt x="36178" y="106560"/>
                    </a:lnTo>
                    <a:lnTo>
                      <a:pt x="17506" y="83644"/>
                    </a:lnTo>
                    <a:lnTo>
                      <a:pt x="108534" y="17187"/>
                    </a:lnTo>
                    <a:close/>
                  </a:path>
                </a:pathLst>
              </a:custGeom>
              <a:solidFill>
                <a:srgbClr val="FFCD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3" name="任意多边形: 形状 152">
                <a:extLst>
                  <a:ext uri="{FF2B5EF4-FFF2-40B4-BE49-F238E27FC236}">
                    <a16:creationId xmlns:a16="http://schemas.microsoft.com/office/drawing/2014/main" id="{6E121130-74AD-4EAC-967F-4CFE765EBB01}"/>
                  </a:ext>
                </a:extLst>
              </p:cNvPr>
              <p:cNvSpPr/>
              <p:nvPr/>
            </p:nvSpPr>
            <p:spPr>
              <a:xfrm>
                <a:off x="187509" y="9246718"/>
                <a:ext cx="163385" cy="160413"/>
              </a:xfrm>
              <a:custGeom>
                <a:avLst/>
                <a:gdLst>
                  <a:gd name="connsiteX0" fmla="*/ 54850 w 163384"/>
                  <a:gd name="connsiteY0" fmla="*/ 150101 h 160413"/>
                  <a:gd name="connsiteX1" fmla="*/ 164552 w 163384"/>
                  <a:gd name="connsiteY1" fmla="*/ 85936 h 160413"/>
                  <a:gd name="connsiteX2" fmla="*/ 129541 w 163384"/>
                  <a:gd name="connsiteY2" fmla="*/ 17187 h 160413"/>
                  <a:gd name="connsiteX3" fmla="*/ 17506 w 163384"/>
                  <a:gd name="connsiteY3" fmla="*/ 79061 h 160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3384" h="160413">
                    <a:moveTo>
                      <a:pt x="54850" y="150101"/>
                    </a:moveTo>
                    <a:lnTo>
                      <a:pt x="164552" y="85936"/>
                    </a:lnTo>
                    <a:lnTo>
                      <a:pt x="129541" y="17187"/>
                    </a:lnTo>
                    <a:lnTo>
                      <a:pt x="17506" y="79061"/>
                    </a:lnTo>
                    <a:close/>
                  </a:path>
                </a:pathLst>
              </a:custGeom>
              <a:solidFill>
                <a:srgbClr val="3BF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4" name="任意多边形: 形状 153">
                <a:extLst>
                  <a:ext uri="{FF2B5EF4-FFF2-40B4-BE49-F238E27FC236}">
                    <a16:creationId xmlns:a16="http://schemas.microsoft.com/office/drawing/2014/main" id="{67091105-F8C3-4F13-99D0-CF79926F463B}"/>
                  </a:ext>
                </a:extLst>
              </p:cNvPr>
              <p:cNvSpPr/>
              <p:nvPr/>
            </p:nvSpPr>
            <p:spPr>
              <a:xfrm>
                <a:off x="2421213" y="8158199"/>
                <a:ext cx="1307078" cy="1077061"/>
              </a:xfrm>
              <a:custGeom>
                <a:avLst/>
                <a:gdLst>
                  <a:gd name="connsiteX0" fmla="*/ 1200877 w 1307078"/>
                  <a:gd name="connsiteY0" fmla="*/ 578634 h 1077060"/>
                  <a:gd name="connsiteX1" fmla="*/ 1219551 w 1307078"/>
                  <a:gd name="connsiteY1" fmla="*/ 450303 h 1077060"/>
                  <a:gd name="connsiteX2" fmla="*/ 778411 w 1307078"/>
                  <a:gd name="connsiteY2" fmla="*/ 17187 h 1077060"/>
                  <a:gd name="connsiteX3" fmla="*/ 355945 w 1307078"/>
                  <a:gd name="connsiteY3" fmla="*/ 326556 h 1077060"/>
                  <a:gd name="connsiteX4" fmla="*/ 176222 w 1307078"/>
                  <a:gd name="connsiteY4" fmla="*/ 521343 h 1077060"/>
                  <a:gd name="connsiteX5" fmla="*/ 183224 w 1307078"/>
                  <a:gd name="connsiteY5" fmla="*/ 571759 h 1077060"/>
                  <a:gd name="connsiteX6" fmla="*/ 162217 w 1307078"/>
                  <a:gd name="connsiteY6" fmla="*/ 571759 h 1077060"/>
                  <a:gd name="connsiteX7" fmla="*/ 17506 w 1307078"/>
                  <a:gd name="connsiteY7" fmla="*/ 727589 h 1077060"/>
                  <a:gd name="connsiteX8" fmla="*/ 176222 w 1307078"/>
                  <a:gd name="connsiteY8" fmla="*/ 883419 h 1077060"/>
                  <a:gd name="connsiteX9" fmla="*/ 722393 w 1307078"/>
                  <a:gd name="connsiteY9" fmla="*/ 883419 h 1077060"/>
                  <a:gd name="connsiteX10" fmla="*/ 904452 w 1307078"/>
                  <a:gd name="connsiteY10" fmla="*/ 1062165 h 1077060"/>
                  <a:gd name="connsiteX11" fmla="*/ 904452 w 1307078"/>
                  <a:gd name="connsiteY11" fmla="*/ 883419 h 1077060"/>
                  <a:gd name="connsiteX12" fmla="*/ 1149529 w 1307078"/>
                  <a:gd name="connsiteY12" fmla="*/ 883419 h 1077060"/>
                  <a:gd name="connsiteX13" fmla="*/ 1308245 w 1307078"/>
                  <a:gd name="connsiteY13" fmla="*/ 727589 h 1077060"/>
                  <a:gd name="connsiteX14" fmla="*/ 1200877 w 1307078"/>
                  <a:gd name="connsiteY14" fmla="*/ 578634 h 107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07078" h="1077060">
                    <a:moveTo>
                      <a:pt x="1200877" y="578634"/>
                    </a:moveTo>
                    <a:cubicBezTo>
                      <a:pt x="1212547" y="537385"/>
                      <a:pt x="1219551" y="496135"/>
                      <a:pt x="1219551" y="450303"/>
                    </a:cubicBezTo>
                    <a:cubicBezTo>
                      <a:pt x="1219551" y="211975"/>
                      <a:pt x="1021155" y="17187"/>
                      <a:pt x="778411" y="17187"/>
                    </a:cubicBezTo>
                    <a:cubicBezTo>
                      <a:pt x="580015" y="17187"/>
                      <a:pt x="409629" y="147809"/>
                      <a:pt x="355945" y="326556"/>
                    </a:cubicBezTo>
                    <a:cubicBezTo>
                      <a:pt x="255579" y="335722"/>
                      <a:pt x="176222" y="418220"/>
                      <a:pt x="176222" y="521343"/>
                    </a:cubicBezTo>
                    <a:cubicBezTo>
                      <a:pt x="176222" y="539676"/>
                      <a:pt x="178555" y="555718"/>
                      <a:pt x="183224" y="571759"/>
                    </a:cubicBezTo>
                    <a:lnTo>
                      <a:pt x="162217" y="571759"/>
                    </a:lnTo>
                    <a:cubicBezTo>
                      <a:pt x="80524" y="578634"/>
                      <a:pt x="17506" y="647382"/>
                      <a:pt x="17506" y="727589"/>
                    </a:cubicBezTo>
                    <a:cubicBezTo>
                      <a:pt x="17506" y="814670"/>
                      <a:pt x="89861" y="883419"/>
                      <a:pt x="176222" y="883419"/>
                    </a:cubicBezTo>
                    <a:lnTo>
                      <a:pt x="722393" y="883419"/>
                    </a:lnTo>
                    <a:lnTo>
                      <a:pt x="904452" y="1062165"/>
                    </a:lnTo>
                    <a:lnTo>
                      <a:pt x="904452" y="883419"/>
                    </a:lnTo>
                    <a:lnTo>
                      <a:pt x="1149529" y="883419"/>
                    </a:lnTo>
                    <a:cubicBezTo>
                      <a:pt x="1238223" y="883419"/>
                      <a:pt x="1308245" y="812379"/>
                      <a:pt x="1308245" y="727589"/>
                    </a:cubicBezTo>
                    <a:cubicBezTo>
                      <a:pt x="1308245" y="658840"/>
                      <a:pt x="1263897" y="599258"/>
                      <a:pt x="1200877" y="578634"/>
                    </a:cubicBezTo>
                    <a:close/>
                  </a:path>
                </a:pathLst>
              </a:custGeom>
              <a:solidFill>
                <a:srgbClr val="008E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5" name="任意多边形: 形状 154">
                <a:extLst>
                  <a:ext uri="{FF2B5EF4-FFF2-40B4-BE49-F238E27FC236}">
                    <a16:creationId xmlns:a16="http://schemas.microsoft.com/office/drawing/2014/main" id="{3E546374-325C-412A-BED7-62B3CB36DCA1}"/>
                  </a:ext>
                </a:extLst>
              </p:cNvPr>
              <p:cNvSpPr/>
              <p:nvPr/>
            </p:nvSpPr>
            <p:spPr>
              <a:xfrm>
                <a:off x="2799537" y="8278772"/>
                <a:ext cx="746902" cy="733318"/>
              </a:xfrm>
              <a:custGeom>
                <a:avLst/>
                <a:gdLst>
                  <a:gd name="connsiteX0" fmla="*/ 435128 w 746901"/>
                  <a:gd name="connsiteY0" fmla="*/ 69646 h 733317"/>
                  <a:gd name="connsiteX1" fmla="*/ 697614 w 746901"/>
                  <a:gd name="connsiteY1" fmla="*/ 427213 h 733317"/>
                  <a:gd name="connsiteX2" fmla="*/ 333423 w 746901"/>
                  <a:gd name="connsiteY2" fmla="*/ 684925 h 733317"/>
                  <a:gd name="connsiteX3" fmla="*/ 70937 w 746901"/>
                  <a:gd name="connsiteY3" fmla="*/ 327357 h 733317"/>
                  <a:gd name="connsiteX4" fmla="*/ 435128 w 746901"/>
                  <a:gd name="connsiteY4" fmla="*/ 69646 h 733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6901" h="733317">
                    <a:moveTo>
                      <a:pt x="435128" y="69646"/>
                    </a:moveTo>
                    <a:cubicBezTo>
                      <a:pt x="608181" y="97221"/>
                      <a:pt x="725699" y="257309"/>
                      <a:pt x="697614" y="427213"/>
                    </a:cubicBezTo>
                    <a:cubicBezTo>
                      <a:pt x="669529" y="597118"/>
                      <a:pt x="506475" y="712499"/>
                      <a:pt x="333423" y="684925"/>
                    </a:cubicBezTo>
                    <a:cubicBezTo>
                      <a:pt x="160371" y="657350"/>
                      <a:pt x="42852" y="497262"/>
                      <a:pt x="70937" y="327357"/>
                    </a:cubicBezTo>
                    <a:cubicBezTo>
                      <a:pt x="99022" y="157453"/>
                      <a:pt x="262076" y="42072"/>
                      <a:pt x="435128" y="69646"/>
                    </a:cubicBezTo>
                    <a:close/>
                  </a:path>
                </a:pathLst>
              </a:custGeom>
              <a:solidFill>
                <a:srgbClr val="3BF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6" name="任意多边形: 形状 155">
                <a:extLst>
                  <a:ext uri="{FF2B5EF4-FFF2-40B4-BE49-F238E27FC236}">
                    <a16:creationId xmlns:a16="http://schemas.microsoft.com/office/drawing/2014/main" id="{9A36F5D5-B50C-4658-90D9-E77DFF30A37A}"/>
                  </a:ext>
                </a:extLst>
              </p:cNvPr>
              <p:cNvSpPr/>
              <p:nvPr/>
            </p:nvSpPr>
            <p:spPr>
              <a:xfrm>
                <a:off x="2869353" y="8325486"/>
                <a:ext cx="303429" cy="252078"/>
              </a:xfrm>
              <a:custGeom>
                <a:avLst/>
                <a:gdLst>
                  <a:gd name="connsiteX0" fmla="*/ 17506 w 303428"/>
                  <a:gd name="connsiteY0" fmla="*/ 216558 h 252078"/>
                  <a:gd name="connsiteX1" fmla="*/ 52517 w 303428"/>
                  <a:gd name="connsiteY1" fmla="*/ 228016 h 252078"/>
                  <a:gd name="connsiteX2" fmla="*/ 66522 w 303428"/>
                  <a:gd name="connsiteY2" fmla="*/ 234891 h 252078"/>
                  <a:gd name="connsiteX3" fmla="*/ 78192 w 303428"/>
                  <a:gd name="connsiteY3" fmla="*/ 221141 h 252078"/>
                  <a:gd name="connsiteX4" fmla="*/ 66522 w 303428"/>
                  <a:gd name="connsiteY4" fmla="*/ 177600 h 252078"/>
                  <a:gd name="connsiteX5" fmla="*/ 82861 w 303428"/>
                  <a:gd name="connsiteY5" fmla="*/ 154684 h 252078"/>
                  <a:gd name="connsiteX6" fmla="*/ 108535 w 303428"/>
                  <a:gd name="connsiteY6" fmla="*/ 118019 h 252078"/>
                  <a:gd name="connsiteX7" fmla="*/ 213568 w 303428"/>
                  <a:gd name="connsiteY7" fmla="*/ 95102 h 252078"/>
                  <a:gd name="connsiteX8" fmla="*/ 234575 w 303428"/>
                  <a:gd name="connsiteY8" fmla="*/ 74478 h 252078"/>
                  <a:gd name="connsiteX9" fmla="*/ 255581 w 303428"/>
                  <a:gd name="connsiteY9" fmla="*/ 58436 h 252078"/>
                  <a:gd name="connsiteX10" fmla="*/ 283590 w 303428"/>
                  <a:gd name="connsiteY10" fmla="*/ 46978 h 252078"/>
                  <a:gd name="connsiteX11" fmla="*/ 290592 w 303428"/>
                  <a:gd name="connsiteY11" fmla="*/ 17187 h 252078"/>
                  <a:gd name="connsiteX12" fmla="*/ 17506 w 303428"/>
                  <a:gd name="connsiteY12" fmla="*/ 216558 h 252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03428" h="252078">
                    <a:moveTo>
                      <a:pt x="17506" y="216558"/>
                    </a:moveTo>
                    <a:lnTo>
                      <a:pt x="52517" y="228016"/>
                    </a:lnTo>
                    <a:lnTo>
                      <a:pt x="66522" y="234891"/>
                    </a:lnTo>
                    <a:lnTo>
                      <a:pt x="78192" y="221141"/>
                    </a:lnTo>
                    <a:lnTo>
                      <a:pt x="66522" y="177600"/>
                    </a:lnTo>
                    <a:lnTo>
                      <a:pt x="82861" y="154684"/>
                    </a:lnTo>
                    <a:lnTo>
                      <a:pt x="108535" y="118019"/>
                    </a:lnTo>
                    <a:lnTo>
                      <a:pt x="213568" y="95102"/>
                    </a:lnTo>
                    <a:lnTo>
                      <a:pt x="234575" y="74478"/>
                    </a:lnTo>
                    <a:lnTo>
                      <a:pt x="255581" y="58436"/>
                    </a:lnTo>
                    <a:lnTo>
                      <a:pt x="283590" y="46978"/>
                    </a:lnTo>
                    <a:lnTo>
                      <a:pt x="290592" y="17187"/>
                    </a:lnTo>
                    <a:cubicBezTo>
                      <a:pt x="166886" y="28645"/>
                      <a:pt x="61853" y="108852"/>
                      <a:pt x="17506" y="216558"/>
                    </a:cubicBezTo>
                    <a:close/>
                  </a:path>
                </a:pathLst>
              </a:custGeom>
              <a:solidFill>
                <a:srgbClr val="00D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7" name="任意多边形: 形状 156">
                <a:extLst>
                  <a:ext uri="{FF2B5EF4-FFF2-40B4-BE49-F238E27FC236}">
                    <a16:creationId xmlns:a16="http://schemas.microsoft.com/office/drawing/2014/main" id="{77AB1490-3536-44BD-A8EF-F10A2A6581D2}"/>
                  </a:ext>
                </a:extLst>
              </p:cNvPr>
              <p:cNvSpPr/>
              <p:nvPr/>
            </p:nvSpPr>
            <p:spPr>
              <a:xfrm>
                <a:off x="3210127" y="8343820"/>
                <a:ext cx="303429" cy="549988"/>
              </a:xfrm>
              <a:custGeom>
                <a:avLst/>
                <a:gdLst>
                  <a:gd name="connsiteX0" fmla="*/ 290592 w 303428"/>
                  <a:gd name="connsiteY0" fmla="*/ 292181 h 549988"/>
                  <a:gd name="connsiteX1" fmla="*/ 290592 w 303428"/>
                  <a:gd name="connsiteY1" fmla="*/ 283015 h 549988"/>
                  <a:gd name="connsiteX2" fmla="*/ 290592 w 303428"/>
                  <a:gd name="connsiteY2" fmla="*/ 278432 h 549988"/>
                  <a:gd name="connsiteX3" fmla="*/ 288257 w 303428"/>
                  <a:gd name="connsiteY3" fmla="*/ 269265 h 549988"/>
                  <a:gd name="connsiteX4" fmla="*/ 288257 w 303428"/>
                  <a:gd name="connsiteY4" fmla="*/ 264682 h 549988"/>
                  <a:gd name="connsiteX5" fmla="*/ 285923 w 303428"/>
                  <a:gd name="connsiteY5" fmla="*/ 250932 h 549988"/>
                  <a:gd name="connsiteX6" fmla="*/ 285923 w 303428"/>
                  <a:gd name="connsiteY6" fmla="*/ 248641 h 549988"/>
                  <a:gd name="connsiteX7" fmla="*/ 283588 w 303428"/>
                  <a:gd name="connsiteY7" fmla="*/ 234891 h 549988"/>
                  <a:gd name="connsiteX8" fmla="*/ 281255 w 303428"/>
                  <a:gd name="connsiteY8" fmla="*/ 230308 h 549988"/>
                  <a:gd name="connsiteX9" fmla="*/ 278921 w 303428"/>
                  <a:gd name="connsiteY9" fmla="*/ 221141 h 549988"/>
                  <a:gd name="connsiteX10" fmla="*/ 276587 w 303428"/>
                  <a:gd name="connsiteY10" fmla="*/ 216558 h 549988"/>
                  <a:gd name="connsiteX11" fmla="*/ 274253 w 303428"/>
                  <a:gd name="connsiteY11" fmla="*/ 207392 h 549988"/>
                  <a:gd name="connsiteX12" fmla="*/ 271918 w 303428"/>
                  <a:gd name="connsiteY12" fmla="*/ 202808 h 549988"/>
                  <a:gd name="connsiteX13" fmla="*/ 267251 w 303428"/>
                  <a:gd name="connsiteY13" fmla="*/ 193642 h 549988"/>
                  <a:gd name="connsiteX14" fmla="*/ 264916 w 303428"/>
                  <a:gd name="connsiteY14" fmla="*/ 186767 h 549988"/>
                  <a:gd name="connsiteX15" fmla="*/ 260248 w 303428"/>
                  <a:gd name="connsiteY15" fmla="*/ 177600 h 549988"/>
                  <a:gd name="connsiteX16" fmla="*/ 257914 w 303428"/>
                  <a:gd name="connsiteY16" fmla="*/ 173017 h 549988"/>
                  <a:gd name="connsiteX17" fmla="*/ 255581 w 303428"/>
                  <a:gd name="connsiteY17" fmla="*/ 166142 h 549988"/>
                  <a:gd name="connsiteX18" fmla="*/ 253246 w 303428"/>
                  <a:gd name="connsiteY18" fmla="*/ 159267 h 549988"/>
                  <a:gd name="connsiteX19" fmla="*/ 250912 w 303428"/>
                  <a:gd name="connsiteY19" fmla="*/ 152393 h 549988"/>
                  <a:gd name="connsiteX20" fmla="*/ 246244 w 303428"/>
                  <a:gd name="connsiteY20" fmla="*/ 145518 h 549988"/>
                  <a:gd name="connsiteX21" fmla="*/ 243910 w 303428"/>
                  <a:gd name="connsiteY21" fmla="*/ 140935 h 549988"/>
                  <a:gd name="connsiteX22" fmla="*/ 234574 w 303428"/>
                  <a:gd name="connsiteY22" fmla="*/ 129477 h 549988"/>
                  <a:gd name="connsiteX23" fmla="*/ 232240 w 303428"/>
                  <a:gd name="connsiteY23" fmla="*/ 124893 h 549988"/>
                  <a:gd name="connsiteX24" fmla="*/ 227572 w 303428"/>
                  <a:gd name="connsiteY24" fmla="*/ 118019 h 549988"/>
                  <a:gd name="connsiteX25" fmla="*/ 225237 w 303428"/>
                  <a:gd name="connsiteY25" fmla="*/ 113435 h 549988"/>
                  <a:gd name="connsiteX26" fmla="*/ 220570 w 303428"/>
                  <a:gd name="connsiteY26" fmla="*/ 106560 h 549988"/>
                  <a:gd name="connsiteX27" fmla="*/ 218235 w 303428"/>
                  <a:gd name="connsiteY27" fmla="*/ 104269 h 549988"/>
                  <a:gd name="connsiteX28" fmla="*/ 211233 w 303428"/>
                  <a:gd name="connsiteY28" fmla="*/ 97394 h 549988"/>
                  <a:gd name="connsiteX29" fmla="*/ 211233 w 303428"/>
                  <a:gd name="connsiteY29" fmla="*/ 97394 h 549988"/>
                  <a:gd name="connsiteX30" fmla="*/ 185559 w 303428"/>
                  <a:gd name="connsiteY30" fmla="*/ 74478 h 549988"/>
                  <a:gd name="connsiteX31" fmla="*/ 183224 w 303428"/>
                  <a:gd name="connsiteY31" fmla="*/ 72186 h 549988"/>
                  <a:gd name="connsiteX32" fmla="*/ 173888 w 303428"/>
                  <a:gd name="connsiteY32" fmla="*/ 65311 h 549988"/>
                  <a:gd name="connsiteX33" fmla="*/ 171553 w 303428"/>
                  <a:gd name="connsiteY33" fmla="*/ 65311 h 549988"/>
                  <a:gd name="connsiteX34" fmla="*/ 131874 w 303428"/>
                  <a:gd name="connsiteY34" fmla="*/ 40103 h 549988"/>
                  <a:gd name="connsiteX35" fmla="*/ 131874 w 303428"/>
                  <a:gd name="connsiteY35" fmla="*/ 40103 h 549988"/>
                  <a:gd name="connsiteX36" fmla="*/ 120204 w 303428"/>
                  <a:gd name="connsiteY36" fmla="*/ 35520 h 549988"/>
                  <a:gd name="connsiteX37" fmla="*/ 120204 w 303428"/>
                  <a:gd name="connsiteY37" fmla="*/ 35520 h 549988"/>
                  <a:gd name="connsiteX38" fmla="*/ 75857 w 303428"/>
                  <a:gd name="connsiteY38" fmla="*/ 17187 h 549988"/>
                  <a:gd name="connsiteX39" fmla="*/ 75857 w 303428"/>
                  <a:gd name="connsiteY39" fmla="*/ 17187 h 549988"/>
                  <a:gd name="connsiteX40" fmla="*/ 47848 w 303428"/>
                  <a:gd name="connsiteY40" fmla="*/ 30937 h 549988"/>
                  <a:gd name="connsiteX41" fmla="*/ 52517 w 303428"/>
                  <a:gd name="connsiteY41" fmla="*/ 67603 h 549988"/>
                  <a:gd name="connsiteX42" fmla="*/ 66520 w 303428"/>
                  <a:gd name="connsiteY42" fmla="*/ 63020 h 549988"/>
                  <a:gd name="connsiteX43" fmla="*/ 80526 w 303428"/>
                  <a:gd name="connsiteY43" fmla="*/ 72186 h 549988"/>
                  <a:gd name="connsiteX44" fmla="*/ 101531 w 303428"/>
                  <a:gd name="connsiteY44" fmla="*/ 69894 h 549988"/>
                  <a:gd name="connsiteX45" fmla="*/ 99198 w 303428"/>
                  <a:gd name="connsiteY45" fmla="*/ 90519 h 549988"/>
                  <a:gd name="connsiteX46" fmla="*/ 85193 w 303428"/>
                  <a:gd name="connsiteY46" fmla="*/ 120310 h 549988"/>
                  <a:gd name="connsiteX47" fmla="*/ 57185 w 303428"/>
                  <a:gd name="connsiteY47" fmla="*/ 134060 h 549988"/>
                  <a:gd name="connsiteX48" fmla="*/ 85193 w 303428"/>
                  <a:gd name="connsiteY48" fmla="*/ 159267 h 549988"/>
                  <a:gd name="connsiteX49" fmla="*/ 113202 w 303428"/>
                  <a:gd name="connsiteY49" fmla="*/ 140935 h 549988"/>
                  <a:gd name="connsiteX50" fmla="*/ 113202 w 303428"/>
                  <a:gd name="connsiteY50" fmla="*/ 122602 h 549988"/>
                  <a:gd name="connsiteX51" fmla="*/ 134209 w 303428"/>
                  <a:gd name="connsiteY51" fmla="*/ 131768 h 549988"/>
                  <a:gd name="connsiteX52" fmla="*/ 145879 w 303428"/>
                  <a:gd name="connsiteY52" fmla="*/ 124893 h 549988"/>
                  <a:gd name="connsiteX53" fmla="*/ 152881 w 303428"/>
                  <a:gd name="connsiteY53" fmla="*/ 138643 h 549988"/>
                  <a:gd name="connsiteX54" fmla="*/ 164552 w 303428"/>
                  <a:gd name="connsiteY54" fmla="*/ 143226 h 549988"/>
                  <a:gd name="connsiteX55" fmla="*/ 185559 w 303428"/>
                  <a:gd name="connsiteY55" fmla="*/ 140935 h 549988"/>
                  <a:gd name="connsiteX56" fmla="*/ 192561 w 303428"/>
                  <a:gd name="connsiteY56" fmla="*/ 150101 h 549988"/>
                  <a:gd name="connsiteX57" fmla="*/ 211233 w 303428"/>
                  <a:gd name="connsiteY57" fmla="*/ 161559 h 549988"/>
                  <a:gd name="connsiteX58" fmla="*/ 218235 w 303428"/>
                  <a:gd name="connsiteY58" fmla="*/ 175309 h 549988"/>
                  <a:gd name="connsiteX59" fmla="*/ 192561 w 303428"/>
                  <a:gd name="connsiteY59" fmla="*/ 177600 h 549988"/>
                  <a:gd name="connsiteX60" fmla="*/ 159883 w 303428"/>
                  <a:gd name="connsiteY60" fmla="*/ 161559 h 549988"/>
                  <a:gd name="connsiteX61" fmla="*/ 92196 w 303428"/>
                  <a:gd name="connsiteY61" fmla="*/ 168434 h 549988"/>
                  <a:gd name="connsiteX62" fmla="*/ 59518 w 303428"/>
                  <a:gd name="connsiteY62" fmla="*/ 193642 h 549988"/>
                  <a:gd name="connsiteX63" fmla="*/ 17506 w 303428"/>
                  <a:gd name="connsiteY63" fmla="*/ 232600 h 549988"/>
                  <a:gd name="connsiteX64" fmla="*/ 38511 w 303428"/>
                  <a:gd name="connsiteY64" fmla="*/ 271557 h 549988"/>
                  <a:gd name="connsiteX65" fmla="*/ 24507 w 303428"/>
                  <a:gd name="connsiteY65" fmla="*/ 310514 h 549988"/>
                  <a:gd name="connsiteX66" fmla="*/ 113202 w 303428"/>
                  <a:gd name="connsiteY66" fmla="*/ 344889 h 549988"/>
                  <a:gd name="connsiteX67" fmla="*/ 159883 w 303428"/>
                  <a:gd name="connsiteY67" fmla="*/ 340306 h 549988"/>
                  <a:gd name="connsiteX68" fmla="*/ 173888 w 303428"/>
                  <a:gd name="connsiteY68" fmla="*/ 333431 h 549988"/>
                  <a:gd name="connsiteX69" fmla="*/ 176222 w 303428"/>
                  <a:gd name="connsiteY69" fmla="*/ 349472 h 549988"/>
                  <a:gd name="connsiteX70" fmla="*/ 176222 w 303428"/>
                  <a:gd name="connsiteY70" fmla="*/ 388429 h 549988"/>
                  <a:gd name="connsiteX71" fmla="*/ 190226 w 303428"/>
                  <a:gd name="connsiteY71" fmla="*/ 418220 h 549988"/>
                  <a:gd name="connsiteX72" fmla="*/ 180890 w 303428"/>
                  <a:gd name="connsiteY72" fmla="*/ 445720 h 549988"/>
                  <a:gd name="connsiteX73" fmla="*/ 199563 w 303428"/>
                  <a:gd name="connsiteY73" fmla="*/ 496136 h 549988"/>
                  <a:gd name="connsiteX74" fmla="*/ 185559 w 303428"/>
                  <a:gd name="connsiteY74" fmla="*/ 532801 h 549988"/>
                  <a:gd name="connsiteX75" fmla="*/ 190226 w 303428"/>
                  <a:gd name="connsiteY75" fmla="*/ 537385 h 549988"/>
                  <a:gd name="connsiteX76" fmla="*/ 229905 w 303428"/>
                  <a:gd name="connsiteY76" fmla="*/ 491552 h 549988"/>
                  <a:gd name="connsiteX77" fmla="*/ 229905 w 303428"/>
                  <a:gd name="connsiteY77" fmla="*/ 491552 h 549988"/>
                  <a:gd name="connsiteX78" fmla="*/ 239242 w 303428"/>
                  <a:gd name="connsiteY78" fmla="*/ 480094 h 549988"/>
                  <a:gd name="connsiteX79" fmla="*/ 239242 w 303428"/>
                  <a:gd name="connsiteY79" fmla="*/ 480094 h 549988"/>
                  <a:gd name="connsiteX80" fmla="*/ 246244 w 303428"/>
                  <a:gd name="connsiteY80" fmla="*/ 468636 h 549988"/>
                  <a:gd name="connsiteX81" fmla="*/ 246244 w 303428"/>
                  <a:gd name="connsiteY81" fmla="*/ 468636 h 549988"/>
                  <a:gd name="connsiteX82" fmla="*/ 253246 w 303428"/>
                  <a:gd name="connsiteY82" fmla="*/ 457178 h 549988"/>
                  <a:gd name="connsiteX83" fmla="*/ 253246 w 303428"/>
                  <a:gd name="connsiteY83" fmla="*/ 454886 h 549988"/>
                  <a:gd name="connsiteX84" fmla="*/ 257914 w 303428"/>
                  <a:gd name="connsiteY84" fmla="*/ 443428 h 549988"/>
                  <a:gd name="connsiteX85" fmla="*/ 257914 w 303428"/>
                  <a:gd name="connsiteY85" fmla="*/ 441137 h 549988"/>
                  <a:gd name="connsiteX86" fmla="*/ 262583 w 303428"/>
                  <a:gd name="connsiteY86" fmla="*/ 429679 h 549988"/>
                  <a:gd name="connsiteX87" fmla="*/ 262583 w 303428"/>
                  <a:gd name="connsiteY87" fmla="*/ 427387 h 549988"/>
                  <a:gd name="connsiteX88" fmla="*/ 267251 w 303428"/>
                  <a:gd name="connsiteY88" fmla="*/ 415929 h 549988"/>
                  <a:gd name="connsiteX89" fmla="*/ 267251 w 303428"/>
                  <a:gd name="connsiteY89" fmla="*/ 413637 h 549988"/>
                  <a:gd name="connsiteX90" fmla="*/ 269585 w 303428"/>
                  <a:gd name="connsiteY90" fmla="*/ 402179 h 549988"/>
                  <a:gd name="connsiteX91" fmla="*/ 269585 w 303428"/>
                  <a:gd name="connsiteY91" fmla="*/ 397596 h 549988"/>
                  <a:gd name="connsiteX92" fmla="*/ 271918 w 303428"/>
                  <a:gd name="connsiteY92" fmla="*/ 386138 h 549988"/>
                  <a:gd name="connsiteX93" fmla="*/ 271918 w 303428"/>
                  <a:gd name="connsiteY93" fmla="*/ 381555 h 549988"/>
                  <a:gd name="connsiteX94" fmla="*/ 274253 w 303428"/>
                  <a:gd name="connsiteY94" fmla="*/ 370097 h 549988"/>
                  <a:gd name="connsiteX95" fmla="*/ 274253 w 303428"/>
                  <a:gd name="connsiteY95" fmla="*/ 365513 h 549988"/>
                  <a:gd name="connsiteX96" fmla="*/ 276587 w 303428"/>
                  <a:gd name="connsiteY96" fmla="*/ 354055 h 549988"/>
                  <a:gd name="connsiteX97" fmla="*/ 276587 w 303428"/>
                  <a:gd name="connsiteY97" fmla="*/ 349472 h 549988"/>
                  <a:gd name="connsiteX98" fmla="*/ 276587 w 303428"/>
                  <a:gd name="connsiteY98" fmla="*/ 338014 h 549988"/>
                  <a:gd name="connsiteX99" fmla="*/ 276587 w 303428"/>
                  <a:gd name="connsiteY99" fmla="*/ 333431 h 549988"/>
                  <a:gd name="connsiteX100" fmla="*/ 276587 w 303428"/>
                  <a:gd name="connsiteY100" fmla="*/ 317389 h 549988"/>
                  <a:gd name="connsiteX101" fmla="*/ 276587 w 303428"/>
                  <a:gd name="connsiteY101" fmla="*/ 303639 h 549988"/>
                  <a:gd name="connsiteX102" fmla="*/ 290592 w 303428"/>
                  <a:gd name="connsiteY102" fmla="*/ 292181 h 549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303428" h="549988">
                    <a:moveTo>
                      <a:pt x="290592" y="292181"/>
                    </a:moveTo>
                    <a:cubicBezTo>
                      <a:pt x="290592" y="289890"/>
                      <a:pt x="290592" y="285306"/>
                      <a:pt x="290592" y="283015"/>
                    </a:cubicBezTo>
                    <a:cubicBezTo>
                      <a:pt x="290592" y="280723"/>
                      <a:pt x="290592" y="280723"/>
                      <a:pt x="290592" y="278432"/>
                    </a:cubicBezTo>
                    <a:cubicBezTo>
                      <a:pt x="290592" y="276140"/>
                      <a:pt x="290592" y="271557"/>
                      <a:pt x="288257" y="269265"/>
                    </a:cubicBezTo>
                    <a:cubicBezTo>
                      <a:pt x="288257" y="266974"/>
                      <a:pt x="288257" y="266974"/>
                      <a:pt x="288257" y="264682"/>
                    </a:cubicBezTo>
                    <a:cubicBezTo>
                      <a:pt x="288257" y="260099"/>
                      <a:pt x="285923" y="255516"/>
                      <a:pt x="285923" y="250932"/>
                    </a:cubicBezTo>
                    <a:cubicBezTo>
                      <a:pt x="285923" y="250932"/>
                      <a:pt x="285923" y="250932"/>
                      <a:pt x="285923" y="248641"/>
                    </a:cubicBezTo>
                    <a:cubicBezTo>
                      <a:pt x="285923" y="244058"/>
                      <a:pt x="283588" y="239474"/>
                      <a:pt x="283588" y="234891"/>
                    </a:cubicBezTo>
                    <a:cubicBezTo>
                      <a:pt x="283588" y="232600"/>
                      <a:pt x="283588" y="232600"/>
                      <a:pt x="281255" y="230308"/>
                    </a:cubicBezTo>
                    <a:cubicBezTo>
                      <a:pt x="281255" y="228016"/>
                      <a:pt x="278921" y="223433"/>
                      <a:pt x="278921" y="221141"/>
                    </a:cubicBezTo>
                    <a:cubicBezTo>
                      <a:pt x="278921" y="218850"/>
                      <a:pt x="278921" y="216558"/>
                      <a:pt x="276587" y="216558"/>
                    </a:cubicBezTo>
                    <a:cubicBezTo>
                      <a:pt x="276587" y="214267"/>
                      <a:pt x="274253" y="211975"/>
                      <a:pt x="274253" y="207392"/>
                    </a:cubicBezTo>
                    <a:cubicBezTo>
                      <a:pt x="274253" y="205100"/>
                      <a:pt x="271918" y="205100"/>
                      <a:pt x="271918" y="202808"/>
                    </a:cubicBezTo>
                    <a:cubicBezTo>
                      <a:pt x="269585" y="200517"/>
                      <a:pt x="269585" y="195933"/>
                      <a:pt x="267251" y="193642"/>
                    </a:cubicBezTo>
                    <a:cubicBezTo>
                      <a:pt x="267251" y="191350"/>
                      <a:pt x="264916" y="189059"/>
                      <a:pt x="264916" y="186767"/>
                    </a:cubicBezTo>
                    <a:cubicBezTo>
                      <a:pt x="262583" y="184475"/>
                      <a:pt x="262583" y="179892"/>
                      <a:pt x="260248" y="177600"/>
                    </a:cubicBezTo>
                    <a:cubicBezTo>
                      <a:pt x="260248" y="175309"/>
                      <a:pt x="257914" y="173017"/>
                      <a:pt x="257914" y="173017"/>
                    </a:cubicBezTo>
                    <a:cubicBezTo>
                      <a:pt x="257914" y="170726"/>
                      <a:pt x="255581" y="168434"/>
                      <a:pt x="255581" y="166142"/>
                    </a:cubicBezTo>
                    <a:cubicBezTo>
                      <a:pt x="255581" y="163851"/>
                      <a:pt x="253246" y="161559"/>
                      <a:pt x="253246" y="159267"/>
                    </a:cubicBezTo>
                    <a:cubicBezTo>
                      <a:pt x="253246" y="156976"/>
                      <a:pt x="250912" y="154684"/>
                      <a:pt x="250912" y="152393"/>
                    </a:cubicBezTo>
                    <a:cubicBezTo>
                      <a:pt x="248577" y="150101"/>
                      <a:pt x="248577" y="147809"/>
                      <a:pt x="246244" y="145518"/>
                    </a:cubicBezTo>
                    <a:cubicBezTo>
                      <a:pt x="246244" y="143226"/>
                      <a:pt x="243910" y="143226"/>
                      <a:pt x="243910" y="140935"/>
                    </a:cubicBezTo>
                    <a:cubicBezTo>
                      <a:pt x="241576" y="136351"/>
                      <a:pt x="239242" y="131768"/>
                      <a:pt x="234574" y="129477"/>
                    </a:cubicBezTo>
                    <a:cubicBezTo>
                      <a:pt x="234574" y="127185"/>
                      <a:pt x="232240" y="127185"/>
                      <a:pt x="232240" y="124893"/>
                    </a:cubicBezTo>
                    <a:cubicBezTo>
                      <a:pt x="229905" y="122602"/>
                      <a:pt x="229905" y="120310"/>
                      <a:pt x="227572" y="118019"/>
                    </a:cubicBezTo>
                    <a:cubicBezTo>
                      <a:pt x="227572" y="115727"/>
                      <a:pt x="225237" y="115727"/>
                      <a:pt x="225237" y="113435"/>
                    </a:cubicBezTo>
                    <a:cubicBezTo>
                      <a:pt x="222903" y="111144"/>
                      <a:pt x="220570" y="108852"/>
                      <a:pt x="220570" y="106560"/>
                    </a:cubicBezTo>
                    <a:cubicBezTo>
                      <a:pt x="220570" y="106560"/>
                      <a:pt x="218235" y="104269"/>
                      <a:pt x="218235" y="104269"/>
                    </a:cubicBezTo>
                    <a:cubicBezTo>
                      <a:pt x="215901" y="101977"/>
                      <a:pt x="213566" y="99686"/>
                      <a:pt x="211233" y="97394"/>
                    </a:cubicBezTo>
                    <a:cubicBezTo>
                      <a:pt x="211233" y="97394"/>
                      <a:pt x="211233" y="97394"/>
                      <a:pt x="211233" y="97394"/>
                    </a:cubicBezTo>
                    <a:cubicBezTo>
                      <a:pt x="204231" y="88227"/>
                      <a:pt x="194894" y="81353"/>
                      <a:pt x="185559" y="74478"/>
                    </a:cubicBezTo>
                    <a:cubicBezTo>
                      <a:pt x="185559" y="74478"/>
                      <a:pt x="185559" y="74478"/>
                      <a:pt x="183224" y="72186"/>
                    </a:cubicBezTo>
                    <a:cubicBezTo>
                      <a:pt x="180890" y="69894"/>
                      <a:pt x="178555" y="67603"/>
                      <a:pt x="173888" y="65311"/>
                    </a:cubicBezTo>
                    <a:cubicBezTo>
                      <a:pt x="173888" y="65311"/>
                      <a:pt x="173888" y="65311"/>
                      <a:pt x="171553" y="65311"/>
                    </a:cubicBezTo>
                    <a:cubicBezTo>
                      <a:pt x="159883" y="56145"/>
                      <a:pt x="145879" y="46978"/>
                      <a:pt x="131874" y="40103"/>
                    </a:cubicBezTo>
                    <a:cubicBezTo>
                      <a:pt x="131874" y="40103"/>
                      <a:pt x="131874" y="40103"/>
                      <a:pt x="131874" y="40103"/>
                    </a:cubicBezTo>
                    <a:cubicBezTo>
                      <a:pt x="129541" y="37812"/>
                      <a:pt x="124872" y="35520"/>
                      <a:pt x="120204" y="35520"/>
                    </a:cubicBezTo>
                    <a:cubicBezTo>
                      <a:pt x="120204" y="35520"/>
                      <a:pt x="120204" y="35520"/>
                      <a:pt x="120204" y="35520"/>
                    </a:cubicBezTo>
                    <a:cubicBezTo>
                      <a:pt x="106200" y="28645"/>
                      <a:pt x="89861" y="21770"/>
                      <a:pt x="75857" y="17187"/>
                    </a:cubicBezTo>
                    <a:lnTo>
                      <a:pt x="75857" y="17187"/>
                    </a:lnTo>
                    <a:lnTo>
                      <a:pt x="47848" y="30937"/>
                    </a:lnTo>
                    <a:lnTo>
                      <a:pt x="52517" y="67603"/>
                    </a:lnTo>
                    <a:lnTo>
                      <a:pt x="66520" y="63020"/>
                    </a:lnTo>
                    <a:lnTo>
                      <a:pt x="80526" y="72186"/>
                    </a:lnTo>
                    <a:lnTo>
                      <a:pt x="101531" y="69894"/>
                    </a:lnTo>
                    <a:lnTo>
                      <a:pt x="99198" y="90519"/>
                    </a:lnTo>
                    <a:lnTo>
                      <a:pt x="85193" y="120310"/>
                    </a:lnTo>
                    <a:lnTo>
                      <a:pt x="57185" y="134060"/>
                    </a:lnTo>
                    <a:cubicBezTo>
                      <a:pt x="57185" y="134060"/>
                      <a:pt x="71189" y="161559"/>
                      <a:pt x="85193" y="159267"/>
                    </a:cubicBezTo>
                    <a:cubicBezTo>
                      <a:pt x="99198" y="156976"/>
                      <a:pt x="113202" y="140935"/>
                      <a:pt x="113202" y="140935"/>
                    </a:cubicBezTo>
                    <a:lnTo>
                      <a:pt x="113202" y="122602"/>
                    </a:lnTo>
                    <a:lnTo>
                      <a:pt x="134209" y="131768"/>
                    </a:lnTo>
                    <a:lnTo>
                      <a:pt x="145879" y="124893"/>
                    </a:lnTo>
                    <a:lnTo>
                      <a:pt x="152881" y="138643"/>
                    </a:lnTo>
                    <a:lnTo>
                      <a:pt x="164552" y="143226"/>
                    </a:lnTo>
                    <a:lnTo>
                      <a:pt x="185559" y="140935"/>
                    </a:lnTo>
                    <a:lnTo>
                      <a:pt x="192561" y="150101"/>
                    </a:lnTo>
                    <a:lnTo>
                      <a:pt x="211233" y="161559"/>
                    </a:lnTo>
                    <a:lnTo>
                      <a:pt x="218235" y="175309"/>
                    </a:lnTo>
                    <a:lnTo>
                      <a:pt x="192561" y="177600"/>
                    </a:lnTo>
                    <a:lnTo>
                      <a:pt x="159883" y="161559"/>
                    </a:lnTo>
                    <a:lnTo>
                      <a:pt x="92196" y="168434"/>
                    </a:lnTo>
                    <a:lnTo>
                      <a:pt x="59518" y="193642"/>
                    </a:lnTo>
                    <a:lnTo>
                      <a:pt x="17506" y="232600"/>
                    </a:lnTo>
                    <a:lnTo>
                      <a:pt x="38511" y="271557"/>
                    </a:lnTo>
                    <a:lnTo>
                      <a:pt x="24507" y="310514"/>
                    </a:lnTo>
                    <a:cubicBezTo>
                      <a:pt x="24507" y="310514"/>
                      <a:pt x="68855" y="356347"/>
                      <a:pt x="113202" y="344889"/>
                    </a:cubicBezTo>
                    <a:cubicBezTo>
                      <a:pt x="157550" y="335722"/>
                      <a:pt x="159883" y="340306"/>
                      <a:pt x="159883" y="340306"/>
                    </a:cubicBezTo>
                    <a:lnTo>
                      <a:pt x="173888" y="333431"/>
                    </a:lnTo>
                    <a:lnTo>
                      <a:pt x="176222" y="349472"/>
                    </a:lnTo>
                    <a:lnTo>
                      <a:pt x="176222" y="388429"/>
                    </a:lnTo>
                    <a:lnTo>
                      <a:pt x="190226" y="418220"/>
                    </a:lnTo>
                    <a:lnTo>
                      <a:pt x="180890" y="445720"/>
                    </a:lnTo>
                    <a:lnTo>
                      <a:pt x="199563" y="496136"/>
                    </a:lnTo>
                    <a:lnTo>
                      <a:pt x="185559" y="532801"/>
                    </a:lnTo>
                    <a:lnTo>
                      <a:pt x="190226" y="537385"/>
                    </a:lnTo>
                    <a:cubicBezTo>
                      <a:pt x="204231" y="523635"/>
                      <a:pt x="218235" y="507594"/>
                      <a:pt x="229905" y="491552"/>
                    </a:cubicBezTo>
                    <a:cubicBezTo>
                      <a:pt x="229905" y="491552"/>
                      <a:pt x="229905" y="491552"/>
                      <a:pt x="229905" y="491552"/>
                    </a:cubicBezTo>
                    <a:cubicBezTo>
                      <a:pt x="232240" y="486969"/>
                      <a:pt x="234574" y="482386"/>
                      <a:pt x="239242" y="480094"/>
                    </a:cubicBezTo>
                    <a:cubicBezTo>
                      <a:pt x="239242" y="480094"/>
                      <a:pt x="239242" y="480094"/>
                      <a:pt x="239242" y="480094"/>
                    </a:cubicBezTo>
                    <a:cubicBezTo>
                      <a:pt x="241576" y="475511"/>
                      <a:pt x="243910" y="470928"/>
                      <a:pt x="246244" y="468636"/>
                    </a:cubicBezTo>
                    <a:cubicBezTo>
                      <a:pt x="246244" y="468636"/>
                      <a:pt x="246244" y="468636"/>
                      <a:pt x="246244" y="468636"/>
                    </a:cubicBezTo>
                    <a:cubicBezTo>
                      <a:pt x="248577" y="464053"/>
                      <a:pt x="250912" y="459470"/>
                      <a:pt x="253246" y="457178"/>
                    </a:cubicBezTo>
                    <a:cubicBezTo>
                      <a:pt x="253246" y="457178"/>
                      <a:pt x="253246" y="457178"/>
                      <a:pt x="253246" y="454886"/>
                    </a:cubicBezTo>
                    <a:cubicBezTo>
                      <a:pt x="255581" y="450303"/>
                      <a:pt x="257914" y="445720"/>
                      <a:pt x="257914" y="443428"/>
                    </a:cubicBezTo>
                    <a:cubicBezTo>
                      <a:pt x="257914" y="443428"/>
                      <a:pt x="257914" y="441137"/>
                      <a:pt x="257914" y="441137"/>
                    </a:cubicBezTo>
                    <a:cubicBezTo>
                      <a:pt x="260248" y="436553"/>
                      <a:pt x="260248" y="431970"/>
                      <a:pt x="262583" y="429679"/>
                    </a:cubicBezTo>
                    <a:cubicBezTo>
                      <a:pt x="262583" y="429679"/>
                      <a:pt x="262583" y="427387"/>
                      <a:pt x="262583" y="427387"/>
                    </a:cubicBezTo>
                    <a:cubicBezTo>
                      <a:pt x="264916" y="422804"/>
                      <a:pt x="264916" y="420512"/>
                      <a:pt x="267251" y="415929"/>
                    </a:cubicBezTo>
                    <a:cubicBezTo>
                      <a:pt x="267251" y="415929"/>
                      <a:pt x="267251" y="413637"/>
                      <a:pt x="267251" y="413637"/>
                    </a:cubicBezTo>
                    <a:cubicBezTo>
                      <a:pt x="269585" y="409054"/>
                      <a:pt x="269585" y="406762"/>
                      <a:pt x="269585" y="402179"/>
                    </a:cubicBezTo>
                    <a:cubicBezTo>
                      <a:pt x="269585" y="399887"/>
                      <a:pt x="269585" y="399887"/>
                      <a:pt x="269585" y="397596"/>
                    </a:cubicBezTo>
                    <a:cubicBezTo>
                      <a:pt x="269585" y="393013"/>
                      <a:pt x="271918" y="390721"/>
                      <a:pt x="271918" y="386138"/>
                    </a:cubicBezTo>
                    <a:cubicBezTo>
                      <a:pt x="271918" y="383846"/>
                      <a:pt x="271918" y="383846"/>
                      <a:pt x="271918" y="381555"/>
                    </a:cubicBezTo>
                    <a:cubicBezTo>
                      <a:pt x="271918" y="376971"/>
                      <a:pt x="274253" y="374680"/>
                      <a:pt x="274253" y="370097"/>
                    </a:cubicBezTo>
                    <a:cubicBezTo>
                      <a:pt x="274253" y="367805"/>
                      <a:pt x="274253" y="367805"/>
                      <a:pt x="274253" y="365513"/>
                    </a:cubicBezTo>
                    <a:cubicBezTo>
                      <a:pt x="274253" y="360930"/>
                      <a:pt x="274253" y="358639"/>
                      <a:pt x="276587" y="354055"/>
                    </a:cubicBezTo>
                    <a:cubicBezTo>
                      <a:pt x="276587" y="351764"/>
                      <a:pt x="276587" y="351764"/>
                      <a:pt x="276587" y="349472"/>
                    </a:cubicBezTo>
                    <a:cubicBezTo>
                      <a:pt x="276587" y="344889"/>
                      <a:pt x="276587" y="342597"/>
                      <a:pt x="276587" y="338014"/>
                    </a:cubicBezTo>
                    <a:cubicBezTo>
                      <a:pt x="276587" y="335722"/>
                      <a:pt x="276587" y="335722"/>
                      <a:pt x="276587" y="333431"/>
                    </a:cubicBezTo>
                    <a:cubicBezTo>
                      <a:pt x="276587" y="328847"/>
                      <a:pt x="276587" y="321973"/>
                      <a:pt x="276587" y="317389"/>
                    </a:cubicBezTo>
                    <a:cubicBezTo>
                      <a:pt x="276587" y="312806"/>
                      <a:pt x="276587" y="308223"/>
                      <a:pt x="276587" y="303639"/>
                    </a:cubicBezTo>
                    <a:cubicBezTo>
                      <a:pt x="290592" y="296765"/>
                      <a:pt x="290592" y="294473"/>
                      <a:pt x="290592" y="292181"/>
                    </a:cubicBezTo>
                    <a:close/>
                  </a:path>
                </a:pathLst>
              </a:custGeom>
              <a:solidFill>
                <a:srgbClr val="001B8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8" name="任意多边形: 形状 157">
                <a:extLst>
                  <a:ext uri="{FF2B5EF4-FFF2-40B4-BE49-F238E27FC236}">
                    <a16:creationId xmlns:a16="http://schemas.microsoft.com/office/drawing/2014/main" id="{87ADE428-7E4C-498F-A23D-BBB932B7589B}"/>
                  </a:ext>
                </a:extLst>
              </p:cNvPr>
              <p:cNvSpPr/>
              <p:nvPr/>
            </p:nvSpPr>
            <p:spPr>
              <a:xfrm>
                <a:off x="2871687" y="8327778"/>
                <a:ext cx="303429" cy="229162"/>
              </a:xfrm>
              <a:custGeom>
                <a:avLst/>
                <a:gdLst>
                  <a:gd name="connsiteX0" fmla="*/ 288257 w 303428"/>
                  <a:gd name="connsiteY0" fmla="*/ 17187 h 229161"/>
                  <a:gd name="connsiteX1" fmla="*/ 141211 w 303428"/>
                  <a:gd name="connsiteY1" fmla="*/ 65311 h 229161"/>
                  <a:gd name="connsiteX2" fmla="*/ 141211 w 303428"/>
                  <a:gd name="connsiteY2" fmla="*/ 65311 h 229161"/>
                  <a:gd name="connsiteX3" fmla="*/ 82859 w 303428"/>
                  <a:gd name="connsiteY3" fmla="*/ 113435 h 229161"/>
                  <a:gd name="connsiteX4" fmla="*/ 82859 w 303428"/>
                  <a:gd name="connsiteY4" fmla="*/ 113435 h 229161"/>
                  <a:gd name="connsiteX5" fmla="*/ 17506 w 303428"/>
                  <a:gd name="connsiteY5" fmla="*/ 211975 h 229161"/>
                  <a:gd name="connsiteX6" fmla="*/ 52517 w 303428"/>
                  <a:gd name="connsiteY6" fmla="*/ 223433 h 229161"/>
                  <a:gd name="connsiteX7" fmla="*/ 66520 w 303428"/>
                  <a:gd name="connsiteY7" fmla="*/ 230308 h 229161"/>
                  <a:gd name="connsiteX8" fmla="*/ 78191 w 303428"/>
                  <a:gd name="connsiteY8" fmla="*/ 216558 h 229161"/>
                  <a:gd name="connsiteX9" fmla="*/ 66520 w 303428"/>
                  <a:gd name="connsiteY9" fmla="*/ 173017 h 229161"/>
                  <a:gd name="connsiteX10" fmla="*/ 82859 w 303428"/>
                  <a:gd name="connsiteY10" fmla="*/ 150101 h 229161"/>
                  <a:gd name="connsiteX11" fmla="*/ 108533 w 303428"/>
                  <a:gd name="connsiteY11" fmla="*/ 113435 h 229161"/>
                  <a:gd name="connsiteX12" fmla="*/ 213566 w 303428"/>
                  <a:gd name="connsiteY12" fmla="*/ 90519 h 229161"/>
                  <a:gd name="connsiteX13" fmla="*/ 234574 w 303428"/>
                  <a:gd name="connsiteY13" fmla="*/ 69894 h 229161"/>
                  <a:gd name="connsiteX14" fmla="*/ 255581 w 303428"/>
                  <a:gd name="connsiteY14" fmla="*/ 53853 h 229161"/>
                  <a:gd name="connsiteX15" fmla="*/ 283588 w 303428"/>
                  <a:gd name="connsiteY15" fmla="*/ 42395 h 229161"/>
                  <a:gd name="connsiteX16" fmla="*/ 288257 w 303428"/>
                  <a:gd name="connsiteY16" fmla="*/ 17187 h 229161"/>
                  <a:gd name="connsiteX17" fmla="*/ 288257 w 303428"/>
                  <a:gd name="connsiteY17" fmla="*/ 17187 h 229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3428" h="229161">
                    <a:moveTo>
                      <a:pt x="288257" y="17187"/>
                    </a:moveTo>
                    <a:cubicBezTo>
                      <a:pt x="234574" y="21770"/>
                      <a:pt x="183224" y="37812"/>
                      <a:pt x="141211" y="65311"/>
                    </a:cubicBezTo>
                    <a:cubicBezTo>
                      <a:pt x="141211" y="65311"/>
                      <a:pt x="141211" y="65311"/>
                      <a:pt x="141211" y="65311"/>
                    </a:cubicBezTo>
                    <a:cubicBezTo>
                      <a:pt x="120204" y="79061"/>
                      <a:pt x="99198" y="95102"/>
                      <a:pt x="82859" y="113435"/>
                    </a:cubicBezTo>
                    <a:cubicBezTo>
                      <a:pt x="82859" y="113435"/>
                      <a:pt x="82859" y="113435"/>
                      <a:pt x="82859" y="113435"/>
                    </a:cubicBezTo>
                    <a:cubicBezTo>
                      <a:pt x="54850" y="140934"/>
                      <a:pt x="33844" y="175309"/>
                      <a:pt x="17506" y="211975"/>
                    </a:cubicBezTo>
                    <a:lnTo>
                      <a:pt x="52517" y="223433"/>
                    </a:lnTo>
                    <a:lnTo>
                      <a:pt x="66520" y="230308"/>
                    </a:lnTo>
                    <a:lnTo>
                      <a:pt x="78191" y="216558"/>
                    </a:lnTo>
                    <a:lnTo>
                      <a:pt x="66520" y="173017"/>
                    </a:lnTo>
                    <a:lnTo>
                      <a:pt x="82859" y="150101"/>
                    </a:lnTo>
                    <a:lnTo>
                      <a:pt x="108533" y="113435"/>
                    </a:lnTo>
                    <a:lnTo>
                      <a:pt x="213566" y="90519"/>
                    </a:lnTo>
                    <a:lnTo>
                      <a:pt x="234574" y="69894"/>
                    </a:lnTo>
                    <a:lnTo>
                      <a:pt x="255581" y="53853"/>
                    </a:lnTo>
                    <a:lnTo>
                      <a:pt x="283588" y="42395"/>
                    </a:lnTo>
                    <a:lnTo>
                      <a:pt x="288257" y="17187"/>
                    </a:lnTo>
                    <a:cubicBezTo>
                      <a:pt x="288257" y="17187"/>
                      <a:pt x="288257" y="17187"/>
                      <a:pt x="288257" y="17187"/>
                    </a:cubicBezTo>
                    <a:close/>
                  </a:path>
                </a:pathLst>
              </a:custGeom>
              <a:solidFill>
                <a:srgbClr val="001B8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9" name="任意多边形: 形状 158">
                <a:extLst>
                  <a:ext uri="{FF2B5EF4-FFF2-40B4-BE49-F238E27FC236}">
                    <a16:creationId xmlns:a16="http://schemas.microsoft.com/office/drawing/2014/main" id="{9AA1FD6A-D526-4950-871E-0F13691E4692}"/>
                  </a:ext>
                </a:extLst>
              </p:cNvPr>
              <p:cNvSpPr/>
              <p:nvPr/>
            </p:nvSpPr>
            <p:spPr>
              <a:xfrm>
                <a:off x="2850680" y="8552357"/>
                <a:ext cx="280088" cy="389575"/>
              </a:xfrm>
              <a:custGeom>
                <a:avLst/>
                <a:gdLst>
                  <a:gd name="connsiteX0" fmla="*/ 176222 w 280088"/>
                  <a:gd name="connsiteY0" fmla="*/ 372388 h 389575"/>
                  <a:gd name="connsiteX1" fmla="*/ 204231 w 280088"/>
                  <a:gd name="connsiteY1" fmla="*/ 349472 h 389575"/>
                  <a:gd name="connsiteX2" fmla="*/ 225238 w 280088"/>
                  <a:gd name="connsiteY2" fmla="*/ 289890 h 389575"/>
                  <a:gd name="connsiteX3" fmla="*/ 257914 w 280088"/>
                  <a:gd name="connsiteY3" fmla="*/ 269265 h 389575"/>
                  <a:gd name="connsiteX4" fmla="*/ 269585 w 280088"/>
                  <a:gd name="connsiteY4" fmla="*/ 218850 h 389575"/>
                  <a:gd name="connsiteX5" fmla="*/ 283590 w 280088"/>
                  <a:gd name="connsiteY5" fmla="*/ 179892 h 389575"/>
                  <a:gd name="connsiteX6" fmla="*/ 229907 w 280088"/>
                  <a:gd name="connsiteY6" fmla="*/ 161559 h 389575"/>
                  <a:gd name="connsiteX7" fmla="*/ 213568 w 280088"/>
                  <a:gd name="connsiteY7" fmla="*/ 138643 h 389575"/>
                  <a:gd name="connsiteX8" fmla="*/ 204231 w 280088"/>
                  <a:gd name="connsiteY8" fmla="*/ 120310 h 389575"/>
                  <a:gd name="connsiteX9" fmla="*/ 150548 w 280088"/>
                  <a:gd name="connsiteY9" fmla="*/ 106560 h 389575"/>
                  <a:gd name="connsiteX10" fmla="*/ 136544 w 280088"/>
                  <a:gd name="connsiteY10" fmla="*/ 92811 h 389575"/>
                  <a:gd name="connsiteX11" fmla="*/ 108535 w 280088"/>
                  <a:gd name="connsiteY11" fmla="*/ 90519 h 389575"/>
                  <a:gd name="connsiteX12" fmla="*/ 96864 w 280088"/>
                  <a:gd name="connsiteY12" fmla="*/ 83644 h 389575"/>
                  <a:gd name="connsiteX13" fmla="*/ 106200 w 280088"/>
                  <a:gd name="connsiteY13" fmla="*/ 76769 h 389575"/>
                  <a:gd name="connsiteX14" fmla="*/ 94529 w 280088"/>
                  <a:gd name="connsiteY14" fmla="*/ 79061 h 389575"/>
                  <a:gd name="connsiteX15" fmla="*/ 82859 w 280088"/>
                  <a:gd name="connsiteY15" fmla="*/ 88227 h 389575"/>
                  <a:gd name="connsiteX16" fmla="*/ 73524 w 280088"/>
                  <a:gd name="connsiteY16" fmla="*/ 97394 h 389575"/>
                  <a:gd name="connsiteX17" fmla="*/ 54851 w 280088"/>
                  <a:gd name="connsiteY17" fmla="*/ 99685 h 389575"/>
                  <a:gd name="connsiteX18" fmla="*/ 33844 w 280088"/>
                  <a:gd name="connsiteY18" fmla="*/ 92811 h 389575"/>
                  <a:gd name="connsiteX19" fmla="*/ 26842 w 280088"/>
                  <a:gd name="connsiteY19" fmla="*/ 56145 h 389575"/>
                  <a:gd name="connsiteX20" fmla="*/ 38513 w 280088"/>
                  <a:gd name="connsiteY20" fmla="*/ 35520 h 389575"/>
                  <a:gd name="connsiteX21" fmla="*/ 31511 w 280088"/>
                  <a:gd name="connsiteY21" fmla="*/ 17187 h 389575"/>
                  <a:gd name="connsiteX22" fmla="*/ 29176 w 280088"/>
                  <a:gd name="connsiteY22" fmla="*/ 17187 h 389575"/>
                  <a:gd name="connsiteX23" fmla="*/ 29176 w 280088"/>
                  <a:gd name="connsiteY23" fmla="*/ 17187 h 389575"/>
                  <a:gd name="connsiteX24" fmla="*/ 22174 w 280088"/>
                  <a:gd name="connsiteY24" fmla="*/ 44686 h 389575"/>
                  <a:gd name="connsiteX25" fmla="*/ 22174 w 280088"/>
                  <a:gd name="connsiteY25" fmla="*/ 46978 h 389575"/>
                  <a:gd name="connsiteX26" fmla="*/ 19840 w 280088"/>
                  <a:gd name="connsiteY26" fmla="*/ 60728 h 389575"/>
                  <a:gd name="connsiteX27" fmla="*/ 19840 w 280088"/>
                  <a:gd name="connsiteY27" fmla="*/ 65311 h 389575"/>
                  <a:gd name="connsiteX28" fmla="*/ 17506 w 280088"/>
                  <a:gd name="connsiteY28" fmla="*/ 76769 h 389575"/>
                  <a:gd name="connsiteX29" fmla="*/ 17506 w 280088"/>
                  <a:gd name="connsiteY29" fmla="*/ 76769 h 389575"/>
                  <a:gd name="connsiteX30" fmla="*/ 22174 w 280088"/>
                  <a:gd name="connsiteY30" fmla="*/ 81353 h 389575"/>
                  <a:gd name="connsiteX31" fmla="*/ 33844 w 280088"/>
                  <a:gd name="connsiteY31" fmla="*/ 99685 h 389575"/>
                  <a:gd name="connsiteX32" fmla="*/ 59518 w 280088"/>
                  <a:gd name="connsiteY32" fmla="*/ 122601 h 389575"/>
                  <a:gd name="connsiteX33" fmla="*/ 47848 w 280088"/>
                  <a:gd name="connsiteY33" fmla="*/ 159267 h 389575"/>
                  <a:gd name="connsiteX34" fmla="*/ 43181 w 280088"/>
                  <a:gd name="connsiteY34" fmla="*/ 184475 h 389575"/>
                  <a:gd name="connsiteX35" fmla="*/ 96864 w 280088"/>
                  <a:gd name="connsiteY35" fmla="*/ 246349 h 389575"/>
                  <a:gd name="connsiteX36" fmla="*/ 101533 w 280088"/>
                  <a:gd name="connsiteY36" fmla="*/ 266973 h 389575"/>
                  <a:gd name="connsiteX37" fmla="*/ 115537 w 280088"/>
                  <a:gd name="connsiteY37" fmla="*/ 278432 h 389575"/>
                  <a:gd name="connsiteX38" fmla="*/ 113203 w 280088"/>
                  <a:gd name="connsiteY38" fmla="*/ 328847 h 389575"/>
                  <a:gd name="connsiteX39" fmla="*/ 113203 w 280088"/>
                  <a:gd name="connsiteY39" fmla="*/ 333431 h 389575"/>
                  <a:gd name="connsiteX40" fmla="*/ 113203 w 280088"/>
                  <a:gd name="connsiteY40" fmla="*/ 333431 h 389575"/>
                  <a:gd name="connsiteX41" fmla="*/ 127207 w 280088"/>
                  <a:gd name="connsiteY41" fmla="*/ 347180 h 389575"/>
                  <a:gd name="connsiteX42" fmla="*/ 127207 w 280088"/>
                  <a:gd name="connsiteY42" fmla="*/ 347180 h 389575"/>
                  <a:gd name="connsiteX43" fmla="*/ 159885 w 280088"/>
                  <a:gd name="connsiteY43" fmla="*/ 372388 h 389575"/>
                  <a:gd name="connsiteX44" fmla="*/ 159885 w 280088"/>
                  <a:gd name="connsiteY44" fmla="*/ 372388 h 389575"/>
                  <a:gd name="connsiteX45" fmla="*/ 178557 w 280088"/>
                  <a:gd name="connsiteY45" fmla="*/ 383846 h 389575"/>
                  <a:gd name="connsiteX46" fmla="*/ 178557 w 280088"/>
                  <a:gd name="connsiteY46" fmla="*/ 383846 h 389575"/>
                  <a:gd name="connsiteX47" fmla="*/ 176222 w 280088"/>
                  <a:gd name="connsiteY47" fmla="*/ 372388 h 38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80088" h="389575">
                    <a:moveTo>
                      <a:pt x="176222" y="372388"/>
                    </a:moveTo>
                    <a:lnTo>
                      <a:pt x="204231" y="349472"/>
                    </a:lnTo>
                    <a:lnTo>
                      <a:pt x="225238" y="289890"/>
                    </a:lnTo>
                    <a:lnTo>
                      <a:pt x="257914" y="269265"/>
                    </a:lnTo>
                    <a:cubicBezTo>
                      <a:pt x="257914" y="269265"/>
                      <a:pt x="269585" y="250932"/>
                      <a:pt x="269585" y="218850"/>
                    </a:cubicBezTo>
                    <a:cubicBezTo>
                      <a:pt x="269585" y="218850"/>
                      <a:pt x="290592" y="200517"/>
                      <a:pt x="283590" y="179892"/>
                    </a:cubicBezTo>
                    <a:lnTo>
                      <a:pt x="229907" y="161559"/>
                    </a:lnTo>
                    <a:lnTo>
                      <a:pt x="213568" y="138643"/>
                    </a:lnTo>
                    <a:lnTo>
                      <a:pt x="204231" y="120310"/>
                    </a:lnTo>
                    <a:lnTo>
                      <a:pt x="150548" y="106560"/>
                    </a:lnTo>
                    <a:lnTo>
                      <a:pt x="136544" y="92811"/>
                    </a:lnTo>
                    <a:lnTo>
                      <a:pt x="108535" y="90519"/>
                    </a:lnTo>
                    <a:lnTo>
                      <a:pt x="96864" y="83644"/>
                    </a:lnTo>
                    <a:lnTo>
                      <a:pt x="106200" y="76769"/>
                    </a:lnTo>
                    <a:lnTo>
                      <a:pt x="94529" y="79061"/>
                    </a:lnTo>
                    <a:lnTo>
                      <a:pt x="82859" y="88227"/>
                    </a:lnTo>
                    <a:lnTo>
                      <a:pt x="73524" y="97394"/>
                    </a:lnTo>
                    <a:lnTo>
                      <a:pt x="54851" y="99685"/>
                    </a:lnTo>
                    <a:lnTo>
                      <a:pt x="33844" y="92811"/>
                    </a:lnTo>
                    <a:lnTo>
                      <a:pt x="26842" y="56145"/>
                    </a:lnTo>
                    <a:lnTo>
                      <a:pt x="38513" y="35520"/>
                    </a:lnTo>
                    <a:lnTo>
                      <a:pt x="31511" y="17187"/>
                    </a:lnTo>
                    <a:lnTo>
                      <a:pt x="29176" y="17187"/>
                    </a:lnTo>
                    <a:lnTo>
                      <a:pt x="29176" y="17187"/>
                    </a:lnTo>
                    <a:cubicBezTo>
                      <a:pt x="26842" y="26353"/>
                      <a:pt x="24507" y="35520"/>
                      <a:pt x="22174" y="44686"/>
                    </a:cubicBezTo>
                    <a:cubicBezTo>
                      <a:pt x="22174" y="44686"/>
                      <a:pt x="22174" y="44686"/>
                      <a:pt x="22174" y="46978"/>
                    </a:cubicBezTo>
                    <a:cubicBezTo>
                      <a:pt x="22174" y="51561"/>
                      <a:pt x="19840" y="56145"/>
                      <a:pt x="19840" y="60728"/>
                    </a:cubicBezTo>
                    <a:cubicBezTo>
                      <a:pt x="19840" y="63020"/>
                      <a:pt x="19840" y="63020"/>
                      <a:pt x="19840" y="65311"/>
                    </a:cubicBezTo>
                    <a:cubicBezTo>
                      <a:pt x="19840" y="69894"/>
                      <a:pt x="19840" y="72186"/>
                      <a:pt x="17506" y="76769"/>
                    </a:cubicBezTo>
                    <a:lnTo>
                      <a:pt x="17506" y="76769"/>
                    </a:lnTo>
                    <a:cubicBezTo>
                      <a:pt x="19840" y="79061"/>
                      <a:pt x="22174" y="81353"/>
                      <a:pt x="22174" y="81353"/>
                    </a:cubicBezTo>
                    <a:lnTo>
                      <a:pt x="33844" y="99685"/>
                    </a:lnTo>
                    <a:lnTo>
                      <a:pt x="59518" y="122601"/>
                    </a:lnTo>
                    <a:lnTo>
                      <a:pt x="47848" y="159267"/>
                    </a:lnTo>
                    <a:lnTo>
                      <a:pt x="43181" y="184475"/>
                    </a:lnTo>
                    <a:cubicBezTo>
                      <a:pt x="43181" y="184475"/>
                      <a:pt x="50183" y="228016"/>
                      <a:pt x="96864" y="246349"/>
                    </a:cubicBezTo>
                    <a:lnTo>
                      <a:pt x="101533" y="266973"/>
                    </a:lnTo>
                    <a:cubicBezTo>
                      <a:pt x="101533" y="266973"/>
                      <a:pt x="103866" y="276140"/>
                      <a:pt x="115537" y="278432"/>
                    </a:cubicBezTo>
                    <a:lnTo>
                      <a:pt x="113203" y="328847"/>
                    </a:lnTo>
                    <a:cubicBezTo>
                      <a:pt x="113203" y="328847"/>
                      <a:pt x="113203" y="331139"/>
                      <a:pt x="113203" y="333431"/>
                    </a:cubicBezTo>
                    <a:lnTo>
                      <a:pt x="113203" y="333431"/>
                    </a:lnTo>
                    <a:cubicBezTo>
                      <a:pt x="117870" y="338014"/>
                      <a:pt x="122539" y="342597"/>
                      <a:pt x="127207" y="347180"/>
                    </a:cubicBezTo>
                    <a:cubicBezTo>
                      <a:pt x="127207" y="347180"/>
                      <a:pt x="127207" y="347180"/>
                      <a:pt x="127207" y="347180"/>
                    </a:cubicBezTo>
                    <a:cubicBezTo>
                      <a:pt x="136544" y="356347"/>
                      <a:pt x="148214" y="363221"/>
                      <a:pt x="159885" y="372388"/>
                    </a:cubicBezTo>
                    <a:cubicBezTo>
                      <a:pt x="159885" y="372388"/>
                      <a:pt x="159885" y="372388"/>
                      <a:pt x="159885" y="372388"/>
                    </a:cubicBezTo>
                    <a:cubicBezTo>
                      <a:pt x="164552" y="376971"/>
                      <a:pt x="171555" y="379263"/>
                      <a:pt x="178557" y="383846"/>
                    </a:cubicBezTo>
                    <a:lnTo>
                      <a:pt x="178557" y="383846"/>
                    </a:lnTo>
                    <a:lnTo>
                      <a:pt x="176222" y="372388"/>
                    </a:lnTo>
                    <a:close/>
                  </a:path>
                </a:pathLst>
              </a:custGeom>
              <a:solidFill>
                <a:srgbClr val="001B8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0" name="任意多边形: 形状 159">
                <a:extLst>
                  <a:ext uri="{FF2B5EF4-FFF2-40B4-BE49-F238E27FC236}">
                    <a16:creationId xmlns:a16="http://schemas.microsoft.com/office/drawing/2014/main" id="{E5FFACFE-3D29-43B1-8F0C-A45AFF2BC21A}"/>
                  </a:ext>
                </a:extLst>
              </p:cNvPr>
              <p:cNvSpPr/>
              <p:nvPr/>
            </p:nvSpPr>
            <p:spPr>
              <a:xfrm>
                <a:off x="1174672" y="10186281"/>
                <a:ext cx="606858" cy="366659"/>
              </a:xfrm>
              <a:custGeom>
                <a:avLst/>
                <a:gdLst>
                  <a:gd name="connsiteX0" fmla="*/ 73670 w 606857"/>
                  <a:gd name="connsiteY0" fmla="*/ 354055 h 366658"/>
                  <a:gd name="connsiteX1" fmla="*/ 542818 w 606857"/>
                  <a:gd name="connsiteY1" fmla="*/ 354055 h 366658"/>
                  <a:gd name="connsiteX2" fmla="*/ 598836 w 606857"/>
                  <a:gd name="connsiteY2" fmla="*/ 299056 h 366658"/>
                  <a:gd name="connsiteX3" fmla="*/ 598836 w 606857"/>
                  <a:gd name="connsiteY3" fmla="*/ 72186 h 366658"/>
                  <a:gd name="connsiteX4" fmla="*/ 542818 w 606857"/>
                  <a:gd name="connsiteY4" fmla="*/ 17187 h 366658"/>
                  <a:gd name="connsiteX5" fmla="*/ 73670 w 606857"/>
                  <a:gd name="connsiteY5" fmla="*/ 17187 h 366658"/>
                  <a:gd name="connsiteX6" fmla="*/ 17653 w 606857"/>
                  <a:gd name="connsiteY6" fmla="*/ 72186 h 366658"/>
                  <a:gd name="connsiteX7" fmla="*/ 17653 w 606857"/>
                  <a:gd name="connsiteY7" fmla="*/ 296764 h 366658"/>
                  <a:gd name="connsiteX8" fmla="*/ 73670 w 606857"/>
                  <a:gd name="connsiteY8" fmla="*/ 354055 h 36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6857" h="366658">
                    <a:moveTo>
                      <a:pt x="73670" y="354055"/>
                    </a:moveTo>
                    <a:lnTo>
                      <a:pt x="542818" y="354055"/>
                    </a:lnTo>
                    <a:cubicBezTo>
                      <a:pt x="573161" y="354055"/>
                      <a:pt x="598836" y="328847"/>
                      <a:pt x="598836" y="299056"/>
                    </a:cubicBezTo>
                    <a:lnTo>
                      <a:pt x="598836" y="72186"/>
                    </a:lnTo>
                    <a:cubicBezTo>
                      <a:pt x="598836" y="42395"/>
                      <a:pt x="573161" y="17187"/>
                      <a:pt x="542818" y="17187"/>
                    </a:cubicBezTo>
                    <a:lnTo>
                      <a:pt x="73670" y="17187"/>
                    </a:lnTo>
                    <a:cubicBezTo>
                      <a:pt x="43328" y="17187"/>
                      <a:pt x="17653" y="42395"/>
                      <a:pt x="17653" y="72186"/>
                    </a:cubicBezTo>
                    <a:lnTo>
                      <a:pt x="17653" y="296764"/>
                    </a:lnTo>
                    <a:cubicBezTo>
                      <a:pt x="15319" y="328847"/>
                      <a:pt x="40994" y="354055"/>
                      <a:pt x="73670" y="354055"/>
                    </a:cubicBezTo>
                    <a:close/>
                  </a:path>
                </a:pathLst>
              </a:custGeom>
              <a:solidFill>
                <a:srgbClr val="005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1" name="任意多边形: 形状 160">
                <a:extLst>
                  <a:ext uri="{FF2B5EF4-FFF2-40B4-BE49-F238E27FC236}">
                    <a16:creationId xmlns:a16="http://schemas.microsoft.com/office/drawing/2014/main" id="{0AA54FC1-43E7-4F3A-947E-536B828FD6E5}"/>
                  </a:ext>
                </a:extLst>
              </p:cNvPr>
              <p:cNvSpPr/>
              <p:nvPr/>
            </p:nvSpPr>
            <p:spPr>
              <a:xfrm>
                <a:off x="1193492" y="10186281"/>
                <a:ext cx="560176" cy="297910"/>
              </a:xfrm>
              <a:custGeom>
                <a:avLst/>
                <a:gdLst>
                  <a:gd name="connsiteX0" fmla="*/ 17506 w 560176"/>
                  <a:gd name="connsiteY0" fmla="*/ 33228 h 297910"/>
                  <a:gd name="connsiteX1" fmla="*/ 57185 w 560176"/>
                  <a:gd name="connsiteY1" fmla="*/ 17187 h 297910"/>
                  <a:gd name="connsiteX2" fmla="*/ 516997 w 560176"/>
                  <a:gd name="connsiteY2" fmla="*/ 17187 h 297910"/>
                  <a:gd name="connsiteX3" fmla="*/ 559010 w 560176"/>
                  <a:gd name="connsiteY3" fmla="*/ 35520 h 297910"/>
                  <a:gd name="connsiteX4" fmla="*/ 290592 w 560176"/>
                  <a:gd name="connsiteY4" fmla="*/ 301348 h 297910"/>
                  <a:gd name="connsiteX5" fmla="*/ 17506 w 560176"/>
                  <a:gd name="connsiteY5" fmla="*/ 33228 h 297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0176" h="297910">
                    <a:moveTo>
                      <a:pt x="17506" y="33228"/>
                    </a:moveTo>
                    <a:cubicBezTo>
                      <a:pt x="29176" y="24062"/>
                      <a:pt x="43180" y="17187"/>
                      <a:pt x="57185" y="17187"/>
                    </a:cubicBezTo>
                    <a:lnTo>
                      <a:pt x="516997" y="17187"/>
                    </a:lnTo>
                    <a:cubicBezTo>
                      <a:pt x="533335" y="17187"/>
                      <a:pt x="549674" y="24062"/>
                      <a:pt x="559010" y="35520"/>
                    </a:cubicBezTo>
                    <a:lnTo>
                      <a:pt x="290592" y="301348"/>
                    </a:lnTo>
                    <a:lnTo>
                      <a:pt x="17506" y="33228"/>
                    </a:lnTo>
                    <a:close/>
                  </a:path>
                </a:pathLst>
              </a:custGeom>
              <a:solidFill>
                <a:srgbClr val="0023C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2" name="任意多边形: 形状 161">
                <a:extLst>
                  <a:ext uri="{FF2B5EF4-FFF2-40B4-BE49-F238E27FC236}">
                    <a16:creationId xmlns:a16="http://schemas.microsoft.com/office/drawing/2014/main" id="{C18E8DB8-0FF2-4ADB-A5EF-6B3FF72013D1}"/>
                  </a:ext>
                </a:extLst>
              </p:cNvPr>
              <p:cNvSpPr/>
              <p:nvPr/>
            </p:nvSpPr>
            <p:spPr>
              <a:xfrm>
                <a:off x="1247176" y="9918162"/>
                <a:ext cx="443473" cy="527072"/>
              </a:xfrm>
              <a:custGeom>
                <a:avLst/>
                <a:gdLst>
                  <a:gd name="connsiteX0" fmla="*/ 295260 w 443472"/>
                  <a:gd name="connsiteY0" fmla="*/ 512177 h 527072"/>
                  <a:gd name="connsiteX1" fmla="*/ 178556 w 443472"/>
                  <a:gd name="connsiteY1" fmla="*/ 512177 h 527072"/>
                  <a:gd name="connsiteX2" fmla="*/ 17506 w 443472"/>
                  <a:gd name="connsiteY2" fmla="*/ 354055 h 527072"/>
                  <a:gd name="connsiteX3" fmla="*/ 17506 w 443472"/>
                  <a:gd name="connsiteY3" fmla="*/ 49270 h 527072"/>
                  <a:gd name="connsiteX4" fmla="*/ 50182 w 443472"/>
                  <a:gd name="connsiteY4" fmla="*/ 17187 h 527072"/>
                  <a:gd name="connsiteX5" fmla="*/ 411963 w 443472"/>
                  <a:gd name="connsiteY5" fmla="*/ 17187 h 527072"/>
                  <a:gd name="connsiteX6" fmla="*/ 444640 w 443472"/>
                  <a:gd name="connsiteY6" fmla="*/ 49270 h 527072"/>
                  <a:gd name="connsiteX7" fmla="*/ 444640 w 443472"/>
                  <a:gd name="connsiteY7" fmla="*/ 363222 h 527072"/>
                  <a:gd name="connsiteX8" fmla="*/ 295260 w 443472"/>
                  <a:gd name="connsiteY8" fmla="*/ 512177 h 527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3472" h="527072">
                    <a:moveTo>
                      <a:pt x="295260" y="512177"/>
                    </a:moveTo>
                    <a:lnTo>
                      <a:pt x="178556" y="512177"/>
                    </a:lnTo>
                    <a:lnTo>
                      <a:pt x="17506" y="354055"/>
                    </a:lnTo>
                    <a:lnTo>
                      <a:pt x="17506" y="49270"/>
                    </a:lnTo>
                    <a:cubicBezTo>
                      <a:pt x="17506" y="30937"/>
                      <a:pt x="31510" y="17187"/>
                      <a:pt x="50182" y="17187"/>
                    </a:cubicBezTo>
                    <a:lnTo>
                      <a:pt x="411963" y="17187"/>
                    </a:lnTo>
                    <a:cubicBezTo>
                      <a:pt x="430635" y="17187"/>
                      <a:pt x="444640" y="30937"/>
                      <a:pt x="444640" y="49270"/>
                    </a:cubicBezTo>
                    <a:lnTo>
                      <a:pt x="444640" y="363222"/>
                    </a:lnTo>
                    <a:lnTo>
                      <a:pt x="295260" y="512177"/>
                    </a:lnTo>
                    <a:close/>
                  </a:path>
                </a:pathLst>
              </a:custGeom>
              <a:solidFill>
                <a:srgbClr val="E3F9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3" name="任意多边形: 形状 162">
                <a:extLst>
                  <a:ext uri="{FF2B5EF4-FFF2-40B4-BE49-F238E27FC236}">
                    <a16:creationId xmlns:a16="http://schemas.microsoft.com/office/drawing/2014/main" id="{7F10AB22-8349-422E-B1E6-4AF0646A1787}"/>
                  </a:ext>
                </a:extLst>
              </p:cNvPr>
              <p:cNvSpPr/>
              <p:nvPr/>
            </p:nvSpPr>
            <p:spPr>
              <a:xfrm>
                <a:off x="1268182" y="10103783"/>
                <a:ext cx="443473" cy="252078"/>
              </a:xfrm>
              <a:custGeom>
                <a:avLst/>
                <a:gdLst>
                  <a:gd name="connsiteX0" fmla="*/ 423633 w 443472"/>
                  <a:gd name="connsiteY0" fmla="*/ 17187 h 252078"/>
                  <a:gd name="connsiteX1" fmla="*/ 297594 w 443472"/>
                  <a:gd name="connsiteY1" fmla="*/ 127185 h 252078"/>
                  <a:gd name="connsiteX2" fmla="*/ 267251 w 443472"/>
                  <a:gd name="connsiteY2" fmla="*/ 95102 h 252078"/>
                  <a:gd name="connsiteX3" fmla="*/ 234574 w 443472"/>
                  <a:gd name="connsiteY3" fmla="*/ 92810 h 252078"/>
                  <a:gd name="connsiteX4" fmla="*/ 134209 w 443472"/>
                  <a:gd name="connsiteY4" fmla="*/ 179892 h 252078"/>
                  <a:gd name="connsiteX5" fmla="*/ 101532 w 443472"/>
                  <a:gd name="connsiteY5" fmla="*/ 145518 h 252078"/>
                  <a:gd name="connsiteX6" fmla="*/ 68855 w 443472"/>
                  <a:gd name="connsiteY6" fmla="*/ 143226 h 252078"/>
                  <a:gd name="connsiteX7" fmla="*/ 17506 w 443472"/>
                  <a:gd name="connsiteY7" fmla="*/ 189059 h 252078"/>
                  <a:gd name="connsiteX8" fmla="*/ 52517 w 443472"/>
                  <a:gd name="connsiteY8" fmla="*/ 223433 h 252078"/>
                  <a:gd name="connsiteX9" fmla="*/ 87528 w 443472"/>
                  <a:gd name="connsiteY9" fmla="*/ 193642 h 252078"/>
                  <a:gd name="connsiteX10" fmla="*/ 120204 w 443472"/>
                  <a:gd name="connsiteY10" fmla="*/ 228016 h 252078"/>
                  <a:gd name="connsiteX11" fmla="*/ 152881 w 443472"/>
                  <a:gd name="connsiteY11" fmla="*/ 230307 h 252078"/>
                  <a:gd name="connsiteX12" fmla="*/ 253247 w 443472"/>
                  <a:gd name="connsiteY12" fmla="*/ 143226 h 252078"/>
                  <a:gd name="connsiteX13" fmla="*/ 283589 w 443472"/>
                  <a:gd name="connsiteY13" fmla="*/ 175309 h 252078"/>
                  <a:gd name="connsiteX14" fmla="*/ 316266 w 443472"/>
                  <a:gd name="connsiteY14" fmla="*/ 177600 h 252078"/>
                  <a:gd name="connsiteX15" fmla="*/ 425967 w 443472"/>
                  <a:gd name="connsiteY15" fmla="*/ 83644 h 252078"/>
                  <a:gd name="connsiteX16" fmla="*/ 425967 w 443472"/>
                  <a:gd name="connsiteY16" fmla="*/ 17187 h 252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43472" h="252078">
                    <a:moveTo>
                      <a:pt x="423633" y="17187"/>
                    </a:moveTo>
                    <a:lnTo>
                      <a:pt x="297594" y="127185"/>
                    </a:lnTo>
                    <a:lnTo>
                      <a:pt x="267251" y="95102"/>
                    </a:lnTo>
                    <a:cubicBezTo>
                      <a:pt x="257914" y="85936"/>
                      <a:pt x="243910" y="83644"/>
                      <a:pt x="234574" y="92810"/>
                    </a:cubicBezTo>
                    <a:lnTo>
                      <a:pt x="134209" y="179892"/>
                    </a:lnTo>
                    <a:lnTo>
                      <a:pt x="101532" y="145518"/>
                    </a:lnTo>
                    <a:cubicBezTo>
                      <a:pt x="92196" y="136352"/>
                      <a:pt x="78191" y="134060"/>
                      <a:pt x="68855" y="143226"/>
                    </a:cubicBezTo>
                    <a:lnTo>
                      <a:pt x="17506" y="189059"/>
                    </a:lnTo>
                    <a:lnTo>
                      <a:pt x="52517" y="223433"/>
                    </a:lnTo>
                    <a:lnTo>
                      <a:pt x="87528" y="193642"/>
                    </a:lnTo>
                    <a:lnTo>
                      <a:pt x="120204" y="228016"/>
                    </a:lnTo>
                    <a:cubicBezTo>
                      <a:pt x="129541" y="237183"/>
                      <a:pt x="143545" y="239474"/>
                      <a:pt x="152881" y="230307"/>
                    </a:cubicBezTo>
                    <a:lnTo>
                      <a:pt x="253247" y="143226"/>
                    </a:lnTo>
                    <a:lnTo>
                      <a:pt x="283589" y="175309"/>
                    </a:lnTo>
                    <a:cubicBezTo>
                      <a:pt x="292925" y="184475"/>
                      <a:pt x="306930" y="186767"/>
                      <a:pt x="316266" y="177600"/>
                    </a:cubicBezTo>
                    <a:lnTo>
                      <a:pt x="425967" y="83644"/>
                    </a:lnTo>
                    <a:lnTo>
                      <a:pt x="425967" y="17187"/>
                    </a:lnTo>
                    <a:close/>
                  </a:path>
                </a:pathLst>
              </a:custGeom>
              <a:solidFill>
                <a:srgbClr val="008E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4" name="任意多边形: 形状 163">
                <a:extLst>
                  <a:ext uri="{FF2B5EF4-FFF2-40B4-BE49-F238E27FC236}">
                    <a16:creationId xmlns:a16="http://schemas.microsoft.com/office/drawing/2014/main" id="{C56B87E5-2224-40A9-8BEB-FEC6A385CFF4}"/>
                  </a:ext>
                </a:extLst>
              </p:cNvPr>
              <p:cNvSpPr/>
              <p:nvPr/>
            </p:nvSpPr>
            <p:spPr>
              <a:xfrm>
                <a:off x="1268182" y="9950245"/>
                <a:ext cx="583517" cy="389575"/>
              </a:xfrm>
              <a:custGeom>
                <a:avLst/>
                <a:gdLst>
                  <a:gd name="connsiteX0" fmla="*/ 563677 w 583517"/>
                  <a:gd name="connsiteY0" fmla="*/ 24062 h 389575"/>
                  <a:gd name="connsiteX1" fmla="*/ 531001 w 583517"/>
                  <a:gd name="connsiteY1" fmla="*/ 24062 h 389575"/>
                  <a:gd name="connsiteX2" fmla="*/ 295260 w 583517"/>
                  <a:gd name="connsiteY2" fmla="*/ 255516 h 389575"/>
                  <a:gd name="connsiteX3" fmla="*/ 264917 w 583517"/>
                  <a:gd name="connsiteY3" fmla="*/ 225724 h 389575"/>
                  <a:gd name="connsiteX4" fmla="*/ 232240 w 583517"/>
                  <a:gd name="connsiteY4" fmla="*/ 225724 h 389575"/>
                  <a:gd name="connsiteX5" fmla="*/ 134209 w 583517"/>
                  <a:gd name="connsiteY5" fmla="*/ 321972 h 389575"/>
                  <a:gd name="connsiteX6" fmla="*/ 101532 w 583517"/>
                  <a:gd name="connsiteY6" fmla="*/ 289890 h 389575"/>
                  <a:gd name="connsiteX7" fmla="*/ 68855 w 583517"/>
                  <a:gd name="connsiteY7" fmla="*/ 289890 h 389575"/>
                  <a:gd name="connsiteX8" fmla="*/ 17506 w 583517"/>
                  <a:gd name="connsiteY8" fmla="*/ 340305 h 389575"/>
                  <a:gd name="connsiteX9" fmla="*/ 50182 w 583517"/>
                  <a:gd name="connsiteY9" fmla="*/ 372388 h 389575"/>
                  <a:gd name="connsiteX10" fmla="*/ 85193 w 583517"/>
                  <a:gd name="connsiteY10" fmla="*/ 338013 h 389575"/>
                  <a:gd name="connsiteX11" fmla="*/ 117870 w 583517"/>
                  <a:gd name="connsiteY11" fmla="*/ 370096 h 389575"/>
                  <a:gd name="connsiteX12" fmla="*/ 150548 w 583517"/>
                  <a:gd name="connsiteY12" fmla="*/ 370096 h 389575"/>
                  <a:gd name="connsiteX13" fmla="*/ 248578 w 583517"/>
                  <a:gd name="connsiteY13" fmla="*/ 273848 h 389575"/>
                  <a:gd name="connsiteX14" fmla="*/ 278921 w 583517"/>
                  <a:gd name="connsiteY14" fmla="*/ 303639 h 389575"/>
                  <a:gd name="connsiteX15" fmla="*/ 311598 w 583517"/>
                  <a:gd name="connsiteY15" fmla="*/ 303639 h 389575"/>
                  <a:gd name="connsiteX16" fmla="*/ 563677 w 583517"/>
                  <a:gd name="connsiteY16" fmla="*/ 56144 h 389575"/>
                  <a:gd name="connsiteX17" fmla="*/ 563677 w 583517"/>
                  <a:gd name="connsiteY17" fmla="*/ 24062 h 38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3517" h="389575">
                    <a:moveTo>
                      <a:pt x="563677" y="24062"/>
                    </a:moveTo>
                    <a:cubicBezTo>
                      <a:pt x="554341" y="14896"/>
                      <a:pt x="540337" y="14896"/>
                      <a:pt x="531001" y="24062"/>
                    </a:cubicBezTo>
                    <a:lnTo>
                      <a:pt x="295260" y="255516"/>
                    </a:lnTo>
                    <a:lnTo>
                      <a:pt x="264917" y="225724"/>
                    </a:lnTo>
                    <a:cubicBezTo>
                      <a:pt x="255581" y="216558"/>
                      <a:pt x="241576" y="216558"/>
                      <a:pt x="232240" y="225724"/>
                    </a:cubicBezTo>
                    <a:lnTo>
                      <a:pt x="134209" y="321972"/>
                    </a:lnTo>
                    <a:lnTo>
                      <a:pt x="101532" y="289890"/>
                    </a:lnTo>
                    <a:cubicBezTo>
                      <a:pt x="92196" y="280723"/>
                      <a:pt x="78191" y="280723"/>
                      <a:pt x="68855" y="289890"/>
                    </a:cubicBezTo>
                    <a:lnTo>
                      <a:pt x="17506" y="340305"/>
                    </a:lnTo>
                    <a:cubicBezTo>
                      <a:pt x="26842" y="349471"/>
                      <a:pt x="38512" y="360929"/>
                      <a:pt x="50182" y="372388"/>
                    </a:cubicBezTo>
                    <a:lnTo>
                      <a:pt x="85193" y="338013"/>
                    </a:lnTo>
                    <a:lnTo>
                      <a:pt x="117870" y="370096"/>
                    </a:lnTo>
                    <a:cubicBezTo>
                      <a:pt x="127207" y="379263"/>
                      <a:pt x="141211" y="379263"/>
                      <a:pt x="150548" y="370096"/>
                    </a:cubicBezTo>
                    <a:lnTo>
                      <a:pt x="248578" y="273848"/>
                    </a:lnTo>
                    <a:lnTo>
                      <a:pt x="278921" y="303639"/>
                    </a:lnTo>
                    <a:cubicBezTo>
                      <a:pt x="288258" y="312806"/>
                      <a:pt x="302262" y="312806"/>
                      <a:pt x="311598" y="303639"/>
                    </a:cubicBezTo>
                    <a:lnTo>
                      <a:pt x="563677" y="56144"/>
                    </a:lnTo>
                    <a:cubicBezTo>
                      <a:pt x="573014" y="46978"/>
                      <a:pt x="573014" y="33228"/>
                      <a:pt x="563677" y="24062"/>
                    </a:cubicBezTo>
                    <a:close/>
                  </a:path>
                </a:pathLst>
              </a:custGeom>
              <a:solidFill>
                <a:srgbClr val="001B8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5" name="任意多边形: 形状 164">
                <a:extLst>
                  <a:ext uri="{FF2B5EF4-FFF2-40B4-BE49-F238E27FC236}">
                    <a16:creationId xmlns:a16="http://schemas.microsoft.com/office/drawing/2014/main" id="{5B0AAA61-B9ED-486F-BD61-49BB95C2CDF5}"/>
                  </a:ext>
                </a:extLst>
              </p:cNvPr>
              <p:cNvSpPr/>
              <p:nvPr/>
            </p:nvSpPr>
            <p:spPr>
              <a:xfrm>
                <a:off x="1720991" y="9915870"/>
                <a:ext cx="163385" cy="160413"/>
              </a:xfrm>
              <a:custGeom>
                <a:avLst/>
                <a:gdLst>
                  <a:gd name="connsiteX0" fmla="*/ 141212 w 163384"/>
                  <a:gd name="connsiteY0" fmla="*/ 147810 h 160413"/>
                  <a:gd name="connsiteX1" fmla="*/ 124873 w 163384"/>
                  <a:gd name="connsiteY1" fmla="*/ 154684 h 160413"/>
                  <a:gd name="connsiteX2" fmla="*/ 101532 w 163384"/>
                  <a:gd name="connsiteY2" fmla="*/ 131768 h 160413"/>
                  <a:gd name="connsiteX3" fmla="*/ 101532 w 163384"/>
                  <a:gd name="connsiteY3" fmla="*/ 63020 h 160413"/>
                  <a:gd name="connsiteX4" fmla="*/ 40846 w 163384"/>
                  <a:gd name="connsiteY4" fmla="*/ 63020 h 160413"/>
                  <a:gd name="connsiteX5" fmla="*/ 17506 w 163384"/>
                  <a:gd name="connsiteY5" fmla="*/ 40103 h 160413"/>
                  <a:gd name="connsiteX6" fmla="*/ 40846 w 163384"/>
                  <a:gd name="connsiteY6" fmla="*/ 17187 h 160413"/>
                  <a:gd name="connsiteX7" fmla="*/ 124873 w 163384"/>
                  <a:gd name="connsiteY7" fmla="*/ 17187 h 160413"/>
                  <a:gd name="connsiteX8" fmla="*/ 141212 w 163384"/>
                  <a:gd name="connsiteY8" fmla="*/ 24062 h 160413"/>
                  <a:gd name="connsiteX9" fmla="*/ 148213 w 163384"/>
                  <a:gd name="connsiteY9" fmla="*/ 40103 h 160413"/>
                  <a:gd name="connsiteX10" fmla="*/ 148213 w 163384"/>
                  <a:gd name="connsiteY10" fmla="*/ 131768 h 160413"/>
                  <a:gd name="connsiteX11" fmla="*/ 141212 w 163384"/>
                  <a:gd name="connsiteY11" fmla="*/ 147810 h 160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384" h="160413">
                    <a:moveTo>
                      <a:pt x="141212" y="147810"/>
                    </a:moveTo>
                    <a:cubicBezTo>
                      <a:pt x="136543" y="152393"/>
                      <a:pt x="131875" y="154684"/>
                      <a:pt x="124873" y="154684"/>
                    </a:cubicBezTo>
                    <a:cubicBezTo>
                      <a:pt x="110868" y="154684"/>
                      <a:pt x="101532" y="145518"/>
                      <a:pt x="101532" y="131768"/>
                    </a:cubicBezTo>
                    <a:lnTo>
                      <a:pt x="101532" y="63020"/>
                    </a:lnTo>
                    <a:lnTo>
                      <a:pt x="40846" y="63020"/>
                    </a:lnTo>
                    <a:cubicBezTo>
                      <a:pt x="26842" y="63020"/>
                      <a:pt x="17506" y="53853"/>
                      <a:pt x="17506" y="40103"/>
                    </a:cubicBezTo>
                    <a:cubicBezTo>
                      <a:pt x="17506" y="26354"/>
                      <a:pt x="26842" y="17187"/>
                      <a:pt x="40846" y="17187"/>
                    </a:cubicBezTo>
                    <a:lnTo>
                      <a:pt x="124873" y="17187"/>
                    </a:lnTo>
                    <a:cubicBezTo>
                      <a:pt x="131875" y="17187"/>
                      <a:pt x="136543" y="19479"/>
                      <a:pt x="141212" y="24062"/>
                    </a:cubicBezTo>
                    <a:cubicBezTo>
                      <a:pt x="145879" y="28645"/>
                      <a:pt x="148213" y="33229"/>
                      <a:pt x="148213" y="40103"/>
                    </a:cubicBezTo>
                    <a:lnTo>
                      <a:pt x="148213" y="131768"/>
                    </a:lnTo>
                    <a:cubicBezTo>
                      <a:pt x="145879" y="138643"/>
                      <a:pt x="143545" y="143226"/>
                      <a:pt x="141212" y="147810"/>
                    </a:cubicBezTo>
                    <a:close/>
                  </a:path>
                </a:pathLst>
              </a:custGeom>
              <a:solidFill>
                <a:srgbClr val="001B8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6" name="任意多边形: 形状 165">
                <a:extLst>
                  <a:ext uri="{FF2B5EF4-FFF2-40B4-BE49-F238E27FC236}">
                    <a16:creationId xmlns:a16="http://schemas.microsoft.com/office/drawing/2014/main" id="{7074BB08-9FDA-4041-8A67-AA23591904A9}"/>
                  </a:ext>
                </a:extLst>
              </p:cNvPr>
              <p:cNvSpPr/>
              <p:nvPr/>
            </p:nvSpPr>
            <p:spPr>
              <a:xfrm>
                <a:off x="1275184" y="9961702"/>
                <a:ext cx="163385" cy="22916"/>
              </a:xfrm>
              <a:custGeom>
                <a:avLst/>
                <a:gdLst>
                  <a:gd name="connsiteX0" fmla="*/ 141212 w 163384"/>
                  <a:gd name="connsiteY0" fmla="*/ 26354 h 22916"/>
                  <a:gd name="connsiteX1" fmla="*/ 22174 w 163384"/>
                  <a:gd name="connsiteY1" fmla="*/ 26354 h 22916"/>
                  <a:gd name="connsiteX2" fmla="*/ 17506 w 163384"/>
                  <a:gd name="connsiteY2" fmla="*/ 21771 h 22916"/>
                  <a:gd name="connsiteX3" fmla="*/ 17506 w 163384"/>
                  <a:gd name="connsiteY3" fmla="*/ 21771 h 22916"/>
                  <a:gd name="connsiteX4" fmla="*/ 22174 w 163384"/>
                  <a:gd name="connsiteY4" fmla="*/ 17187 h 22916"/>
                  <a:gd name="connsiteX5" fmla="*/ 141212 w 163384"/>
                  <a:gd name="connsiteY5" fmla="*/ 17187 h 22916"/>
                  <a:gd name="connsiteX6" fmla="*/ 145879 w 163384"/>
                  <a:gd name="connsiteY6" fmla="*/ 21771 h 22916"/>
                  <a:gd name="connsiteX7" fmla="*/ 145879 w 163384"/>
                  <a:gd name="connsiteY7" fmla="*/ 21771 h 22916"/>
                  <a:gd name="connsiteX8" fmla="*/ 141212 w 163384"/>
                  <a:gd name="connsiteY8" fmla="*/ 26354 h 22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384" h="22916">
                    <a:moveTo>
                      <a:pt x="141212" y="26354"/>
                    </a:moveTo>
                    <a:lnTo>
                      <a:pt x="22174" y="26354"/>
                    </a:lnTo>
                    <a:cubicBezTo>
                      <a:pt x="19840" y="26354"/>
                      <a:pt x="17506" y="24062"/>
                      <a:pt x="17506" y="21771"/>
                    </a:cubicBezTo>
                    <a:lnTo>
                      <a:pt x="17506" y="21771"/>
                    </a:lnTo>
                    <a:cubicBezTo>
                      <a:pt x="17506" y="19479"/>
                      <a:pt x="19840" y="17187"/>
                      <a:pt x="22174" y="17187"/>
                    </a:cubicBezTo>
                    <a:lnTo>
                      <a:pt x="141212" y="17187"/>
                    </a:lnTo>
                    <a:cubicBezTo>
                      <a:pt x="143546" y="17187"/>
                      <a:pt x="145879" y="19479"/>
                      <a:pt x="145879" y="21771"/>
                    </a:cubicBezTo>
                    <a:lnTo>
                      <a:pt x="145879" y="21771"/>
                    </a:lnTo>
                    <a:cubicBezTo>
                      <a:pt x="145879" y="24062"/>
                      <a:pt x="143546" y="26354"/>
                      <a:pt x="141212" y="26354"/>
                    </a:cubicBezTo>
                    <a:close/>
                  </a:path>
                </a:pathLst>
              </a:custGeom>
              <a:solidFill>
                <a:srgbClr val="3BF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7" name="任意多边形: 形状 166">
                <a:extLst>
                  <a:ext uri="{FF2B5EF4-FFF2-40B4-BE49-F238E27FC236}">
                    <a16:creationId xmlns:a16="http://schemas.microsoft.com/office/drawing/2014/main" id="{B520752E-10EE-4CF5-801E-21A119318E9A}"/>
                  </a:ext>
                </a:extLst>
              </p:cNvPr>
              <p:cNvSpPr/>
              <p:nvPr/>
            </p:nvSpPr>
            <p:spPr>
              <a:xfrm>
                <a:off x="1275184" y="10005243"/>
                <a:ext cx="163385" cy="22916"/>
              </a:xfrm>
              <a:custGeom>
                <a:avLst/>
                <a:gdLst>
                  <a:gd name="connsiteX0" fmla="*/ 141212 w 163384"/>
                  <a:gd name="connsiteY0" fmla="*/ 26353 h 22916"/>
                  <a:gd name="connsiteX1" fmla="*/ 22174 w 163384"/>
                  <a:gd name="connsiteY1" fmla="*/ 26353 h 22916"/>
                  <a:gd name="connsiteX2" fmla="*/ 17506 w 163384"/>
                  <a:gd name="connsiteY2" fmla="*/ 21770 h 22916"/>
                  <a:gd name="connsiteX3" fmla="*/ 17506 w 163384"/>
                  <a:gd name="connsiteY3" fmla="*/ 21770 h 22916"/>
                  <a:gd name="connsiteX4" fmla="*/ 22174 w 163384"/>
                  <a:gd name="connsiteY4" fmla="*/ 17187 h 22916"/>
                  <a:gd name="connsiteX5" fmla="*/ 141212 w 163384"/>
                  <a:gd name="connsiteY5" fmla="*/ 17187 h 22916"/>
                  <a:gd name="connsiteX6" fmla="*/ 145879 w 163384"/>
                  <a:gd name="connsiteY6" fmla="*/ 21770 h 22916"/>
                  <a:gd name="connsiteX7" fmla="*/ 145879 w 163384"/>
                  <a:gd name="connsiteY7" fmla="*/ 21770 h 22916"/>
                  <a:gd name="connsiteX8" fmla="*/ 141212 w 163384"/>
                  <a:gd name="connsiteY8" fmla="*/ 26353 h 22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384" h="22916">
                    <a:moveTo>
                      <a:pt x="141212" y="26353"/>
                    </a:moveTo>
                    <a:lnTo>
                      <a:pt x="22174" y="26353"/>
                    </a:lnTo>
                    <a:cubicBezTo>
                      <a:pt x="19840" y="26353"/>
                      <a:pt x="17506" y="24062"/>
                      <a:pt x="17506" y="21770"/>
                    </a:cubicBezTo>
                    <a:lnTo>
                      <a:pt x="17506" y="21770"/>
                    </a:lnTo>
                    <a:cubicBezTo>
                      <a:pt x="17506" y="19478"/>
                      <a:pt x="19840" y="17187"/>
                      <a:pt x="22174" y="17187"/>
                    </a:cubicBezTo>
                    <a:lnTo>
                      <a:pt x="141212" y="17187"/>
                    </a:lnTo>
                    <a:cubicBezTo>
                      <a:pt x="143546" y="17187"/>
                      <a:pt x="145879" y="19478"/>
                      <a:pt x="145879" y="21770"/>
                    </a:cubicBezTo>
                    <a:lnTo>
                      <a:pt x="145879" y="21770"/>
                    </a:lnTo>
                    <a:cubicBezTo>
                      <a:pt x="145879" y="24062"/>
                      <a:pt x="143546" y="26353"/>
                      <a:pt x="141212" y="26353"/>
                    </a:cubicBezTo>
                    <a:close/>
                  </a:path>
                </a:pathLst>
              </a:custGeom>
              <a:solidFill>
                <a:srgbClr val="3BF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8" name="任意多边形: 形状 167">
                <a:extLst>
                  <a:ext uri="{FF2B5EF4-FFF2-40B4-BE49-F238E27FC236}">
                    <a16:creationId xmlns:a16="http://schemas.microsoft.com/office/drawing/2014/main" id="{6DC545F6-7830-43DC-9CE4-653BC0D6A544}"/>
                  </a:ext>
                </a:extLst>
              </p:cNvPr>
              <p:cNvSpPr/>
              <p:nvPr/>
            </p:nvSpPr>
            <p:spPr>
              <a:xfrm>
                <a:off x="1275184" y="10076283"/>
                <a:ext cx="163385" cy="22916"/>
              </a:xfrm>
              <a:custGeom>
                <a:avLst/>
                <a:gdLst>
                  <a:gd name="connsiteX0" fmla="*/ 141212 w 163384"/>
                  <a:gd name="connsiteY0" fmla="*/ 26354 h 22916"/>
                  <a:gd name="connsiteX1" fmla="*/ 22174 w 163384"/>
                  <a:gd name="connsiteY1" fmla="*/ 26354 h 22916"/>
                  <a:gd name="connsiteX2" fmla="*/ 17506 w 163384"/>
                  <a:gd name="connsiteY2" fmla="*/ 21771 h 22916"/>
                  <a:gd name="connsiteX3" fmla="*/ 17506 w 163384"/>
                  <a:gd name="connsiteY3" fmla="*/ 21771 h 22916"/>
                  <a:gd name="connsiteX4" fmla="*/ 22174 w 163384"/>
                  <a:gd name="connsiteY4" fmla="*/ 17187 h 22916"/>
                  <a:gd name="connsiteX5" fmla="*/ 141212 w 163384"/>
                  <a:gd name="connsiteY5" fmla="*/ 17187 h 22916"/>
                  <a:gd name="connsiteX6" fmla="*/ 145879 w 163384"/>
                  <a:gd name="connsiteY6" fmla="*/ 21771 h 22916"/>
                  <a:gd name="connsiteX7" fmla="*/ 145879 w 163384"/>
                  <a:gd name="connsiteY7" fmla="*/ 21771 h 22916"/>
                  <a:gd name="connsiteX8" fmla="*/ 141212 w 163384"/>
                  <a:gd name="connsiteY8" fmla="*/ 26354 h 22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384" h="22916">
                    <a:moveTo>
                      <a:pt x="141212" y="26354"/>
                    </a:moveTo>
                    <a:lnTo>
                      <a:pt x="22174" y="26354"/>
                    </a:lnTo>
                    <a:cubicBezTo>
                      <a:pt x="19840" y="26354"/>
                      <a:pt x="17506" y="24062"/>
                      <a:pt x="17506" y="21771"/>
                    </a:cubicBezTo>
                    <a:lnTo>
                      <a:pt x="17506" y="21771"/>
                    </a:lnTo>
                    <a:cubicBezTo>
                      <a:pt x="17506" y="19479"/>
                      <a:pt x="19840" y="17187"/>
                      <a:pt x="22174" y="17187"/>
                    </a:cubicBezTo>
                    <a:lnTo>
                      <a:pt x="141212" y="17187"/>
                    </a:lnTo>
                    <a:cubicBezTo>
                      <a:pt x="143546" y="17187"/>
                      <a:pt x="145879" y="19479"/>
                      <a:pt x="145879" y="21771"/>
                    </a:cubicBezTo>
                    <a:lnTo>
                      <a:pt x="145879" y="21771"/>
                    </a:lnTo>
                    <a:cubicBezTo>
                      <a:pt x="145879" y="24062"/>
                      <a:pt x="143546" y="26354"/>
                      <a:pt x="141212" y="26354"/>
                    </a:cubicBezTo>
                    <a:close/>
                  </a:path>
                </a:pathLst>
              </a:custGeom>
              <a:solidFill>
                <a:srgbClr val="3BF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9" name="任意多边形: 形状 168">
                <a:extLst>
                  <a:ext uri="{FF2B5EF4-FFF2-40B4-BE49-F238E27FC236}">
                    <a16:creationId xmlns:a16="http://schemas.microsoft.com/office/drawing/2014/main" id="{CE2EC760-F717-4995-ADF4-35094CC12612}"/>
                  </a:ext>
                </a:extLst>
              </p:cNvPr>
              <p:cNvSpPr/>
              <p:nvPr/>
            </p:nvSpPr>
            <p:spPr>
              <a:xfrm>
                <a:off x="1422231" y="10076283"/>
                <a:ext cx="233407" cy="22916"/>
              </a:xfrm>
              <a:custGeom>
                <a:avLst/>
                <a:gdLst>
                  <a:gd name="connsiteX0" fmla="*/ 220569 w 233406"/>
                  <a:gd name="connsiteY0" fmla="*/ 26354 h 22916"/>
                  <a:gd name="connsiteX1" fmla="*/ 22173 w 233406"/>
                  <a:gd name="connsiteY1" fmla="*/ 26354 h 22916"/>
                  <a:gd name="connsiteX2" fmla="*/ 17506 w 233406"/>
                  <a:gd name="connsiteY2" fmla="*/ 21771 h 22916"/>
                  <a:gd name="connsiteX3" fmla="*/ 17506 w 233406"/>
                  <a:gd name="connsiteY3" fmla="*/ 21771 h 22916"/>
                  <a:gd name="connsiteX4" fmla="*/ 22173 w 233406"/>
                  <a:gd name="connsiteY4" fmla="*/ 17187 h 22916"/>
                  <a:gd name="connsiteX5" fmla="*/ 220569 w 233406"/>
                  <a:gd name="connsiteY5" fmla="*/ 17187 h 22916"/>
                  <a:gd name="connsiteX6" fmla="*/ 225237 w 233406"/>
                  <a:gd name="connsiteY6" fmla="*/ 21771 h 22916"/>
                  <a:gd name="connsiteX7" fmla="*/ 225237 w 233406"/>
                  <a:gd name="connsiteY7" fmla="*/ 21771 h 22916"/>
                  <a:gd name="connsiteX8" fmla="*/ 220569 w 233406"/>
                  <a:gd name="connsiteY8" fmla="*/ 26354 h 22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3406" h="22916">
                    <a:moveTo>
                      <a:pt x="220569" y="26354"/>
                    </a:moveTo>
                    <a:lnTo>
                      <a:pt x="22173" y="26354"/>
                    </a:lnTo>
                    <a:cubicBezTo>
                      <a:pt x="19840" y="26354"/>
                      <a:pt x="17506" y="24062"/>
                      <a:pt x="17506" y="21771"/>
                    </a:cubicBezTo>
                    <a:lnTo>
                      <a:pt x="17506" y="21771"/>
                    </a:lnTo>
                    <a:cubicBezTo>
                      <a:pt x="17506" y="19479"/>
                      <a:pt x="19840" y="17187"/>
                      <a:pt x="22173" y="17187"/>
                    </a:cubicBezTo>
                    <a:lnTo>
                      <a:pt x="220569" y="17187"/>
                    </a:lnTo>
                    <a:cubicBezTo>
                      <a:pt x="222903" y="17187"/>
                      <a:pt x="225237" y="19479"/>
                      <a:pt x="225237" y="21771"/>
                    </a:cubicBezTo>
                    <a:lnTo>
                      <a:pt x="225237" y="21771"/>
                    </a:lnTo>
                    <a:cubicBezTo>
                      <a:pt x="227572" y="24062"/>
                      <a:pt x="225237" y="26354"/>
                      <a:pt x="220569" y="26354"/>
                    </a:cubicBezTo>
                    <a:close/>
                  </a:path>
                </a:pathLst>
              </a:custGeom>
              <a:solidFill>
                <a:srgbClr val="3BF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0" name="任意多边形: 形状 169">
                <a:extLst>
                  <a:ext uri="{FF2B5EF4-FFF2-40B4-BE49-F238E27FC236}">
                    <a16:creationId xmlns:a16="http://schemas.microsoft.com/office/drawing/2014/main" id="{F6715037-2FB3-48B2-87D0-4D696BFBC7A4}"/>
                  </a:ext>
                </a:extLst>
              </p:cNvPr>
              <p:cNvSpPr/>
              <p:nvPr/>
            </p:nvSpPr>
            <p:spPr>
              <a:xfrm>
                <a:off x="1424565" y="10122115"/>
                <a:ext cx="140044" cy="22916"/>
              </a:xfrm>
              <a:custGeom>
                <a:avLst/>
                <a:gdLst>
                  <a:gd name="connsiteX0" fmla="*/ 117870 w 140044"/>
                  <a:gd name="connsiteY0" fmla="*/ 26354 h 22916"/>
                  <a:gd name="connsiteX1" fmla="*/ 22173 w 140044"/>
                  <a:gd name="connsiteY1" fmla="*/ 26354 h 22916"/>
                  <a:gd name="connsiteX2" fmla="*/ 17506 w 140044"/>
                  <a:gd name="connsiteY2" fmla="*/ 21771 h 22916"/>
                  <a:gd name="connsiteX3" fmla="*/ 17506 w 140044"/>
                  <a:gd name="connsiteY3" fmla="*/ 21771 h 22916"/>
                  <a:gd name="connsiteX4" fmla="*/ 22173 w 140044"/>
                  <a:gd name="connsiteY4" fmla="*/ 17187 h 22916"/>
                  <a:gd name="connsiteX5" fmla="*/ 117870 w 140044"/>
                  <a:gd name="connsiteY5" fmla="*/ 17187 h 22916"/>
                  <a:gd name="connsiteX6" fmla="*/ 122539 w 140044"/>
                  <a:gd name="connsiteY6" fmla="*/ 21771 h 22916"/>
                  <a:gd name="connsiteX7" fmla="*/ 122539 w 140044"/>
                  <a:gd name="connsiteY7" fmla="*/ 21771 h 22916"/>
                  <a:gd name="connsiteX8" fmla="*/ 117870 w 140044"/>
                  <a:gd name="connsiteY8" fmla="*/ 26354 h 22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0044" h="22916">
                    <a:moveTo>
                      <a:pt x="117870" y="26354"/>
                    </a:moveTo>
                    <a:lnTo>
                      <a:pt x="22173" y="26354"/>
                    </a:lnTo>
                    <a:cubicBezTo>
                      <a:pt x="19839" y="26354"/>
                      <a:pt x="17506" y="24062"/>
                      <a:pt x="17506" y="21771"/>
                    </a:cubicBezTo>
                    <a:lnTo>
                      <a:pt x="17506" y="21771"/>
                    </a:lnTo>
                    <a:cubicBezTo>
                      <a:pt x="17506" y="19479"/>
                      <a:pt x="19839" y="17187"/>
                      <a:pt x="22173" y="17187"/>
                    </a:cubicBezTo>
                    <a:lnTo>
                      <a:pt x="117870" y="17187"/>
                    </a:lnTo>
                    <a:cubicBezTo>
                      <a:pt x="120204" y="17187"/>
                      <a:pt x="122539" y="19479"/>
                      <a:pt x="122539" y="21771"/>
                    </a:cubicBezTo>
                    <a:lnTo>
                      <a:pt x="122539" y="21771"/>
                    </a:lnTo>
                    <a:cubicBezTo>
                      <a:pt x="122539" y="21771"/>
                      <a:pt x="120204" y="26354"/>
                      <a:pt x="117870" y="26354"/>
                    </a:cubicBezTo>
                    <a:close/>
                  </a:path>
                </a:pathLst>
              </a:custGeom>
              <a:solidFill>
                <a:srgbClr val="3BF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1" name="任意多边形: 形状 170">
                <a:extLst>
                  <a:ext uri="{FF2B5EF4-FFF2-40B4-BE49-F238E27FC236}">
                    <a16:creationId xmlns:a16="http://schemas.microsoft.com/office/drawing/2014/main" id="{8BC1BD46-0A1A-4742-915A-77DF3D1DC167}"/>
                  </a:ext>
                </a:extLst>
              </p:cNvPr>
              <p:cNvSpPr/>
              <p:nvPr/>
            </p:nvSpPr>
            <p:spPr>
              <a:xfrm>
                <a:off x="1275184" y="10122115"/>
                <a:ext cx="163385" cy="22916"/>
              </a:xfrm>
              <a:custGeom>
                <a:avLst/>
                <a:gdLst>
                  <a:gd name="connsiteX0" fmla="*/ 141212 w 163384"/>
                  <a:gd name="connsiteY0" fmla="*/ 26354 h 22916"/>
                  <a:gd name="connsiteX1" fmla="*/ 22174 w 163384"/>
                  <a:gd name="connsiteY1" fmla="*/ 26354 h 22916"/>
                  <a:gd name="connsiteX2" fmla="*/ 17506 w 163384"/>
                  <a:gd name="connsiteY2" fmla="*/ 21771 h 22916"/>
                  <a:gd name="connsiteX3" fmla="*/ 17506 w 163384"/>
                  <a:gd name="connsiteY3" fmla="*/ 21771 h 22916"/>
                  <a:gd name="connsiteX4" fmla="*/ 22174 w 163384"/>
                  <a:gd name="connsiteY4" fmla="*/ 17187 h 22916"/>
                  <a:gd name="connsiteX5" fmla="*/ 141212 w 163384"/>
                  <a:gd name="connsiteY5" fmla="*/ 17187 h 22916"/>
                  <a:gd name="connsiteX6" fmla="*/ 145879 w 163384"/>
                  <a:gd name="connsiteY6" fmla="*/ 21771 h 22916"/>
                  <a:gd name="connsiteX7" fmla="*/ 145879 w 163384"/>
                  <a:gd name="connsiteY7" fmla="*/ 21771 h 22916"/>
                  <a:gd name="connsiteX8" fmla="*/ 141212 w 163384"/>
                  <a:gd name="connsiteY8" fmla="*/ 26354 h 22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384" h="22916">
                    <a:moveTo>
                      <a:pt x="141212" y="26354"/>
                    </a:moveTo>
                    <a:lnTo>
                      <a:pt x="22174" y="26354"/>
                    </a:lnTo>
                    <a:cubicBezTo>
                      <a:pt x="19840" y="26354"/>
                      <a:pt x="17506" y="24062"/>
                      <a:pt x="17506" y="21771"/>
                    </a:cubicBezTo>
                    <a:lnTo>
                      <a:pt x="17506" y="21771"/>
                    </a:lnTo>
                    <a:cubicBezTo>
                      <a:pt x="17506" y="19479"/>
                      <a:pt x="19840" y="17187"/>
                      <a:pt x="22174" y="17187"/>
                    </a:cubicBezTo>
                    <a:lnTo>
                      <a:pt x="141212" y="17187"/>
                    </a:lnTo>
                    <a:cubicBezTo>
                      <a:pt x="143546" y="17187"/>
                      <a:pt x="145879" y="19479"/>
                      <a:pt x="145879" y="21771"/>
                    </a:cubicBezTo>
                    <a:lnTo>
                      <a:pt x="145879" y="21771"/>
                    </a:lnTo>
                    <a:cubicBezTo>
                      <a:pt x="145879" y="21771"/>
                      <a:pt x="143546" y="26354"/>
                      <a:pt x="141212" y="26354"/>
                    </a:cubicBezTo>
                    <a:close/>
                  </a:path>
                </a:pathLst>
              </a:custGeom>
              <a:solidFill>
                <a:srgbClr val="3BF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2" name="任意多边形: 形状 171">
                <a:extLst>
                  <a:ext uri="{FF2B5EF4-FFF2-40B4-BE49-F238E27FC236}">
                    <a16:creationId xmlns:a16="http://schemas.microsoft.com/office/drawing/2014/main" id="{C1B7C091-00AC-4146-8835-A3FE5BAD7D2F}"/>
                  </a:ext>
                </a:extLst>
              </p:cNvPr>
              <p:cNvSpPr/>
              <p:nvPr/>
            </p:nvSpPr>
            <p:spPr>
              <a:xfrm>
                <a:off x="1184156" y="10340965"/>
                <a:ext cx="583517" cy="206246"/>
              </a:xfrm>
              <a:custGeom>
                <a:avLst/>
                <a:gdLst>
                  <a:gd name="connsiteX0" fmla="*/ 570680 w 583517"/>
                  <a:gd name="connsiteY0" fmla="*/ 181038 h 206245"/>
                  <a:gd name="connsiteX1" fmla="*/ 570680 w 583517"/>
                  <a:gd name="connsiteY1" fmla="*/ 181038 h 206245"/>
                  <a:gd name="connsiteX2" fmla="*/ 528666 w 583517"/>
                  <a:gd name="connsiteY2" fmla="*/ 199370 h 206245"/>
                  <a:gd name="connsiteX3" fmla="*/ 66521 w 583517"/>
                  <a:gd name="connsiteY3" fmla="*/ 199370 h 206245"/>
                  <a:gd name="connsiteX4" fmla="*/ 17506 w 583517"/>
                  <a:gd name="connsiteY4" fmla="*/ 174163 h 206245"/>
                  <a:gd name="connsiteX5" fmla="*/ 257915 w 583517"/>
                  <a:gd name="connsiteY5" fmla="*/ 27499 h 206245"/>
                  <a:gd name="connsiteX6" fmla="*/ 332605 w 583517"/>
                  <a:gd name="connsiteY6" fmla="*/ 27499 h 206245"/>
                  <a:gd name="connsiteX7" fmla="*/ 570680 w 583517"/>
                  <a:gd name="connsiteY7" fmla="*/ 181038 h 206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3517" h="206245">
                    <a:moveTo>
                      <a:pt x="570680" y="181038"/>
                    </a:moveTo>
                    <a:lnTo>
                      <a:pt x="570680" y="181038"/>
                    </a:lnTo>
                    <a:cubicBezTo>
                      <a:pt x="559010" y="192496"/>
                      <a:pt x="545005" y="199370"/>
                      <a:pt x="528666" y="199370"/>
                    </a:cubicBezTo>
                    <a:lnTo>
                      <a:pt x="66521" y="199370"/>
                    </a:lnTo>
                    <a:cubicBezTo>
                      <a:pt x="45515" y="199370"/>
                      <a:pt x="29176" y="190204"/>
                      <a:pt x="17506" y="174163"/>
                    </a:cubicBezTo>
                    <a:lnTo>
                      <a:pt x="257915" y="27499"/>
                    </a:lnTo>
                    <a:cubicBezTo>
                      <a:pt x="281256" y="13750"/>
                      <a:pt x="311598" y="13750"/>
                      <a:pt x="332605" y="27499"/>
                    </a:cubicBezTo>
                    <a:lnTo>
                      <a:pt x="570680" y="181038"/>
                    </a:lnTo>
                    <a:close/>
                  </a:path>
                </a:pathLst>
              </a:custGeom>
              <a:solidFill>
                <a:srgbClr val="0089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3" name="任意多边形: 形状 172">
                <a:extLst>
                  <a:ext uri="{FF2B5EF4-FFF2-40B4-BE49-F238E27FC236}">
                    <a16:creationId xmlns:a16="http://schemas.microsoft.com/office/drawing/2014/main" id="{DC2D20FC-212F-4237-A725-AD3C19F2EBD3}"/>
                  </a:ext>
                </a:extLst>
              </p:cNvPr>
              <p:cNvSpPr/>
              <p:nvPr/>
            </p:nvSpPr>
            <p:spPr>
              <a:xfrm>
                <a:off x="1004432" y="8575273"/>
                <a:ext cx="513495" cy="504156"/>
              </a:xfrm>
              <a:custGeom>
                <a:avLst/>
                <a:gdLst>
                  <a:gd name="connsiteX0" fmla="*/ 507660 w 513495"/>
                  <a:gd name="connsiteY0" fmla="*/ 257807 h 504156"/>
                  <a:gd name="connsiteX1" fmla="*/ 262583 w 513495"/>
                  <a:gd name="connsiteY1" fmla="*/ 498427 h 504156"/>
                  <a:gd name="connsiteX2" fmla="*/ 17506 w 513495"/>
                  <a:gd name="connsiteY2" fmla="*/ 257807 h 504156"/>
                  <a:gd name="connsiteX3" fmla="*/ 262583 w 513495"/>
                  <a:gd name="connsiteY3" fmla="*/ 17187 h 504156"/>
                  <a:gd name="connsiteX4" fmla="*/ 507660 w 513495"/>
                  <a:gd name="connsiteY4" fmla="*/ 257807 h 504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3495" h="504156">
                    <a:moveTo>
                      <a:pt x="507660" y="257807"/>
                    </a:moveTo>
                    <a:cubicBezTo>
                      <a:pt x="507660" y="390698"/>
                      <a:pt x="397935" y="498427"/>
                      <a:pt x="262583" y="498427"/>
                    </a:cubicBezTo>
                    <a:cubicBezTo>
                      <a:pt x="127231" y="498427"/>
                      <a:pt x="17506" y="390698"/>
                      <a:pt x="17506" y="257807"/>
                    </a:cubicBezTo>
                    <a:cubicBezTo>
                      <a:pt x="17506" y="124916"/>
                      <a:pt x="127231" y="17187"/>
                      <a:pt x="262583" y="17187"/>
                    </a:cubicBezTo>
                    <a:cubicBezTo>
                      <a:pt x="397935" y="17187"/>
                      <a:pt x="507660" y="124916"/>
                      <a:pt x="507660" y="257807"/>
                    </a:cubicBezTo>
                    <a:close/>
                  </a:path>
                </a:pathLst>
              </a:custGeom>
              <a:solidFill>
                <a:srgbClr val="3BF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4" name="任意多边形: 形状 173">
                <a:extLst>
                  <a:ext uri="{FF2B5EF4-FFF2-40B4-BE49-F238E27FC236}">
                    <a16:creationId xmlns:a16="http://schemas.microsoft.com/office/drawing/2014/main" id="{979BFD00-5636-4DDA-BA5F-A308065D0BED}"/>
                  </a:ext>
                </a:extLst>
              </p:cNvPr>
              <p:cNvSpPr/>
              <p:nvPr/>
            </p:nvSpPr>
            <p:spPr>
              <a:xfrm>
                <a:off x="1102463" y="8717353"/>
                <a:ext cx="163385" cy="91665"/>
              </a:xfrm>
              <a:custGeom>
                <a:avLst/>
                <a:gdLst>
                  <a:gd name="connsiteX0" fmla="*/ 131875 w 163384"/>
                  <a:gd name="connsiteY0" fmla="*/ 92811 h 91664"/>
                  <a:gd name="connsiteX1" fmla="*/ 120204 w 163384"/>
                  <a:gd name="connsiteY1" fmla="*/ 81353 h 91664"/>
                  <a:gd name="connsiteX2" fmla="*/ 80526 w 163384"/>
                  <a:gd name="connsiteY2" fmla="*/ 42395 h 91664"/>
                  <a:gd name="connsiteX3" fmla="*/ 40846 w 163384"/>
                  <a:gd name="connsiteY3" fmla="*/ 81353 h 91664"/>
                  <a:gd name="connsiteX4" fmla="*/ 29176 w 163384"/>
                  <a:gd name="connsiteY4" fmla="*/ 92811 h 91664"/>
                  <a:gd name="connsiteX5" fmla="*/ 17506 w 163384"/>
                  <a:gd name="connsiteY5" fmla="*/ 81353 h 91664"/>
                  <a:gd name="connsiteX6" fmla="*/ 82860 w 163384"/>
                  <a:gd name="connsiteY6" fmla="*/ 17187 h 91664"/>
                  <a:gd name="connsiteX7" fmla="*/ 148213 w 163384"/>
                  <a:gd name="connsiteY7" fmla="*/ 81353 h 91664"/>
                  <a:gd name="connsiteX8" fmla="*/ 131875 w 163384"/>
                  <a:gd name="connsiteY8" fmla="*/ 92811 h 91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384" h="91664">
                    <a:moveTo>
                      <a:pt x="131875" y="92811"/>
                    </a:moveTo>
                    <a:cubicBezTo>
                      <a:pt x="124873" y="92811"/>
                      <a:pt x="120204" y="88227"/>
                      <a:pt x="120204" y="81353"/>
                    </a:cubicBezTo>
                    <a:cubicBezTo>
                      <a:pt x="120204" y="58436"/>
                      <a:pt x="101532" y="42395"/>
                      <a:pt x="80526" y="42395"/>
                    </a:cubicBezTo>
                    <a:cubicBezTo>
                      <a:pt x="57185" y="42395"/>
                      <a:pt x="40846" y="60728"/>
                      <a:pt x="40846" y="81353"/>
                    </a:cubicBezTo>
                    <a:cubicBezTo>
                      <a:pt x="40846" y="88227"/>
                      <a:pt x="36178" y="92811"/>
                      <a:pt x="29176" y="92811"/>
                    </a:cubicBezTo>
                    <a:cubicBezTo>
                      <a:pt x="22174" y="92811"/>
                      <a:pt x="17506" y="88227"/>
                      <a:pt x="17506" y="81353"/>
                    </a:cubicBezTo>
                    <a:cubicBezTo>
                      <a:pt x="17506" y="46978"/>
                      <a:pt x="45515" y="17187"/>
                      <a:pt x="82860" y="17187"/>
                    </a:cubicBezTo>
                    <a:cubicBezTo>
                      <a:pt x="117871" y="17187"/>
                      <a:pt x="148213" y="44686"/>
                      <a:pt x="148213" y="81353"/>
                    </a:cubicBezTo>
                    <a:cubicBezTo>
                      <a:pt x="143545" y="88227"/>
                      <a:pt x="138877" y="92811"/>
                      <a:pt x="131875" y="92811"/>
                    </a:cubicBezTo>
                    <a:close/>
                  </a:path>
                </a:pathLst>
              </a:custGeom>
              <a:solidFill>
                <a:srgbClr val="001B8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5" name="任意多边形: 形状 174">
                <a:extLst>
                  <a:ext uri="{FF2B5EF4-FFF2-40B4-BE49-F238E27FC236}">
                    <a16:creationId xmlns:a16="http://schemas.microsoft.com/office/drawing/2014/main" id="{24F526C1-076E-485D-BC09-26777512941F}"/>
                  </a:ext>
                </a:extLst>
              </p:cNvPr>
              <p:cNvSpPr/>
              <p:nvPr/>
            </p:nvSpPr>
            <p:spPr>
              <a:xfrm>
                <a:off x="1272851" y="8717353"/>
                <a:ext cx="163385" cy="91665"/>
              </a:xfrm>
              <a:custGeom>
                <a:avLst/>
                <a:gdLst>
                  <a:gd name="connsiteX0" fmla="*/ 131875 w 163384"/>
                  <a:gd name="connsiteY0" fmla="*/ 92811 h 91664"/>
                  <a:gd name="connsiteX1" fmla="*/ 120204 w 163384"/>
                  <a:gd name="connsiteY1" fmla="*/ 81353 h 91664"/>
                  <a:gd name="connsiteX2" fmla="*/ 80525 w 163384"/>
                  <a:gd name="connsiteY2" fmla="*/ 42395 h 91664"/>
                  <a:gd name="connsiteX3" fmla="*/ 40846 w 163384"/>
                  <a:gd name="connsiteY3" fmla="*/ 81353 h 91664"/>
                  <a:gd name="connsiteX4" fmla="*/ 29176 w 163384"/>
                  <a:gd name="connsiteY4" fmla="*/ 92811 h 91664"/>
                  <a:gd name="connsiteX5" fmla="*/ 17506 w 163384"/>
                  <a:gd name="connsiteY5" fmla="*/ 81353 h 91664"/>
                  <a:gd name="connsiteX6" fmla="*/ 82859 w 163384"/>
                  <a:gd name="connsiteY6" fmla="*/ 17187 h 91664"/>
                  <a:gd name="connsiteX7" fmla="*/ 148213 w 163384"/>
                  <a:gd name="connsiteY7" fmla="*/ 81353 h 91664"/>
                  <a:gd name="connsiteX8" fmla="*/ 131875 w 163384"/>
                  <a:gd name="connsiteY8" fmla="*/ 92811 h 91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384" h="91664">
                    <a:moveTo>
                      <a:pt x="131875" y="92811"/>
                    </a:moveTo>
                    <a:cubicBezTo>
                      <a:pt x="124872" y="92811"/>
                      <a:pt x="120204" y="88227"/>
                      <a:pt x="120204" y="81353"/>
                    </a:cubicBezTo>
                    <a:cubicBezTo>
                      <a:pt x="120204" y="58436"/>
                      <a:pt x="101531" y="42395"/>
                      <a:pt x="80525" y="42395"/>
                    </a:cubicBezTo>
                    <a:cubicBezTo>
                      <a:pt x="57184" y="42395"/>
                      <a:pt x="40846" y="60728"/>
                      <a:pt x="40846" y="81353"/>
                    </a:cubicBezTo>
                    <a:cubicBezTo>
                      <a:pt x="40846" y="88227"/>
                      <a:pt x="36178" y="92811"/>
                      <a:pt x="29176" y="92811"/>
                    </a:cubicBezTo>
                    <a:cubicBezTo>
                      <a:pt x="22173" y="92811"/>
                      <a:pt x="17506" y="88227"/>
                      <a:pt x="17506" y="81353"/>
                    </a:cubicBezTo>
                    <a:cubicBezTo>
                      <a:pt x="17506" y="46978"/>
                      <a:pt x="45514" y="17187"/>
                      <a:pt x="82859" y="17187"/>
                    </a:cubicBezTo>
                    <a:cubicBezTo>
                      <a:pt x="117870" y="17187"/>
                      <a:pt x="148213" y="44686"/>
                      <a:pt x="148213" y="81353"/>
                    </a:cubicBezTo>
                    <a:cubicBezTo>
                      <a:pt x="143545" y="88227"/>
                      <a:pt x="136542" y="92811"/>
                      <a:pt x="131875" y="92811"/>
                    </a:cubicBezTo>
                    <a:close/>
                  </a:path>
                </a:pathLst>
              </a:custGeom>
              <a:solidFill>
                <a:srgbClr val="001B8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6" name="任意多边形: 形状 175">
                <a:extLst>
                  <a:ext uri="{FF2B5EF4-FFF2-40B4-BE49-F238E27FC236}">
                    <a16:creationId xmlns:a16="http://schemas.microsoft.com/office/drawing/2014/main" id="{8BFE4ACB-9260-4024-8B17-07D2EFC07B9F}"/>
                  </a:ext>
                </a:extLst>
              </p:cNvPr>
              <p:cNvSpPr/>
              <p:nvPr/>
            </p:nvSpPr>
            <p:spPr>
              <a:xfrm>
                <a:off x="1142143" y="8829643"/>
                <a:ext cx="233407" cy="160413"/>
              </a:xfrm>
              <a:custGeom>
                <a:avLst/>
                <a:gdLst>
                  <a:gd name="connsiteX0" fmla="*/ 208899 w 233406"/>
                  <a:gd name="connsiteY0" fmla="*/ 17187 h 160413"/>
                  <a:gd name="connsiteX1" fmla="*/ 185558 w 233406"/>
                  <a:gd name="connsiteY1" fmla="*/ 40103 h 160413"/>
                  <a:gd name="connsiteX2" fmla="*/ 124873 w 233406"/>
                  <a:gd name="connsiteY2" fmla="*/ 99686 h 160413"/>
                  <a:gd name="connsiteX3" fmla="*/ 64187 w 233406"/>
                  <a:gd name="connsiteY3" fmla="*/ 40103 h 160413"/>
                  <a:gd name="connsiteX4" fmla="*/ 40846 w 233406"/>
                  <a:gd name="connsiteY4" fmla="*/ 17187 h 160413"/>
                  <a:gd name="connsiteX5" fmla="*/ 17506 w 233406"/>
                  <a:gd name="connsiteY5" fmla="*/ 40103 h 160413"/>
                  <a:gd name="connsiteX6" fmla="*/ 124873 w 233406"/>
                  <a:gd name="connsiteY6" fmla="*/ 145518 h 160413"/>
                  <a:gd name="connsiteX7" fmla="*/ 232239 w 233406"/>
                  <a:gd name="connsiteY7" fmla="*/ 40103 h 160413"/>
                  <a:gd name="connsiteX8" fmla="*/ 208899 w 233406"/>
                  <a:gd name="connsiteY8" fmla="*/ 17187 h 160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3406" h="160413">
                    <a:moveTo>
                      <a:pt x="208899" y="17187"/>
                    </a:moveTo>
                    <a:cubicBezTo>
                      <a:pt x="197228" y="17187"/>
                      <a:pt x="185558" y="26354"/>
                      <a:pt x="185558" y="40103"/>
                    </a:cubicBezTo>
                    <a:cubicBezTo>
                      <a:pt x="185558" y="74478"/>
                      <a:pt x="157550" y="99686"/>
                      <a:pt x="124873" y="99686"/>
                    </a:cubicBezTo>
                    <a:cubicBezTo>
                      <a:pt x="89862" y="99686"/>
                      <a:pt x="64187" y="72186"/>
                      <a:pt x="64187" y="40103"/>
                    </a:cubicBezTo>
                    <a:cubicBezTo>
                      <a:pt x="64187" y="28645"/>
                      <a:pt x="54851" y="17187"/>
                      <a:pt x="40846" y="17187"/>
                    </a:cubicBezTo>
                    <a:cubicBezTo>
                      <a:pt x="29176" y="17187"/>
                      <a:pt x="17506" y="26354"/>
                      <a:pt x="17506" y="40103"/>
                    </a:cubicBezTo>
                    <a:cubicBezTo>
                      <a:pt x="17506" y="97394"/>
                      <a:pt x="66521" y="145518"/>
                      <a:pt x="124873" y="145518"/>
                    </a:cubicBezTo>
                    <a:cubicBezTo>
                      <a:pt x="183225" y="145518"/>
                      <a:pt x="232239" y="97394"/>
                      <a:pt x="232239" y="40103"/>
                    </a:cubicBezTo>
                    <a:cubicBezTo>
                      <a:pt x="232239" y="26354"/>
                      <a:pt x="220569" y="17187"/>
                      <a:pt x="208899" y="17187"/>
                    </a:cubicBezTo>
                    <a:close/>
                  </a:path>
                </a:pathLst>
              </a:custGeom>
              <a:solidFill>
                <a:srgbClr val="001B8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7" name="任意多边形: 形状 176">
                <a:extLst>
                  <a:ext uri="{FF2B5EF4-FFF2-40B4-BE49-F238E27FC236}">
                    <a16:creationId xmlns:a16="http://schemas.microsoft.com/office/drawing/2014/main" id="{9C5BEF28-F39F-4081-B366-C8E0FDD8FB4A}"/>
                  </a:ext>
                </a:extLst>
              </p:cNvPr>
              <p:cNvSpPr/>
              <p:nvPr/>
            </p:nvSpPr>
            <p:spPr>
              <a:xfrm>
                <a:off x="1015371" y="8543763"/>
                <a:ext cx="116703" cy="206246"/>
              </a:xfrm>
              <a:custGeom>
                <a:avLst/>
                <a:gdLst>
                  <a:gd name="connsiteX0" fmla="*/ 113934 w 116703"/>
                  <a:gd name="connsiteY0" fmla="*/ 115154 h 206245"/>
                  <a:gd name="connsiteX1" fmla="*/ 113934 w 116703"/>
                  <a:gd name="connsiteY1" fmla="*/ 115154 h 206245"/>
                  <a:gd name="connsiteX2" fmla="*/ 81257 w 116703"/>
                  <a:gd name="connsiteY2" fmla="*/ 25781 h 206245"/>
                  <a:gd name="connsiteX3" fmla="*/ 57917 w 116703"/>
                  <a:gd name="connsiteY3" fmla="*/ 25781 h 206245"/>
                  <a:gd name="connsiteX4" fmla="*/ 20571 w 116703"/>
                  <a:gd name="connsiteY4" fmla="*/ 122029 h 206245"/>
                  <a:gd name="connsiteX5" fmla="*/ 20571 w 116703"/>
                  <a:gd name="connsiteY5" fmla="*/ 122029 h 206245"/>
                  <a:gd name="connsiteX6" fmla="*/ 25240 w 116703"/>
                  <a:gd name="connsiteY6" fmla="*/ 163278 h 206245"/>
                  <a:gd name="connsiteX7" fmla="*/ 67253 w 116703"/>
                  <a:gd name="connsiteY7" fmla="*/ 190777 h 206245"/>
                  <a:gd name="connsiteX8" fmla="*/ 120937 w 116703"/>
                  <a:gd name="connsiteY8" fmla="*/ 140362 h 206245"/>
                  <a:gd name="connsiteX9" fmla="*/ 113934 w 116703"/>
                  <a:gd name="connsiteY9" fmla="*/ 115154 h 206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6703" h="206245">
                    <a:moveTo>
                      <a:pt x="113934" y="115154"/>
                    </a:moveTo>
                    <a:lnTo>
                      <a:pt x="113934" y="115154"/>
                    </a:lnTo>
                    <a:lnTo>
                      <a:pt x="81257" y="25781"/>
                    </a:lnTo>
                    <a:cubicBezTo>
                      <a:pt x="76590" y="14323"/>
                      <a:pt x="62585" y="14323"/>
                      <a:pt x="57917" y="25781"/>
                    </a:cubicBezTo>
                    <a:lnTo>
                      <a:pt x="20571" y="122029"/>
                    </a:lnTo>
                    <a:lnTo>
                      <a:pt x="20571" y="122029"/>
                    </a:lnTo>
                    <a:cubicBezTo>
                      <a:pt x="15904" y="133487"/>
                      <a:pt x="15904" y="147237"/>
                      <a:pt x="25240" y="163278"/>
                    </a:cubicBezTo>
                    <a:cubicBezTo>
                      <a:pt x="34576" y="179319"/>
                      <a:pt x="50915" y="188485"/>
                      <a:pt x="67253" y="190777"/>
                    </a:cubicBezTo>
                    <a:cubicBezTo>
                      <a:pt x="97596" y="190777"/>
                      <a:pt x="120937" y="167861"/>
                      <a:pt x="120937" y="140362"/>
                    </a:cubicBezTo>
                    <a:cubicBezTo>
                      <a:pt x="120937" y="131195"/>
                      <a:pt x="118603" y="122029"/>
                      <a:pt x="113934" y="115154"/>
                    </a:cubicBezTo>
                    <a:close/>
                  </a:path>
                </a:pathLst>
              </a:custGeom>
              <a:solidFill>
                <a:srgbClr val="009E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8" name="任意多边形: 形状 177">
                <a:extLst>
                  <a:ext uri="{FF2B5EF4-FFF2-40B4-BE49-F238E27FC236}">
                    <a16:creationId xmlns:a16="http://schemas.microsoft.com/office/drawing/2014/main" id="{C7EB129A-1907-4AF9-8EBA-47DA1CDCC2C0}"/>
                  </a:ext>
                </a:extLst>
              </p:cNvPr>
              <p:cNvSpPr/>
              <p:nvPr/>
            </p:nvSpPr>
            <p:spPr>
              <a:xfrm>
                <a:off x="1885022" y="8983816"/>
                <a:ext cx="93363" cy="91665"/>
              </a:xfrm>
              <a:custGeom>
                <a:avLst/>
                <a:gdLst>
                  <a:gd name="connsiteX0" fmla="*/ 72877 w 93362"/>
                  <a:gd name="connsiteY0" fmla="*/ 50927 h 91664"/>
                  <a:gd name="connsiteX1" fmla="*/ 51870 w 93362"/>
                  <a:gd name="connsiteY1" fmla="*/ 71552 h 91664"/>
                  <a:gd name="connsiteX2" fmla="*/ 30864 w 93362"/>
                  <a:gd name="connsiteY2" fmla="*/ 50927 h 91664"/>
                  <a:gd name="connsiteX3" fmla="*/ 51870 w 93362"/>
                  <a:gd name="connsiteY3" fmla="*/ 30302 h 91664"/>
                  <a:gd name="connsiteX4" fmla="*/ 72877 w 93362"/>
                  <a:gd name="connsiteY4" fmla="*/ 50927 h 91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362" h="91664">
                    <a:moveTo>
                      <a:pt x="72877" y="50927"/>
                    </a:moveTo>
                    <a:cubicBezTo>
                      <a:pt x="72877" y="62385"/>
                      <a:pt x="63541" y="71552"/>
                      <a:pt x="51870" y="71552"/>
                    </a:cubicBezTo>
                    <a:cubicBezTo>
                      <a:pt x="40200" y="71552"/>
                      <a:pt x="30864" y="62385"/>
                      <a:pt x="30864" y="50927"/>
                    </a:cubicBezTo>
                    <a:cubicBezTo>
                      <a:pt x="30864" y="39469"/>
                      <a:pt x="40200" y="30302"/>
                      <a:pt x="51870" y="30302"/>
                    </a:cubicBezTo>
                    <a:cubicBezTo>
                      <a:pt x="63541" y="30302"/>
                      <a:pt x="72877" y="39469"/>
                      <a:pt x="72877" y="50927"/>
                    </a:cubicBezTo>
                    <a:close/>
                  </a:path>
                </a:pathLst>
              </a:custGeom>
              <a:solidFill>
                <a:srgbClr val="3BFAFF"/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9" name="任意多边形: 形状 178">
                <a:extLst>
                  <a:ext uri="{FF2B5EF4-FFF2-40B4-BE49-F238E27FC236}">
                    <a16:creationId xmlns:a16="http://schemas.microsoft.com/office/drawing/2014/main" id="{6D91D9A8-9076-40E6-8FBB-71651031E9E2}"/>
                  </a:ext>
                </a:extLst>
              </p:cNvPr>
              <p:cNvSpPr/>
              <p:nvPr/>
            </p:nvSpPr>
            <p:spPr>
              <a:xfrm>
                <a:off x="1955045" y="8983816"/>
                <a:ext cx="93363" cy="91665"/>
              </a:xfrm>
              <a:custGeom>
                <a:avLst/>
                <a:gdLst>
                  <a:gd name="connsiteX0" fmla="*/ 72877 w 93362"/>
                  <a:gd name="connsiteY0" fmla="*/ 50927 h 91664"/>
                  <a:gd name="connsiteX1" fmla="*/ 51870 w 93362"/>
                  <a:gd name="connsiteY1" fmla="*/ 71552 h 91664"/>
                  <a:gd name="connsiteX2" fmla="*/ 30864 w 93362"/>
                  <a:gd name="connsiteY2" fmla="*/ 50927 h 91664"/>
                  <a:gd name="connsiteX3" fmla="*/ 51870 w 93362"/>
                  <a:gd name="connsiteY3" fmla="*/ 30302 h 91664"/>
                  <a:gd name="connsiteX4" fmla="*/ 72877 w 93362"/>
                  <a:gd name="connsiteY4" fmla="*/ 50927 h 91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362" h="91664">
                    <a:moveTo>
                      <a:pt x="72877" y="50927"/>
                    </a:moveTo>
                    <a:cubicBezTo>
                      <a:pt x="72877" y="62385"/>
                      <a:pt x="63541" y="71552"/>
                      <a:pt x="51870" y="71552"/>
                    </a:cubicBezTo>
                    <a:cubicBezTo>
                      <a:pt x="40200" y="71552"/>
                      <a:pt x="30864" y="62385"/>
                      <a:pt x="30864" y="50927"/>
                    </a:cubicBezTo>
                    <a:cubicBezTo>
                      <a:pt x="30864" y="39469"/>
                      <a:pt x="40200" y="30302"/>
                      <a:pt x="51870" y="30302"/>
                    </a:cubicBezTo>
                    <a:cubicBezTo>
                      <a:pt x="63541" y="30302"/>
                      <a:pt x="72877" y="39469"/>
                      <a:pt x="72877" y="50927"/>
                    </a:cubicBezTo>
                    <a:close/>
                  </a:path>
                </a:pathLst>
              </a:custGeom>
              <a:solidFill>
                <a:srgbClr val="008EFF"/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0" name="任意多边形: 形状 179">
                <a:extLst>
                  <a:ext uri="{FF2B5EF4-FFF2-40B4-BE49-F238E27FC236}">
                    <a16:creationId xmlns:a16="http://schemas.microsoft.com/office/drawing/2014/main" id="{E08F66E3-5ED9-41F0-8606-5857B09B8F17}"/>
                  </a:ext>
                </a:extLst>
              </p:cNvPr>
              <p:cNvSpPr/>
              <p:nvPr/>
            </p:nvSpPr>
            <p:spPr>
              <a:xfrm>
                <a:off x="1976819" y="9250398"/>
                <a:ext cx="443473" cy="504156"/>
              </a:xfrm>
              <a:custGeom>
                <a:avLst/>
                <a:gdLst>
                  <a:gd name="connsiteX0" fmla="*/ 419884 w 443472"/>
                  <a:gd name="connsiteY0" fmla="*/ 497038 h 504156"/>
                  <a:gd name="connsiteX1" fmla="*/ 408214 w 443472"/>
                  <a:gd name="connsiteY1" fmla="*/ 492455 h 504156"/>
                  <a:gd name="connsiteX2" fmla="*/ 20759 w 443472"/>
                  <a:gd name="connsiteY2" fmla="*/ 41006 h 504156"/>
                  <a:gd name="connsiteX3" fmla="*/ 23093 w 443472"/>
                  <a:gd name="connsiteY3" fmla="*/ 20381 h 504156"/>
                  <a:gd name="connsiteX4" fmla="*/ 44100 w 443472"/>
                  <a:gd name="connsiteY4" fmla="*/ 22673 h 504156"/>
                  <a:gd name="connsiteX5" fmla="*/ 431555 w 443472"/>
                  <a:gd name="connsiteY5" fmla="*/ 474122 h 504156"/>
                  <a:gd name="connsiteX6" fmla="*/ 429221 w 443472"/>
                  <a:gd name="connsiteY6" fmla="*/ 494747 h 504156"/>
                  <a:gd name="connsiteX7" fmla="*/ 419884 w 443472"/>
                  <a:gd name="connsiteY7" fmla="*/ 497038 h 504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3472" h="504156">
                    <a:moveTo>
                      <a:pt x="419884" y="497038"/>
                    </a:moveTo>
                    <a:cubicBezTo>
                      <a:pt x="415217" y="497038"/>
                      <a:pt x="410549" y="494747"/>
                      <a:pt x="408214" y="492455"/>
                    </a:cubicBezTo>
                    <a:lnTo>
                      <a:pt x="20759" y="41006"/>
                    </a:lnTo>
                    <a:cubicBezTo>
                      <a:pt x="16091" y="34131"/>
                      <a:pt x="16091" y="24965"/>
                      <a:pt x="23093" y="20381"/>
                    </a:cubicBezTo>
                    <a:cubicBezTo>
                      <a:pt x="30095" y="15798"/>
                      <a:pt x="39431" y="15798"/>
                      <a:pt x="44100" y="22673"/>
                    </a:cubicBezTo>
                    <a:lnTo>
                      <a:pt x="431555" y="474122"/>
                    </a:lnTo>
                    <a:cubicBezTo>
                      <a:pt x="436223" y="480997"/>
                      <a:pt x="436223" y="490163"/>
                      <a:pt x="429221" y="494747"/>
                    </a:cubicBezTo>
                    <a:cubicBezTo>
                      <a:pt x="426888" y="494747"/>
                      <a:pt x="422219" y="497038"/>
                      <a:pt x="419884" y="497038"/>
                    </a:cubicBezTo>
                    <a:close/>
                  </a:path>
                </a:pathLst>
              </a:custGeom>
              <a:solidFill>
                <a:srgbClr val="3BF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1" name="任意多边形: 形状 180">
                <a:extLst>
                  <a:ext uri="{FF2B5EF4-FFF2-40B4-BE49-F238E27FC236}">
                    <a16:creationId xmlns:a16="http://schemas.microsoft.com/office/drawing/2014/main" id="{BFF486E4-F288-4DB9-AAE7-6ECC7E795E09}"/>
                  </a:ext>
                </a:extLst>
              </p:cNvPr>
              <p:cNvSpPr/>
              <p:nvPr/>
            </p:nvSpPr>
            <p:spPr>
              <a:xfrm>
                <a:off x="1974486" y="9248106"/>
                <a:ext cx="443473" cy="504156"/>
              </a:xfrm>
              <a:custGeom>
                <a:avLst/>
                <a:gdLst>
                  <a:gd name="connsiteX0" fmla="*/ 32429 w 443472"/>
                  <a:gd name="connsiteY0" fmla="*/ 499330 h 504156"/>
                  <a:gd name="connsiteX1" fmla="*/ 23093 w 443472"/>
                  <a:gd name="connsiteY1" fmla="*/ 494746 h 504156"/>
                  <a:gd name="connsiteX2" fmla="*/ 20759 w 443472"/>
                  <a:gd name="connsiteY2" fmla="*/ 474122 h 504156"/>
                  <a:gd name="connsiteX3" fmla="*/ 408214 w 443472"/>
                  <a:gd name="connsiteY3" fmla="*/ 22673 h 504156"/>
                  <a:gd name="connsiteX4" fmla="*/ 429221 w 443472"/>
                  <a:gd name="connsiteY4" fmla="*/ 20381 h 504156"/>
                  <a:gd name="connsiteX5" fmla="*/ 431555 w 443472"/>
                  <a:gd name="connsiteY5" fmla="*/ 41006 h 504156"/>
                  <a:gd name="connsiteX6" fmla="*/ 44099 w 443472"/>
                  <a:gd name="connsiteY6" fmla="*/ 492455 h 504156"/>
                  <a:gd name="connsiteX7" fmla="*/ 32429 w 443472"/>
                  <a:gd name="connsiteY7" fmla="*/ 499330 h 504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3472" h="504156">
                    <a:moveTo>
                      <a:pt x="32429" y="499330"/>
                    </a:moveTo>
                    <a:cubicBezTo>
                      <a:pt x="27761" y="499330"/>
                      <a:pt x="25427" y="497038"/>
                      <a:pt x="23093" y="494746"/>
                    </a:cubicBezTo>
                    <a:cubicBezTo>
                      <a:pt x="16091" y="490163"/>
                      <a:pt x="16091" y="478705"/>
                      <a:pt x="20759" y="474122"/>
                    </a:cubicBezTo>
                    <a:lnTo>
                      <a:pt x="408214" y="22673"/>
                    </a:lnTo>
                    <a:cubicBezTo>
                      <a:pt x="412883" y="15798"/>
                      <a:pt x="424553" y="15798"/>
                      <a:pt x="429221" y="20381"/>
                    </a:cubicBezTo>
                    <a:cubicBezTo>
                      <a:pt x="436223" y="24965"/>
                      <a:pt x="436223" y="36423"/>
                      <a:pt x="431555" y="41006"/>
                    </a:cubicBezTo>
                    <a:lnTo>
                      <a:pt x="44099" y="492455"/>
                    </a:lnTo>
                    <a:cubicBezTo>
                      <a:pt x="41765" y="497038"/>
                      <a:pt x="37097" y="499330"/>
                      <a:pt x="32429" y="499330"/>
                    </a:cubicBezTo>
                    <a:close/>
                  </a:path>
                </a:pathLst>
              </a:custGeom>
              <a:solidFill>
                <a:srgbClr val="3BF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2" name="任意多边形: 形状 181">
                <a:extLst>
                  <a:ext uri="{FF2B5EF4-FFF2-40B4-BE49-F238E27FC236}">
                    <a16:creationId xmlns:a16="http://schemas.microsoft.com/office/drawing/2014/main" id="{475976F4-9E5A-4AB1-B470-6BB295179879}"/>
                  </a:ext>
                </a:extLst>
              </p:cNvPr>
              <p:cNvSpPr/>
              <p:nvPr/>
            </p:nvSpPr>
            <p:spPr>
              <a:xfrm>
                <a:off x="1112622" y="11667301"/>
                <a:ext cx="186725" cy="137497"/>
              </a:xfrm>
              <a:custGeom>
                <a:avLst/>
                <a:gdLst>
                  <a:gd name="connsiteX0" fmla="*/ 161396 w 186725"/>
                  <a:gd name="connsiteY0" fmla="*/ 128842 h 137497"/>
                  <a:gd name="connsiteX1" fmla="*/ 77369 w 186725"/>
                  <a:gd name="connsiteY1" fmla="*/ 128842 h 137497"/>
                  <a:gd name="connsiteX2" fmla="*/ 35356 w 186725"/>
                  <a:gd name="connsiteY2" fmla="*/ 64677 h 137497"/>
                  <a:gd name="connsiteX3" fmla="*/ 63365 w 186725"/>
                  <a:gd name="connsiteY3" fmla="*/ 30302 h 137497"/>
                  <a:gd name="connsiteX4" fmla="*/ 98376 w 186725"/>
                  <a:gd name="connsiteY4" fmla="*/ 30302 h 137497"/>
                  <a:gd name="connsiteX5" fmla="*/ 161396 w 186725"/>
                  <a:gd name="connsiteY5" fmla="*/ 128842 h 137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6725" h="137497">
                    <a:moveTo>
                      <a:pt x="161396" y="128842"/>
                    </a:moveTo>
                    <a:lnTo>
                      <a:pt x="77369" y="128842"/>
                    </a:lnTo>
                    <a:lnTo>
                      <a:pt x="35356" y="64677"/>
                    </a:lnTo>
                    <a:cubicBezTo>
                      <a:pt x="23686" y="46344"/>
                      <a:pt x="35356" y="30302"/>
                      <a:pt x="63365" y="30302"/>
                    </a:cubicBezTo>
                    <a:lnTo>
                      <a:pt x="98376" y="30302"/>
                    </a:lnTo>
                    <a:lnTo>
                      <a:pt x="161396" y="128842"/>
                    </a:lnTo>
                    <a:close/>
                  </a:path>
                </a:pathLst>
              </a:custGeom>
              <a:solidFill>
                <a:srgbClr val="003591"/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3" name="任意多边形: 形状 182">
                <a:extLst>
                  <a:ext uri="{FF2B5EF4-FFF2-40B4-BE49-F238E27FC236}">
                    <a16:creationId xmlns:a16="http://schemas.microsoft.com/office/drawing/2014/main" id="{79A438EF-EACF-4BAA-AB46-F2ABF488FADE}"/>
                  </a:ext>
                </a:extLst>
              </p:cNvPr>
              <p:cNvSpPr/>
              <p:nvPr/>
            </p:nvSpPr>
            <p:spPr>
              <a:xfrm>
                <a:off x="1167262" y="11579781"/>
                <a:ext cx="280088" cy="252078"/>
              </a:xfrm>
              <a:custGeom>
                <a:avLst/>
                <a:gdLst>
                  <a:gd name="connsiteX0" fmla="*/ 204787 w 280088"/>
                  <a:gd name="connsiteY0" fmla="*/ 101782 h 252078"/>
                  <a:gd name="connsiteX1" fmla="*/ 99754 w 280088"/>
                  <a:gd name="connsiteY1" fmla="*/ 101782 h 252078"/>
                  <a:gd name="connsiteX2" fmla="*/ 102087 w 280088"/>
                  <a:gd name="connsiteY2" fmla="*/ 90324 h 252078"/>
                  <a:gd name="connsiteX3" fmla="*/ 102087 w 280088"/>
                  <a:gd name="connsiteY3" fmla="*/ 83448 h 252078"/>
                  <a:gd name="connsiteX4" fmla="*/ 90417 w 280088"/>
                  <a:gd name="connsiteY4" fmla="*/ 53658 h 252078"/>
                  <a:gd name="connsiteX5" fmla="*/ 53072 w 280088"/>
                  <a:gd name="connsiteY5" fmla="*/ 30742 h 252078"/>
                  <a:gd name="connsiteX6" fmla="*/ 32065 w 280088"/>
                  <a:gd name="connsiteY6" fmla="*/ 46783 h 252078"/>
                  <a:gd name="connsiteX7" fmla="*/ 41402 w 280088"/>
                  <a:gd name="connsiteY7" fmla="*/ 71990 h 252078"/>
                  <a:gd name="connsiteX8" fmla="*/ 32065 w 280088"/>
                  <a:gd name="connsiteY8" fmla="*/ 108656 h 252078"/>
                  <a:gd name="connsiteX9" fmla="*/ 36734 w 280088"/>
                  <a:gd name="connsiteY9" fmla="*/ 122406 h 252078"/>
                  <a:gd name="connsiteX10" fmla="*/ 85749 w 280088"/>
                  <a:gd name="connsiteY10" fmla="*/ 198029 h 252078"/>
                  <a:gd name="connsiteX11" fmla="*/ 141767 w 280088"/>
                  <a:gd name="connsiteY11" fmla="*/ 225529 h 252078"/>
                  <a:gd name="connsiteX12" fmla="*/ 239798 w 280088"/>
                  <a:gd name="connsiteY12" fmla="*/ 225529 h 252078"/>
                  <a:gd name="connsiteX13" fmla="*/ 260804 w 280088"/>
                  <a:gd name="connsiteY13" fmla="*/ 200321 h 252078"/>
                  <a:gd name="connsiteX14" fmla="*/ 223459 w 280088"/>
                  <a:gd name="connsiteY14" fmla="*/ 143031 h 252078"/>
                  <a:gd name="connsiteX15" fmla="*/ 230461 w 280088"/>
                  <a:gd name="connsiteY15" fmla="*/ 143031 h 252078"/>
                  <a:gd name="connsiteX16" fmla="*/ 246800 w 280088"/>
                  <a:gd name="connsiteY16" fmla="*/ 122406 h 252078"/>
                  <a:gd name="connsiteX17" fmla="*/ 246800 w 280088"/>
                  <a:gd name="connsiteY17" fmla="*/ 122406 h 252078"/>
                  <a:gd name="connsiteX18" fmla="*/ 204787 w 280088"/>
                  <a:gd name="connsiteY18" fmla="*/ 101782 h 252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80088" h="252078">
                    <a:moveTo>
                      <a:pt x="204787" y="101782"/>
                    </a:moveTo>
                    <a:lnTo>
                      <a:pt x="99754" y="101782"/>
                    </a:lnTo>
                    <a:lnTo>
                      <a:pt x="102087" y="90324"/>
                    </a:lnTo>
                    <a:cubicBezTo>
                      <a:pt x="102087" y="88032"/>
                      <a:pt x="102087" y="85740"/>
                      <a:pt x="102087" y="83448"/>
                    </a:cubicBezTo>
                    <a:lnTo>
                      <a:pt x="90417" y="53658"/>
                    </a:lnTo>
                    <a:cubicBezTo>
                      <a:pt x="85749" y="42200"/>
                      <a:pt x="69410" y="33033"/>
                      <a:pt x="53072" y="30742"/>
                    </a:cubicBezTo>
                    <a:cubicBezTo>
                      <a:pt x="36734" y="28450"/>
                      <a:pt x="27397" y="35325"/>
                      <a:pt x="32065" y="46783"/>
                    </a:cubicBezTo>
                    <a:lnTo>
                      <a:pt x="41402" y="71990"/>
                    </a:lnTo>
                    <a:lnTo>
                      <a:pt x="32065" y="108656"/>
                    </a:lnTo>
                    <a:cubicBezTo>
                      <a:pt x="32065" y="113240"/>
                      <a:pt x="32065" y="117823"/>
                      <a:pt x="36734" y="122406"/>
                    </a:cubicBezTo>
                    <a:lnTo>
                      <a:pt x="85749" y="198029"/>
                    </a:lnTo>
                    <a:cubicBezTo>
                      <a:pt x="95085" y="214071"/>
                      <a:pt x="120760" y="225529"/>
                      <a:pt x="141767" y="225529"/>
                    </a:cubicBezTo>
                    <a:lnTo>
                      <a:pt x="239798" y="225529"/>
                    </a:lnTo>
                    <a:cubicBezTo>
                      <a:pt x="260804" y="225529"/>
                      <a:pt x="270140" y="214071"/>
                      <a:pt x="260804" y="200321"/>
                    </a:cubicBezTo>
                    <a:lnTo>
                      <a:pt x="223459" y="143031"/>
                    </a:lnTo>
                    <a:lnTo>
                      <a:pt x="230461" y="143031"/>
                    </a:lnTo>
                    <a:cubicBezTo>
                      <a:pt x="246800" y="143031"/>
                      <a:pt x="253802" y="133864"/>
                      <a:pt x="246800" y="122406"/>
                    </a:cubicBezTo>
                    <a:lnTo>
                      <a:pt x="246800" y="122406"/>
                    </a:lnTo>
                    <a:cubicBezTo>
                      <a:pt x="239798" y="110948"/>
                      <a:pt x="221125" y="101782"/>
                      <a:pt x="204787" y="101782"/>
                    </a:cubicBezTo>
                    <a:close/>
                  </a:path>
                </a:pathLst>
              </a:custGeom>
              <a:solidFill>
                <a:srgbClr val="3BFAFF"/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4" name="任意多边形: 形状 183">
                <a:extLst>
                  <a:ext uri="{FF2B5EF4-FFF2-40B4-BE49-F238E27FC236}">
                    <a16:creationId xmlns:a16="http://schemas.microsoft.com/office/drawing/2014/main" id="{93C12DEF-2BA8-4150-8B68-4BF77CF78579}"/>
                  </a:ext>
                </a:extLst>
              </p:cNvPr>
              <p:cNvSpPr/>
              <p:nvPr/>
            </p:nvSpPr>
            <p:spPr>
              <a:xfrm>
                <a:off x="-42761" y="11635218"/>
                <a:ext cx="280088" cy="183329"/>
              </a:xfrm>
              <a:custGeom>
                <a:avLst/>
                <a:gdLst>
                  <a:gd name="connsiteX0" fmla="*/ 247776 w 280088"/>
                  <a:gd name="connsiteY0" fmla="*/ 83010 h 183329"/>
                  <a:gd name="connsiteX1" fmla="*/ 159081 w 280088"/>
                  <a:gd name="connsiteY1" fmla="*/ 30302 h 183329"/>
                  <a:gd name="connsiteX2" fmla="*/ 124070 w 280088"/>
                  <a:gd name="connsiteY2" fmla="*/ 50927 h 183329"/>
                  <a:gd name="connsiteX3" fmla="*/ 68052 w 280088"/>
                  <a:gd name="connsiteY3" fmla="*/ 30302 h 183329"/>
                  <a:gd name="connsiteX4" fmla="*/ 37710 w 280088"/>
                  <a:gd name="connsiteY4" fmla="*/ 83010 h 183329"/>
                  <a:gd name="connsiteX5" fmla="*/ 84391 w 280088"/>
                  <a:gd name="connsiteY5" fmla="*/ 124259 h 183329"/>
                  <a:gd name="connsiteX6" fmla="*/ 84391 w 280088"/>
                  <a:gd name="connsiteY6" fmla="*/ 124259 h 183329"/>
                  <a:gd name="connsiteX7" fmla="*/ 86724 w 280088"/>
                  <a:gd name="connsiteY7" fmla="*/ 124259 h 183329"/>
                  <a:gd name="connsiteX8" fmla="*/ 91393 w 280088"/>
                  <a:gd name="connsiteY8" fmla="*/ 126551 h 183329"/>
                  <a:gd name="connsiteX9" fmla="*/ 191758 w 280088"/>
                  <a:gd name="connsiteY9" fmla="*/ 170091 h 183329"/>
                  <a:gd name="connsiteX10" fmla="*/ 243107 w 280088"/>
                  <a:gd name="connsiteY10" fmla="*/ 126551 h 183329"/>
                  <a:gd name="connsiteX11" fmla="*/ 245442 w 280088"/>
                  <a:gd name="connsiteY11" fmla="*/ 124259 h 183329"/>
                  <a:gd name="connsiteX12" fmla="*/ 245442 w 280088"/>
                  <a:gd name="connsiteY12" fmla="*/ 124259 h 183329"/>
                  <a:gd name="connsiteX13" fmla="*/ 245442 w 280088"/>
                  <a:gd name="connsiteY13" fmla="*/ 124259 h 183329"/>
                  <a:gd name="connsiteX14" fmla="*/ 247776 w 280088"/>
                  <a:gd name="connsiteY14" fmla="*/ 83010 h 183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0088" h="183329">
                    <a:moveTo>
                      <a:pt x="247776" y="83010"/>
                    </a:moveTo>
                    <a:cubicBezTo>
                      <a:pt x="231437" y="53219"/>
                      <a:pt x="191758" y="30302"/>
                      <a:pt x="159081" y="30302"/>
                    </a:cubicBezTo>
                    <a:cubicBezTo>
                      <a:pt x="140408" y="30302"/>
                      <a:pt x="128738" y="37178"/>
                      <a:pt x="124070" y="50927"/>
                    </a:cubicBezTo>
                    <a:cubicBezTo>
                      <a:pt x="107732" y="39469"/>
                      <a:pt x="86724" y="30302"/>
                      <a:pt x="68052" y="30302"/>
                    </a:cubicBezTo>
                    <a:cubicBezTo>
                      <a:pt x="35375" y="30302"/>
                      <a:pt x="21371" y="53219"/>
                      <a:pt x="37710" y="83010"/>
                    </a:cubicBezTo>
                    <a:cubicBezTo>
                      <a:pt x="47046" y="99051"/>
                      <a:pt x="63384" y="115093"/>
                      <a:pt x="84391" y="124259"/>
                    </a:cubicBezTo>
                    <a:lnTo>
                      <a:pt x="84391" y="124259"/>
                    </a:lnTo>
                    <a:lnTo>
                      <a:pt x="86724" y="124259"/>
                    </a:lnTo>
                    <a:cubicBezTo>
                      <a:pt x="89059" y="124259"/>
                      <a:pt x="91393" y="126551"/>
                      <a:pt x="91393" y="126551"/>
                    </a:cubicBezTo>
                    <a:lnTo>
                      <a:pt x="191758" y="170091"/>
                    </a:lnTo>
                    <a:lnTo>
                      <a:pt x="243107" y="126551"/>
                    </a:lnTo>
                    <a:cubicBezTo>
                      <a:pt x="243107" y="126551"/>
                      <a:pt x="245442" y="124259"/>
                      <a:pt x="245442" y="124259"/>
                    </a:cubicBezTo>
                    <a:lnTo>
                      <a:pt x="245442" y="124259"/>
                    </a:lnTo>
                    <a:lnTo>
                      <a:pt x="245442" y="124259"/>
                    </a:lnTo>
                    <a:cubicBezTo>
                      <a:pt x="257112" y="115093"/>
                      <a:pt x="257112" y="99051"/>
                      <a:pt x="247776" y="83010"/>
                    </a:cubicBezTo>
                    <a:close/>
                  </a:path>
                </a:pathLst>
              </a:custGeom>
              <a:solidFill>
                <a:srgbClr val="1A2258"/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5" name="任意多边形: 形状 184">
                <a:extLst>
                  <a:ext uri="{FF2B5EF4-FFF2-40B4-BE49-F238E27FC236}">
                    <a16:creationId xmlns:a16="http://schemas.microsoft.com/office/drawing/2014/main" id="{EFA65AEF-3480-4A47-9716-379B8B25A1D0}"/>
                  </a:ext>
                </a:extLst>
              </p:cNvPr>
              <p:cNvSpPr/>
              <p:nvPr/>
            </p:nvSpPr>
            <p:spPr>
              <a:xfrm>
                <a:off x="220988" y="11635218"/>
                <a:ext cx="280088" cy="183329"/>
              </a:xfrm>
              <a:custGeom>
                <a:avLst/>
                <a:gdLst>
                  <a:gd name="connsiteX0" fmla="*/ 247776 w 280088"/>
                  <a:gd name="connsiteY0" fmla="*/ 83010 h 183329"/>
                  <a:gd name="connsiteX1" fmla="*/ 159081 w 280088"/>
                  <a:gd name="connsiteY1" fmla="*/ 30302 h 183329"/>
                  <a:gd name="connsiteX2" fmla="*/ 124070 w 280088"/>
                  <a:gd name="connsiteY2" fmla="*/ 50927 h 183329"/>
                  <a:gd name="connsiteX3" fmla="*/ 68052 w 280088"/>
                  <a:gd name="connsiteY3" fmla="*/ 30302 h 183329"/>
                  <a:gd name="connsiteX4" fmla="*/ 37710 w 280088"/>
                  <a:gd name="connsiteY4" fmla="*/ 83010 h 183329"/>
                  <a:gd name="connsiteX5" fmla="*/ 84391 w 280088"/>
                  <a:gd name="connsiteY5" fmla="*/ 124259 h 183329"/>
                  <a:gd name="connsiteX6" fmla="*/ 84391 w 280088"/>
                  <a:gd name="connsiteY6" fmla="*/ 124259 h 183329"/>
                  <a:gd name="connsiteX7" fmla="*/ 86725 w 280088"/>
                  <a:gd name="connsiteY7" fmla="*/ 124259 h 183329"/>
                  <a:gd name="connsiteX8" fmla="*/ 91393 w 280088"/>
                  <a:gd name="connsiteY8" fmla="*/ 126551 h 183329"/>
                  <a:gd name="connsiteX9" fmla="*/ 191758 w 280088"/>
                  <a:gd name="connsiteY9" fmla="*/ 170091 h 183329"/>
                  <a:gd name="connsiteX10" fmla="*/ 243107 w 280088"/>
                  <a:gd name="connsiteY10" fmla="*/ 126551 h 183329"/>
                  <a:gd name="connsiteX11" fmla="*/ 245442 w 280088"/>
                  <a:gd name="connsiteY11" fmla="*/ 124259 h 183329"/>
                  <a:gd name="connsiteX12" fmla="*/ 245442 w 280088"/>
                  <a:gd name="connsiteY12" fmla="*/ 124259 h 183329"/>
                  <a:gd name="connsiteX13" fmla="*/ 245442 w 280088"/>
                  <a:gd name="connsiteY13" fmla="*/ 124259 h 183329"/>
                  <a:gd name="connsiteX14" fmla="*/ 247776 w 280088"/>
                  <a:gd name="connsiteY14" fmla="*/ 83010 h 183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0088" h="183329">
                    <a:moveTo>
                      <a:pt x="247776" y="83010"/>
                    </a:moveTo>
                    <a:cubicBezTo>
                      <a:pt x="231437" y="53219"/>
                      <a:pt x="191758" y="30302"/>
                      <a:pt x="159081" y="30302"/>
                    </a:cubicBezTo>
                    <a:cubicBezTo>
                      <a:pt x="140408" y="30302"/>
                      <a:pt x="128738" y="37178"/>
                      <a:pt x="124070" y="50927"/>
                    </a:cubicBezTo>
                    <a:cubicBezTo>
                      <a:pt x="107732" y="39469"/>
                      <a:pt x="86725" y="30302"/>
                      <a:pt x="68052" y="30302"/>
                    </a:cubicBezTo>
                    <a:cubicBezTo>
                      <a:pt x="35375" y="30302"/>
                      <a:pt x="21371" y="53219"/>
                      <a:pt x="37710" y="83010"/>
                    </a:cubicBezTo>
                    <a:cubicBezTo>
                      <a:pt x="47046" y="99051"/>
                      <a:pt x="63385" y="115093"/>
                      <a:pt x="84391" y="124259"/>
                    </a:cubicBezTo>
                    <a:lnTo>
                      <a:pt x="84391" y="124259"/>
                    </a:lnTo>
                    <a:lnTo>
                      <a:pt x="86725" y="124259"/>
                    </a:lnTo>
                    <a:cubicBezTo>
                      <a:pt x="89059" y="124259"/>
                      <a:pt x="91393" y="126551"/>
                      <a:pt x="91393" y="126551"/>
                    </a:cubicBezTo>
                    <a:lnTo>
                      <a:pt x="191758" y="170091"/>
                    </a:lnTo>
                    <a:lnTo>
                      <a:pt x="243107" y="126551"/>
                    </a:lnTo>
                    <a:cubicBezTo>
                      <a:pt x="243107" y="126551"/>
                      <a:pt x="245442" y="124259"/>
                      <a:pt x="245442" y="124259"/>
                    </a:cubicBezTo>
                    <a:lnTo>
                      <a:pt x="245442" y="124259"/>
                    </a:lnTo>
                    <a:lnTo>
                      <a:pt x="245442" y="124259"/>
                    </a:lnTo>
                    <a:cubicBezTo>
                      <a:pt x="257112" y="115093"/>
                      <a:pt x="257112" y="99051"/>
                      <a:pt x="247776" y="83010"/>
                    </a:cubicBezTo>
                    <a:close/>
                  </a:path>
                </a:pathLst>
              </a:custGeom>
              <a:solidFill>
                <a:srgbClr val="1A2258"/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6" name="任意多边形: 形状 185">
                <a:extLst>
                  <a:ext uri="{FF2B5EF4-FFF2-40B4-BE49-F238E27FC236}">
                    <a16:creationId xmlns:a16="http://schemas.microsoft.com/office/drawing/2014/main" id="{36A6E413-C670-4063-A5CF-14CA71625120}"/>
                  </a:ext>
                </a:extLst>
              </p:cNvPr>
              <p:cNvSpPr/>
              <p:nvPr/>
            </p:nvSpPr>
            <p:spPr>
              <a:xfrm>
                <a:off x="484738" y="11635218"/>
                <a:ext cx="280088" cy="183329"/>
              </a:xfrm>
              <a:custGeom>
                <a:avLst/>
                <a:gdLst>
                  <a:gd name="connsiteX0" fmla="*/ 247775 w 280088"/>
                  <a:gd name="connsiteY0" fmla="*/ 83010 h 183329"/>
                  <a:gd name="connsiteX1" fmla="*/ 159081 w 280088"/>
                  <a:gd name="connsiteY1" fmla="*/ 30302 h 183329"/>
                  <a:gd name="connsiteX2" fmla="*/ 124070 w 280088"/>
                  <a:gd name="connsiteY2" fmla="*/ 50927 h 183329"/>
                  <a:gd name="connsiteX3" fmla="*/ 68052 w 280088"/>
                  <a:gd name="connsiteY3" fmla="*/ 30302 h 183329"/>
                  <a:gd name="connsiteX4" fmla="*/ 37709 w 280088"/>
                  <a:gd name="connsiteY4" fmla="*/ 83010 h 183329"/>
                  <a:gd name="connsiteX5" fmla="*/ 84391 w 280088"/>
                  <a:gd name="connsiteY5" fmla="*/ 124259 h 183329"/>
                  <a:gd name="connsiteX6" fmla="*/ 84391 w 280088"/>
                  <a:gd name="connsiteY6" fmla="*/ 124259 h 183329"/>
                  <a:gd name="connsiteX7" fmla="*/ 86725 w 280088"/>
                  <a:gd name="connsiteY7" fmla="*/ 124259 h 183329"/>
                  <a:gd name="connsiteX8" fmla="*/ 91393 w 280088"/>
                  <a:gd name="connsiteY8" fmla="*/ 126551 h 183329"/>
                  <a:gd name="connsiteX9" fmla="*/ 191758 w 280088"/>
                  <a:gd name="connsiteY9" fmla="*/ 170091 h 183329"/>
                  <a:gd name="connsiteX10" fmla="*/ 243108 w 280088"/>
                  <a:gd name="connsiteY10" fmla="*/ 126551 h 183329"/>
                  <a:gd name="connsiteX11" fmla="*/ 245442 w 280088"/>
                  <a:gd name="connsiteY11" fmla="*/ 124259 h 183329"/>
                  <a:gd name="connsiteX12" fmla="*/ 245442 w 280088"/>
                  <a:gd name="connsiteY12" fmla="*/ 124259 h 183329"/>
                  <a:gd name="connsiteX13" fmla="*/ 245442 w 280088"/>
                  <a:gd name="connsiteY13" fmla="*/ 124259 h 183329"/>
                  <a:gd name="connsiteX14" fmla="*/ 247775 w 280088"/>
                  <a:gd name="connsiteY14" fmla="*/ 83010 h 183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0088" h="183329">
                    <a:moveTo>
                      <a:pt x="247775" y="83010"/>
                    </a:moveTo>
                    <a:cubicBezTo>
                      <a:pt x="231437" y="53219"/>
                      <a:pt x="191758" y="30302"/>
                      <a:pt x="159081" y="30302"/>
                    </a:cubicBezTo>
                    <a:cubicBezTo>
                      <a:pt x="140409" y="30302"/>
                      <a:pt x="128738" y="37178"/>
                      <a:pt x="124070" y="50927"/>
                    </a:cubicBezTo>
                    <a:cubicBezTo>
                      <a:pt x="107731" y="39469"/>
                      <a:pt x="86725" y="30302"/>
                      <a:pt x="68052" y="30302"/>
                    </a:cubicBezTo>
                    <a:cubicBezTo>
                      <a:pt x="35376" y="30302"/>
                      <a:pt x="21371" y="53219"/>
                      <a:pt x="37709" y="83010"/>
                    </a:cubicBezTo>
                    <a:cubicBezTo>
                      <a:pt x="47046" y="99051"/>
                      <a:pt x="63384" y="115093"/>
                      <a:pt x="84391" y="124259"/>
                    </a:cubicBezTo>
                    <a:lnTo>
                      <a:pt x="84391" y="124259"/>
                    </a:lnTo>
                    <a:lnTo>
                      <a:pt x="86725" y="124259"/>
                    </a:lnTo>
                    <a:cubicBezTo>
                      <a:pt x="89059" y="124259"/>
                      <a:pt x="91393" y="126551"/>
                      <a:pt x="91393" y="126551"/>
                    </a:cubicBezTo>
                    <a:lnTo>
                      <a:pt x="191758" y="170091"/>
                    </a:lnTo>
                    <a:lnTo>
                      <a:pt x="243108" y="126551"/>
                    </a:lnTo>
                    <a:cubicBezTo>
                      <a:pt x="243108" y="126551"/>
                      <a:pt x="245442" y="124259"/>
                      <a:pt x="245442" y="124259"/>
                    </a:cubicBezTo>
                    <a:lnTo>
                      <a:pt x="245442" y="124259"/>
                    </a:lnTo>
                    <a:lnTo>
                      <a:pt x="245442" y="124259"/>
                    </a:lnTo>
                    <a:cubicBezTo>
                      <a:pt x="257112" y="115093"/>
                      <a:pt x="257112" y="99051"/>
                      <a:pt x="247775" y="83010"/>
                    </a:cubicBezTo>
                    <a:close/>
                  </a:path>
                </a:pathLst>
              </a:custGeom>
              <a:solidFill>
                <a:srgbClr val="1A2258"/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7" name="任意多边形: 形状 186">
                <a:extLst>
                  <a:ext uri="{FF2B5EF4-FFF2-40B4-BE49-F238E27FC236}">
                    <a16:creationId xmlns:a16="http://schemas.microsoft.com/office/drawing/2014/main" id="{36E2699E-40BD-47B6-A56E-474FAB3BA37D}"/>
                  </a:ext>
                </a:extLst>
              </p:cNvPr>
              <p:cNvSpPr/>
              <p:nvPr/>
            </p:nvSpPr>
            <p:spPr>
              <a:xfrm>
                <a:off x="822973" y="8689875"/>
                <a:ext cx="3197674" cy="2177038"/>
              </a:xfrm>
              <a:custGeom>
                <a:avLst/>
                <a:gdLst>
                  <a:gd name="connsiteX0" fmla="*/ 1886496 w 3197673"/>
                  <a:gd name="connsiteY0" fmla="*/ 262369 h 2177037"/>
                  <a:gd name="connsiteX1" fmla="*/ 460380 w 3197673"/>
                  <a:gd name="connsiteY1" fmla="*/ 1075894 h 2177037"/>
                  <a:gd name="connsiteX2" fmla="*/ 30912 w 3197673"/>
                  <a:gd name="connsiteY2" fmla="*/ 1426511 h 2177037"/>
                  <a:gd name="connsiteX3" fmla="*/ 399695 w 3197673"/>
                  <a:gd name="connsiteY3" fmla="*/ 1887127 h 2177037"/>
                  <a:gd name="connsiteX4" fmla="*/ 2308962 w 3197673"/>
                  <a:gd name="connsiteY4" fmla="*/ 1969625 h 2177037"/>
                  <a:gd name="connsiteX5" fmla="*/ 3153895 w 3197673"/>
                  <a:gd name="connsiteY5" fmla="*/ 658819 h 2177037"/>
                  <a:gd name="connsiteX6" fmla="*/ 1886496 w 3197673"/>
                  <a:gd name="connsiteY6" fmla="*/ 262369 h 2177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7673" h="2177037">
                    <a:moveTo>
                      <a:pt x="1886496" y="262369"/>
                    </a:moveTo>
                    <a:cubicBezTo>
                      <a:pt x="1527049" y="633611"/>
                      <a:pt x="1062571" y="970479"/>
                      <a:pt x="460380" y="1075894"/>
                    </a:cubicBezTo>
                    <a:cubicBezTo>
                      <a:pt x="163954" y="1128601"/>
                      <a:pt x="33246" y="1266098"/>
                      <a:pt x="30912" y="1426511"/>
                    </a:cubicBezTo>
                    <a:cubicBezTo>
                      <a:pt x="28578" y="1561717"/>
                      <a:pt x="110270" y="1722131"/>
                      <a:pt x="399695" y="1887127"/>
                    </a:cubicBezTo>
                    <a:cubicBezTo>
                      <a:pt x="1106918" y="2295035"/>
                      <a:pt x="1898167" y="2148371"/>
                      <a:pt x="2308962" y="1969625"/>
                    </a:cubicBezTo>
                    <a:cubicBezTo>
                      <a:pt x="2824792" y="1747338"/>
                      <a:pt x="3275267" y="1229433"/>
                      <a:pt x="3153895" y="658819"/>
                    </a:cubicBezTo>
                    <a:cubicBezTo>
                      <a:pt x="3016186" y="-5750"/>
                      <a:pt x="2290290" y="-152414"/>
                      <a:pt x="1886496" y="26236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8" name="任意多边形: 形状 187">
                <a:extLst>
                  <a:ext uri="{FF2B5EF4-FFF2-40B4-BE49-F238E27FC236}">
                    <a16:creationId xmlns:a16="http://schemas.microsoft.com/office/drawing/2014/main" id="{4828B2C8-0F04-4D38-A525-4D01D9E2E480}"/>
                  </a:ext>
                </a:extLst>
              </p:cNvPr>
              <p:cNvSpPr/>
              <p:nvPr/>
            </p:nvSpPr>
            <p:spPr>
              <a:xfrm>
                <a:off x="1850011" y="8910484"/>
                <a:ext cx="1237056" cy="1397887"/>
              </a:xfrm>
              <a:custGeom>
                <a:avLst/>
                <a:gdLst>
                  <a:gd name="connsiteX0" fmla="*/ 1141880 w 1237056"/>
                  <a:gd name="connsiteY0" fmla="*/ 1386941 h 1397887"/>
                  <a:gd name="connsiteX1" fmla="*/ 117225 w 1237056"/>
                  <a:gd name="connsiteY1" fmla="*/ 1386941 h 1397887"/>
                  <a:gd name="connsiteX2" fmla="*/ 30864 w 1237056"/>
                  <a:gd name="connsiteY2" fmla="*/ 1302151 h 1397887"/>
                  <a:gd name="connsiteX3" fmla="*/ 30864 w 1237056"/>
                  <a:gd name="connsiteY3" fmla="*/ 115092 h 1397887"/>
                  <a:gd name="connsiteX4" fmla="*/ 117225 w 1237056"/>
                  <a:gd name="connsiteY4" fmla="*/ 30302 h 1397887"/>
                  <a:gd name="connsiteX5" fmla="*/ 1141880 w 1237056"/>
                  <a:gd name="connsiteY5" fmla="*/ 30302 h 1397887"/>
                  <a:gd name="connsiteX6" fmla="*/ 1228241 w 1237056"/>
                  <a:gd name="connsiteY6" fmla="*/ 115092 h 1397887"/>
                  <a:gd name="connsiteX7" fmla="*/ 1228241 w 1237056"/>
                  <a:gd name="connsiteY7" fmla="*/ 1302151 h 1397887"/>
                  <a:gd name="connsiteX8" fmla="*/ 1141880 w 1237056"/>
                  <a:gd name="connsiteY8" fmla="*/ 1386941 h 1397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7056" h="1397887">
                    <a:moveTo>
                      <a:pt x="1141880" y="1386941"/>
                    </a:moveTo>
                    <a:lnTo>
                      <a:pt x="117225" y="1386941"/>
                    </a:lnTo>
                    <a:cubicBezTo>
                      <a:pt x="68209" y="1386941"/>
                      <a:pt x="30864" y="1347983"/>
                      <a:pt x="30864" y="1302151"/>
                    </a:cubicBezTo>
                    <a:lnTo>
                      <a:pt x="30864" y="115092"/>
                    </a:lnTo>
                    <a:cubicBezTo>
                      <a:pt x="30864" y="66968"/>
                      <a:pt x="70543" y="30302"/>
                      <a:pt x="117225" y="30302"/>
                    </a:cubicBezTo>
                    <a:lnTo>
                      <a:pt x="1141880" y="30302"/>
                    </a:lnTo>
                    <a:cubicBezTo>
                      <a:pt x="1190896" y="30302"/>
                      <a:pt x="1228241" y="69260"/>
                      <a:pt x="1228241" y="115092"/>
                    </a:cubicBezTo>
                    <a:lnTo>
                      <a:pt x="1228241" y="1302151"/>
                    </a:lnTo>
                    <a:cubicBezTo>
                      <a:pt x="1230575" y="1347983"/>
                      <a:pt x="1190896" y="1386941"/>
                      <a:pt x="1141880" y="1386941"/>
                    </a:cubicBezTo>
                    <a:close/>
                  </a:path>
                </a:pathLst>
              </a:custGeom>
              <a:solidFill>
                <a:srgbClr val="3BFAFF">
                  <a:alpha val="50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9" name="任意多边形: 形状 188">
                <a:extLst>
                  <a:ext uri="{FF2B5EF4-FFF2-40B4-BE49-F238E27FC236}">
                    <a16:creationId xmlns:a16="http://schemas.microsoft.com/office/drawing/2014/main" id="{687EE7AE-D647-4D81-9446-4580632260E5}"/>
                  </a:ext>
                </a:extLst>
              </p:cNvPr>
              <p:cNvSpPr/>
              <p:nvPr/>
            </p:nvSpPr>
            <p:spPr>
              <a:xfrm>
                <a:off x="1934038" y="9797341"/>
                <a:ext cx="163385" cy="137497"/>
              </a:xfrm>
              <a:custGeom>
                <a:avLst/>
                <a:gdLst>
                  <a:gd name="connsiteX0" fmla="*/ 138231 w 163384"/>
                  <a:gd name="connsiteY0" fmla="*/ 60093 h 137497"/>
                  <a:gd name="connsiteX1" fmla="*/ 107888 w 163384"/>
                  <a:gd name="connsiteY1" fmla="*/ 30302 h 137497"/>
                  <a:gd name="connsiteX2" fmla="*/ 84547 w 163384"/>
                  <a:gd name="connsiteY2" fmla="*/ 41760 h 137497"/>
                  <a:gd name="connsiteX3" fmla="*/ 61206 w 163384"/>
                  <a:gd name="connsiteY3" fmla="*/ 30302 h 137497"/>
                  <a:gd name="connsiteX4" fmla="*/ 30864 w 163384"/>
                  <a:gd name="connsiteY4" fmla="*/ 60093 h 137497"/>
                  <a:gd name="connsiteX5" fmla="*/ 42534 w 163384"/>
                  <a:gd name="connsiteY5" fmla="*/ 83009 h 137497"/>
                  <a:gd name="connsiteX6" fmla="*/ 42534 w 163384"/>
                  <a:gd name="connsiteY6" fmla="*/ 83009 h 137497"/>
                  <a:gd name="connsiteX7" fmla="*/ 42534 w 163384"/>
                  <a:gd name="connsiteY7" fmla="*/ 83009 h 137497"/>
                  <a:gd name="connsiteX8" fmla="*/ 44868 w 163384"/>
                  <a:gd name="connsiteY8" fmla="*/ 85301 h 137497"/>
                  <a:gd name="connsiteX9" fmla="*/ 84547 w 163384"/>
                  <a:gd name="connsiteY9" fmla="*/ 110509 h 137497"/>
                  <a:gd name="connsiteX10" fmla="*/ 124226 w 163384"/>
                  <a:gd name="connsiteY10" fmla="*/ 85301 h 137497"/>
                  <a:gd name="connsiteX11" fmla="*/ 126561 w 163384"/>
                  <a:gd name="connsiteY11" fmla="*/ 83009 h 137497"/>
                  <a:gd name="connsiteX12" fmla="*/ 126561 w 163384"/>
                  <a:gd name="connsiteY12" fmla="*/ 83009 h 137497"/>
                  <a:gd name="connsiteX13" fmla="*/ 126561 w 163384"/>
                  <a:gd name="connsiteY13" fmla="*/ 83009 h 137497"/>
                  <a:gd name="connsiteX14" fmla="*/ 138231 w 163384"/>
                  <a:gd name="connsiteY14" fmla="*/ 60093 h 137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3384" h="137497">
                    <a:moveTo>
                      <a:pt x="138231" y="60093"/>
                    </a:moveTo>
                    <a:cubicBezTo>
                      <a:pt x="138231" y="44052"/>
                      <a:pt x="124226" y="30302"/>
                      <a:pt x="107888" y="30302"/>
                    </a:cubicBezTo>
                    <a:cubicBezTo>
                      <a:pt x="98552" y="30302"/>
                      <a:pt x="89215" y="34885"/>
                      <a:pt x="84547" y="41760"/>
                    </a:cubicBezTo>
                    <a:cubicBezTo>
                      <a:pt x="79879" y="34885"/>
                      <a:pt x="70542" y="30302"/>
                      <a:pt x="61206" y="30302"/>
                    </a:cubicBezTo>
                    <a:cubicBezTo>
                      <a:pt x="44868" y="30302"/>
                      <a:pt x="30864" y="44052"/>
                      <a:pt x="30864" y="60093"/>
                    </a:cubicBezTo>
                    <a:cubicBezTo>
                      <a:pt x="30864" y="69259"/>
                      <a:pt x="35531" y="78426"/>
                      <a:pt x="42534" y="83009"/>
                    </a:cubicBezTo>
                    <a:lnTo>
                      <a:pt x="42534" y="83009"/>
                    </a:lnTo>
                    <a:lnTo>
                      <a:pt x="42534" y="83009"/>
                    </a:lnTo>
                    <a:cubicBezTo>
                      <a:pt x="42534" y="83009"/>
                      <a:pt x="44868" y="83009"/>
                      <a:pt x="44868" y="85301"/>
                    </a:cubicBezTo>
                    <a:lnTo>
                      <a:pt x="84547" y="110509"/>
                    </a:lnTo>
                    <a:lnTo>
                      <a:pt x="124226" y="85301"/>
                    </a:lnTo>
                    <a:cubicBezTo>
                      <a:pt x="124226" y="85301"/>
                      <a:pt x="126561" y="85301"/>
                      <a:pt x="126561" y="83009"/>
                    </a:cubicBezTo>
                    <a:lnTo>
                      <a:pt x="126561" y="83009"/>
                    </a:lnTo>
                    <a:lnTo>
                      <a:pt x="126561" y="83009"/>
                    </a:lnTo>
                    <a:cubicBezTo>
                      <a:pt x="133563" y="78426"/>
                      <a:pt x="138231" y="69259"/>
                      <a:pt x="138231" y="60093"/>
                    </a:cubicBezTo>
                    <a:close/>
                  </a:path>
                </a:pathLst>
              </a:custGeom>
              <a:solidFill>
                <a:srgbClr val="001B8D">
                  <a:alpha val="49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0" name="任意多边形: 形状 189">
                <a:extLst>
                  <a:ext uri="{FF2B5EF4-FFF2-40B4-BE49-F238E27FC236}">
                    <a16:creationId xmlns:a16="http://schemas.microsoft.com/office/drawing/2014/main" id="{BC7EFC50-73AA-4BCA-BD1B-E75C749BAAC1}"/>
                  </a:ext>
                </a:extLst>
              </p:cNvPr>
              <p:cNvSpPr/>
              <p:nvPr/>
            </p:nvSpPr>
            <p:spPr>
              <a:xfrm>
                <a:off x="2069414" y="9797341"/>
                <a:ext cx="163385" cy="137497"/>
              </a:xfrm>
              <a:custGeom>
                <a:avLst/>
                <a:gdLst>
                  <a:gd name="connsiteX0" fmla="*/ 138231 w 163384"/>
                  <a:gd name="connsiteY0" fmla="*/ 60093 h 137497"/>
                  <a:gd name="connsiteX1" fmla="*/ 107888 w 163384"/>
                  <a:gd name="connsiteY1" fmla="*/ 30302 h 137497"/>
                  <a:gd name="connsiteX2" fmla="*/ 84548 w 163384"/>
                  <a:gd name="connsiteY2" fmla="*/ 41760 h 137497"/>
                  <a:gd name="connsiteX3" fmla="*/ 61207 w 163384"/>
                  <a:gd name="connsiteY3" fmla="*/ 30302 h 137497"/>
                  <a:gd name="connsiteX4" fmla="*/ 30864 w 163384"/>
                  <a:gd name="connsiteY4" fmla="*/ 60093 h 137497"/>
                  <a:gd name="connsiteX5" fmla="*/ 42534 w 163384"/>
                  <a:gd name="connsiteY5" fmla="*/ 83009 h 137497"/>
                  <a:gd name="connsiteX6" fmla="*/ 42534 w 163384"/>
                  <a:gd name="connsiteY6" fmla="*/ 83009 h 137497"/>
                  <a:gd name="connsiteX7" fmla="*/ 42534 w 163384"/>
                  <a:gd name="connsiteY7" fmla="*/ 83009 h 137497"/>
                  <a:gd name="connsiteX8" fmla="*/ 44868 w 163384"/>
                  <a:gd name="connsiteY8" fmla="*/ 85301 h 137497"/>
                  <a:gd name="connsiteX9" fmla="*/ 84548 w 163384"/>
                  <a:gd name="connsiteY9" fmla="*/ 110509 h 137497"/>
                  <a:gd name="connsiteX10" fmla="*/ 124227 w 163384"/>
                  <a:gd name="connsiteY10" fmla="*/ 85301 h 137497"/>
                  <a:gd name="connsiteX11" fmla="*/ 126561 w 163384"/>
                  <a:gd name="connsiteY11" fmla="*/ 83009 h 137497"/>
                  <a:gd name="connsiteX12" fmla="*/ 126561 w 163384"/>
                  <a:gd name="connsiteY12" fmla="*/ 83009 h 137497"/>
                  <a:gd name="connsiteX13" fmla="*/ 126561 w 163384"/>
                  <a:gd name="connsiteY13" fmla="*/ 83009 h 137497"/>
                  <a:gd name="connsiteX14" fmla="*/ 138231 w 163384"/>
                  <a:gd name="connsiteY14" fmla="*/ 60093 h 137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3384" h="137497">
                    <a:moveTo>
                      <a:pt x="138231" y="60093"/>
                    </a:moveTo>
                    <a:cubicBezTo>
                      <a:pt x="138231" y="44052"/>
                      <a:pt x="124227" y="30302"/>
                      <a:pt x="107888" y="30302"/>
                    </a:cubicBezTo>
                    <a:cubicBezTo>
                      <a:pt x="98552" y="30302"/>
                      <a:pt x="89216" y="34885"/>
                      <a:pt x="84548" y="41760"/>
                    </a:cubicBezTo>
                    <a:cubicBezTo>
                      <a:pt x="79879" y="34885"/>
                      <a:pt x="70542" y="30302"/>
                      <a:pt x="61207" y="30302"/>
                    </a:cubicBezTo>
                    <a:cubicBezTo>
                      <a:pt x="44868" y="30302"/>
                      <a:pt x="30864" y="44052"/>
                      <a:pt x="30864" y="60093"/>
                    </a:cubicBezTo>
                    <a:cubicBezTo>
                      <a:pt x="30864" y="69259"/>
                      <a:pt x="35532" y="78426"/>
                      <a:pt x="42534" y="83009"/>
                    </a:cubicBezTo>
                    <a:lnTo>
                      <a:pt x="42534" y="83009"/>
                    </a:lnTo>
                    <a:lnTo>
                      <a:pt x="42534" y="83009"/>
                    </a:lnTo>
                    <a:cubicBezTo>
                      <a:pt x="42534" y="83009"/>
                      <a:pt x="44868" y="83009"/>
                      <a:pt x="44868" y="85301"/>
                    </a:cubicBezTo>
                    <a:lnTo>
                      <a:pt x="84548" y="110509"/>
                    </a:lnTo>
                    <a:lnTo>
                      <a:pt x="124227" y="85301"/>
                    </a:lnTo>
                    <a:cubicBezTo>
                      <a:pt x="124227" y="85301"/>
                      <a:pt x="126561" y="85301"/>
                      <a:pt x="126561" y="83009"/>
                    </a:cubicBezTo>
                    <a:lnTo>
                      <a:pt x="126561" y="83009"/>
                    </a:lnTo>
                    <a:lnTo>
                      <a:pt x="126561" y="83009"/>
                    </a:lnTo>
                    <a:cubicBezTo>
                      <a:pt x="133563" y="78426"/>
                      <a:pt x="138231" y="69259"/>
                      <a:pt x="138231" y="60093"/>
                    </a:cubicBezTo>
                    <a:close/>
                  </a:path>
                </a:pathLst>
              </a:custGeom>
              <a:solidFill>
                <a:srgbClr val="001B8D">
                  <a:alpha val="49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1" name="任意多边形: 形状 190">
                <a:extLst>
                  <a:ext uri="{FF2B5EF4-FFF2-40B4-BE49-F238E27FC236}">
                    <a16:creationId xmlns:a16="http://schemas.microsoft.com/office/drawing/2014/main" id="{3644EE55-59AE-4A52-B61A-12EBFED4AB05}"/>
                  </a:ext>
                </a:extLst>
              </p:cNvPr>
              <p:cNvSpPr/>
              <p:nvPr/>
            </p:nvSpPr>
            <p:spPr>
              <a:xfrm>
                <a:off x="1927035" y="9212977"/>
                <a:ext cx="536836" cy="572905"/>
              </a:xfrm>
              <a:custGeom>
                <a:avLst/>
                <a:gdLst>
                  <a:gd name="connsiteX0" fmla="*/ 462666 w 536835"/>
                  <a:gd name="connsiteY0" fmla="*/ 561958 h 572904"/>
                  <a:gd name="connsiteX1" fmla="*/ 96218 w 536835"/>
                  <a:gd name="connsiteY1" fmla="*/ 561958 h 572904"/>
                  <a:gd name="connsiteX2" fmla="*/ 30864 w 536835"/>
                  <a:gd name="connsiteY2" fmla="*/ 497793 h 572904"/>
                  <a:gd name="connsiteX3" fmla="*/ 30864 w 536835"/>
                  <a:gd name="connsiteY3" fmla="*/ 94468 h 572904"/>
                  <a:gd name="connsiteX4" fmla="*/ 96218 w 536835"/>
                  <a:gd name="connsiteY4" fmla="*/ 30302 h 572904"/>
                  <a:gd name="connsiteX5" fmla="*/ 462666 w 536835"/>
                  <a:gd name="connsiteY5" fmla="*/ 30302 h 572904"/>
                  <a:gd name="connsiteX6" fmla="*/ 528020 w 536835"/>
                  <a:gd name="connsiteY6" fmla="*/ 94468 h 572904"/>
                  <a:gd name="connsiteX7" fmla="*/ 528020 w 536835"/>
                  <a:gd name="connsiteY7" fmla="*/ 497793 h 572904"/>
                  <a:gd name="connsiteX8" fmla="*/ 462666 w 536835"/>
                  <a:gd name="connsiteY8" fmla="*/ 561958 h 57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6835" h="572904">
                    <a:moveTo>
                      <a:pt x="462666" y="561958"/>
                    </a:moveTo>
                    <a:lnTo>
                      <a:pt x="96218" y="561958"/>
                    </a:lnTo>
                    <a:cubicBezTo>
                      <a:pt x="61207" y="561958"/>
                      <a:pt x="30864" y="532167"/>
                      <a:pt x="30864" y="497793"/>
                    </a:cubicBezTo>
                    <a:lnTo>
                      <a:pt x="30864" y="94468"/>
                    </a:lnTo>
                    <a:cubicBezTo>
                      <a:pt x="30864" y="60094"/>
                      <a:pt x="61207" y="30302"/>
                      <a:pt x="96218" y="30302"/>
                    </a:cubicBezTo>
                    <a:lnTo>
                      <a:pt x="462666" y="30302"/>
                    </a:lnTo>
                    <a:cubicBezTo>
                      <a:pt x="497677" y="30302"/>
                      <a:pt x="528020" y="60094"/>
                      <a:pt x="528020" y="94468"/>
                    </a:cubicBezTo>
                    <a:lnTo>
                      <a:pt x="528020" y="497793"/>
                    </a:lnTo>
                    <a:cubicBezTo>
                      <a:pt x="528020" y="534459"/>
                      <a:pt x="500012" y="561958"/>
                      <a:pt x="462666" y="561958"/>
                    </a:cubicBezTo>
                    <a:close/>
                  </a:path>
                </a:pathLst>
              </a:custGeom>
              <a:solidFill>
                <a:srgbClr val="3BFAFF">
                  <a:alpha val="85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2" name="任意多边形: 形状 191">
                <a:extLst>
                  <a:ext uri="{FF2B5EF4-FFF2-40B4-BE49-F238E27FC236}">
                    <a16:creationId xmlns:a16="http://schemas.microsoft.com/office/drawing/2014/main" id="{B953D781-8DEA-4A92-8AFF-24B7C856CA81}"/>
                  </a:ext>
                </a:extLst>
              </p:cNvPr>
              <p:cNvSpPr/>
              <p:nvPr/>
            </p:nvSpPr>
            <p:spPr>
              <a:xfrm>
                <a:off x="2482544" y="9726300"/>
                <a:ext cx="536836" cy="68749"/>
              </a:xfrm>
              <a:custGeom>
                <a:avLst/>
                <a:gdLst>
                  <a:gd name="connsiteX0" fmla="*/ 30863 w 536835"/>
                  <a:gd name="connsiteY0" fmla="*/ 30303 h 68748"/>
                  <a:gd name="connsiteX1" fmla="*/ 528019 w 536835"/>
                  <a:gd name="connsiteY1" fmla="*/ 30303 h 68748"/>
                  <a:gd name="connsiteX2" fmla="*/ 528019 w 536835"/>
                  <a:gd name="connsiteY2" fmla="*/ 48635 h 68748"/>
                  <a:gd name="connsiteX3" fmla="*/ 30863 w 536835"/>
                  <a:gd name="connsiteY3" fmla="*/ 48635 h 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835" h="68748">
                    <a:moveTo>
                      <a:pt x="30863" y="30303"/>
                    </a:moveTo>
                    <a:lnTo>
                      <a:pt x="528019" y="30303"/>
                    </a:lnTo>
                    <a:lnTo>
                      <a:pt x="528019" y="48635"/>
                    </a:lnTo>
                    <a:lnTo>
                      <a:pt x="30863" y="48635"/>
                    </a:lnTo>
                    <a:close/>
                  </a:path>
                </a:pathLst>
              </a:custGeom>
              <a:solidFill>
                <a:srgbClr val="3BFAFF">
                  <a:alpha val="85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3" name="任意多边形: 形状 192">
                <a:extLst>
                  <a:ext uri="{FF2B5EF4-FFF2-40B4-BE49-F238E27FC236}">
                    <a16:creationId xmlns:a16="http://schemas.microsoft.com/office/drawing/2014/main" id="{D9122EA2-45B8-4460-A406-B28E4A35558F}"/>
                  </a:ext>
                </a:extLst>
              </p:cNvPr>
              <p:cNvSpPr/>
              <p:nvPr/>
            </p:nvSpPr>
            <p:spPr>
              <a:xfrm>
                <a:off x="2482544" y="9788174"/>
                <a:ext cx="536836" cy="68749"/>
              </a:xfrm>
              <a:custGeom>
                <a:avLst/>
                <a:gdLst>
                  <a:gd name="connsiteX0" fmla="*/ 30863 w 536835"/>
                  <a:gd name="connsiteY0" fmla="*/ 30302 h 68748"/>
                  <a:gd name="connsiteX1" fmla="*/ 528019 w 536835"/>
                  <a:gd name="connsiteY1" fmla="*/ 30302 h 68748"/>
                  <a:gd name="connsiteX2" fmla="*/ 528019 w 536835"/>
                  <a:gd name="connsiteY2" fmla="*/ 48635 h 68748"/>
                  <a:gd name="connsiteX3" fmla="*/ 30863 w 536835"/>
                  <a:gd name="connsiteY3" fmla="*/ 48635 h 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835" h="68748">
                    <a:moveTo>
                      <a:pt x="30863" y="30302"/>
                    </a:moveTo>
                    <a:lnTo>
                      <a:pt x="528019" y="30302"/>
                    </a:lnTo>
                    <a:lnTo>
                      <a:pt x="528019" y="48635"/>
                    </a:lnTo>
                    <a:lnTo>
                      <a:pt x="30863" y="48635"/>
                    </a:lnTo>
                    <a:close/>
                  </a:path>
                </a:pathLst>
              </a:custGeom>
              <a:solidFill>
                <a:srgbClr val="3BFAFF">
                  <a:alpha val="85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4" name="任意多边形: 形状 193">
                <a:extLst>
                  <a:ext uri="{FF2B5EF4-FFF2-40B4-BE49-F238E27FC236}">
                    <a16:creationId xmlns:a16="http://schemas.microsoft.com/office/drawing/2014/main" id="{A0935053-3CD2-4E41-97B3-E70C8939220D}"/>
                  </a:ext>
                </a:extLst>
              </p:cNvPr>
              <p:cNvSpPr/>
              <p:nvPr/>
            </p:nvSpPr>
            <p:spPr>
              <a:xfrm>
                <a:off x="2225796" y="9788174"/>
                <a:ext cx="256748" cy="68749"/>
              </a:xfrm>
              <a:custGeom>
                <a:avLst/>
                <a:gdLst>
                  <a:gd name="connsiteX0" fmla="*/ 30863 w 256747"/>
                  <a:gd name="connsiteY0" fmla="*/ 30302 h 68748"/>
                  <a:gd name="connsiteX1" fmla="*/ 231592 w 256747"/>
                  <a:gd name="connsiteY1" fmla="*/ 30302 h 68748"/>
                  <a:gd name="connsiteX2" fmla="*/ 231592 w 256747"/>
                  <a:gd name="connsiteY2" fmla="*/ 48635 h 68748"/>
                  <a:gd name="connsiteX3" fmla="*/ 30863 w 256747"/>
                  <a:gd name="connsiteY3" fmla="*/ 48635 h 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747" h="68748">
                    <a:moveTo>
                      <a:pt x="30863" y="30302"/>
                    </a:moveTo>
                    <a:lnTo>
                      <a:pt x="231592" y="30302"/>
                    </a:lnTo>
                    <a:lnTo>
                      <a:pt x="231592" y="48635"/>
                    </a:lnTo>
                    <a:lnTo>
                      <a:pt x="30863" y="48635"/>
                    </a:lnTo>
                    <a:close/>
                  </a:path>
                </a:pathLst>
              </a:custGeom>
              <a:solidFill>
                <a:srgbClr val="3BFAFF">
                  <a:alpha val="85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5" name="任意多边形: 形状 194">
                <a:extLst>
                  <a:ext uri="{FF2B5EF4-FFF2-40B4-BE49-F238E27FC236}">
                    <a16:creationId xmlns:a16="http://schemas.microsoft.com/office/drawing/2014/main" id="{97471C59-AEBD-4678-AD8A-53742F4E3DB1}"/>
                  </a:ext>
                </a:extLst>
              </p:cNvPr>
              <p:cNvSpPr/>
              <p:nvPr/>
            </p:nvSpPr>
            <p:spPr>
              <a:xfrm>
                <a:off x="2225796" y="9850048"/>
                <a:ext cx="256748" cy="68749"/>
              </a:xfrm>
              <a:custGeom>
                <a:avLst/>
                <a:gdLst>
                  <a:gd name="connsiteX0" fmla="*/ 30863 w 256747"/>
                  <a:gd name="connsiteY0" fmla="*/ 30302 h 68748"/>
                  <a:gd name="connsiteX1" fmla="*/ 231592 w 256747"/>
                  <a:gd name="connsiteY1" fmla="*/ 30302 h 68748"/>
                  <a:gd name="connsiteX2" fmla="*/ 231592 w 256747"/>
                  <a:gd name="connsiteY2" fmla="*/ 48635 h 68748"/>
                  <a:gd name="connsiteX3" fmla="*/ 30863 w 256747"/>
                  <a:gd name="connsiteY3" fmla="*/ 48635 h 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747" h="68748">
                    <a:moveTo>
                      <a:pt x="30863" y="30302"/>
                    </a:moveTo>
                    <a:lnTo>
                      <a:pt x="231592" y="30302"/>
                    </a:lnTo>
                    <a:lnTo>
                      <a:pt x="231592" y="48635"/>
                    </a:lnTo>
                    <a:lnTo>
                      <a:pt x="30863" y="48635"/>
                    </a:lnTo>
                    <a:close/>
                  </a:path>
                </a:pathLst>
              </a:custGeom>
              <a:solidFill>
                <a:srgbClr val="3BFAFF">
                  <a:alpha val="85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6" name="任意多边形: 形状 195">
                <a:extLst>
                  <a:ext uri="{FF2B5EF4-FFF2-40B4-BE49-F238E27FC236}">
                    <a16:creationId xmlns:a16="http://schemas.microsoft.com/office/drawing/2014/main" id="{36156135-18F1-4F92-8042-698F86CA3AF4}"/>
                  </a:ext>
                </a:extLst>
              </p:cNvPr>
              <p:cNvSpPr/>
              <p:nvPr/>
            </p:nvSpPr>
            <p:spPr>
              <a:xfrm>
                <a:off x="2225796" y="9911921"/>
                <a:ext cx="256748" cy="68749"/>
              </a:xfrm>
              <a:custGeom>
                <a:avLst/>
                <a:gdLst>
                  <a:gd name="connsiteX0" fmla="*/ 30863 w 256747"/>
                  <a:gd name="connsiteY0" fmla="*/ 30303 h 68748"/>
                  <a:gd name="connsiteX1" fmla="*/ 231592 w 256747"/>
                  <a:gd name="connsiteY1" fmla="*/ 30303 h 68748"/>
                  <a:gd name="connsiteX2" fmla="*/ 231592 w 256747"/>
                  <a:gd name="connsiteY2" fmla="*/ 48635 h 68748"/>
                  <a:gd name="connsiteX3" fmla="*/ 30863 w 256747"/>
                  <a:gd name="connsiteY3" fmla="*/ 48635 h 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747" h="68748">
                    <a:moveTo>
                      <a:pt x="30863" y="30303"/>
                    </a:moveTo>
                    <a:lnTo>
                      <a:pt x="231592" y="30303"/>
                    </a:lnTo>
                    <a:lnTo>
                      <a:pt x="231592" y="48635"/>
                    </a:lnTo>
                    <a:lnTo>
                      <a:pt x="30863" y="48635"/>
                    </a:lnTo>
                    <a:close/>
                  </a:path>
                </a:pathLst>
              </a:custGeom>
              <a:solidFill>
                <a:srgbClr val="3BFAFF">
                  <a:alpha val="85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7" name="任意多边形: 形状 196">
                <a:extLst>
                  <a:ext uri="{FF2B5EF4-FFF2-40B4-BE49-F238E27FC236}">
                    <a16:creationId xmlns:a16="http://schemas.microsoft.com/office/drawing/2014/main" id="{E5DACA18-A480-4C3C-ACF7-AE1F1E977C35}"/>
                  </a:ext>
                </a:extLst>
              </p:cNvPr>
              <p:cNvSpPr/>
              <p:nvPr/>
            </p:nvSpPr>
            <p:spPr>
              <a:xfrm>
                <a:off x="2225796" y="9971503"/>
                <a:ext cx="256748" cy="68749"/>
              </a:xfrm>
              <a:custGeom>
                <a:avLst/>
                <a:gdLst>
                  <a:gd name="connsiteX0" fmla="*/ 30863 w 256747"/>
                  <a:gd name="connsiteY0" fmla="*/ 30302 h 68748"/>
                  <a:gd name="connsiteX1" fmla="*/ 231592 w 256747"/>
                  <a:gd name="connsiteY1" fmla="*/ 30302 h 68748"/>
                  <a:gd name="connsiteX2" fmla="*/ 231592 w 256747"/>
                  <a:gd name="connsiteY2" fmla="*/ 48635 h 68748"/>
                  <a:gd name="connsiteX3" fmla="*/ 30863 w 256747"/>
                  <a:gd name="connsiteY3" fmla="*/ 48635 h 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747" h="68748">
                    <a:moveTo>
                      <a:pt x="30863" y="30302"/>
                    </a:moveTo>
                    <a:lnTo>
                      <a:pt x="231592" y="30302"/>
                    </a:lnTo>
                    <a:lnTo>
                      <a:pt x="231592" y="48635"/>
                    </a:lnTo>
                    <a:lnTo>
                      <a:pt x="30863" y="48635"/>
                    </a:lnTo>
                    <a:close/>
                  </a:path>
                </a:pathLst>
              </a:custGeom>
              <a:solidFill>
                <a:srgbClr val="3BFAFF">
                  <a:alpha val="85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8" name="任意多边形: 形状 197">
                <a:extLst>
                  <a:ext uri="{FF2B5EF4-FFF2-40B4-BE49-F238E27FC236}">
                    <a16:creationId xmlns:a16="http://schemas.microsoft.com/office/drawing/2014/main" id="{81A07D03-194C-4DDF-ABC5-92D0BE7A1EB8}"/>
                  </a:ext>
                </a:extLst>
              </p:cNvPr>
              <p:cNvSpPr/>
              <p:nvPr/>
            </p:nvSpPr>
            <p:spPr>
              <a:xfrm>
                <a:off x="2225796" y="10033377"/>
                <a:ext cx="256748" cy="68749"/>
              </a:xfrm>
              <a:custGeom>
                <a:avLst/>
                <a:gdLst>
                  <a:gd name="connsiteX0" fmla="*/ 30863 w 256747"/>
                  <a:gd name="connsiteY0" fmla="*/ 30302 h 68748"/>
                  <a:gd name="connsiteX1" fmla="*/ 231592 w 256747"/>
                  <a:gd name="connsiteY1" fmla="*/ 30302 h 68748"/>
                  <a:gd name="connsiteX2" fmla="*/ 231592 w 256747"/>
                  <a:gd name="connsiteY2" fmla="*/ 48635 h 68748"/>
                  <a:gd name="connsiteX3" fmla="*/ 30863 w 256747"/>
                  <a:gd name="connsiteY3" fmla="*/ 48635 h 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747" h="68748">
                    <a:moveTo>
                      <a:pt x="30863" y="30302"/>
                    </a:moveTo>
                    <a:lnTo>
                      <a:pt x="231592" y="30302"/>
                    </a:lnTo>
                    <a:lnTo>
                      <a:pt x="231592" y="48635"/>
                    </a:lnTo>
                    <a:lnTo>
                      <a:pt x="30863" y="48635"/>
                    </a:lnTo>
                    <a:close/>
                  </a:path>
                </a:pathLst>
              </a:custGeom>
              <a:solidFill>
                <a:srgbClr val="3BFAFF">
                  <a:alpha val="85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9" name="任意多边形: 形状 198">
                <a:extLst>
                  <a:ext uri="{FF2B5EF4-FFF2-40B4-BE49-F238E27FC236}">
                    <a16:creationId xmlns:a16="http://schemas.microsoft.com/office/drawing/2014/main" id="{B0BD92FE-2F46-4699-BC5E-8043239692F3}"/>
                  </a:ext>
                </a:extLst>
              </p:cNvPr>
              <p:cNvSpPr/>
              <p:nvPr/>
            </p:nvSpPr>
            <p:spPr>
              <a:xfrm>
                <a:off x="2225796" y="10095251"/>
                <a:ext cx="256748" cy="68749"/>
              </a:xfrm>
              <a:custGeom>
                <a:avLst/>
                <a:gdLst>
                  <a:gd name="connsiteX0" fmla="*/ 30863 w 256747"/>
                  <a:gd name="connsiteY0" fmla="*/ 30303 h 68748"/>
                  <a:gd name="connsiteX1" fmla="*/ 231592 w 256747"/>
                  <a:gd name="connsiteY1" fmla="*/ 30303 h 68748"/>
                  <a:gd name="connsiteX2" fmla="*/ 231592 w 256747"/>
                  <a:gd name="connsiteY2" fmla="*/ 48635 h 68748"/>
                  <a:gd name="connsiteX3" fmla="*/ 30863 w 256747"/>
                  <a:gd name="connsiteY3" fmla="*/ 48635 h 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747" h="68748">
                    <a:moveTo>
                      <a:pt x="30863" y="30303"/>
                    </a:moveTo>
                    <a:lnTo>
                      <a:pt x="231592" y="30303"/>
                    </a:lnTo>
                    <a:lnTo>
                      <a:pt x="231592" y="48635"/>
                    </a:lnTo>
                    <a:lnTo>
                      <a:pt x="30863" y="48635"/>
                    </a:lnTo>
                    <a:close/>
                  </a:path>
                </a:pathLst>
              </a:custGeom>
              <a:solidFill>
                <a:srgbClr val="3BFAFF">
                  <a:alpha val="85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0" name="任意多边形: 形状 199">
                <a:extLst>
                  <a:ext uri="{FF2B5EF4-FFF2-40B4-BE49-F238E27FC236}">
                    <a16:creationId xmlns:a16="http://schemas.microsoft.com/office/drawing/2014/main" id="{B222E977-AB6F-47C8-BF5B-464458014930}"/>
                  </a:ext>
                </a:extLst>
              </p:cNvPr>
              <p:cNvSpPr/>
              <p:nvPr/>
            </p:nvSpPr>
            <p:spPr>
              <a:xfrm>
                <a:off x="2225796" y="10157124"/>
                <a:ext cx="256748" cy="68749"/>
              </a:xfrm>
              <a:custGeom>
                <a:avLst/>
                <a:gdLst>
                  <a:gd name="connsiteX0" fmla="*/ 30863 w 256747"/>
                  <a:gd name="connsiteY0" fmla="*/ 30302 h 68748"/>
                  <a:gd name="connsiteX1" fmla="*/ 231592 w 256747"/>
                  <a:gd name="connsiteY1" fmla="*/ 30302 h 68748"/>
                  <a:gd name="connsiteX2" fmla="*/ 231592 w 256747"/>
                  <a:gd name="connsiteY2" fmla="*/ 48635 h 68748"/>
                  <a:gd name="connsiteX3" fmla="*/ 30863 w 256747"/>
                  <a:gd name="connsiteY3" fmla="*/ 48635 h 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747" h="68748">
                    <a:moveTo>
                      <a:pt x="30863" y="30302"/>
                    </a:moveTo>
                    <a:lnTo>
                      <a:pt x="231592" y="30302"/>
                    </a:lnTo>
                    <a:lnTo>
                      <a:pt x="231592" y="48635"/>
                    </a:lnTo>
                    <a:lnTo>
                      <a:pt x="30863" y="48635"/>
                    </a:lnTo>
                    <a:close/>
                  </a:path>
                </a:pathLst>
              </a:custGeom>
              <a:solidFill>
                <a:srgbClr val="3BFAFF">
                  <a:alpha val="85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1" name="任意多边形: 形状 200">
                <a:extLst>
                  <a:ext uri="{FF2B5EF4-FFF2-40B4-BE49-F238E27FC236}">
                    <a16:creationId xmlns:a16="http://schemas.microsoft.com/office/drawing/2014/main" id="{A1428C3F-B89C-461C-9929-2286EAE93A5E}"/>
                  </a:ext>
                </a:extLst>
              </p:cNvPr>
              <p:cNvSpPr/>
              <p:nvPr/>
            </p:nvSpPr>
            <p:spPr>
              <a:xfrm>
                <a:off x="1927036" y="10157124"/>
                <a:ext cx="256748" cy="68749"/>
              </a:xfrm>
              <a:custGeom>
                <a:avLst/>
                <a:gdLst>
                  <a:gd name="connsiteX0" fmla="*/ 30863 w 256747"/>
                  <a:gd name="connsiteY0" fmla="*/ 30302 h 68748"/>
                  <a:gd name="connsiteX1" fmla="*/ 231593 w 256747"/>
                  <a:gd name="connsiteY1" fmla="*/ 30302 h 68748"/>
                  <a:gd name="connsiteX2" fmla="*/ 231593 w 256747"/>
                  <a:gd name="connsiteY2" fmla="*/ 48635 h 68748"/>
                  <a:gd name="connsiteX3" fmla="*/ 30863 w 256747"/>
                  <a:gd name="connsiteY3" fmla="*/ 48635 h 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747" h="68748">
                    <a:moveTo>
                      <a:pt x="30863" y="30302"/>
                    </a:moveTo>
                    <a:lnTo>
                      <a:pt x="231593" y="30302"/>
                    </a:lnTo>
                    <a:lnTo>
                      <a:pt x="231593" y="48635"/>
                    </a:lnTo>
                    <a:lnTo>
                      <a:pt x="30863" y="48635"/>
                    </a:lnTo>
                    <a:close/>
                  </a:path>
                </a:pathLst>
              </a:custGeom>
              <a:solidFill>
                <a:srgbClr val="3BFAFF">
                  <a:alpha val="85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2" name="任意多边形: 形状 201">
                <a:extLst>
                  <a:ext uri="{FF2B5EF4-FFF2-40B4-BE49-F238E27FC236}">
                    <a16:creationId xmlns:a16="http://schemas.microsoft.com/office/drawing/2014/main" id="{1FA699CB-9B3D-4DE4-A785-61D14EDB5EF3}"/>
                  </a:ext>
                </a:extLst>
              </p:cNvPr>
              <p:cNvSpPr/>
              <p:nvPr/>
            </p:nvSpPr>
            <p:spPr>
              <a:xfrm>
                <a:off x="1927036" y="10097542"/>
                <a:ext cx="256748" cy="68749"/>
              </a:xfrm>
              <a:custGeom>
                <a:avLst/>
                <a:gdLst>
                  <a:gd name="connsiteX0" fmla="*/ 30863 w 256747"/>
                  <a:gd name="connsiteY0" fmla="*/ 30302 h 68748"/>
                  <a:gd name="connsiteX1" fmla="*/ 231593 w 256747"/>
                  <a:gd name="connsiteY1" fmla="*/ 30302 h 68748"/>
                  <a:gd name="connsiteX2" fmla="*/ 231593 w 256747"/>
                  <a:gd name="connsiteY2" fmla="*/ 48635 h 68748"/>
                  <a:gd name="connsiteX3" fmla="*/ 30863 w 256747"/>
                  <a:gd name="connsiteY3" fmla="*/ 48635 h 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747" h="68748">
                    <a:moveTo>
                      <a:pt x="30863" y="30302"/>
                    </a:moveTo>
                    <a:lnTo>
                      <a:pt x="231593" y="30302"/>
                    </a:lnTo>
                    <a:lnTo>
                      <a:pt x="231593" y="48635"/>
                    </a:lnTo>
                    <a:lnTo>
                      <a:pt x="30863" y="48635"/>
                    </a:lnTo>
                    <a:close/>
                  </a:path>
                </a:pathLst>
              </a:custGeom>
              <a:solidFill>
                <a:srgbClr val="3BFAFF">
                  <a:alpha val="85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3" name="任意多边形: 形状 202">
                <a:extLst>
                  <a:ext uri="{FF2B5EF4-FFF2-40B4-BE49-F238E27FC236}">
                    <a16:creationId xmlns:a16="http://schemas.microsoft.com/office/drawing/2014/main" id="{CFD8F79D-5CFC-4E18-87E6-FBE896FA69A4}"/>
                  </a:ext>
                </a:extLst>
              </p:cNvPr>
              <p:cNvSpPr/>
              <p:nvPr/>
            </p:nvSpPr>
            <p:spPr>
              <a:xfrm>
                <a:off x="1927036" y="10035669"/>
                <a:ext cx="256748" cy="68749"/>
              </a:xfrm>
              <a:custGeom>
                <a:avLst/>
                <a:gdLst>
                  <a:gd name="connsiteX0" fmla="*/ 30863 w 256747"/>
                  <a:gd name="connsiteY0" fmla="*/ 30303 h 68748"/>
                  <a:gd name="connsiteX1" fmla="*/ 231593 w 256747"/>
                  <a:gd name="connsiteY1" fmla="*/ 30303 h 68748"/>
                  <a:gd name="connsiteX2" fmla="*/ 231593 w 256747"/>
                  <a:gd name="connsiteY2" fmla="*/ 48635 h 68748"/>
                  <a:gd name="connsiteX3" fmla="*/ 30863 w 256747"/>
                  <a:gd name="connsiteY3" fmla="*/ 48635 h 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747" h="68748">
                    <a:moveTo>
                      <a:pt x="30863" y="30303"/>
                    </a:moveTo>
                    <a:lnTo>
                      <a:pt x="231593" y="30303"/>
                    </a:lnTo>
                    <a:lnTo>
                      <a:pt x="231593" y="48635"/>
                    </a:lnTo>
                    <a:lnTo>
                      <a:pt x="30863" y="48635"/>
                    </a:lnTo>
                    <a:close/>
                  </a:path>
                </a:pathLst>
              </a:custGeom>
              <a:solidFill>
                <a:srgbClr val="3BFAFF">
                  <a:alpha val="85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4" name="任意多边形: 形状 203">
                <a:extLst>
                  <a:ext uri="{FF2B5EF4-FFF2-40B4-BE49-F238E27FC236}">
                    <a16:creationId xmlns:a16="http://schemas.microsoft.com/office/drawing/2014/main" id="{90378B9E-1651-4FE8-8D87-0CD3B2EE84C6}"/>
                  </a:ext>
                </a:extLst>
              </p:cNvPr>
              <p:cNvSpPr/>
              <p:nvPr/>
            </p:nvSpPr>
            <p:spPr>
              <a:xfrm>
                <a:off x="1927036" y="9976087"/>
                <a:ext cx="256748" cy="68749"/>
              </a:xfrm>
              <a:custGeom>
                <a:avLst/>
                <a:gdLst>
                  <a:gd name="connsiteX0" fmla="*/ 30863 w 256747"/>
                  <a:gd name="connsiteY0" fmla="*/ 30302 h 68748"/>
                  <a:gd name="connsiteX1" fmla="*/ 231593 w 256747"/>
                  <a:gd name="connsiteY1" fmla="*/ 30302 h 68748"/>
                  <a:gd name="connsiteX2" fmla="*/ 231593 w 256747"/>
                  <a:gd name="connsiteY2" fmla="*/ 48635 h 68748"/>
                  <a:gd name="connsiteX3" fmla="*/ 30863 w 256747"/>
                  <a:gd name="connsiteY3" fmla="*/ 48635 h 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747" h="68748">
                    <a:moveTo>
                      <a:pt x="30863" y="30302"/>
                    </a:moveTo>
                    <a:lnTo>
                      <a:pt x="231593" y="30302"/>
                    </a:lnTo>
                    <a:lnTo>
                      <a:pt x="231593" y="48635"/>
                    </a:lnTo>
                    <a:lnTo>
                      <a:pt x="30863" y="48635"/>
                    </a:lnTo>
                    <a:close/>
                  </a:path>
                </a:pathLst>
              </a:custGeom>
              <a:solidFill>
                <a:srgbClr val="3BFAFF">
                  <a:alpha val="85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5" name="任意多边形: 形状 204">
                <a:extLst>
                  <a:ext uri="{FF2B5EF4-FFF2-40B4-BE49-F238E27FC236}">
                    <a16:creationId xmlns:a16="http://schemas.microsoft.com/office/drawing/2014/main" id="{BE1D0DB8-23AF-464D-95E0-FF6016D44EBF}"/>
                  </a:ext>
                </a:extLst>
              </p:cNvPr>
              <p:cNvSpPr/>
              <p:nvPr/>
            </p:nvSpPr>
            <p:spPr>
              <a:xfrm>
                <a:off x="1927036" y="9914213"/>
                <a:ext cx="256748" cy="68749"/>
              </a:xfrm>
              <a:custGeom>
                <a:avLst/>
                <a:gdLst>
                  <a:gd name="connsiteX0" fmla="*/ 30863 w 256747"/>
                  <a:gd name="connsiteY0" fmla="*/ 30302 h 68748"/>
                  <a:gd name="connsiteX1" fmla="*/ 231593 w 256747"/>
                  <a:gd name="connsiteY1" fmla="*/ 30302 h 68748"/>
                  <a:gd name="connsiteX2" fmla="*/ 231593 w 256747"/>
                  <a:gd name="connsiteY2" fmla="*/ 48635 h 68748"/>
                  <a:gd name="connsiteX3" fmla="*/ 30863 w 256747"/>
                  <a:gd name="connsiteY3" fmla="*/ 48635 h 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747" h="68748">
                    <a:moveTo>
                      <a:pt x="30863" y="30302"/>
                    </a:moveTo>
                    <a:lnTo>
                      <a:pt x="231593" y="30302"/>
                    </a:lnTo>
                    <a:lnTo>
                      <a:pt x="231593" y="48635"/>
                    </a:lnTo>
                    <a:lnTo>
                      <a:pt x="30863" y="48635"/>
                    </a:lnTo>
                    <a:close/>
                  </a:path>
                </a:pathLst>
              </a:custGeom>
              <a:solidFill>
                <a:srgbClr val="3BFAFF">
                  <a:alpha val="85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6" name="任意多边形: 形状 205">
                <a:extLst>
                  <a:ext uri="{FF2B5EF4-FFF2-40B4-BE49-F238E27FC236}">
                    <a16:creationId xmlns:a16="http://schemas.microsoft.com/office/drawing/2014/main" id="{E2205F12-23A7-4074-B5C1-0FE6FEC933ED}"/>
                  </a:ext>
                </a:extLst>
              </p:cNvPr>
              <p:cNvSpPr/>
              <p:nvPr/>
            </p:nvSpPr>
            <p:spPr>
              <a:xfrm>
                <a:off x="2482544" y="9850048"/>
                <a:ext cx="536836" cy="68749"/>
              </a:xfrm>
              <a:custGeom>
                <a:avLst/>
                <a:gdLst>
                  <a:gd name="connsiteX0" fmla="*/ 30863 w 536835"/>
                  <a:gd name="connsiteY0" fmla="*/ 30302 h 68748"/>
                  <a:gd name="connsiteX1" fmla="*/ 528019 w 536835"/>
                  <a:gd name="connsiteY1" fmla="*/ 30302 h 68748"/>
                  <a:gd name="connsiteX2" fmla="*/ 528019 w 536835"/>
                  <a:gd name="connsiteY2" fmla="*/ 48635 h 68748"/>
                  <a:gd name="connsiteX3" fmla="*/ 30863 w 536835"/>
                  <a:gd name="connsiteY3" fmla="*/ 48635 h 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835" h="68748">
                    <a:moveTo>
                      <a:pt x="30863" y="30302"/>
                    </a:moveTo>
                    <a:lnTo>
                      <a:pt x="528019" y="30302"/>
                    </a:lnTo>
                    <a:lnTo>
                      <a:pt x="528019" y="48635"/>
                    </a:lnTo>
                    <a:lnTo>
                      <a:pt x="30863" y="48635"/>
                    </a:lnTo>
                    <a:close/>
                  </a:path>
                </a:pathLst>
              </a:custGeom>
              <a:solidFill>
                <a:srgbClr val="3BFAFF">
                  <a:alpha val="85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7" name="任意多边形: 形状 206">
                <a:extLst>
                  <a:ext uri="{FF2B5EF4-FFF2-40B4-BE49-F238E27FC236}">
                    <a16:creationId xmlns:a16="http://schemas.microsoft.com/office/drawing/2014/main" id="{5CFC0D8D-B617-4BA6-84A0-60C4CED0C72C}"/>
                  </a:ext>
                </a:extLst>
              </p:cNvPr>
              <p:cNvSpPr/>
              <p:nvPr/>
            </p:nvSpPr>
            <p:spPr>
              <a:xfrm>
                <a:off x="2482544" y="9911921"/>
                <a:ext cx="536836" cy="68749"/>
              </a:xfrm>
              <a:custGeom>
                <a:avLst/>
                <a:gdLst>
                  <a:gd name="connsiteX0" fmla="*/ 30863 w 536835"/>
                  <a:gd name="connsiteY0" fmla="*/ 30303 h 68748"/>
                  <a:gd name="connsiteX1" fmla="*/ 528019 w 536835"/>
                  <a:gd name="connsiteY1" fmla="*/ 30303 h 68748"/>
                  <a:gd name="connsiteX2" fmla="*/ 528019 w 536835"/>
                  <a:gd name="connsiteY2" fmla="*/ 48635 h 68748"/>
                  <a:gd name="connsiteX3" fmla="*/ 30863 w 536835"/>
                  <a:gd name="connsiteY3" fmla="*/ 48635 h 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835" h="68748">
                    <a:moveTo>
                      <a:pt x="30863" y="30303"/>
                    </a:moveTo>
                    <a:lnTo>
                      <a:pt x="528019" y="30303"/>
                    </a:lnTo>
                    <a:lnTo>
                      <a:pt x="528019" y="48635"/>
                    </a:lnTo>
                    <a:lnTo>
                      <a:pt x="30863" y="48635"/>
                    </a:lnTo>
                    <a:close/>
                  </a:path>
                </a:pathLst>
              </a:custGeom>
              <a:solidFill>
                <a:srgbClr val="3BFAFF">
                  <a:alpha val="85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8" name="任意多边形: 形状 207">
                <a:extLst>
                  <a:ext uri="{FF2B5EF4-FFF2-40B4-BE49-F238E27FC236}">
                    <a16:creationId xmlns:a16="http://schemas.microsoft.com/office/drawing/2014/main" id="{81C3916E-D257-4A1E-819A-970B3FF2E9A2}"/>
                  </a:ext>
                </a:extLst>
              </p:cNvPr>
              <p:cNvSpPr/>
              <p:nvPr/>
            </p:nvSpPr>
            <p:spPr>
              <a:xfrm>
                <a:off x="2482544" y="9973795"/>
                <a:ext cx="536836" cy="68749"/>
              </a:xfrm>
              <a:custGeom>
                <a:avLst/>
                <a:gdLst>
                  <a:gd name="connsiteX0" fmla="*/ 30863 w 536835"/>
                  <a:gd name="connsiteY0" fmla="*/ 30302 h 68748"/>
                  <a:gd name="connsiteX1" fmla="*/ 528019 w 536835"/>
                  <a:gd name="connsiteY1" fmla="*/ 30302 h 68748"/>
                  <a:gd name="connsiteX2" fmla="*/ 528019 w 536835"/>
                  <a:gd name="connsiteY2" fmla="*/ 48635 h 68748"/>
                  <a:gd name="connsiteX3" fmla="*/ 30863 w 536835"/>
                  <a:gd name="connsiteY3" fmla="*/ 48635 h 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835" h="68748">
                    <a:moveTo>
                      <a:pt x="30863" y="30302"/>
                    </a:moveTo>
                    <a:lnTo>
                      <a:pt x="528019" y="30302"/>
                    </a:lnTo>
                    <a:lnTo>
                      <a:pt x="528019" y="48635"/>
                    </a:lnTo>
                    <a:lnTo>
                      <a:pt x="30863" y="48635"/>
                    </a:lnTo>
                    <a:close/>
                  </a:path>
                </a:pathLst>
              </a:custGeom>
              <a:solidFill>
                <a:srgbClr val="3BFAFF">
                  <a:alpha val="85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9" name="任意多边形: 形状 208">
                <a:extLst>
                  <a:ext uri="{FF2B5EF4-FFF2-40B4-BE49-F238E27FC236}">
                    <a16:creationId xmlns:a16="http://schemas.microsoft.com/office/drawing/2014/main" id="{446E8ED1-68AB-4046-B31F-C6E0BA9ED139}"/>
                  </a:ext>
                </a:extLst>
              </p:cNvPr>
              <p:cNvSpPr/>
              <p:nvPr/>
            </p:nvSpPr>
            <p:spPr>
              <a:xfrm>
                <a:off x="2482544" y="10037960"/>
                <a:ext cx="536836" cy="68749"/>
              </a:xfrm>
              <a:custGeom>
                <a:avLst/>
                <a:gdLst>
                  <a:gd name="connsiteX0" fmla="*/ 30863 w 536835"/>
                  <a:gd name="connsiteY0" fmla="*/ 30303 h 68748"/>
                  <a:gd name="connsiteX1" fmla="*/ 528019 w 536835"/>
                  <a:gd name="connsiteY1" fmla="*/ 30303 h 68748"/>
                  <a:gd name="connsiteX2" fmla="*/ 528019 w 536835"/>
                  <a:gd name="connsiteY2" fmla="*/ 48635 h 68748"/>
                  <a:gd name="connsiteX3" fmla="*/ 30863 w 536835"/>
                  <a:gd name="connsiteY3" fmla="*/ 48635 h 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835" h="68748">
                    <a:moveTo>
                      <a:pt x="30863" y="30303"/>
                    </a:moveTo>
                    <a:lnTo>
                      <a:pt x="528019" y="30303"/>
                    </a:lnTo>
                    <a:lnTo>
                      <a:pt x="528019" y="48635"/>
                    </a:lnTo>
                    <a:lnTo>
                      <a:pt x="30863" y="48635"/>
                    </a:lnTo>
                    <a:close/>
                  </a:path>
                </a:pathLst>
              </a:custGeom>
              <a:solidFill>
                <a:srgbClr val="3BFAFF">
                  <a:alpha val="85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1" name="任意多边形: 形状 210">
                <a:extLst>
                  <a:ext uri="{FF2B5EF4-FFF2-40B4-BE49-F238E27FC236}">
                    <a16:creationId xmlns:a16="http://schemas.microsoft.com/office/drawing/2014/main" id="{ED9879A1-CE59-4D30-AA1F-6EA8CB474251}"/>
                  </a:ext>
                </a:extLst>
              </p:cNvPr>
              <p:cNvSpPr/>
              <p:nvPr/>
            </p:nvSpPr>
            <p:spPr>
              <a:xfrm>
                <a:off x="2482544" y="10099834"/>
                <a:ext cx="536836" cy="68749"/>
              </a:xfrm>
              <a:custGeom>
                <a:avLst/>
                <a:gdLst>
                  <a:gd name="connsiteX0" fmla="*/ 30863 w 536835"/>
                  <a:gd name="connsiteY0" fmla="*/ 30302 h 68748"/>
                  <a:gd name="connsiteX1" fmla="*/ 528019 w 536835"/>
                  <a:gd name="connsiteY1" fmla="*/ 30302 h 68748"/>
                  <a:gd name="connsiteX2" fmla="*/ 528019 w 536835"/>
                  <a:gd name="connsiteY2" fmla="*/ 48635 h 68748"/>
                  <a:gd name="connsiteX3" fmla="*/ 30863 w 536835"/>
                  <a:gd name="connsiteY3" fmla="*/ 48635 h 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835" h="68748">
                    <a:moveTo>
                      <a:pt x="30863" y="30302"/>
                    </a:moveTo>
                    <a:lnTo>
                      <a:pt x="528019" y="30302"/>
                    </a:lnTo>
                    <a:lnTo>
                      <a:pt x="528019" y="48635"/>
                    </a:lnTo>
                    <a:lnTo>
                      <a:pt x="30863" y="48635"/>
                    </a:lnTo>
                    <a:close/>
                  </a:path>
                </a:pathLst>
              </a:custGeom>
              <a:solidFill>
                <a:srgbClr val="3BFAFF">
                  <a:alpha val="85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2" name="任意多边形: 形状 211">
                <a:extLst>
                  <a:ext uri="{FF2B5EF4-FFF2-40B4-BE49-F238E27FC236}">
                    <a16:creationId xmlns:a16="http://schemas.microsoft.com/office/drawing/2014/main" id="{28CC3F6D-B91B-4595-A21A-FDF8C32C6C80}"/>
                  </a:ext>
                </a:extLst>
              </p:cNvPr>
              <p:cNvSpPr/>
              <p:nvPr/>
            </p:nvSpPr>
            <p:spPr>
              <a:xfrm>
                <a:off x="2482544" y="10161708"/>
                <a:ext cx="536836" cy="68749"/>
              </a:xfrm>
              <a:custGeom>
                <a:avLst/>
                <a:gdLst>
                  <a:gd name="connsiteX0" fmla="*/ 30863 w 536835"/>
                  <a:gd name="connsiteY0" fmla="*/ 30303 h 68748"/>
                  <a:gd name="connsiteX1" fmla="*/ 528019 w 536835"/>
                  <a:gd name="connsiteY1" fmla="*/ 30303 h 68748"/>
                  <a:gd name="connsiteX2" fmla="*/ 528019 w 536835"/>
                  <a:gd name="connsiteY2" fmla="*/ 48635 h 68748"/>
                  <a:gd name="connsiteX3" fmla="*/ 30863 w 536835"/>
                  <a:gd name="connsiteY3" fmla="*/ 48635 h 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835" h="68748">
                    <a:moveTo>
                      <a:pt x="30863" y="30303"/>
                    </a:moveTo>
                    <a:lnTo>
                      <a:pt x="528019" y="30303"/>
                    </a:lnTo>
                    <a:lnTo>
                      <a:pt x="528019" y="48635"/>
                    </a:lnTo>
                    <a:lnTo>
                      <a:pt x="30863" y="48635"/>
                    </a:lnTo>
                    <a:close/>
                  </a:path>
                </a:pathLst>
              </a:custGeom>
              <a:solidFill>
                <a:srgbClr val="3BFAFF">
                  <a:alpha val="85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3" name="任意多边形: 形状 212">
                <a:extLst>
                  <a:ext uri="{FF2B5EF4-FFF2-40B4-BE49-F238E27FC236}">
                    <a16:creationId xmlns:a16="http://schemas.microsoft.com/office/drawing/2014/main" id="{893EEA40-20C4-4D36-BEF6-D9C245CDD6A1}"/>
                  </a:ext>
                </a:extLst>
              </p:cNvPr>
              <p:cNvSpPr/>
              <p:nvPr/>
            </p:nvSpPr>
            <p:spPr>
              <a:xfrm>
                <a:off x="2487212" y="9215269"/>
                <a:ext cx="536836" cy="160413"/>
              </a:xfrm>
              <a:custGeom>
                <a:avLst/>
                <a:gdLst>
                  <a:gd name="connsiteX0" fmla="*/ 30863 w 536835"/>
                  <a:gd name="connsiteY0" fmla="*/ 30302 h 160413"/>
                  <a:gd name="connsiteX1" fmla="*/ 528020 w 536835"/>
                  <a:gd name="connsiteY1" fmla="*/ 30302 h 160413"/>
                  <a:gd name="connsiteX2" fmla="*/ 528020 w 536835"/>
                  <a:gd name="connsiteY2" fmla="*/ 140300 h 160413"/>
                  <a:gd name="connsiteX3" fmla="*/ 30863 w 536835"/>
                  <a:gd name="connsiteY3" fmla="*/ 140300 h 160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835" h="160413">
                    <a:moveTo>
                      <a:pt x="30863" y="30302"/>
                    </a:moveTo>
                    <a:lnTo>
                      <a:pt x="528020" y="30302"/>
                    </a:lnTo>
                    <a:lnTo>
                      <a:pt x="528020" y="140300"/>
                    </a:lnTo>
                    <a:lnTo>
                      <a:pt x="30863" y="140300"/>
                    </a:lnTo>
                    <a:close/>
                  </a:path>
                </a:pathLst>
              </a:custGeom>
              <a:solidFill>
                <a:srgbClr val="001B8D">
                  <a:alpha val="49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4" name="任意多边形: 形状 213">
                <a:extLst>
                  <a:ext uri="{FF2B5EF4-FFF2-40B4-BE49-F238E27FC236}">
                    <a16:creationId xmlns:a16="http://schemas.microsoft.com/office/drawing/2014/main" id="{C88A5FE0-699F-405C-9D91-6C198F286719}"/>
                  </a:ext>
                </a:extLst>
              </p:cNvPr>
              <p:cNvSpPr/>
              <p:nvPr/>
            </p:nvSpPr>
            <p:spPr>
              <a:xfrm>
                <a:off x="2487212" y="9377974"/>
                <a:ext cx="536836" cy="160413"/>
              </a:xfrm>
              <a:custGeom>
                <a:avLst/>
                <a:gdLst>
                  <a:gd name="connsiteX0" fmla="*/ 30863 w 536835"/>
                  <a:gd name="connsiteY0" fmla="*/ 30302 h 160413"/>
                  <a:gd name="connsiteX1" fmla="*/ 528020 w 536835"/>
                  <a:gd name="connsiteY1" fmla="*/ 30302 h 160413"/>
                  <a:gd name="connsiteX2" fmla="*/ 528020 w 536835"/>
                  <a:gd name="connsiteY2" fmla="*/ 140300 h 160413"/>
                  <a:gd name="connsiteX3" fmla="*/ 30863 w 536835"/>
                  <a:gd name="connsiteY3" fmla="*/ 140300 h 160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835" h="160413">
                    <a:moveTo>
                      <a:pt x="30863" y="30302"/>
                    </a:moveTo>
                    <a:lnTo>
                      <a:pt x="528020" y="30302"/>
                    </a:lnTo>
                    <a:lnTo>
                      <a:pt x="528020" y="140300"/>
                    </a:lnTo>
                    <a:lnTo>
                      <a:pt x="30863" y="140300"/>
                    </a:lnTo>
                    <a:close/>
                  </a:path>
                </a:pathLst>
              </a:custGeom>
              <a:solidFill>
                <a:srgbClr val="001B8D">
                  <a:alpha val="49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5" name="任意多边形: 形状 214">
                <a:extLst>
                  <a:ext uri="{FF2B5EF4-FFF2-40B4-BE49-F238E27FC236}">
                    <a16:creationId xmlns:a16="http://schemas.microsoft.com/office/drawing/2014/main" id="{2A9ED04C-CA04-4CDA-9CC6-15FA8A3F6D41}"/>
                  </a:ext>
                </a:extLst>
              </p:cNvPr>
              <p:cNvSpPr/>
              <p:nvPr/>
            </p:nvSpPr>
            <p:spPr>
              <a:xfrm>
                <a:off x="2487212" y="9542971"/>
                <a:ext cx="536836" cy="160413"/>
              </a:xfrm>
              <a:custGeom>
                <a:avLst/>
                <a:gdLst>
                  <a:gd name="connsiteX0" fmla="*/ 30863 w 536835"/>
                  <a:gd name="connsiteY0" fmla="*/ 30303 h 160413"/>
                  <a:gd name="connsiteX1" fmla="*/ 528020 w 536835"/>
                  <a:gd name="connsiteY1" fmla="*/ 30303 h 160413"/>
                  <a:gd name="connsiteX2" fmla="*/ 528020 w 536835"/>
                  <a:gd name="connsiteY2" fmla="*/ 140300 h 160413"/>
                  <a:gd name="connsiteX3" fmla="*/ 30863 w 536835"/>
                  <a:gd name="connsiteY3" fmla="*/ 140300 h 160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835" h="160413">
                    <a:moveTo>
                      <a:pt x="30863" y="30303"/>
                    </a:moveTo>
                    <a:lnTo>
                      <a:pt x="528020" y="30303"/>
                    </a:lnTo>
                    <a:lnTo>
                      <a:pt x="528020" y="140300"/>
                    </a:lnTo>
                    <a:lnTo>
                      <a:pt x="30863" y="140300"/>
                    </a:lnTo>
                    <a:close/>
                  </a:path>
                </a:pathLst>
              </a:custGeom>
              <a:solidFill>
                <a:srgbClr val="001B8D">
                  <a:alpha val="49000"/>
                </a:srgbClr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6" name="任意多边形: 形状 215">
                <a:extLst>
                  <a:ext uri="{FF2B5EF4-FFF2-40B4-BE49-F238E27FC236}">
                    <a16:creationId xmlns:a16="http://schemas.microsoft.com/office/drawing/2014/main" id="{21A431FB-CA69-4D20-9031-840F4C7C6006}"/>
                  </a:ext>
                </a:extLst>
              </p:cNvPr>
              <p:cNvSpPr/>
              <p:nvPr/>
            </p:nvSpPr>
            <p:spPr>
              <a:xfrm>
                <a:off x="1850011" y="8908192"/>
                <a:ext cx="1260397" cy="206246"/>
              </a:xfrm>
              <a:custGeom>
                <a:avLst/>
                <a:gdLst>
                  <a:gd name="connsiteX0" fmla="*/ 1141880 w 1260396"/>
                  <a:gd name="connsiteY0" fmla="*/ 30302 h 206245"/>
                  <a:gd name="connsiteX1" fmla="*/ 117225 w 1260396"/>
                  <a:gd name="connsiteY1" fmla="*/ 30302 h 206245"/>
                  <a:gd name="connsiteX2" fmla="*/ 30864 w 1260396"/>
                  <a:gd name="connsiteY2" fmla="*/ 115093 h 206245"/>
                  <a:gd name="connsiteX3" fmla="*/ 30864 w 1260396"/>
                  <a:gd name="connsiteY3" fmla="*/ 193007 h 206245"/>
                  <a:gd name="connsiteX4" fmla="*/ 1230575 w 1260396"/>
                  <a:gd name="connsiteY4" fmla="*/ 193007 h 206245"/>
                  <a:gd name="connsiteX5" fmla="*/ 1230575 w 1260396"/>
                  <a:gd name="connsiteY5" fmla="*/ 115093 h 206245"/>
                  <a:gd name="connsiteX6" fmla="*/ 1141880 w 1260396"/>
                  <a:gd name="connsiteY6" fmla="*/ 30302 h 206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60396" h="206245">
                    <a:moveTo>
                      <a:pt x="1141880" y="30302"/>
                    </a:moveTo>
                    <a:lnTo>
                      <a:pt x="117225" y="30302"/>
                    </a:lnTo>
                    <a:cubicBezTo>
                      <a:pt x="68209" y="30302"/>
                      <a:pt x="30864" y="69260"/>
                      <a:pt x="30864" y="115093"/>
                    </a:cubicBezTo>
                    <a:lnTo>
                      <a:pt x="30864" y="193007"/>
                    </a:lnTo>
                    <a:lnTo>
                      <a:pt x="1230575" y="193007"/>
                    </a:lnTo>
                    <a:lnTo>
                      <a:pt x="1230575" y="115093"/>
                    </a:lnTo>
                    <a:cubicBezTo>
                      <a:pt x="1230575" y="69260"/>
                      <a:pt x="1190896" y="30302"/>
                      <a:pt x="1141880" y="30302"/>
                    </a:cubicBezTo>
                    <a:close/>
                  </a:path>
                </a:pathLst>
              </a:custGeom>
              <a:solidFill>
                <a:srgbClr val="001B8D"/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7" name="任意多边形: 形状 216">
                <a:extLst>
                  <a:ext uri="{FF2B5EF4-FFF2-40B4-BE49-F238E27FC236}">
                    <a16:creationId xmlns:a16="http://schemas.microsoft.com/office/drawing/2014/main" id="{857E5EB0-D7FD-4991-B4B7-FF4B8CAA1B07}"/>
                  </a:ext>
                </a:extLst>
              </p:cNvPr>
              <p:cNvSpPr/>
              <p:nvPr/>
            </p:nvSpPr>
            <p:spPr>
              <a:xfrm>
                <a:off x="1005690" y="10719310"/>
                <a:ext cx="1143693" cy="664569"/>
              </a:xfrm>
              <a:custGeom>
                <a:avLst/>
                <a:gdLst>
                  <a:gd name="connsiteX0" fmla="*/ 1008227 w 1143693"/>
                  <a:gd name="connsiteY0" fmla="*/ 222059 h 664569"/>
                  <a:gd name="connsiteX1" fmla="*/ 340684 w 1143693"/>
                  <a:gd name="connsiteY1" fmla="*/ 61646 h 664569"/>
                  <a:gd name="connsiteX2" fmla="*/ 263659 w 1143693"/>
                  <a:gd name="connsiteY2" fmla="*/ 579552 h 664569"/>
                  <a:gd name="connsiteX3" fmla="*/ 1054909 w 1143693"/>
                  <a:gd name="connsiteY3" fmla="*/ 432889 h 664569"/>
                  <a:gd name="connsiteX4" fmla="*/ 1008227 w 1143693"/>
                  <a:gd name="connsiteY4" fmla="*/ 222059 h 664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693" h="664569">
                    <a:moveTo>
                      <a:pt x="1008227" y="222059"/>
                    </a:moveTo>
                    <a:cubicBezTo>
                      <a:pt x="837840" y="215185"/>
                      <a:pt x="646447" y="210601"/>
                      <a:pt x="340684" y="61646"/>
                    </a:cubicBezTo>
                    <a:cubicBezTo>
                      <a:pt x="9246" y="-101058"/>
                      <a:pt x="-114460" y="414556"/>
                      <a:pt x="263659" y="579552"/>
                    </a:cubicBezTo>
                    <a:cubicBezTo>
                      <a:pt x="606767" y="730799"/>
                      <a:pt x="942873" y="561219"/>
                      <a:pt x="1054909" y="432889"/>
                    </a:cubicBezTo>
                    <a:cubicBezTo>
                      <a:pt x="1225296" y="242685"/>
                      <a:pt x="1061911" y="224351"/>
                      <a:pt x="1008227" y="222059"/>
                    </a:cubicBezTo>
                    <a:close/>
                  </a:path>
                </a:pathLst>
              </a:custGeom>
              <a:solidFill>
                <a:srgbClr val="0042FF"/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8" name="任意多边形: 形状 217">
                <a:extLst>
                  <a:ext uri="{FF2B5EF4-FFF2-40B4-BE49-F238E27FC236}">
                    <a16:creationId xmlns:a16="http://schemas.microsoft.com/office/drawing/2014/main" id="{68A14D4A-BD3D-43EC-96FF-F78B989175B4}"/>
                  </a:ext>
                </a:extLst>
              </p:cNvPr>
              <p:cNvSpPr/>
              <p:nvPr/>
            </p:nvSpPr>
            <p:spPr>
              <a:xfrm>
                <a:off x="-1696972" y="9084012"/>
                <a:ext cx="3594465" cy="3391596"/>
              </a:xfrm>
              <a:custGeom>
                <a:avLst/>
                <a:gdLst>
                  <a:gd name="connsiteX0" fmla="*/ 34731 w 3594465"/>
                  <a:gd name="connsiteY0" fmla="*/ 115727 h 3391595"/>
                  <a:gd name="connsiteX1" fmla="*/ 34731 w 3594465"/>
                  <a:gd name="connsiteY1" fmla="*/ 115727 h 3391595"/>
                  <a:gd name="connsiteX2" fmla="*/ 93083 w 3594465"/>
                  <a:gd name="connsiteY2" fmla="*/ 17187 h 3391595"/>
                  <a:gd name="connsiteX3" fmla="*/ 191114 w 3594465"/>
                  <a:gd name="connsiteY3" fmla="*/ 56145 h 3391595"/>
                  <a:gd name="connsiteX4" fmla="*/ 1479520 w 3594465"/>
                  <a:gd name="connsiteY4" fmla="*/ 53853 h 3391595"/>
                  <a:gd name="connsiteX5" fmla="*/ 1843634 w 3594465"/>
                  <a:gd name="connsiteY5" fmla="*/ 262390 h 3391595"/>
                  <a:gd name="connsiteX6" fmla="*/ 3505491 w 3594465"/>
                  <a:gd name="connsiteY6" fmla="*/ 3179621 h 3391595"/>
                  <a:gd name="connsiteX7" fmla="*/ 3510159 w 3594465"/>
                  <a:gd name="connsiteY7" fmla="*/ 3186496 h 3391595"/>
                  <a:gd name="connsiteX8" fmla="*/ 3517161 w 3594465"/>
                  <a:gd name="connsiteY8" fmla="*/ 3181913 h 3391595"/>
                  <a:gd name="connsiteX9" fmla="*/ 3577847 w 3594465"/>
                  <a:gd name="connsiteY9" fmla="*/ 3230037 h 3391595"/>
                  <a:gd name="connsiteX10" fmla="*/ 3519495 w 3594465"/>
                  <a:gd name="connsiteY10" fmla="*/ 3328576 h 3391595"/>
                  <a:gd name="connsiteX11" fmla="*/ 3381785 w 3594465"/>
                  <a:gd name="connsiteY11" fmla="*/ 3390450 h 3391595"/>
                  <a:gd name="connsiteX12" fmla="*/ 2074707 w 3594465"/>
                  <a:gd name="connsiteY12" fmla="*/ 3392741 h 3391595"/>
                  <a:gd name="connsiteX13" fmla="*/ 1710592 w 3594465"/>
                  <a:gd name="connsiteY13" fmla="*/ 3184205 h 3391595"/>
                  <a:gd name="connsiteX14" fmla="*/ 46402 w 3594465"/>
                  <a:gd name="connsiteY14" fmla="*/ 264682 h 3391595"/>
                  <a:gd name="connsiteX15" fmla="*/ 34731 w 3594465"/>
                  <a:gd name="connsiteY15" fmla="*/ 115727 h 3391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94465" h="3391595">
                    <a:moveTo>
                      <a:pt x="34731" y="115727"/>
                    </a:moveTo>
                    <a:lnTo>
                      <a:pt x="34731" y="115727"/>
                    </a:lnTo>
                    <a:lnTo>
                      <a:pt x="93083" y="17187"/>
                    </a:lnTo>
                    <a:lnTo>
                      <a:pt x="191114" y="56145"/>
                    </a:lnTo>
                    <a:lnTo>
                      <a:pt x="1479520" y="53853"/>
                    </a:lnTo>
                    <a:cubicBezTo>
                      <a:pt x="1614895" y="53853"/>
                      <a:pt x="1778280" y="147809"/>
                      <a:pt x="1843634" y="262390"/>
                    </a:cubicBezTo>
                    <a:lnTo>
                      <a:pt x="3505491" y="3179621"/>
                    </a:lnTo>
                    <a:cubicBezTo>
                      <a:pt x="3507825" y="3181913"/>
                      <a:pt x="3507825" y="3184205"/>
                      <a:pt x="3510159" y="3186496"/>
                    </a:cubicBezTo>
                    <a:lnTo>
                      <a:pt x="3517161" y="3181913"/>
                    </a:lnTo>
                    <a:lnTo>
                      <a:pt x="3577847" y="3230037"/>
                    </a:lnTo>
                    <a:lnTo>
                      <a:pt x="3519495" y="3328576"/>
                    </a:lnTo>
                    <a:cubicBezTo>
                      <a:pt x="3496155" y="3367534"/>
                      <a:pt x="3449473" y="3390450"/>
                      <a:pt x="3381785" y="3390450"/>
                    </a:cubicBezTo>
                    <a:lnTo>
                      <a:pt x="2074707" y="3392741"/>
                    </a:lnTo>
                    <a:cubicBezTo>
                      <a:pt x="1939331" y="3392741"/>
                      <a:pt x="1775946" y="3298786"/>
                      <a:pt x="1710592" y="3184205"/>
                    </a:cubicBezTo>
                    <a:lnTo>
                      <a:pt x="46402" y="264682"/>
                    </a:lnTo>
                    <a:cubicBezTo>
                      <a:pt x="11391" y="207392"/>
                      <a:pt x="9057" y="154684"/>
                      <a:pt x="34731" y="115727"/>
                    </a:cubicBezTo>
                    <a:close/>
                  </a:path>
                </a:pathLst>
              </a:custGeom>
              <a:solidFill>
                <a:srgbClr val="B1D0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9" name="任意多边形: 形状 218">
                <a:extLst>
                  <a:ext uri="{FF2B5EF4-FFF2-40B4-BE49-F238E27FC236}">
                    <a16:creationId xmlns:a16="http://schemas.microsoft.com/office/drawing/2014/main" id="{73AD3938-526C-451F-8F01-AD1F384ED42C}"/>
                  </a:ext>
                </a:extLst>
              </p:cNvPr>
              <p:cNvSpPr/>
              <p:nvPr/>
            </p:nvSpPr>
            <p:spPr>
              <a:xfrm>
                <a:off x="551623" y="12381652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39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1"/>
                      <a:pt x="33844" y="40103"/>
                      <a:pt x="26842" y="40103"/>
                    </a:cubicBezTo>
                    <a:cubicBezTo>
                      <a:pt x="17505" y="40103"/>
                      <a:pt x="15172" y="35521"/>
                      <a:pt x="19839" y="28645"/>
                    </a:cubicBezTo>
                    <a:cubicBezTo>
                      <a:pt x="24508" y="21771"/>
                      <a:pt x="33844" y="17187"/>
                      <a:pt x="40846" y="17187"/>
                    </a:cubicBezTo>
                    <a:cubicBezTo>
                      <a:pt x="47849" y="17187"/>
                      <a:pt x="52516" y="21771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0" name="任意多边形: 形状 219">
                <a:extLst>
                  <a:ext uri="{FF2B5EF4-FFF2-40B4-BE49-F238E27FC236}">
                    <a16:creationId xmlns:a16="http://schemas.microsoft.com/office/drawing/2014/main" id="{555D165C-6CFC-429F-8C58-9957F2738B85}"/>
                  </a:ext>
                </a:extLst>
              </p:cNvPr>
              <p:cNvSpPr/>
              <p:nvPr/>
            </p:nvSpPr>
            <p:spPr>
              <a:xfrm>
                <a:off x="598305" y="12381652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39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1"/>
                      <a:pt x="33844" y="40103"/>
                      <a:pt x="26842" y="40103"/>
                    </a:cubicBezTo>
                    <a:cubicBezTo>
                      <a:pt x="17505" y="40103"/>
                      <a:pt x="15172" y="35521"/>
                      <a:pt x="19839" y="28645"/>
                    </a:cubicBezTo>
                    <a:cubicBezTo>
                      <a:pt x="24508" y="21771"/>
                      <a:pt x="33844" y="17187"/>
                      <a:pt x="40846" y="17187"/>
                    </a:cubicBezTo>
                    <a:cubicBezTo>
                      <a:pt x="47849" y="17187"/>
                      <a:pt x="52516" y="21771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1" name="任意多边形: 形状 220">
                <a:extLst>
                  <a:ext uri="{FF2B5EF4-FFF2-40B4-BE49-F238E27FC236}">
                    <a16:creationId xmlns:a16="http://schemas.microsoft.com/office/drawing/2014/main" id="{5D280C66-FEB3-401A-821C-4644AC5029A0}"/>
                  </a:ext>
                </a:extLst>
              </p:cNvPr>
              <p:cNvSpPr/>
              <p:nvPr/>
            </p:nvSpPr>
            <p:spPr>
              <a:xfrm>
                <a:off x="644986" y="12381202"/>
                <a:ext cx="46681" cy="45832"/>
              </a:xfrm>
              <a:custGeom>
                <a:avLst/>
                <a:gdLst>
                  <a:gd name="connsiteX0" fmla="*/ 47849 w 46681"/>
                  <a:gd name="connsiteY0" fmla="*/ 29095 h 45832"/>
                  <a:gd name="connsiteX1" fmla="*/ 26842 w 46681"/>
                  <a:gd name="connsiteY1" fmla="*/ 40553 h 45832"/>
                  <a:gd name="connsiteX2" fmla="*/ 19839 w 46681"/>
                  <a:gd name="connsiteY2" fmla="*/ 29095 h 45832"/>
                  <a:gd name="connsiteX3" fmla="*/ 40846 w 46681"/>
                  <a:gd name="connsiteY3" fmla="*/ 17637 h 45832"/>
                  <a:gd name="connsiteX4" fmla="*/ 47849 w 46681"/>
                  <a:gd name="connsiteY4" fmla="*/ 2909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9095"/>
                    </a:moveTo>
                    <a:cubicBezTo>
                      <a:pt x="43180" y="35970"/>
                      <a:pt x="33844" y="40553"/>
                      <a:pt x="26842" y="40553"/>
                    </a:cubicBezTo>
                    <a:cubicBezTo>
                      <a:pt x="17505" y="40553"/>
                      <a:pt x="15172" y="35970"/>
                      <a:pt x="19839" y="29095"/>
                    </a:cubicBezTo>
                    <a:cubicBezTo>
                      <a:pt x="24508" y="22220"/>
                      <a:pt x="33844" y="17637"/>
                      <a:pt x="40846" y="17637"/>
                    </a:cubicBezTo>
                    <a:cubicBezTo>
                      <a:pt x="47849" y="15345"/>
                      <a:pt x="52516" y="22220"/>
                      <a:pt x="47849" y="2909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2" name="任意多边形: 形状 221">
                <a:extLst>
                  <a:ext uri="{FF2B5EF4-FFF2-40B4-BE49-F238E27FC236}">
                    <a16:creationId xmlns:a16="http://schemas.microsoft.com/office/drawing/2014/main" id="{784A3431-47F3-4D0B-AE37-1F50A59B289F}"/>
                  </a:ext>
                </a:extLst>
              </p:cNvPr>
              <p:cNvSpPr/>
              <p:nvPr/>
            </p:nvSpPr>
            <p:spPr>
              <a:xfrm>
                <a:off x="691667" y="12381202"/>
                <a:ext cx="46681" cy="45832"/>
              </a:xfrm>
              <a:custGeom>
                <a:avLst/>
                <a:gdLst>
                  <a:gd name="connsiteX0" fmla="*/ 47849 w 46681"/>
                  <a:gd name="connsiteY0" fmla="*/ 29095 h 45832"/>
                  <a:gd name="connsiteX1" fmla="*/ 26842 w 46681"/>
                  <a:gd name="connsiteY1" fmla="*/ 40553 h 45832"/>
                  <a:gd name="connsiteX2" fmla="*/ 19839 w 46681"/>
                  <a:gd name="connsiteY2" fmla="*/ 29095 h 45832"/>
                  <a:gd name="connsiteX3" fmla="*/ 40846 w 46681"/>
                  <a:gd name="connsiteY3" fmla="*/ 17637 h 45832"/>
                  <a:gd name="connsiteX4" fmla="*/ 47849 w 46681"/>
                  <a:gd name="connsiteY4" fmla="*/ 2909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9095"/>
                    </a:moveTo>
                    <a:cubicBezTo>
                      <a:pt x="43180" y="35970"/>
                      <a:pt x="33844" y="40553"/>
                      <a:pt x="26842" y="40553"/>
                    </a:cubicBezTo>
                    <a:cubicBezTo>
                      <a:pt x="17505" y="40553"/>
                      <a:pt x="15172" y="35970"/>
                      <a:pt x="19839" y="29095"/>
                    </a:cubicBezTo>
                    <a:cubicBezTo>
                      <a:pt x="24508" y="22220"/>
                      <a:pt x="33844" y="17637"/>
                      <a:pt x="40846" y="17637"/>
                    </a:cubicBezTo>
                    <a:cubicBezTo>
                      <a:pt x="50183" y="15345"/>
                      <a:pt x="52516" y="22220"/>
                      <a:pt x="47849" y="2909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3" name="任意多边形: 形状 222">
                <a:extLst>
                  <a:ext uri="{FF2B5EF4-FFF2-40B4-BE49-F238E27FC236}">
                    <a16:creationId xmlns:a16="http://schemas.microsoft.com/office/drawing/2014/main" id="{E7493A6F-D7C7-4E55-973B-6D5462F2CB3A}"/>
                  </a:ext>
                </a:extLst>
              </p:cNvPr>
              <p:cNvSpPr/>
              <p:nvPr/>
            </p:nvSpPr>
            <p:spPr>
              <a:xfrm>
                <a:off x="738349" y="12381202"/>
                <a:ext cx="46681" cy="45832"/>
              </a:xfrm>
              <a:custGeom>
                <a:avLst/>
                <a:gdLst>
                  <a:gd name="connsiteX0" fmla="*/ 47849 w 46681"/>
                  <a:gd name="connsiteY0" fmla="*/ 29095 h 45832"/>
                  <a:gd name="connsiteX1" fmla="*/ 26842 w 46681"/>
                  <a:gd name="connsiteY1" fmla="*/ 40553 h 45832"/>
                  <a:gd name="connsiteX2" fmla="*/ 19839 w 46681"/>
                  <a:gd name="connsiteY2" fmla="*/ 29095 h 45832"/>
                  <a:gd name="connsiteX3" fmla="*/ 40846 w 46681"/>
                  <a:gd name="connsiteY3" fmla="*/ 17637 h 45832"/>
                  <a:gd name="connsiteX4" fmla="*/ 47849 w 46681"/>
                  <a:gd name="connsiteY4" fmla="*/ 2909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9095"/>
                    </a:moveTo>
                    <a:cubicBezTo>
                      <a:pt x="43180" y="35970"/>
                      <a:pt x="33844" y="40553"/>
                      <a:pt x="26842" y="40553"/>
                    </a:cubicBezTo>
                    <a:cubicBezTo>
                      <a:pt x="17505" y="40553"/>
                      <a:pt x="15172" y="35970"/>
                      <a:pt x="19839" y="29095"/>
                    </a:cubicBezTo>
                    <a:cubicBezTo>
                      <a:pt x="24508" y="22220"/>
                      <a:pt x="33844" y="17637"/>
                      <a:pt x="40846" y="17637"/>
                    </a:cubicBezTo>
                    <a:cubicBezTo>
                      <a:pt x="50183" y="15345"/>
                      <a:pt x="52516" y="22220"/>
                      <a:pt x="47849" y="2909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4" name="任意多边形: 形状 223">
                <a:extLst>
                  <a:ext uri="{FF2B5EF4-FFF2-40B4-BE49-F238E27FC236}">
                    <a16:creationId xmlns:a16="http://schemas.microsoft.com/office/drawing/2014/main" id="{CAF15260-809B-46B0-B584-01BD035F41B6}"/>
                  </a:ext>
                </a:extLst>
              </p:cNvPr>
              <p:cNvSpPr/>
              <p:nvPr/>
            </p:nvSpPr>
            <p:spPr>
              <a:xfrm>
                <a:off x="785030" y="12381202"/>
                <a:ext cx="46681" cy="45832"/>
              </a:xfrm>
              <a:custGeom>
                <a:avLst/>
                <a:gdLst>
                  <a:gd name="connsiteX0" fmla="*/ 47849 w 46681"/>
                  <a:gd name="connsiteY0" fmla="*/ 29095 h 45832"/>
                  <a:gd name="connsiteX1" fmla="*/ 26842 w 46681"/>
                  <a:gd name="connsiteY1" fmla="*/ 40553 h 45832"/>
                  <a:gd name="connsiteX2" fmla="*/ 19839 w 46681"/>
                  <a:gd name="connsiteY2" fmla="*/ 29095 h 45832"/>
                  <a:gd name="connsiteX3" fmla="*/ 40846 w 46681"/>
                  <a:gd name="connsiteY3" fmla="*/ 17637 h 45832"/>
                  <a:gd name="connsiteX4" fmla="*/ 47849 w 46681"/>
                  <a:gd name="connsiteY4" fmla="*/ 2909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9095"/>
                    </a:moveTo>
                    <a:cubicBezTo>
                      <a:pt x="43180" y="35970"/>
                      <a:pt x="33844" y="40553"/>
                      <a:pt x="26842" y="40553"/>
                    </a:cubicBezTo>
                    <a:cubicBezTo>
                      <a:pt x="17505" y="40553"/>
                      <a:pt x="15172" y="35970"/>
                      <a:pt x="19839" y="29095"/>
                    </a:cubicBezTo>
                    <a:cubicBezTo>
                      <a:pt x="24508" y="22220"/>
                      <a:pt x="33844" y="17637"/>
                      <a:pt x="40846" y="17637"/>
                    </a:cubicBezTo>
                    <a:cubicBezTo>
                      <a:pt x="50183" y="15345"/>
                      <a:pt x="52516" y="22220"/>
                      <a:pt x="47849" y="2909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5" name="任意多边形: 形状 224">
                <a:extLst>
                  <a:ext uri="{FF2B5EF4-FFF2-40B4-BE49-F238E27FC236}">
                    <a16:creationId xmlns:a16="http://schemas.microsoft.com/office/drawing/2014/main" id="{8504B314-1FDC-42BB-975C-33BC0A18B579}"/>
                  </a:ext>
                </a:extLst>
              </p:cNvPr>
              <p:cNvSpPr/>
              <p:nvPr/>
            </p:nvSpPr>
            <p:spPr>
              <a:xfrm>
                <a:off x="834045" y="12379360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40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1"/>
                      <a:pt x="33844" y="40103"/>
                      <a:pt x="26842" y="40103"/>
                    </a:cubicBezTo>
                    <a:cubicBezTo>
                      <a:pt x="17506" y="40103"/>
                      <a:pt x="15171" y="35521"/>
                      <a:pt x="19840" y="28645"/>
                    </a:cubicBezTo>
                    <a:cubicBezTo>
                      <a:pt x="24508" y="21771"/>
                      <a:pt x="33844" y="17187"/>
                      <a:pt x="40846" y="17187"/>
                    </a:cubicBezTo>
                    <a:cubicBezTo>
                      <a:pt x="47849" y="17187"/>
                      <a:pt x="50182" y="24062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6" name="任意多边形: 形状 225">
                <a:extLst>
                  <a:ext uri="{FF2B5EF4-FFF2-40B4-BE49-F238E27FC236}">
                    <a16:creationId xmlns:a16="http://schemas.microsoft.com/office/drawing/2014/main" id="{2C06E6BE-A1BF-4098-9EF8-2DCCF00376AF}"/>
                  </a:ext>
                </a:extLst>
              </p:cNvPr>
              <p:cNvSpPr/>
              <p:nvPr/>
            </p:nvSpPr>
            <p:spPr>
              <a:xfrm>
                <a:off x="530616" y="12418318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40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0"/>
                      <a:pt x="33844" y="40103"/>
                      <a:pt x="26842" y="40103"/>
                    </a:cubicBezTo>
                    <a:cubicBezTo>
                      <a:pt x="17506" y="40103"/>
                      <a:pt x="15171" y="35520"/>
                      <a:pt x="19840" y="28645"/>
                    </a:cubicBezTo>
                    <a:cubicBezTo>
                      <a:pt x="24508" y="21771"/>
                      <a:pt x="33844" y="17187"/>
                      <a:pt x="40846" y="17187"/>
                    </a:cubicBezTo>
                    <a:cubicBezTo>
                      <a:pt x="47849" y="17187"/>
                      <a:pt x="50182" y="21771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7" name="任意多边形: 形状 226">
                <a:extLst>
                  <a:ext uri="{FF2B5EF4-FFF2-40B4-BE49-F238E27FC236}">
                    <a16:creationId xmlns:a16="http://schemas.microsoft.com/office/drawing/2014/main" id="{5F126D3F-ABCA-4F99-94CD-8324CDE6E87A}"/>
                  </a:ext>
                </a:extLst>
              </p:cNvPr>
              <p:cNvSpPr/>
              <p:nvPr/>
            </p:nvSpPr>
            <p:spPr>
              <a:xfrm>
                <a:off x="577298" y="12417868"/>
                <a:ext cx="46681" cy="45832"/>
              </a:xfrm>
              <a:custGeom>
                <a:avLst/>
                <a:gdLst>
                  <a:gd name="connsiteX0" fmla="*/ 47849 w 46681"/>
                  <a:gd name="connsiteY0" fmla="*/ 29095 h 45832"/>
                  <a:gd name="connsiteX1" fmla="*/ 26842 w 46681"/>
                  <a:gd name="connsiteY1" fmla="*/ 40553 h 45832"/>
                  <a:gd name="connsiteX2" fmla="*/ 19840 w 46681"/>
                  <a:gd name="connsiteY2" fmla="*/ 29095 h 45832"/>
                  <a:gd name="connsiteX3" fmla="*/ 40846 w 46681"/>
                  <a:gd name="connsiteY3" fmla="*/ 17637 h 45832"/>
                  <a:gd name="connsiteX4" fmla="*/ 47849 w 46681"/>
                  <a:gd name="connsiteY4" fmla="*/ 2909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9095"/>
                    </a:moveTo>
                    <a:cubicBezTo>
                      <a:pt x="43180" y="35969"/>
                      <a:pt x="33844" y="40553"/>
                      <a:pt x="26842" y="40553"/>
                    </a:cubicBezTo>
                    <a:cubicBezTo>
                      <a:pt x="17506" y="40553"/>
                      <a:pt x="15171" y="35969"/>
                      <a:pt x="19840" y="29095"/>
                    </a:cubicBezTo>
                    <a:cubicBezTo>
                      <a:pt x="24508" y="22220"/>
                      <a:pt x="33844" y="17637"/>
                      <a:pt x="40846" y="17637"/>
                    </a:cubicBezTo>
                    <a:cubicBezTo>
                      <a:pt x="47849" y="15345"/>
                      <a:pt x="52517" y="22220"/>
                      <a:pt x="47849" y="2909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8" name="任意多边形: 形状 227">
                <a:extLst>
                  <a:ext uri="{FF2B5EF4-FFF2-40B4-BE49-F238E27FC236}">
                    <a16:creationId xmlns:a16="http://schemas.microsoft.com/office/drawing/2014/main" id="{5CA31731-75BD-44C2-B0A0-909C41D02BC0}"/>
                  </a:ext>
                </a:extLst>
              </p:cNvPr>
              <p:cNvSpPr/>
              <p:nvPr/>
            </p:nvSpPr>
            <p:spPr>
              <a:xfrm>
                <a:off x="623979" y="12417868"/>
                <a:ext cx="46681" cy="45832"/>
              </a:xfrm>
              <a:custGeom>
                <a:avLst/>
                <a:gdLst>
                  <a:gd name="connsiteX0" fmla="*/ 47849 w 46681"/>
                  <a:gd name="connsiteY0" fmla="*/ 29095 h 45832"/>
                  <a:gd name="connsiteX1" fmla="*/ 26842 w 46681"/>
                  <a:gd name="connsiteY1" fmla="*/ 40553 h 45832"/>
                  <a:gd name="connsiteX2" fmla="*/ 19840 w 46681"/>
                  <a:gd name="connsiteY2" fmla="*/ 29095 h 45832"/>
                  <a:gd name="connsiteX3" fmla="*/ 40846 w 46681"/>
                  <a:gd name="connsiteY3" fmla="*/ 17637 h 45832"/>
                  <a:gd name="connsiteX4" fmla="*/ 47849 w 46681"/>
                  <a:gd name="connsiteY4" fmla="*/ 2909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9095"/>
                    </a:moveTo>
                    <a:cubicBezTo>
                      <a:pt x="43180" y="35969"/>
                      <a:pt x="33844" y="40553"/>
                      <a:pt x="26842" y="40553"/>
                    </a:cubicBezTo>
                    <a:cubicBezTo>
                      <a:pt x="17506" y="40553"/>
                      <a:pt x="15171" y="35969"/>
                      <a:pt x="19840" y="29095"/>
                    </a:cubicBezTo>
                    <a:cubicBezTo>
                      <a:pt x="24508" y="22220"/>
                      <a:pt x="33844" y="17637"/>
                      <a:pt x="40846" y="17637"/>
                    </a:cubicBezTo>
                    <a:cubicBezTo>
                      <a:pt x="47849" y="15345"/>
                      <a:pt x="52517" y="22220"/>
                      <a:pt x="47849" y="2909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9" name="任意多边形: 形状 228">
                <a:extLst>
                  <a:ext uri="{FF2B5EF4-FFF2-40B4-BE49-F238E27FC236}">
                    <a16:creationId xmlns:a16="http://schemas.microsoft.com/office/drawing/2014/main" id="{5D3B04C5-FBCA-46BC-AAB8-C2AB9D88D49C}"/>
                  </a:ext>
                </a:extLst>
              </p:cNvPr>
              <p:cNvSpPr/>
              <p:nvPr/>
            </p:nvSpPr>
            <p:spPr>
              <a:xfrm>
                <a:off x="670661" y="12417868"/>
                <a:ext cx="46681" cy="45832"/>
              </a:xfrm>
              <a:custGeom>
                <a:avLst/>
                <a:gdLst>
                  <a:gd name="connsiteX0" fmla="*/ 47849 w 46681"/>
                  <a:gd name="connsiteY0" fmla="*/ 29095 h 45832"/>
                  <a:gd name="connsiteX1" fmla="*/ 26842 w 46681"/>
                  <a:gd name="connsiteY1" fmla="*/ 40553 h 45832"/>
                  <a:gd name="connsiteX2" fmla="*/ 19840 w 46681"/>
                  <a:gd name="connsiteY2" fmla="*/ 29095 h 45832"/>
                  <a:gd name="connsiteX3" fmla="*/ 40846 w 46681"/>
                  <a:gd name="connsiteY3" fmla="*/ 17637 h 45832"/>
                  <a:gd name="connsiteX4" fmla="*/ 47849 w 46681"/>
                  <a:gd name="connsiteY4" fmla="*/ 2909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9095"/>
                    </a:moveTo>
                    <a:cubicBezTo>
                      <a:pt x="43180" y="35969"/>
                      <a:pt x="33844" y="40553"/>
                      <a:pt x="26842" y="40553"/>
                    </a:cubicBezTo>
                    <a:cubicBezTo>
                      <a:pt x="17506" y="40553"/>
                      <a:pt x="15171" y="35969"/>
                      <a:pt x="19840" y="29095"/>
                    </a:cubicBezTo>
                    <a:cubicBezTo>
                      <a:pt x="24508" y="22220"/>
                      <a:pt x="33844" y="17637"/>
                      <a:pt x="40846" y="17637"/>
                    </a:cubicBezTo>
                    <a:cubicBezTo>
                      <a:pt x="47849" y="15345"/>
                      <a:pt x="52517" y="22220"/>
                      <a:pt x="47849" y="2909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0" name="任意多边形: 形状 229">
                <a:extLst>
                  <a:ext uri="{FF2B5EF4-FFF2-40B4-BE49-F238E27FC236}">
                    <a16:creationId xmlns:a16="http://schemas.microsoft.com/office/drawing/2014/main" id="{DB7333E0-5047-43DE-9566-19B639FF78CC}"/>
                  </a:ext>
                </a:extLst>
              </p:cNvPr>
              <p:cNvSpPr/>
              <p:nvPr/>
            </p:nvSpPr>
            <p:spPr>
              <a:xfrm>
                <a:off x="717342" y="12417868"/>
                <a:ext cx="46681" cy="45832"/>
              </a:xfrm>
              <a:custGeom>
                <a:avLst/>
                <a:gdLst>
                  <a:gd name="connsiteX0" fmla="*/ 47849 w 46681"/>
                  <a:gd name="connsiteY0" fmla="*/ 29095 h 45832"/>
                  <a:gd name="connsiteX1" fmla="*/ 26842 w 46681"/>
                  <a:gd name="connsiteY1" fmla="*/ 40553 h 45832"/>
                  <a:gd name="connsiteX2" fmla="*/ 19840 w 46681"/>
                  <a:gd name="connsiteY2" fmla="*/ 29095 h 45832"/>
                  <a:gd name="connsiteX3" fmla="*/ 40846 w 46681"/>
                  <a:gd name="connsiteY3" fmla="*/ 17637 h 45832"/>
                  <a:gd name="connsiteX4" fmla="*/ 47849 w 46681"/>
                  <a:gd name="connsiteY4" fmla="*/ 2909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9095"/>
                    </a:moveTo>
                    <a:cubicBezTo>
                      <a:pt x="43180" y="35969"/>
                      <a:pt x="33844" y="40553"/>
                      <a:pt x="26842" y="40553"/>
                    </a:cubicBezTo>
                    <a:cubicBezTo>
                      <a:pt x="17506" y="40553"/>
                      <a:pt x="15171" y="35969"/>
                      <a:pt x="19840" y="29095"/>
                    </a:cubicBezTo>
                    <a:cubicBezTo>
                      <a:pt x="24508" y="22220"/>
                      <a:pt x="33844" y="17637"/>
                      <a:pt x="40846" y="17637"/>
                    </a:cubicBezTo>
                    <a:cubicBezTo>
                      <a:pt x="47849" y="15345"/>
                      <a:pt x="52517" y="22220"/>
                      <a:pt x="47849" y="2909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1" name="任意多边形: 形状 230">
                <a:extLst>
                  <a:ext uri="{FF2B5EF4-FFF2-40B4-BE49-F238E27FC236}">
                    <a16:creationId xmlns:a16="http://schemas.microsoft.com/office/drawing/2014/main" id="{9918A67C-2ACB-45D0-A8BB-E039C233CF00}"/>
                  </a:ext>
                </a:extLst>
              </p:cNvPr>
              <p:cNvSpPr/>
              <p:nvPr/>
            </p:nvSpPr>
            <p:spPr>
              <a:xfrm>
                <a:off x="764023" y="12416026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40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1"/>
                      <a:pt x="33844" y="40103"/>
                      <a:pt x="26842" y="40103"/>
                    </a:cubicBezTo>
                    <a:cubicBezTo>
                      <a:pt x="17506" y="40103"/>
                      <a:pt x="15171" y="35521"/>
                      <a:pt x="19840" y="28645"/>
                    </a:cubicBezTo>
                    <a:cubicBezTo>
                      <a:pt x="24508" y="21771"/>
                      <a:pt x="33844" y="17187"/>
                      <a:pt x="40846" y="17187"/>
                    </a:cubicBezTo>
                    <a:cubicBezTo>
                      <a:pt x="47849" y="17187"/>
                      <a:pt x="52517" y="24062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2" name="任意多边形: 形状 231">
                <a:extLst>
                  <a:ext uri="{FF2B5EF4-FFF2-40B4-BE49-F238E27FC236}">
                    <a16:creationId xmlns:a16="http://schemas.microsoft.com/office/drawing/2014/main" id="{460AD8D6-D022-4BD1-9B72-50E1E1DFCB24}"/>
                  </a:ext>
                </a:extLst>
              </p:cNvPr>
              <p:cNvSpPr/>
              <p:nvPr/>
            </p:nvSpPr>
            <p:spPr>
              <a:xfrm>
                <a:off x="810705" y="12416026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40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1"/>
                      <a:pt x="33844" y="40103"/>
                      <a:pt x="26842" y="40103"/>
                    </a:cubicBezTo>
                    <a:cubicBezTo>
                      <a:pt x="17506" y="40103"/>
                      <a:pt x="15171" y="35521"/>
                      <a:pt x="19840" y="28645"/>
                    </a:cubicBezTo>
                    <a:cubicBezTo>
                      <a:pt x="24508" y="21771"/>
                      <a:pt x="33844" y="17187"/>
                      <a:pt x="40846" y="17187"/>
                    </a:cubicBezTo>
                    <a:cubicBezTo>
                      <a:pt x="47849" y="17187"/>
                      <a:pt x="52517" y="24062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3" name="任意多边形: 形状 232">
                <a:extLst>
                  <a:ext uri="{FF2B5EF4-FFF2-40B4-BE49-F238E27FC236}">
                    <a16:creationId xmlns:a16="http://schemas.microsoft.com/office/drawing/2014/main" id="{6776C066-2843-4AEB-A3DE-4606791D0376}"/>
                  </a:ext>
                </a:extLst>
              </p:cNvPr>
              <p:cNvSpPr/>
              <p:nvPr/>
            </p:nvSpPr>
            <p:spPr>
              <a:xfrm>
                <a:off x="878393" y="12379360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39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1"/>
                      <a:pt x="33844" y="40103"/>
                      <a:pt x="26842" y="40103"/>
                    </a:cubicBezTo>
                    <a:cubicBezTo>
                      <a:pt x="17505" y="40103"/>
                      <a:pt x="15172" y="35521"/>
                      <a:pt x="19839" y="28645"/>
                    </a:cubicBezTo>
                    <a:cubicBezTo>
                      <a:pt x="24508" y="21771"/>
                      <a:pt x="33844" y="17187"/>
                      <a:pt x="40846" y="17187"/>
                    </a:cubicBezTo>
                    <a:cubicBezTo>
                      <a:pt x="47849" y="17187"/>
                      <a:pt x="52516" y="24062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4" name="任意多边形: 形状 233">
                <a:extLst>
                  <a:ext uri="{FF2B5EF4-FFF2-40B4-BE49-F238E27FC236}">
                    <a16:creationId xmlns:a16="http://schemas.microsoft.com/office/drawing/2014/main" id="{30DB5017-4C82-4C9E-8CAE-B5A4C88CCF55}"/>
                  </a:ext>
                </a:extLst>
              </p:cNvPr>
              <p:cNvSpPr/>
              <p:nvPr/>
            </p:nvSpPr>
            <p:spPr>
              <a:xfrm>
                <a:off x="857386" y="12416026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40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1"/>
                      <a:pt x="33844" y="40103"/>
                      <a:pt x="26842" y="40103"/>
                    </a:cubicBezTo>
                    <a:cubicBezTo>
                      <a:pt x="17506" y="40103"/>
                      <a:pt x="15171" y="35521"/>
                      <a:pt x="19840" y="28645"/>
                    </a:cubicBezTo>
                    <a:cubicBezTo>
                      <a:pt x="24508" y="21771"/>
                      <a:pt x="33844" y="17187"/>
                      <a:pt x="40846" y="17187"/>
                    </a:cubicBezTo>
                    <a:cubicBezTo>
                      <a:pt x="47849" y="17187"/>
                      <a:pt x="50182" y="21771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5" name="任意多边形: 形状 234">
                <a:extLst>
                  <a:ext uri="{FF2B5EF4-FFF2-40B4-BE49-F238E27FC236}">
                    <a16:creationId xmlns:a16="http://schemas.microsoft.com/office/drawing/2014/main" id="{CFBD49FF-6A90-4B95-A93A-2FC0175FC82F}"/>
                  </a:ext>
                </a:extLst>
              </p:cNvPr>
              <p:cNvSpPr/>
              <p:nvPr/>
            </p:nvSpPr>
            <p:spPr>
              <a:xfrm>
                <a:off x="922740" y="12379360"/>
                <a:ext cx="46681" cy="45832"/>
              </a:xfrm>
              <a:custGeom>
                <a:avLst/>
                <a:gdLst>
                  <a:gd name="connsiteX0" fmla="*/ 47848 w 46681"/>
                  <a:gd name="connsiteY0" fmla="*/ 28645 h 45832"/>
                  <a:gd name="connsiteX1" fmla="*/ 26842 w 46681"/>
                  <a:gd name="connsiteY1" fmla="*/ 40103 h 45832"/>
                  <a:gd name="connsiteX2" fmla="*/ 19839 w 46681"/>
                  <a:gd name="connsiteY2" fmla="*/ 28645 h 45832"/>
                  <a:gd name="connsiteX3" fmla="*/ 40846 w 46681"/>
                  <a:gd name="connsiteY3" fmla="*/ 17187 h 45832"/>
                  <a:gd name="connsiteX4" fmla="*/ 47848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8" y="28645"/>
                    </a:moveTo>
                    <a:cubicBezTo>
                      <a:pt x="43180" y="35521"/>
                      <a:pt x="33844" y="40103"/>
                      <a:pt x="26842" y="40103"/>
                    </a:cubicBezTo>
                    <a:cubicBezTo>
                      <a:pt x="17506" y="40103"/>
                      <a:pt x="15172" y="35521"/>
                      <a:pt x="19839" y="28645"/>
                    </a:cubicBezTo>
                    <a:cubicBezTo>
                      <a:pt x="24508" y="21771"/>
                      <a:pt x="33844" y="17187"/>
                      <a:pt x="40846" y="17187"/>
                    </a:cubicBezTo>
                    <a:cubicBezTo>
                      <a:pt x="47848" y="17187"/>
                      <a:pt x="52517" y="21771"/>
                      <a:pt x="47848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6" name="任意多边形: 形状 235">
                <a:extLst>
                  <a:ext uri="{FF2B5EF4-FFF2-40B4-BE49-F238E27FC236}">
                    <a16:creationId xmlns:a16="http://schemas.microsoft.com/office/drawing/2014/main" id="{582EB646-A2F7-463A-B07B-64E154E9A71F}"/>
                  </a:ext>
                </a:extLst>
              </p:cNvPr>
              <p:cNvSpPr/>
              <p:nvPr/>
            </p:nvSpPr>
            <p:spPr>
              <a:xfrm>
                <a:off x="901734" y="12416026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39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1"/>
                      <a:pt x="33844" y="40103"/>
                      <a:pt x="26842" y="40103"/>
                    </a:cubicBezTo>
                    <a:cubicBezTo>
                      <a:pt x="17505" y="40103"/>
                      <a:pt x="15172" y="35521"/>
                      <a:pt x="19839" y="28645"/>
                    </a:cubicBezTo>
                    <a:cubicBezTo>
                      <a:pt x="24508" y="21771"/>
                      <a:pt x="33844" y="17187"/>
                      <a:pt x="40846" y="17187"/>
                    </a:cubicBezTo>
                    <a:cubicBezTo>
                      <a:pt x="47849" y="17187"/>
                      <a:pt x="50183" y="21771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7" name="任意多边形: 形状 236">
                <a:extLst>
                  <a:ext uri="{FF2B5EF4-FFF2-40B4-BE49-F238E27FC236}">
                    <a16:creationId xmlns:a16="http://schemas.microsoft.com/office/drawing/2014/main" id="{4B3AC406-A5DE-4D0B-8FA2-4161105E7703}"/>
                  </a:ext>
                </a:extLst>
              </p:cNvPr>
              <p:cNvSpPr/>
              <p:nvPr/>
            </p:nvSpPr>
            <p:spPr>
              <a:xfrm>
                <a:off x="1205162" y="12377069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39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0"/>
                      <a:pt x="33844" y="40103"/>
                      <a:pt x="26842" y="40103"/>
                    </a:cubicBezTo>
                    <a:cubicBezTo>
                      <a:pt x="17505" y="40103"/>
                      <a:pt x="15172" y="35520"/>
                      <a:pt x="19839" y="28645"/>
                    </a:cubicBezTo>
                    <a:cubicBezTo>
                      <a:pt x="24508" y="21770"/>
                      <a:pt x="33844" y="17187"/>
                      <a:pt x="40846" y="17187"/>
                    </a:cubicBezTo>
                    <a:cubicBezTo>
                      <a:pt x="50183" y="17187"/>
                      <a:pt x="52516" y="21770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8" name="任意多边形: 形状 237">
                <a:extLst>
                  <a:ext uri="{FF2B5EF4-FFF2-40B4-BE49-F238E27FC236}">
                    <a16:creationId xmlns:a16="http://schemas.microsoft.com/office/drawing/2014/main" id="{6BB9A1F9-B6D3-485A-8F68-EA3A6924023A}"/>
                  </a:ext>
                </a:extLst>
              </p:cNvPr>
              <p:cNvSpPr/>
              <p:nvPr/>
            </p:nvSpPr>
            <p:spPr>
              <a:xfrm>
                <a:off x="1251844" y="12377069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39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0"/>
                      <a:pt x="33844" y="40103"/>
                      <a:pt x="26842" y="40103"/>
                    </a:cubicBezTo>
                    <a:cubicBezTo>
                      <a:pt x="17505" y="40103"/>
                      <a:pt x="15172" y="35520"/>
                      <a:pt x="19839" y="28645"/>
                    </a:cubicBezTo>
                    <a:cubicBezTo>
                      <a:pt x="24508" y="21770"/>
                      <a:pt x="33844" y="17187"/>
                      <a:pt x="40846" y="17187"/>
                    </a:cubicBezTo>
                    <a:cubicBezTo>
                      <a:pt x="50183" y="17187"/>
                      <a:pt x="52516" y="21770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9" name="任意多边形: 形状 238">
                <a:extLst>
                  <a:ext uri="{FF2B5EF4-FFF2-40B4-BE49-F238E27FC236}">
                    <a16:creationId xmlns:a16="http://schemas.microsoft.com/office/drawing/2014/main" id="{68210BA5-83DA-4713-9A12-9AE5C33FAE70}"/>
                  </a:ext>
                </a:extLst>
              </p:cNvPr>
              <p:cNvSpPr/>
              <p:nvPr/>
            </p:nvSpPr>
            <p:spPr>
              <a:xfrm>
                <a:off x="1300859" y="12377069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40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0"/>
                      <a:pt x="33844" y="40103"/>
                      <a:pt x="26842" y="40103"/>
                    </a:cubicBezTo>
                    <a:cubicBezTo>
                      <a:pt x="17506" y="40103"/>
                      <a:pt x="15171" y="35520"/>
                      <a:pt x="19840" y="28645"/>
                    </a:cubicBezTo>
                    <a:cubicBezTo>
                      <a:pt x="24508" y="21770"/>
                      <a:pt x="33844" y="17187"/>
                      <a:pt x="40846" y="17187"/>
                    </a:cubicBezTo>
                    <a:cubicBezTo>
                      <a:pt x="47849" y="17187"/>
                      <a:pt x="50182" y="21770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0" name="任意多边形: 形状 239">
                <a:extLst>
                  <a:ext uri="{FF2B5EF4-FFF2-40B4-BE49-F238E27FC236}">
                    <a16:creationId xmlns:a16="http://schemas.microsoft.com/office/drawing/2014/main" id="{9F04080E-F390-4C41-8F34-B1DA3E1C4E8D}"/>
                  </a:ext>
                </a:extLst>
              </p:cNvPr>
              <p:cNvSpPr/>
              <p:nvPr/>
            </p:nvSpPr>
            <p:spPr>
              <a:xfrm>
                <a:off x="1347540" y="12377069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40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0"/>
                      <a:pt x="33844" y="40103"/>
                      <a:pt x="26842" y="40103"/>
                    </a:cubicBezTo>
                    <a:cubicBezTo>
                      <a:pt x="17506" y="40103"/>
                      <a:pt x="15171" y="35520"/>
                      <a:pt x="19840" y="28645"/>
                    </a:cubicBezTo>
                    <a:cubicBezTo>
                      <a:pt x="24508" y="21770"/>
                      <a:pt x="33844" y="17187"/>
                      <a:pt x="40846" y="17187"/>
                    </a:cubicBezTo>
                    <a:cubicBezTo>
                      <a:pt x="47849" y="17187"/>
                      <a:pt x="50182" y="21770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1" name="任意多边形: 形状 240">
                <a:extLst>
                  <a:ext uri="{FF2B5EF4-FFF2-40B4-BE49-F238E27FC236}">
                    <a16:creationId xmlns:a16="http://schemas.microsoft.com/office/drawing/2014/main" id="{5FD68F96-53E5-4ED6-AC49-09207FD26D1A}"/>
                  </a:ext>
                </a:extLst>
              </p:cNvPr>
              <p:cNvSpPr/>
              <p:nvPr/>
            </p:nvSpPr>
            <p:spPr>
              <a:xfrm>
                <a:off x="1394222" y="12377069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40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0"/>
                      <a:pt x="33844" y="40103"/>
                      <a:pt x="26842" y="40103"/>
                    </a:cubicBezTo>
                    <a:cubicBezTo>
                      <a:pt x="17506" y="40103"/>
                      <a:pt x="15171" y="35520"/>
                      <a:pt x="19840" y="28645"/>
                    </a:cubicBezTo>
                    <a:cubicBezTo>
                      <a:pt x="24508" y="21770"/>
                      <a:pt x="33844" y="17187"/>
                      <a:pt x="40846" y="17187"/>
                    </a:cubicBezTo>
                    <a:cubicBezTo>
                      <a:pt x="47849" y="17187"/>
                      <a:pt x="50182" y="21770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2" name="任意多边形: 形状 241">
                <a:extLst>
                  <a:ext uri="{FF2B5EF4-FFF2-40B4-BE49-F238E27FC236}">
                    <a16:creationId xmlns:a16="http://schemas.microsoft.com/office/drawing/2014/main" id="{71F40A89-DF65-40AE-BA6F-4FB9BBADFA13}"/>
                  </a:ext>
                </a:extLst>
              </p:cNvPr>
              <p:cNvSpPr/>
              <p:nvPr/>
            </p:nvSpPr>
            <p:spPr>
              <a:xfrm>
                <a:off x="1440903" y="12377069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40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0"/>
                      <a:pt x="33844" y="40103"/>
                      <a:pt x="26842" y="40103"/>
                    </a:cubicBezTo>
                    <a:cubicBezTo>
                      <a:pt x="17506" y="40103"/>
                      <a:pt x="15171" y="35520"/>
                      <a:pt x="19840" y="28645"/>
                    </a:cubicBezTo>
                    <a:cubicBezTo>
                      <a:pt x="24508" y="21770"/>
                      <a:pt x="33844" y="17187"/>
                      <a:pt x="40846" y="17187"/>
                    </a:cubicBezTo>
                    <a:cubicBezTo>
                      <a:pt x="47849" y="17187"/>
                      <a:pt x="50182" y="21770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3" name="任意多边形: 形状 242">
                <a:extLst>
                  <a:ext uri="{FF2B5EF4-FFF2-40B4-BE49-F238E27FC236}">
                    <a16:creationId xmlns:a16="http://schemas.microsoft.com/office/drawing/2014/main" id="{4ABBB708-1C21-4BAE-98A8-930BFD5CAA29}"/>
                  </a:ext>
                </a:extLst>
              </p:cNvPr>
              <p:cNvSpPr/>
              <p:nvPr/>
            </p:nvSpPr>
            <p:spPr>
              <a:xfrm>
                <a:off x="1487584" y="12377069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40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0"/>
                      <a:pt x="33844" y="40103"/>
                      <a:pt x="26842" y="40103"/>
                    </a:cubicBezTo>
                    <a:cubicBezTo>
                      <a:pt x="17506" y="40103"/>
                      <a:pt x="15171" y="35520"/>
                      <a:pt x="19840" y="28645"/>
                    </a:cubicBezTo>
                    <a:cubicBezTo>
                      <a:pt x="24508" y="21770"/>
                      <a:pt x="33844" y="17187"/>
                      <a:pt x="40846" y="17187"/>
                    </a:cubicBezTo>
                    <a:cubicBezTo>
                      <a:pt x="47849" y="17187"/>
                      <a:pt x="52517" y="21770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4" name="任意多边形: 形状 243">
                <a:extLst>
                  <a:ext uri="{FF2B5EF4-FFF2-40B4-BE49-F238E27FC236}">
                    <a16:creationId xmlns:a16="http://schemas.microsoft.com/office/drawing/2014/main" id="{B2139B58-3D02-4BA1-A7BE-3416EE75F59D}"/>
                  </a:ext>
                </a:extLst>
              </p:cNvPr>
              <p:cNvSpPr/>
              <p:nvPr/>
            </p:nvSpPr>
            <p:spPr>
              <a:xfrm>
                <a:off x="1184156" y="12413734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40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1"/>
                      <a:pt x="33844" y="40103"/>
                      <a:pt x="26842" y="40103"/>
                    </a:cubicBezTo>
                    <a:cubicBezTo>
                      <a:pt x="17506" y="40103"/>
                      <a:pt x="15171" y="35521"/>
                      <a:pt x="19840" y="28645"/>
                    </a:cubicBezTo>
                    <a:cubicBezTo>
                      <a:pt x="24508" y="21771"/>
                      <a:pt x="33844" y="17187"/>
                      <a:pt x="40846" y="17187"/>
                    </a:cubicBezTo>
                    <a:cubicBezTo>
                      <a:pt x="47849" y="17187"/>
                      <a:pt x="52517" y="21771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5" name="任意多边形: 形状 244">
                <a:extLst>
                  <a:ext uri="{FF2B5EF4-FFF2-40B4-BE49-F238E27FC236}">
                    <a16:creationId xmlns:a16="http://schemas.microsoft.com/office/drawing/2014/main" id="{8539D399-BAB3-4D39-811C-5E1E129708DB}"/>
                  </a:ext>
                </a:extLst>
              </p:cNvPr>
              <p:cNvSpPr/>
              <p:nvPr/>
            </p:nvSpPr>
            <p:spPr>
              <a:xfrm>
                <a:off x="1230837" y="12413734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40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1"/>
                      <a:pt x="33844" y="40103"/>
                      <a:pt x="26842" y="40103"/>
                    </a:cubicBezTo>
                    <a:cubicBezTo>
                      <a:pt x="17506" y="40103"/>
                      <a:pt x="15171" y="35521"/>
                      <a:pt x="19840" y="28645"/>
                    </a:cubicBezTo>
                    <a:cubicBezTo>
                      <a:pt x="24508" y="21771"/>
                      <a:pt x="33844" y="17187"/>
                      <a:pt x="40846" y="17187"/>
                    </a:cubicBezTo>
                    <a:cubicBezTo>
                      <a:pt x="47849" y="17187"/>
                      <a:pt x="52517" y="21771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6" name="任意多边形: 形状 245">
                <a:extLst>
                  <a:ext uri="{FF2B5EF4-FFF2-40B4-BE49-F238E27FC236}">
                    <a16:creationId xmlns:a16="http://schemas.microsoft.com/office/drawing/2014/main" id="{3C771530-95A1-447A-BBB6-7977751CC593}"/>
                  </a:ext>
                </a:extLst>
              </p:cNvPr>
              <p:cNvSpPr/>
              <p:nvPr/>
            </p:nvSpPr>
            <p:spPr>
              <a:xfrm>
                <a:off x="1277518" y="12413734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40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1"/>
                      <a:pt x="33844" y="40103"/>
                      <a:pt x="26842" y="40103"/>
                    </a:cubicBezTo>
                    <a:cubicBezTo>
                      <a:pt x="17506" y="40103"/>
                      <a:pt x="15171" y="35521"/>
                      <a:pt x="19840" y="28645"/>
                    </a:cubicBezTo>
                    <a:cubicBezTo>
                      <a:pt x="24508" y="21771"/>
                      <a:pt x="33844" y="17187"/>
                      <a:pt x="40846" y="17187"/>
                    </a:cubicBezTo>
                    <a:cubicBezTo>
                      <a:pt x="47849" y="17187"/>
                      <a:pt x="52517" y="21771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7" name="任意多边形: 形状 246">
                <a:extLst>
                  <a:ext uri="{FF2B5EF4-FFF2-40B4-BE49-F238E27FC236}">
                    <a16:creationId xmlns:a16="http://schemas.microsoft.com/office/drawing/2014/main" id="{60A7A76C-73EC-4825-A06D-F63FB93E2AD7}"/>
                  </a:ext>
                </a:extLst>
              </p:cNvPr>
              <p:cNvSpPr/>
              <p:nvPr/>
            </p:nvSpPr>
            <p:spPr>
              <a:xfrm>
                <a:off x="1324200" y="12413734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40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1"/>
                      <a:pt x="33844" y="40103"/>
                      <a:pt x="26842" y="40103"/>
                    </a:cubicBezTo>
                    <a:cubicBezTo>
                      <a:pt x="17506" y="40103"/>
                      <a:pt x="15171" y="35521"/>
                      <a:pt x="19840" y="28645"/>
                    </a:cubicBezTo>
                    <a:cubicBezTo>
                      <a:pt x="24508" y="21771"/>
                      <a:pt x="33844" y="17187"/>
                      <a:pt x="40846" y="17187"/>
                    </a:cubicBezTo>
                    <a:cubicBezTo>
                      <a:pt x="47849" y="17187"/>
                      <a:pt x="52517" y="21771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8" name="任意多边形: 形状 247">
                <a:extLst>
                  <a:ext uri="{FF2B5EF4-FFF2-40B4-BE49-F238E27FC236}">
                    <a16:creationId xmlns:a16="http://schemas.microsoft.com/office/drawing/2014/main" id="{F59E36B2-F6A0-4626-8FDD-558BF36D5992}"/>
                  </a:ext>
                </a:extLst>
              </p:cNvPr>
              <p:cNvSpPr/>
              <p:nvPr/>
            </p:nvSpPr>
            <p:spPr>
              <a:xfrm>
                <a:off x="1370881" y="12413734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40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1"/>
                      <a:pt x="33844" y="40103"/>
                      <a:pt x="26842" y="40103"/>
                    </a:cubicBezTo>
                    <a:cubicBezTo>
                      <a:pt x="17506" y="40103"/>
                      <a:pt x="15171" y="35521"/>
                      <a:pt x="19840" y="28645"/>
                    </a:cubicBezTo>
                    <a:cubicBezTo>
                      <a:pt x="24508" y="21771"/>
                      <a:pt x="33844" y="17187"/>
                      <a:pt x="40846" y="17187"/>
                    </a:cubicBezTo>
                    <a:cubicBezTo>
                      <a:pt x="50182" y="17187"/>
                      <a:pt x="52517" y="21771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9" name="任意多边形: 形状 248">
                <a:extLst>
                  <a:ext uri="{FF2B5EF4-FFF2-40B4-BE49-F238E27FC236}">
                    <a16:creationId xmlns:a16="http://schemas.microsoft.com/office/drawing/2014/main" id="{E69DAF55-1950-44BB-9A40-91C1628F8B56}"/>
                  </a:ext>
                </a:extLst>
              </p:cNvPr>
              <p:cNvSpPr/>
              <p:nvPr/>
            </p:nvSpPr>
            <p:spPr>
              <a:xfrm>
                <a:off x="1417562" y="12413734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40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1"/>
                      <a:pt x="33844" y="40103"/>
                      <a:pt x="26842" y="40103"/>
                    </a:cubicBezTo>
                    <a:cubicBezTo>
                      <a:pt x="17506" y="40103"/>
                      <a:pt x="15171" y="35521"/>
                      <a:pt x="19840" y="28645"/>
                    </a:cubicBezTo>
                    <a:cubicBezTo>
                      <a:pt x="24508" y="21771"/>
                      <a:pt x="33844" y="17187"/>
                      <a:pt x="40846" y="17187"/>
                    </a:cubicBezTo>
                    <a:cubicBezTo>
                      <a:pt x="50182" y="17187"/>
                      <a:pt x="52517" y="21771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0" name="任意多边形: 形状 249">
                <a:extLst>
                  <a:ext uri="{FF2B5EF4-FFF2-40B4-BE49-F238E27FC236}">
                    <a16:creationId xmlns:a16="http://schemas.microsoft.com/office/drawing/2014/main" id="{280D17F9-EFF7-4CE7-8EB6-09A9FDD9CF93}"/>
                  </a:ext>
                </a:extLst>
              </p:cNvPr>
              <p:cNvSpPr/>
              <p:nvPr/>
            </p:nvSpPr>
            <p:spPr>
              <a:xfrm>
                <a:off x="1466578" y="12413734"/>
                <a:ext cx="46681" cy="45832"/>
              </a:xfrm>
              <a:custGeom>
                <a:avLst/>
                <a:gdLst>
                  <a:gd name="connsiteX0" fmla="*/ 47848 w 46681"/>
                  <a:gd name="connsiteY0" fmla="*/ 28645 h 45832"/>
                  <a:gd name="connsiteX1" fmla="*/ 26842 w 46681"/>
                  <a:gd name="connsiteY1" fmla="*/ 40103 h 45832"/>
                  <a:gd name="connsiteX2" fmla="*/ 19840 w 46681"/>
                  <a:gd name="connsiteY2" fmla="*/ 28645 h 45832"/>
                  <a:gd name="connsiteX3" fmla="*/ 40846 w 46681"/>
                  <a:gd name="connsiteY3" fmla="*/ 17187 h 45832"/>
                  <a:gd name="connsiteX4" fmla="*/ 47848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8" y="28645"/>
                    </a:moveTo>
                    <a:cubicBezTo>
                      <a:pt x="43180" y="35521"/>
                      <a:pt x="33844" y="40103"/>
                      <a:pt x="26842" y="40103"/>
                    </a:cubicBezTo>
                    <a:cubicBezTo>
                      <a:pt x="17506" y="40103"/>
                      <a:pt x="15171" y="35521"/>
                      <a:pt x="19840" y="28645"/>
                    </a:cubicBezTo>
                    <a:cubicBezTo>
                      <a:pt x="24507" y="21771"/>
                      <a:pt x="33844" y="17187"/>
                      <a:pt x="40846" y="17187"/>
                    </a:cubicBezTo>
                    <a:cubicBezTo>
                      <a:pt x="47848" y="17187"/>
                      <a:pt x="50182" y="21771"/>
                      <a:pt x="47848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1" name="任意多边形: 形状 250">
                <a:extLst>
                  <a:ext uri="{FF2B5EF4-FFF2-40B4-BE49-F238E27FC236}">
                    <a16:creationId xmlns:a16="http://schemas.microsoft.com/office/drawing/2014/main" id="{A6E91255-620B-4207-815E-062D3A22B7A7}"/>
                  </a:ext>
                </a:extLst>
              </p:cNvPr>
              <p:cNvSpPr/>
              <p:nvPr/>
            </p:nvSpPr>
            <p:spPr>
              <a:xfrm>
                <a:off x="1531932" y="12377069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39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0"/>
                      <a:pt x="33844" y="40103"/>
                      <a:pt x="26842" y="40103"/>
                    </a:cubicBezTo>
                    <a:cubicBezTo>
                      <a:pt x="17505" y="40103"/>
                      <a:pt x="15172" y="35520"/>
                      <a:pt x="19839" y="28645"/>
                    </a:cubicBezTo>
                    <a:cubicBezTo>
                      <a:pt x="24508" y="21770"/>
                      <a:pt x="33844" y="17187"/>
                      <a:pt x="40846" y="17187"/>
                    </a:cubicBezTo>
                    <a:cubicBezTo>
                      <a:pt x="47849" y="17187"/>
                      <a:pt x="52516" y="21770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2" name="任意多边形: 形状 251">
                <a:extLst>
                  <a:ext uri="{FF2B5EF4-FFF2-40B4-BE49-F238E27FC236}">
                    <a16:creationId xmlns:a16="http://schemas.microsoft.com/office/drawing/2014/main" id="{ED25D108-B365-427A-A73A-A4AAD900142B}"/>
                  </a:ext>
                </a:extLst>
              </p:cNvPr>
              <p:cNvSpPr/>
              <p:nvPr/>
            </p:nvSpPr>
            <p:spPr>
              <a:xfrm>
                <a:off x="1510925" y="12413734"/>
                <a:ext cx="46681" cy="45832"/>
              </a:xfrm>
              <a:custGeom>
                <a:avLst/>
                <a:gdLst>
                  <a:gd name="connsiteX0" fmla="*/ 47849 w 46681"/>
                  <a:gd name="connsiteY0" fmla="*/ 28645 h 45832"/>
                  <a:gd name="connsiteX1" fmla="*/ 26842 w 46681"/>
                  <a:gd name="connsiteY1" fmla="*/ 40103 h 45832"/>
                  <a:gd name="connsiteX2" fmla="*/ 19840 w 46681"/>
                  <a:gd name="connsiteY2" fmla="*/ 28645 h 45832"/>
                  <a:gd name="connsiteX3" fmla="*/ 40846 w 46681"/>
                  <a:gd name="connsiteY3" fmla="*/ 17187 h 45832"/>
                  <a:gd name="connsiteX4" fmla="*/ 47849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8645"/>
                    </a:moveTo>
                    <a:cubicBezTo>
                      <a:pt x="43180" y="35521"/>
                      <a:pt x="33844" y="40103"/>
                      <a:pt x="26842" y="40103"/>
                    </a:cubicBezTo>
                    <a:cubicBezTo>
                      <a:pt x="17506" y="40103"/>
                      <a:pt x="15171" y="35521"/>
                      <a:pt x="19840" y="28645"/>
                    </a:cubicBezTo>
                    <a:cubicBezTo>
                      <a:pt x="24508" y="21771"/>
                      <a:pt x="33844" y="17187"/>
                      <a:pt x="40846" y="17187"/>
                    </a:cubicBezTo>
                    <a:cubicBezTo>
                      <a:pt x="47849" y="17187"/>
                      <a:pt x="52517" y="21771"/>
                      <a:pt x="47849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3" name="任意多边形: 形状 252">
                <a:extLst>
                  <a:ext uri="{FF2B5EF4-FFF2-40B4-BE49-F238E27FC236}">
                    <a16:creationId xmlns:a16="http://schemas.microsoft.com/office/drawing/2014/main" id="{9FD3293B-C503-4386-BF8A-98EA7576E9DC}"/>
                  </a:ext>
                </a:extLst>
              </p:cNvPr>
              <p:cNvSpPr/>
              <p:nvPr/>
            </p:nvSpPr>
            <p:spPr>
              <a:xfrm>
                <a:off x="1576279" y="12377069"/>
                <a:ext cx="46681" cy="45832"/>
              </a:xfrm>
              <a:custGeom>
                <a:avLst/>
                <a:gdLst>
                  <a:gd name="connsiteX0" fmla="*/ 47848 w 46681"/>
                  <a:gd name="connsiteY0" fmla="*/ 28645 h 45832"/>
                  <a:gd name="connsiteX1" fmla="*/ 26842 w 46681"/>
                  <a:gd name="connsiteY1" fmla="*/ 40103 h 45832"/>
                  <a:gd name="connsiteX2" fmla="*/ 19839 w 46681"/>
                  <a:gd name="connsiteY2" fmla="*/ 28645 h 45832"/>
                  <a:gd name="connsiteX3" fmla="*/ 40846 w 46681"/>
                  <a:gd name="connsiteY3" fmla="*/ 17187 h 45832"/>
                  <a:gd name="connsiteX4" fmla="*/ 47848 w 46681"/>
                  <a:gd name="connsiteY4" fmla="*/ 2864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8" y="28645"/>
                    </a:moveTo>
                    <a:cubicBezTo>
                      <a:pt x="43180" y="35520"/>
                      <a:pt x="33844" y="40103"/>
                      <a:pt x="26842" y="40103"/>
                    </a:cubicBezTo>
                    <a:cubicBezTo>
                      <a:pt x="17506" y="40103"/>
                      <a:pt x="15172" y="35520"/>
                      <a:pt x="19839" y="28645"/>
                    </a:cubicBezTo>
                    <a:cubicBezTo>
                      <a:pt x="24508" y="21770"/>
                      <a:pt x="33844" y="17187"/>
                      <a:pt x="40846" y="17187"/>
                    </a:cubicBezTo>
                    <a:cubicBezTo>
                      <a:pt x="50183" y="17187"/>
                      <a:pt x="52517" y="21770"/>
                      <a:pt x="47848" y="2864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4" name="任意多边形: 形状 253">
                <a:extLst>
                  <a:ext uri="{FF2B5EF4-FFF2-40B4-BE49-F238E27FC236}">
                    <a16:creationId xmlns:a16="http://schemas.microsoft.com/office/drawing/2014/main" id="{6D8EE851-09D9-4CF5-90CE-A74EA24C6BBD}"/>
                  </a:ext>
                </a:extLst>
              </p:cNvPr>
              <p:cNvSpPr/>
              <p:nvPr/>
            </p:nvSpPr>
            <p:spPr>
              <a:xfrm>
                <a:off x="1555273" y="12413285"/>
                <a:ext cx="46681" cy="45832"/>
              </a:xfrm>
              <a:custGeom>
                <a:avLst/>
                <a:gdLst>
                  <a:gd name="connsiteX0" fmla="*/ 47849 w 46681"/>
                  <a:gd name="connsiteY0" fmla="*/ 29095 h 45832"/>
                  <a:gd name="connsiteX1" fmla="*/ 26842 w 46681"/>
                  <a:gd name="connsiteY1" fmla="*/ 40553 h 45832"/>
                  <a:gd name="connsiteX2" fmla="*/ 19839 w 46681"/>
                  <a:gd name="connsiteY2" fmla="*/ 29095 h 45832"/>
                  <a:gd name="connsiteX3" fmla="*/ 40846 w 46681"/>
                  <a:gd name="connsiteY3" fmla="*/ 17636 h 45832"/>
                  <a:gd name="connsiteX4" fmla="*/ 47849 w 46681"/>
                  <a:gd name="connsiteY4" fmla="*/ 29095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7849" y="29095"/>
                    </a:moveTo>
                    <a:cubicBezTo>
                      <a:pt x="43180" y="35970"/>
                      <a:pt x="33844" y="40553"/>
                      <a:pt x="26842" y="40553"/>
                    </a:cubicBezTo>
                    <a:cubicBezTo>
                      <a:pt x="17505" y="40553"/>
                      <a:pt x="15172" y="35970"/>
                      <a:pt x="19839" y="29095"/>
                    </a:cubicBezTo>
                    <a:cubicBezTo>
                      <a:pt x="24508" y="22220"/>
                      <a:pt x="33844" y="17636"/>
                      <a:pt x="40846" y="17636"/>
                    </a:cubicBezTo>
                    <a:cubicBezTo>
                      <a:pt x="47849" y="15345"/>
                      <a:pt x="52516" y="22220"/>
                      <a:pt x="47849" y="29095"/>
                    </a:cubicBezTo>
                    <a:close/>
                  </a:path>
                </a:pathLst>
              </a:custGeom>
              <a:solidFill>
                <a:srgbClr val="82A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5" name="任意多边形: 形状 254">
                <a:extLst>
                  <a:ext uri="{FF2B5EF4-FFF2-40B4-BE49-F238E27FC236}">
                    <a16:creationId xmlns:a16="http://schemas.microsoft.com/office/drawing/2014/main" id="{73A73364-48BF-4C25-9533-2348AE290DB3}"/>
                  </a:ext>
                </a:extLst>
              </p:cNvPr>
              <p:cNvSpPr/>
              <p:nvPr/>
            </p:nvSpPr>
            <p:spPr>
              <a:xfrm>
                <a:off x="-1634666" y="9015264"/>
                <a:ext cx="3547784" cy="3368680"/>
              </a:xfrm>
              <a:custGeom>
                <a:avLst/>
                <a:gdLst>
                  <a:gd name="connsiteX0" fmla="*/ 3506205 w 3547783"/>
                  <a:gd name="connsiteY0" fmla="*/ 3145247 h 3368679"/>
                  <a:gd name="connsiteX1" fmla="*/ 3380166 w 3547783"/>
                  <a:gd name="connsiteY1" fmla="*/ 3356076 h 3368679"/>
                  <a:gd name="connsiteX2" fmla="*/ 2073088 w 3547783"/>
                  <a:gd name="connsiteY2" fmla="*/ 3358367 h 3368679"/>
                  <a:gd name="connsiteX3" fmla="*/ 1708973 w 3547783"/>
                  <a:gd name="connsiteY3" fmla="*/ 3149830 h 3368679"/>
                  <a:gd name="connsiteX4" fmla="*/ 44781 w 3547783"/>
                  <a:gd name="connsiteY4" fmla="*/ 230308 h 3368679"/>
                  <a:gd name="connsiteX5" fmla="*/ 170822 w 3547783"/>
                  <a:gd name="connsiteY5" fmla="*/ 19479 h 3368679"/>
                  <a:gd name="connsiteX6" fmla="*/ 1480234 w 3547783"/>
                  <a:gd name="connsiteY6" fmla="*/ 17187 h 3368679"/>
                  <a:gd name="connsiteX7" fmla="*/ 1844348 w 3547783"/>
                  <a:gd name="connsiteY7" fmla="*/ 225725 h 3368679"/>
                  <a:gd name="connsiteX8" fmla="*/ 3506205 w 3547783"/>
                  <a:gd name="connsiteY8" fmla="*/ 3145247 h 3368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47783" h="3368679">
                    <a:moveTo>
                      <a:pt x="3506205" y="3145247"/>
                    </a:moveTo>
                    <a:cubicBezTo>
                      <a:pt x="3571559" y="3259828"/>
                      <a:pt x="3515542" y="3356076"/>
                      <a:pt x="3380166" y="3356076"/>
                    </a:cubicBezTo>
                    <a:lnTo>
                      <a:pt x="2073088" y="3358367"/>
                    </a:lnTo>
                    <a:cubicBezTo>
                      <a:pt x="1937711" y="3358367"/>
                      <a:pt x="1774326" y="3264411"/>
                      <a:pt x="1708973" y="3149830"/>
                    </a:cubicBezTo>
                    <a:lnTo>
                      <a:pt x="44781" y="230308"/>
                    </a:lnTo>
                    <a:cubicBezTo>
                      <a:pt x="-20572" y="115727"/>
                      <a:pt x="35445" y="19479"/>
                      <a:pt x="170822" y="19479"/>
                    </a:cubicBezTo>
                    <a:lnTo>
                      <a:pt x="1480234" y="17187"/>
                    </a:lnTo>
                    <a:cubicBezTo>
                      <a:pt x="1615610" y="17187"/>
                      <a:pt x="1778995" y="111144"/>
                      <a:pt x="1844348" y="225725"/>
                    </a:cubicBezTo>
                    <a:lnTo>
                      <a:pt x="3506205" y="314524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6" name="任意多边形: 形状 255">
                <a:extLst>
                  <a:ext uri="{FF2B5EF4-FFF2-40B4-BE49-F238E27FC236}">
                    <a16:creationId xmlns:a16="http://schemas.microsoft.com/office/drawing/2014/main" id="{5C2B6AE1-21EA-4C81-A9AF-578FEDC3B5BE}"/>
                  </a:ext>
                </a:extLst>
              </p:cNvPr>
              <p:cNvSpPr/>
              <p:nvPr/>
            </p:nvSpPr>
            <p:spPr>
              <a:xfrm>
                <a:off x="-1586383" y="9262759"/>
                <a:ext cx="3291036" cy="2589529"/>
              </a:xfrm>
              <a:custGeom>
                <a:avLst/>
                <a:gdLst>
                  <a:gd name="connsiteX0" fmla="*/ 3280533 w 3291036"/>
                  <a:gd name="connsiteY0" fmla="*/ 2583800 h 2589529"/>
                  <a:gd name="connsiteX1" fmla="*/ 1483300 w 3291036"/>
                  <a:gd name="connsiteY1" fmla="*/ 2588383 h 2589529"/>
                  <a:gd name="connsiteX2" fmla="*/ 17506 w 3291036"/>
                  <a:gd name="connsiteY2" fmla="*/ 21770 h 2589529"/>
                  <a:gd name="connsiteX3" fmla="*/ 1817072 w 3291036"/>
                  <a:gd name="connsiteY3" fmla="*/ 17187 h 2589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1036" h="2589529">
                    <a:moveTo>
                      <a:pt x="3280533" y="2583800"/>
                    </a:moveTo>
                    <a:lnTo>
                      <a:pt x="1483300" y="2588383"/>
                    </a:lnTo>
                    <a:lnTo>
                      <a:pt x="17506" y="21770"/>
                    </a:lnTo>
                    <a:lnTo>
                      <a:pt x="1817072" y="17187"/>
                    </a:lnTo>
                    <a:close/>
                  </a:path>
                </a:pathLst>
              </a:custGeom>
              <a:solidFill>
                <a:srgbClr val="D7E8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7" name="任意多边形: 形状 256">
                <a:extLst>
                  <a:ext uri="{FF2B5EF4-FFF2-40B4-BE49-F238E27FC236}">
                    <a16:creationId xmlns:a16="http://schemas.microsoft.com/office/drawing/2014/main" id="{6D4565CC-F1F7-417D-899A-8D0883AAF4CD}"/>
                  </a:ext>
                </a:extLst>
              </p:cNvPr>
              <p:cNvSpPr/>
              <p:nvPr/>
            </p:nvSpPr>
            <p:spPr>
              <a:xfrm>
                <a:off x="-1507025" y="9262759"/>
                <a:ext cx="3127652" cy="2589529"/>
              </a:xfrm>
              <a:custGeom>
                <a:avLst/>
                <a:gdLst>
                  <a:gd name="connsiteX0" fmla="*/ 1660690 w 3127651"/>
                  <a:gd name="connsiteY0" fmla="*/ 17187 h 2589529"/>
                  <a:gd name="connsiteX1" fmla="*/ 3126484 w 3127651"/>
                  <a:gd name="connsiteY1" fmla="*/ 2581509 h 2589529"/>
                  <a:gd name="connsiteX2" fmla="*/ 1476298 w 3127651"/>
                  <a:gd name="connsiteY2" fmla="*/ 2588383 h 2589529"/>
                  <a:gd name="connsiteX3" fmla="*/ 17506 w 3127651"/>
                  <a:gd name="connsiteY3" fmla="*/ 21770 h 2589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7651" h="2589529">
                    <a:moveTo>
                      <a:pt x="1660690" y="17187"/>
                    </a:moveTo>
                    <a:lnTo>
                      <a:pt x="3126484" y="2581509"/>
                    </a:lnTo>
                    <a:lnTo>
                      <a:pt x="1476298" y="2588383"/>
                    </a:lnTo>
                    <a:lnTo>
                      <a:pt x="17506" y="21770"/>
                    </a:lnTo>
                    <a:close/>
                  </a:path>
                </a:pathLst>
              </a:custGeom>
              <a:solidFill>
                <a:srgbClr val="002ED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8" name="任意多边形: 形状 257">
                <a:extLst>
                  <a:ext uri="{FF2B5EF4-FFF2-40B4-BE49-F238E27FC236}">
                    <a16:creationId xmlns:a16="http://schemas.microsoft.com/office/drawing/2014/main" id="{9BA3550F-1107-4086-AAC6-87D2C9DB2DE6}"/>
                  </a:ext>
                </a:extLst>
              </p:cNvPr>
              <p:cNvSpPr/>
              <p:nvPr/>
            </p:nvSpPr>
            <p:spPr>
              <a:xfrm>
                <a:off x="-545024" y="9950244"/>
                <a:ext cx="793583" cy="549988"/>
              </a:xfrm>
              <a:custGeom>
                <a:avLst/>
                <a:gdLst>
                  <a:gd name="connsiteX0" fmla="*/ 250548 w 793583"/>
                  <a:gd name="connsiteY0" fmla="*/ 17187 h 549988"/>
                  <a:gd name="connsiteX1" fmla="*/ 47484 w 793583"/>
                  <a:gd name="connsiteY1" fmla="*/ 285307 h 549988"/>
                  <a:gd name="connsiteX2" fmla="*/ 546975 w 793583"/>
                  <a:gd name="connsiteY2" fmla="*/ 553427 h 549988"/>
                  <a:gd name="connsiteX3" fmla="*/ 750039 w 793583"/>
                  <a:gd name="connsiteY3" fmla="*/ 285307 h 549988"/>
                  <a:gd name="connsiteX4" fmla="*/ 250548 w 793583"/>
                  <a:gd name="connsiteY4" fmla="*/ 17187 h 549988"/>
                  <a:gd name="connsiteX5" fmla="*/ 710359 w 793583"/>
                  <a:gd name="connsiteY5" fmla="*/ 271557 h 549988"/>
                  <a:gd name="connsiteX6" fmla="*/ 647339 w 793583"/>
                  <a:gd name="connsiteY6" fmla="*/ 271557 h 549988"/>
                  <a:gd name="connsiteX7" fmla="*/ 453612 w 793583"/>
                  <a:gd name="connsiteY7" fmla="*/ 76769 h 549988"/>
                  <a:gd name="connsiteX8" fmla="*/ 710359 w 793583"/>
                  <a:gd name="connsiteY8" fmla="*/ 271557 h 549988"/>
                  <a:gd name="connsiteX9" fmla="*/ 185194 w 793583"/>
                  <a:gd name="connsiteY9" fmla="*/ 49270 h 549988"/>
                  <a:gd name="connsiteX10" fmla="*/ 192196 w 793583"/>
                  <a:gd name="connsiteY10" fmla="*/ 46979 h 549988"/>
                  <a:gd name="connsiteX11" fmla="*/ 252882 w 793583"/>
                  <a:gd name="connsiteY11" fmla="*/ 271557 h 549988"/>
                  <a:gd name="connsiteX12" fmla="*/ 178192 w 793583"/>
                  <a:gd name="connsiteY12" fmla="*/ 271557 h 549988"/>
                  <a:gd name="connsiteX13" fmla="*/ 185194 w 793583"/>
                  <a:gd name="connsiteY13" fmla="*/ 49270 h 549988"/>
                  <a:gd name="connsiteX14" fmla="*/ 280891 w 793583"/>
                  <a:gd name="connsiteY14" fmla="*/ 42395 h 549988"/>
                  <a:gd name="connsiteX15" fmla="*/ 318236 w 793583"/>
                  <a:gd name="connsiteY15" fmla="*/ 44687 h 549988"/>
                  <a:gd name="connsiteX16" fmla="*/ 511964 w 793583"/>
                  <a:gd name="connsiteY16" fmla="*/ 273849 h 549988"/>
                  <a:gd name="connsiteX17" fmla="*/ 409265 w 793583"/>
                  <a:gd name="connsiteY17" fmla="*/ 273849 h 549988"/>
                  <a:gd name="connsiteX18" fmla="*/ 280891 w 793583"/>
                  <a:gd name="connsiteY18" fmla="*/ 42395 h 549988"/>
                  <a:gd name="connsiteX19" fmla="*/ 376588 w 793583"/>
                  <a:gd name="connsiteY19" fmla="*/ 271557 h 549988"/>
                  <a:gd name="connsiteX20" fmla="*/ 285559 w 793583"/>
                  <a:gd name="connsiteY20" fmla="*/ 271557 h 549988"/>
                  <a:gd name="connsiteX21" fmla="*/ 245880 w 793583"/>
                  <a:gd name="connsiteY21" fmla="*/ 179892 h 549988"/>
                  <a:gd name="connsiteX22" fmla="*/ 229541 w 793583"/>
                  <a:gd name="connsiteY22" fmla="*/ 42395 h 549988"/>
                  <a:gd name="connsiteX23" fmla="*/ 250548 w 793583"/>
                  <a:gd name="connsiteY23" fmla="*/ 40103 h 549988"/>
                  <a:gd name="connsiteX24" fmla="*/ 376588 w 793583"/>
                  <a:gd name="connsiteY24" fmla="*/ 271557 h 549988"/>
                  <a:gd name="connsiteX25" fmla="*/ 266886 w 793583"/>
                  <a:gd name="connsiteY25" fmla="*/ 296765 h 549988"/>
                  <a:gd name="connsiteX26" fmla="*/ 455946 w 793583"/>
                  <a:gd name="connsiteY26" fmla="*/ 521343 h 549988"/>
                  <a:gd name="connsiteX27" fmla="*/ 439607 w 793583"/>
                  <a:gd name="connsiteY27" fmla="*/ 519052 h 549988"/>
                  <a:gd name="connsiteX28" fmla="*/ 192196 w 793583"/>
                  <a:gd name="connsiteY28" fmla="*/ 296765 h 549988"/>
                  <a:gd name="connsiteX29" fmla="*/ 266886 w 793583"/>
                  <a:gd name="connsiteY29" fmla="*/ 296765 h 549988"/>
                  <a:gd name="connsiteX30" fmla="*/ 299563 w 793583"/>
                  <a:gd name="connsiteY30" fmla="*/ 296765 h 549988"/>
                  <a:gd name="connsiteX31" fmla="*/ 390592 w 793583"/>
                  <a:gd name="connsiteY31" fmla="*/ 296765 h 549988"/>
                  <a:gd name="connsiteX32" fmla="*/ 516632 w 793583"/>
                  <a:gd name="connsiteY32" fmla="*/ 528219 h 549988"/>
                  <a:gd name="connsiteX33" fmla="*/ 497959 w 793583"/>
                  <a:gd name="connsiteY33" fmla="*/ 528219 h 549988"/>
                  <a:gd name="connsiteX34" fmla="*/ 497959 w 793583"/>
                  <a:gd name="connsiteY34" fmla="*/ 528219 h 549988"/>
                  <a:gd name="connsiteX35" fmla="*/ 299563 w 793583"/>
                  <a:gd name="connsiteY35" fmla="*/ 296765 h 549988"/>
                  <a:gd name="connsiteX36" fmla="*/ 420935 w 793583"/>
                  <a:gd name="connsiteY36" fmla="*/ 296765 h 549988"/>
                  <a:gd name="connsiteX37" fmla="*/ 523634 w 793583"/>
                  <a:gd name="connsiteY37" fmla="*/ 296765 h 549988"/>
                  <a:gd name="connsiteX38" fmla="*/ 577317 w 793583"/>
                  <a:gd name="connsiteY38" fmla="*/ 525927 h 549988"/>
                  <a:gd name="connsiteX39" fmla="*/ 546975 w 793583"/>
                  <a:gd name="connsiteY39" fmla="*/ 528219 h 549988"/>
                  <a:gd name="connsiteX40" fmla="*/ 420935 w 793583"/>
                  <a:gd name="connsiteY40" fmla="*/ 296765 h 549988"/>
                  <a:gd name="connsiteX41" fmla="*/ 556311 w 793583"/>
                  <a:gd name="connsiteY41" fmla="*/ 296765 h 549988"/>
                  <a:gd name="connsiteX42" fmla="*/ 631001 w 793583"/>
                  <a:gd name="connsiteY42" fmla="*/ 296765 h 549988"/>
                  <a:gd name="connsiteX43" fmla="*/ 628667 w 793583"/>
                  <a:gd name="connsiteY43" fmla="*/ 514469 h 549988"/>
                  <a:gd name="connsiteX44" fmla="*/ 614662 w 793583"/>
                  <a:gd name="connsiteY44" fmla="*/ 519052 h 549988"/>
                  <a:gd name="connsiteX45" fmla="*/ 556311 w 793583"/>
                  <a:gd name="connsiteY45" fmla="*/ 296765 h 549988"/>
                  <a:gd name="connsiteX46" fmla="*/ 542306 w 793583"/>
                  <a:gd name="connsiteY46" fmla="*/ 271557 h 549988"/>
                  <a:gd name="connsiteX47" fmla="*/ 360249 w 793583"/>
                  <a:gd name="connsiteY47" fmla="*/ 49270 h 549988"/>
                  <a:gd name="connsiteX48" fmla="*/ 374254 w 793583"/>
                  <a:gd name="connsiteY48" fmla="*/ 51561 h 549988"/>
                  <a:gd name="connsiteX49" fmla="*/ 614662 w 793583"/>
                  <a:gd name="connsiteY49" fmla="*/ 269265 h 549988"/>
                  <a:gd name="connsiteX50" fmla="*/ 542306 w 793583"/>
                  <a:gd name="connsiteY50" fmla="*/ 269265 h 549988"/>
                  <a:gd name="connsiteX51" fmla="*/ 131511 w 793583"/>
                  <a:gd name="connsiteY51" fmla="*/ 67603 h 549988"/>
                  <a:gd name="connsiteX52" fmla="*/ 147849 w 793583"/>
                  <a:gd name="connsiteY52" fmla="*/ 271557 h 549988"/>
                  <a:gd name="connsiteX53" fmla="*/ 70825 w 793583"/>
                  <a:gd name="connsiteY53" fmla="*/ 271557 h 549988"/>
                  <a:gd name="connsiteX54" fmla="*/ 131511 w 793583"/>
                  <a:gd name="connsiteY54" fmla="*/ 67603 h 549988"/>
                  <a:gd name="connsiteX55" fmla="*/ 87163 w 793583"/>
                  <a:gd name="connsiteY55" fmla="*/ 296765 h 549988"/>
                  <a:gd name="connsiteX56" fmla="*/ 164188 w 793583"/>
                  <a:gd name="connsiteY56" fmla="*/ 296765 h 549988"/>
                  <a:gd name="connsiteX57" fmla="*/ 376588 w 793583"/>
                  <a:gd name="connsiteY57" fmla="*/ 503011 h 549988"/>
                  <a:gd name="connsiteX58" fmla="*/ 87163 w 793583"/>
                  <a:gd name="connsiteY58" fmla="*/ 296765 h 549988"/>
                  <a:gd name="connsiteX59" fmla="*/ 677683 w 793583"/>
                  <a:gd name="connsiteY59" fmla="*/ 493844 h 549988"/>
                  <a:gd name="connsiteX60" fmla="*/ 661344 w 793583"/>
                  <a:gd name="connsiteY60" fmla="*/ 296765 h 549988"/>
                  <a:gd name="connsiteX61" fmla="*/ 724364 w 793583"/>
                  <a:gd name="connsiteY61" fmla="*/ 296765 h 549988"/>
                  <a:gd name="connsiteX62" fmla="*/ 677683 w 793583"/>
                  <a:gd name="connsiteY62" fmla="*/ 493844 h 549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793583" h="549988">
                    <a:moveTo>
                      <a:pt x="250548" y="17187"/>
                    </a:moveTo>
                    <a:cubicBezTo>
                      <a:pt x="56820" y="17187"/>
                      <a:pt x="-34208" y="138643"/>
                      <a:pt x="47484" y="285307"/>
                    </a:cubicBezTo>
                    <a:cubicBezTo>
                      <a:pt x="129177" y="434262"/>
                      <a:pt x="353247" y="553427"/>
                      <a:pt x="546975" y="553427"/>
                    </a:cubicBezTo>
                    <a:cubicBezTo>
                      <a:pt x="740702" y="553427"/>
                      <a:pt x="831731" y="431970"/>
                      <a:pt x="750039" y="285307"/>
                    </a:cubicBezTo>
                    <a:cubicBezTo>
                      <a:pt x="668346" y="136352"/>
                      <a:pt x="444276" y="17187"/>
                      <a:pt x="250548" y="17187"/>
                    </a:cubicBezTo>
                    <a:close/>
                    <a:moveTo>
                      <a:pt x="710359" y="271557"/>
                    </a:moveTo>
                    <a:lnTo>
                      <a:pt x="647339" y="271557"/>
                    </a:lnTo>
                    <a:cubicBezTo>
                      <a:pt x="598324" y="186767"/>
                      <a:pt x="514298" y="120310"/>
                      <a:pt x="453612" y="76769"/>
                    </a:cubicBezTo>
                    <a:cubicBezTo>
                      <a:pt x="560979" y="120310"/>
                      <a:pt x="659010" y="191350"/>
                      <a:pt x="710359" y="271557"/>
                    </a:cubicBezTo>
                    <a:close/>
                    <a:moveTo>
                      <a:pt x="185194" y="49270"/>
                    </a:moveTo>
                    <a:cubicBezTo>
                      <a:pt x="187528" y="49270"/>
                      <a:pt x="189862" y="46979"/>
                      <a:pt x="192196" y="46979"/>
                    </a:cubicBezTo>
                    <a:cubicBezTo>
                      <a:pt x="189862" y="83645"/>
                      <a:pt x="196864" y="163851"/>
                      <a:pt x="252882" y="271557"/>
                    </a:cubicBezTo>
                    <a:lnTo>
                      <a:pt x="178192" y="271557"/>
                    </a:lnTo>
                    <a:cubicBezTo>
                      <a:pt x="117506" y="150101"/>
                      <a:pt x="171189" y="67603"/>
                      <a:pt x="185194" y="49270"/>
                    </a:cubicBezTo>
                    <a:close/>
                    <a:moveTo>
                      <a:pt x="280891" y="42395"/>
                    </a:moveTo>
                    <a:cubicBezTo>
                      <a:pt x="292561" y="42395"/>
                      <a:pt x="304232" y="44687"/>
                      <a:pt x="318236" y="44687"/>
                    </a:cubicBezTo>
                    <a:cubicBezTo>
                      <a:pt x="343910" y="65311"/>
                      <a:pt x="444276" y="152393"/>
                      <a:pt x="511964" y="273849"/>
                    </a:cubicBezTo>
                    <a:lnTo>
                      <a:pt x="409265" y="273849"/>
                    </a:lnTo>
                    <a:lnTo>
                      <a:pt x="280891" y="42395"/>
                    </a:lnTo>
                    <a:close/>
                    <a:moveTo>
                      <a:pt x="376588" y="271557"/>
                    </a:moveTo>
                    <a:lnTo>
                      <a:pt x="285559" y="271557"/>
                    </a:lnTo>
                    <a:cubicBezTo>
                      <a:pt x="266886" y="237183"/>
                      <a:pt x="255216" y="205100"/>
                      <a:pt x="245880" y="179892"/>
                    </a:cubicBezTo>
                    <a:cubicBezTo>
                      <a:pt x="222539" y="104269"/>
                      <a:pt x="227207" y="56145"/>
                      <a:pt x="229541" y="42395"/>
                    </a:cubicBezTo>
                    <a:cubicBezTo>
                      <a:pt x="236544" y="42395"/>
                      <a:pt x="243546" y="42395"/>
                      <a:pt x="250548" y="40103"/>
                    </a:cubicBezTo>
                    <a:lnTo>
                      <a:pt x="376588" y="271557"/>
                    </a:lnTo>
                    <a:close/>
                    <a:moveTo>
                      <a:pt x="266886" y="296765"/>
                    </a:moveTo>
                    <a:cubicBezTo>
                      <a:pt x="306566" y="363222"/>
                      <a:pt x="367251" y="441137"/>
                      <a:pt x="455946" y="521343"/>
                    </a:cubicBezTo>
                    <a:cubicBezTo>
                      <a:pt x="451278" y="521343"/>
                      <a:pt x="444276" y="519052"/>
                      <a:pt x="439607" y="519052"/>
                    </a:cubicBezTo>
                    <a:cubicBezTo>
                      <a:pt x="308899" y="438846"/>
                      <a:pt x="231875" y="363222"/>
                      <a:pt x="192196" y="296765"/>
                    </a:cubicBezTo>
                    <a:lnTo>
                      <a:pt x="266886" y="296765"/>
                    </a:lnTo>
                    <a:close/>
                    <a:moveTo>
                      <a:pt x="299563" y="296765"/>
                    </a:moveTo>
                    <a:lnTo>
                      <a:pt x="390592" y="296765"/>
                    </a:lnTo>
                    <a:lnTo>
                      <a:pt x="516632" y="528219"/>
                    </a:lnTo>
                    <a:cubicBezTo>
                      <a:pt x="509629" y="528219"/>
                      <a:pt x="504962" y="528219"/>
                      <a:pt x="497959" y="528219"/>
                    </a:cubicBezTo>
                    <a:lnTo>
                      <a:pt x="497959" y="528219"/>
                    </a:lnTo>
                    <a:cubicBezTo>
                      <a:pt x="399929" y="443428"/>
                      <a:pt x="339243" y="363222"/>
                      <a:pt x="299563" y="296765"/>
                    </a:cubicBezTo>
                    <a:close/>
                    <a:moveTo>
                      <a:pt x="420935" y="296765"/>
                    </a:moveTo>
                    <a:lnTo>
                      <a:pt x="523634" y="296765"/>
                    </a:lnTo>
                    <a:cubicBezTo>
                      <a:pt x="558645" y="365513"/>
                      <a:pt x="581986" y="443428"/>
                      <a:pt x="577317" y="525927"/>
                    </a:cubicBezTo>
                    <a:cubicBezTo>
                      <a:pt x="567981" y="528219"/>
                      <a:pt x="558645" y="528219"/>
                      <a:pt x="546975" y="528219"/>
                    </a:cubicBezTo>
                    <a:lnTo>
                      <a:pt x="420935" y="296765"/>
                    </a:lnTo>
                    <a:close/>
                    <a:moveTo>
                      <a:pt x="556311" y="296765"/>
                    </a:moveTo>
                    <a:lnTo>
                      <a:pt x="631001" y="296765"/>
                    </a:lnTo>
                    <a:cubicBezTo>
                      <a:pt x="661344" y="360930"/>
                      <a:pt x="668346" y="434262"/>
                      <a:pt x="628667" y="514469"/>
                    </a:cubicBezTo>
                    <a:cubicBezTo>
                      <a:pt x="623999" y="516760"/>
                      <a:pt x="619331" y="516760"/>
                      <a:pt x="614662" y="519052"/>
                    </a:cubicBezTo>
                    <a:cubicBezTo>
                      <a:pt x="612328" y="438846"/>
                      <a:pt x="588988" y="363222"/>
                      <a:pt x="556311" y="296765"/>
                    </a:cubicBezTo>
                    <a:close/>
                    <a:moveTo>
                      <a:pt x="542306" y="271557"/>
                    </a:moveTo>
                    <a:cubicBezTo>
                      <a:pt x="483955" y="166142"/>
                      <a:pt x="402262" y="88227"/>
                      <a:pt x="360249" y="49270"/>
                    </a:cubicBezTo>
                    <a:cubicBezTo>
                      <a:pt x="364918" y="49270"/>
                      <a:pt x="369585" y="51561"/>
                      <a:pt x="374254" y="51561"/>
                    </a:cubicBezTo>
                    <a:cubicBezTo>
                      <a:pt x="416267" y="74478"/>
                      <a:pt x="549309" y="156976"/>
                      <a:pt x="614662" y="269265"/>
                    </a:cubicBezTo>
                    <a:lnTo>
                      <a:pt x="542306" y="269265"/>
                    </a:lnTo>
                    <a:close/>
                    <a:moveTo>
                      <a:pt x="131511" y="67603"/>
                    </a:moveTo>
                    <a:cubicBezTo>
                      <a:pt x="115172" y="108852"/>
                      <a:pt x="101167" y="179892"/>
                      <a:pt x="147849" y="271557"/>
                    </a:cubicBezTo>
                    <a:lnTo>
                      <a:pt x="70825" y="271557"/>
                    </a:lnTo>
                    <a:cubicBezTo>
                      <a:pt x="31145" y="184476"/>
                      <a:pt x="56820" y="106561"/>
                      <a:pt x="131511" y="67603"/>
                    </a:cubicBezTo>
                    <a:close/>
                    <a:moveTo>
                      <a:pt x="87163" y="296765"/>
                    </a:moveTo>
                    <a:lnTo>
                      <a:pt x="164188" y="296765"/>
                    </a:lnTo>
                    <a:cubicBezTo>
                      <a:pt x="201533" y="358639"/>
                      <a:pt x="266886" y="427387"/>
                      <a:pt x="376588" y="503011"/>
                    </a:cubicBezTo>
                    <a:cubicBezTo>
                      <a:pt x="252882" y="464053"/>
                      <a:pt x="140847" y="386138"/>
                      <a:pt x="87163" y="296765"/>
                    </a:cubicBezTo>
                    <a:close/>
                    <a:moveTo>
                      <a:pt x="677683" y="493844"/>
                    </a:moveTo>
                    <a:cubicBezTo>
                      <a:pt x="701023" y="422804"/>
                      <a:pt x="689353" y="356347"/>
                      <a:pt x="661344" y="296765"/>
                    </a:cubicBezTo>
                    <a:lnTo>
                      <a:pt x="724364" y="296765"/>
                    </a:lnTo>
                    <a:cubicBezTo>
                      <a:pt x="764043" y="381555"/>
                      <a:pt x="743036" y="452595"/>
                      <a:pt x="677683" y="493844"/>
                    </a:cubicBezTo>
                    <a:close/>
                  </a:path>
                </a:pathLst>
              </a:custGeom>
              <a:solidFill>
                <a:srgbClr val="00D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9" name="任意多边形: 形状 258">
                <a:extLst>
                  <a:ext uri="{FF2B5EF4-FFF2-40B4-BE49-F238E27FC236}">
                    <a16:creationId xmlns:a16="http://schemas.microsoft.com/office/drawing/2014/main" id="{E020C514-B12F-4F91-BBCE-4EA98FBF6C14}"/>
                  </a:ext>
                </a:extLst>
              </p:cNvPr>
              <p:cNvSpPr/>
              <p:nvPr/>
            </p:nvSpPr>
            <p:spPr>
              <a:xfrm>
                <a:off x="-23617" y="10651480"/>
                <a:ext cx="350110" cy="252078"/>
              </a:xfrm>
              <a:custGeom>
                <a:avLst/>
                <a:gdLst>
                  <a:gd name="connsiteX0" fmla="*/ 333665 w 350110"/>
                  <a:gd name="connsiteY0" fmla="*/ 131768 h 252078"/>
                  <a:gd name="connsiteX1" fmla="*/ 244970 w 350110"/>
                  <a:gd name="connsiteY1" fmla="*/ 246349 h 252078"/>
                  <a:gd name="connsiteX2" fmla="*/ 30236 w 350110"/>
                  <a:gd name="connsiteY2" fmla="*/ 131768 h 252078"/>
                  <a:gd name="connsiteX3" fmla="*/ 118930 w 350110"/>
                  <a:gd name="connsiteY3" fmla="*/ 17187 h 252078"/>
                  <a:gd name="connsiteX4" fmla="*/ 333665 w 350110"/>
                  <a:gd name="connsiteY4" fmla="*/ 131768 h 252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110" h="252078">
                    <a:moveTo>
                      <a:pt x="333665" y="131768"/>
                    </a:moveTo>
                    <a:cubicBezTo>
                      <a:pt x="368676" y="195934"/>
                      <a:pt x="328996" y="246349"/>
                      <a:pt x="244970" y="246349"/>
                    </a:cubicBezTo>
                    <a:cubicBezTo>
                      <a:pt x="160943" y="246349"/>
                      <a:pt x="65247" y="193642"/>
                      <a:pt x="30236" y="131768"/>
                    </a:cubicBezTo>
                    <a:cubicBezTo>
                      <a:pt x="-4775" y="67603"/>
                      <a:pt x="34903" y="17187"/>
                      <a:pt x="118930" y="17187"/>
                    </a:cubicBezTo>
                    <a:cubicBezTo>
                      <a:pt x="202957" y="17187"/>
                      <a:pt x="298654" y="67603"/>
                      <a:pt x="333665" y="131768"/>
                    </a:cubicBezTo>
                    <a:close/>
                  </a:path>
                </a:pathLst>
              </a:custGeom>
              <a:solidFill>
                <a:srgbClr val="00D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0" name="任意多边形: 形状 259">
                <a:extLst>
                  <a:ext uri="{FF2B5EF4-FFF2-40B4-BE49-F238E27FC236}">
                    <a16:creationId xmlns:a16="http://schemas.microsoft.com/office/drawing/2014/main" id="{AA00679E-A4A8-4889-B645-30EF8198048F}"/>
                  </a:ext>
                </a:extLst>
              </p:cNvPr>
              <p:cNvSpPr/>
              <p:nvPr/>
            </p:nvSpPr>
            <p:spPr>
              <a:xfrm>
                <a:off x="67522" y="10908141"/>
                <a:ext cx="560176" cy="343743"/>
              </a:xfrm>
              <a:custGeom>
                <a:avLst/>
                <a:gdLst>
                  <a:gd name="connsiteX0" fmla="*/ 167835 w 560176"/>
                  <a:gd name="connsiteY0" fmla="*/ 17187 h 343742"/>
                  <a:gd name="connsiteX1" fmla="*/ 167835 w 560176"/>
                  <a:gd name="connsiteY1" fmla="*/ 17187 h 343742"/>
                  <a:gd name="connsiteX2" fmla="*/ 37127 w 560176"/>
                  <a:gd name="connsiteY2" fmla="*/ 191350 h 343742"/>
                  <a:gd name="connsiteX3" fmla="*/ 97813 w 560176"/>
                  <a:gd name="connsiteY3" fmla="*/ 299056 h 343742"/>
                  <a:gd name="connsiteX4" fmla="*/ 160833 w 560176"/>
                  <a:gd name="connsiteY4" fmla="*/ 333430 h 343742"/>
                  <a:gd name="connsiteX5" fmla="*/ 524947 w 560176"/>
                  <a:gd name="connsiteY5" fmla="*/ 333430 h 343742"/>
                  <a:gd name="connsiteX6" fmla="*/ 550622 w 560176"/>
                  <a:gd name="connsiteY6" fmla="*/ 299056 h 343742"/>
                  <a:gd name="connsiteX7" fmla="*/ 489936 w 560176"/>
                  <a:gd name="connsiteY7" fmla="*/ 191350 h 343742"/>
                  <a:gd name="connsiteX8" fmla="*/ 167835 w 560176"/>
                  <a:gd name="connsiteY8" fmla="*/ 17187 h 343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0176" h="343742">
                    <a:moveTo>
                      <a:pt x="167835" y="17187"/>
                    </a:moveTo>
                    <a:lnTo>
                      <a:pt x="167835" y="17187"/>
                    </a:lnTo>
                    <a:cubicBezTo>
                      <a:pt x="44129" y="17187"/>
                      <a:pt x="-16557" y="95102"/>
                      <a:pt x="37127" y="191350"/>
                    </a:cubicBezTo>
                    <a:lnTo>
                      <a:pt x="97813" y="299056"/>
                    </a:lnTo>
                    <a:cubicBezTo>
                      <a:pt x="107149" y="317389"/>
                      <a:pt x="137492" y="333430"/>
                      <a:pt x="160833" y="333430"/>
                    </a:cubicBezTo>
                    <a:lnTo>
                      <a:pt x="524947" y="333430"/>
                    </a:lnTo>
                    <a:cubicBezTo>
                      <a:pt x="550622" y="333430"/>
                      <a:pt x="562292" y="317389"/>
                      <a:pt x="550622" y="299056"/>
                    </a:cubicBezTo>
                    <a:lnTo>
                      <a:pt x="489936" y="191350"/>
                    </a:lnTo>
                    <a:cubicBezTo>
                      <a:pt x="436253" y="95102"/>
                      <a:pt x="291540" y="17187"/>
                      <a:pt x="167835" y="17187"/>
                    </a:cubicBezTo>
                    <a:close/>
                  </a:path>
                </a:pathLst>
              </a:custGeom>
              <a:solidFill>
                <a:srgbClr val="00D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1" name="任意多边形: 形状 260">
                <a:extLst>
                  <a:ext uri="{FF2B5EF4-FFF2-40B4-BE49-F238E27FC236}">
                    <a16:creationId xmlns:a16="http://schemas.microsoft.com/office/drawing/2014/main" id="{B51A1843-EDE6-41A3-8BB9-11E5E6045B5B}"/>
                  </a:ext>
                </a:extLst>
              </p:cNvPr>
              <p:cNvSpPr/>
              <p:nvPr/>
            </p:nvSpPr>
            <p:spPr>
              <a:xfrm>
                <a:off x="300419" y="10486483"/>
                <a:ext cx="420132" cy="297910"/>
              </a:xfrm>
              <a:custGeom>
                <a:avLst/>
                <a:gdLst>
                  <a:gd name="connsiteX0" fmla="*/ 135668 w 420132"/>
                  <a:gd name="connsiteY0" fmla="*/ 17187 h 297910"/>
                  <a:gd name="connsiteX1" fmla="*/ 32969 w 420132"/>
                  <a:gd name="connsiteY1" fmla="*/ 152393 h 297910"/>
                  <a:gd name="connsiteX2" fmla="*/ 142670 w 420132"/>
                  <a:gd name="connsiteY2" fmla="*/ 250932 h 297910"/>
                  <a:gd name="connsiteX3" fmla="*/ 95988 w 420132"/>
                  <a:gd name="connsiteY3" fmla="*/ 285306 h 297910"/>
                  <a:gd name="connsiteX4" fmla="*/ 217360 w 420132"/>
                  <a:gd name="connsiteY4" fmla="*/ 278432 h 297910"/>
                  <a:gd name="connsiteX5" fmla="*/ 285048 w 420132"/>
                  <a:gd name="connsiteY5" fmla="*/ 287598 h 297910"/>
                  <a:gd name="connsiteX6" fmla="*/ 387747 w 420132"/>
                  <a:gd name="connsiteY6" fmla="*/ 152393 h 297910"/>
                  <a:gd name="connsiteX7" fmla="*/ 135668 w 420132"/>
                  <a:gd name="connsiteY7" fmla="*/ 17187 h 297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0132" h="297910">
                    <a:moveTo>
                      <a:pt x="135668" y="17187"/>
                    </a:moveTo>
                    <a:cubicBezTo>
                      <a:pt x="37637" y="17187"/>
                      <a:pt x="-9045" y="76769"/>
                      <a:pt x="32969" y="152393"/>
                    </a:cubicBezTo>
                    <a:cubicBezTo>
                      <a:pt x="53975" y="191350"/>
                      <a:pt x="93654" y="225724"/>
                      <a:pt x="142670" y="250932"/>
                    </a:cubicBezTo>
                    <a:cubicBezTo>
                      <a:pt x="142670" y="264682"/>
                      <a:pt x="133334" y="280723"/>
                      <a:pt x="95988" y="285306"/>
                    </a:cubicBezTo>
                    <a:cubicBezTo>
                      <a:pt x="95988" y="285306"/>
                      <a:pt x="182349" y="315098"/>
                      <a:pt x="217360" y="278432"/>
                    </a:cubicBezTo>
                    <a:cubicBezTo>
                      <a:pt x="240701" y="283014"/>
                      <a:pt x="261707" y="287598"/>
                      <a:pt x="285048" y="287598"/>
                    </a:cubicBezTo>
                    <a:cubicBezTo>
                      <a:pt x="383079" y="287598"/>
                      <a:pt x="429761" y="228016"/>
                      <a:pt x="387747" y="152393"/>
                    </a:cubicBezTo>
                    <a:cubicBezTo>
                      <a:pt x="345734" y="76769"/>
                      <a:pt x="233698" y="17187"/>
                      <a:pt x="135668" y="17187"/>
                    </a:cubicBezTo>
                    <a:close/>
                  </a:path>
                </a:pathLst>
              </a:custGeom>
              <a:solidFill>
                <a:srgbClr val="00D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2" name="任意多边形: 形状 261">
                <a:extLst>
                  <a:ext uri="{FF2B5EF4-FFF2-40B4-BE49-F238E27FC236}">
                    <a16:creationId xmlns:a16="http://schemas.microsoft.com/office/drawing/2014/main" id="{B440D73D-2A21-43D5-98C0-3E6D08515083}"/>
                  </a:ext>
                </a:extLst>
              </p:cNvPr>
              <p:cNvSpPr/>
              <p:nvPr/>
            </p:nvSpPr>
            <p:spPr>
              <a:xfrm>
                <a:off x="-233862" y="10706478"/>
                <a:ext cx="210066" cy="137497"/>
              </a:xfrm>
              <a:custGeom>
                <a:avLst/>
                <a:gdLst>
                  <a:gd name="connsiteX0" fmla="*/ 67759 w 210066"/>
                  <a:gd name="connsiteY0" fmla="*/ 17187 h 137497"/>
                  <a:gd name="connsiteX1" fmla="*/ 175127 w 210066"/>
                  <a:gd name="connsiteY1" fmla="*/ 74478 h 137497"/>
                  <a:gd name="connsiteX2" fmla="*/ 175127 w 210066"/>
                  <a:gd name="connsiteY2" fmla="*/ 115727 h 137497"/>
                  <a:gd name="connsiteX3" fmla="*/ 210138 w 210066"/>
                  <a:gd name="connsiteY3" fmla="*/ 129477 h 137497"/>
                  <a:gd name="connsiteX4" fmla="*/ 156454 w 210066"/>
                  <a:gd name="connsiteY4" fmla="*/ 127185 h 137497"/>
                  <a:gd name="connsiteX5" fmla="*/ 133114 w 210066"/>
                  <a:gd name="connsiteY5" fmla="*/ 131768 h 137497"/>
                  <a:gd name="connsiteX6" fmla="*/ 25746 w 210066"/>
                  <a:gd name="connsiteY6" fmla="*/ 74478 h 137497"/>
                  <a:gd name="connsiteX7" fmla="*/ 67759 w 210066"/>
                  <a:gd name="connsiteY7" fmla="*/ 17187 h 137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066" h="137497">
                    <a:moveTo>
                      <a:pt x="67759" y="17187"/>
                    </a:moveTo>
                    <a:cubicBezTo>
                      <a:pt x="109773" y="17187"/>
                      <a:pt x="156454" y="42395"/>
                      <a:pt x="175127" y="74478"/>
                    </a:cubicBezTo>
                    <a:cubicBezTo>
                      <a:pt x="184463" y="90519"/>
                      <a:pt x="182129" y="106561"/>
                      <a:pt x="175127" y="115727"/>
                    </a:cubicBezTo>
                    <a:cubicBezTo>
                      <a:pt x="182129" y="120310"/>
                      <a:pt x="191465" y="127185"/>
                      <a:pt x="210138" y="129477"/>
                    </a:cubicBezTo>
                    <a:cubicBezTo>
                      <a:pt x="210138" y="129477"/>
                      <a:pt x="186797" y="140935"/>
                      <a:pt x="156454" y="127185"/>
                    </a:cubicBezTo>
                    <a:cubicBezTo>
                      <a:pt x="149452" y="129477"/>
                      <a:pt x="142450" y="131768"/>
                      <a:pt x="133114" y="131768"/>
                    </a:cubicBezTo>
                    <a:cubicBezTo>
                      <a:pt x="91100" y="131768"/>
                      <a:pt x="44419" y="106561"/>
                      <a:pt x="25746" y="74478"/>
                    </a:cubicBezTo>
                    <a:cubicBezTo>
                      <a:pt x="4740" y="42395"/>
                      <a:pt x="25746" y="17187"/>
                      <a:pt x="67759" y="17187"/>
                    </a:cubicBezTo>
                    <a:close/>
                  </a:path>
                </a:pathLst>
              </a:custGeom>
              <a:solidFill>
                <a:srgbClr val="00D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3" name="任意多边形: 形状 262">
                <a:extLst>
                  <a:ext uri="{FF2B5EF4-FFF2-40B4-BE49-F238E27FC236}">
                    <a16:creationId xmlns:a16="http://schemas.microsoft.com/office/drawing/2014/main" id="{2C5F94D6-330E-4622-A352-D5E6C2CDA430}"/>
                  </a:ext>
                </a:extLst>
              </p:cNvPr>
              <p:cNvSpPr/>
              <p:nvPr/>
            </p:nvSpPr>
            <p:spPr>
              <a:xfrm>
                <a:off x="24957" y="10604883"/>
                <a:ext cx="256748" cy="183329"/>
              </a:xfrm>
              <a:custGeom>
                <a:avLst/>
                <a:gdLst>
                  <a:gd name="connsiteX0" fmla="*/ 250079 w 256747"/>
                  <a:gd name="connsiteY0" fmla="*/ 164614 h 183329"/>
                  <a:gd name="connsiteX1" fmla="*/ 105367 w 256747"/>
                  <a:gd name="connsiteY1" fmla="*/ 148574 h 183329"/>
                  <a:gd name="connsiteX2" fmla="*/ 21340 w 256747"/>
                  <a:gd name="connsiteY2" fmla="*/ 33993 h 183329"/>
                  <a:gd name="connsiteX3" fmla="*/ 166052 w 256747"/>
                  <a:gd name="connsiteY3" fmla="*/ 50034 h 183329"/>
                  <a:gd name="connsiteX4" fmla="*/ 250079 w 256747"/>
                  <a:gd name="connsiteY4" fmla="*/ 164614 h 183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747" h="183329">
                    <a:moveTo>
                      <a:pt x="250079" y="164614"/>
                    </a:moveTo>
                    <a:cubicBezTo>
                      <a:pt x="233740" y="192114"/>
                      <a:pt x="168387" y="185240"/>
                      <a:pt x="105367" y="148574"/>
                    </a:cubicBezTo>
                    <a:cubicBezTo>
                      <a:pt x="42346" y="111908"/>
                      <a:pt x="5002" y="61492"/>
                      <a:pt x="21340" y="33993"/>
                    </a:cubicBezTo>
                    <a:cubicBezTo>
                      <a:pt x="37679" y="6493"/>
                      <a:pt x="103032" y="13368"/>
                      <a:pt x="166052" y="50034"/>
                    </a:cubicBezTo>
                    <a:cubicBezTo>
                      <a:pt x="229072" y="84408"/>
                      <a:pt x="266417" y="137115"/>
                      <a:pt x="250079" y="164614"/>
                    </a:cubicBezTo>
                    <a:close/>
                  </a:path>
                </a:pathLst>
              </a:custGeom>
              <a:solidFill>
                <a:srgbClr val="0021BE">
                  <a:alpha val="44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4" name="任意多边形: 形状 263">
                <a:extLst>
                  <a:ext uri="{FF2B5EF4-FFF2-40B4-BE49-F238E27FC236}">
                    <a16:creationId xmlns:a16="http://schemas.microsoft.com/office/drawing/2014/main" id="{84419E08-D9C0-4330-A85B-9EACD3E762C0}"/>
                  </a:ext>
                </a:extLst>
              </p:cNvPr>
              <p:cNvSpPr/>
              <p:nvPr/>
            </p:nvSpPr>
            <p:spPr>
              <a:xfrm>
                <a:off x="-1514122" y="9098787"/>
                <a:ext cx="140044" cy="91665"/>
              </a:xfrm>
              <a:custGeom>
                <a:avLst/>
                <a:gdLst>
                  <a:gd name="connsiteX0" fmla="*/ 122633 w 140044"/>
                  <a:gd name="connsiteY0" fmla="*/ 84911 h 91664"/>
                  <a:gd name="connsiteX1" fmla="*/ 57279 w 140044"/>
                  <a:gd name="connsiteY1" fmla="*/ 78036 h 91664"/>
                  <a:gd name="connsiteX2" fmla="*/ 19934 w 140044"/>
                  <a:gd name="connsiteY2" fmla="*/ 25329 h 91664"/>
                  <a:gd name="connsiteX3" fmla="*/ 85288 w 140044"/>
                  <a:gd name="connsiteY3" fmla="*/ 32204 h 91664"/>
                  <a:gd name="connsiteX4" fmla="*/ 122633 w 140044"/>
                  <a:gd name="connsiteY4" fmla="*/ 84911 h 91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044" h="91664">
                    <a:moveTo>
                      <a:pt x="122633" y="84911"/>
                    </a:moveTo>
                    <a:cubicBezTo>
                      <a:pt x="115631" y="98660"/>
                      <a:pt x="85288" y="94077"/>
                      <a:pt x="57279" y="78036"/>
                    </a:cubicBezTo>
                    <a:cubicBezTo>
                      <a:pt x="29270" y="61995"/>
                      <a:pt x="10598" y="36787"/>
                      <a:pt x="19934" y="25329"/>
                    </a:cubicBezTo>
                    <a:cubicBezTo>
                      <a:pt x="26937" y="11579"/>
                      <a:pt x="57279" y="16162"/>
                      <a:pt x="85288" y="32204"/>
                    </a:cubicBezTo>
                    <a:cubicBezTo>
                      <a:pt x="113297" y="48245"/>
                      <a:pt x="129636" y="73453"/>
                      <a:pt x="122633" y="84911"/>
                    </a:cubicBezTo>
                    <a:close/>
                  </a:path>
                </a:pathLst>
              </a:custGeom>
              <a:solidFill>
                <a:srgbClr val="D7E8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5" name="任意多边形: 形状 264">
                <a:extLst>
                  <a:ext uri="{FF2B5EF4-FFF2-40B4-BE49-F238E27FC236}">
                    <a16:creationId xmlns:a16="http://schemas.microsoft.com/office/drawing/2014/main" id="{045799B1-D623-42D0-B7AD-72EC19BFAEAC}"/>
                  </a:ext>
                </a:extLst>
              </p:cNvPr>
              <p:cNvSpPr/>
              <p:nvPr/>
            </p:nvSpPr>
            <p:spPr>
              <a:xfrm>
                <a:off x="-1507025" y="9262759"/>
                <a:ext cx="1820573" cy="297910"/>
              </a:xfrm>
              <a:custGeom>
                <a:avLst/>
                <a:gdLst>
                  <a:gd name="connsiteX0" fmla="*/ 1660690 w 1820573"/>
                  <a:gd name="connsiteY0" fmla="*/ 17187 h 297910"/>
                  <a:gd name="connsiteX1" fmla="*/ 1817072 w 1820573"/>
                  <a:gd name="connsiteY1" fmla="*/ 285306 h 297910"/>
                  <a:gd name="connsiteX2" fmla="*/ 169220 w 1820573"/>
                  <a:gd name="connsiteY2" fmla="*/ 289890 h 297910"/>
                  <a:gd name="connsiteX3" fmla="*/ 17506 w 1820573"/>
                  <a:gd name="connsiteY3" fmla="*/ 21770 h 297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0573" h="297910">
                    <a:moveTo>
                      <a:pt x="1660690" y="17187"/>
                    </a:moveTo>
                    <a:lnTo>
                      <a:pt x="1817072" y="285306"/>
                    </a:lnTo>
                    <a:lnTo>
                      <a:pt x="169220" y="289890"/>
                    </a:lnTo>
                    <a:lnTo>
                      <a:pt x="17506" y="21770"/>
                    </a:lnTo>
                    <a:close/>
                  </a:path>
                </a:pathLst>
              </a:custGeom>
              <a:solidFill>
                <a:srgbClr val="0096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6" name="任意多边形: 形状 265">
                <a:extLst>
                  <a:ext uri="{FF2B5EF4-FFF2-40B4-BE49-F238E27FC236}">
                    <a16:creationId xmlns:a16="http://schemas.microsoft.com/office/drawing/2014/main" id="{FC8605AE-6D40-4512-A972-DB6C8986F77E}"/>
                  </a:ext>
                </a:extLst>
              </p:cNvPr>
              <p:cNvSpPr/>
              <p:nvPr/>
            </p:nvSpPr>
            <p:spPr>
              <a:xfrm>
                <a:off x="-1360466" y="9333945"/>
                <a:ext cx="186725" cy="137497"/>
              </a:xfrm>
              <a:custGeom>
                <a:avLst/>
                <a:gdLst>
                  <a:gd name="connsiteX0" fmla="*/ 172041 w 186725"/>
                  <a:gd name="connsiteY0" fmla="*/ 115581 h 137497"/>
                  <a:gd name="connsiteX1" fmla="*/ 76344 w 186725"/>
                  <a:gd name="connsiteY1" fmla="*/ 106414 h 137497"/>
                  <a:gd name="connsiteX2" fmla="*/ 20327 w 186725"/>
                  <a:gd name="connsiteY2" fmla="*/ 28499 h 137497"/>
                  <a:gd name="connsiteX3" fmla="*/ 116024 w 186725"/>
                  <a:gd name="connsiteY3" fmla="*/ 37666 h 137497"/>
                  <a:gd name="connsiteX4" fmla="*/ 172041 w 186725"/>
                  <a:gd name="connsiteY4" fmla="*/ 115581 h 137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725" h="137497">
                    <a:moveTo>
                      <a:pt x="172041" y="115581"/>
                    </a:moveTo>
                    <a:cubicBezTo>
                      <a:pt x="160371" y="133914"/>
                      <a:pt x="118358" y="129331"/>
                      <a:pt x="76344" y="106414"/>
                    </a:cubicBezTo>
                    <a:cubicBezTo>
                      <a:pt x="34331" y="81206"/>
                      <a:pt x="8656" y="46832"/>
                      <a:pt x="20327" y="28499"/>
                    </a:cubicBezTo>
                    <a:cubicBezTo>
                      <a:pt x="31997" y="10167"/>
                      <a:pt x="74010" y="14750"/>
                      <a:pt x="116024" y="37666"/>
                    </a:cubicBezTo>
                    <a:cubicBezTo>
                      <a:pt x="155702" y="62873"/>
                      <a:pt x="181377" y="97248"/>
                      <a:pt x="172041" y="115581"/>
                    </a:cubicBezTo>
                    <a:close/>
                  </a:path>
                </a:pathLst>
              </a:custGeom>
              <a:solidFill>
                <a:srgbClr val="3BF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7" name="任意多边形: 形状 266">
                <a:extLst>
                  <a:ext uri="{FF2B5EF4-FFF2-40B4-BE49-F238E27FC236}">
                    <a16:creationId xmlns:a16="http://schemas.microsoft.com/office/drawing/2014/main" id="{B8496BE8-96BD-45C0-B933-1944F424B31A}"/>
                  </a:ext>
                </a:extLst>
              </p:cNvPr>
              <p:cNvSpPr/>
              <p:nvPr/>
            </p:nvSpPr>
            <p:spPr>
              <a:xfrm>
                <a:off x="-1162070" y="9333945"/>
                <a:ext cx="186725" cy="137497"/>
              </a:xfrm>
              <a:custGeom>
                <a:avLst/>
                <a:gdLst>
                  <a:gd name="connsiteX0" fmla="*/ 172041 w 186725"/>
                  <a:gd name="connsiteY0" fmla="*/ 115581 h 137497"/>
                  <a:gd name="connsiteX1" fmla="*/ 76344 w 186725"/>
                  <a:gd name="connsiteY1" fmla="*/ 106414 h 137497"/>
                  <a:gd name="connsiteX2" fmla="*/ 20327 w 186725"/>
                  <a:gd name="connsiteY2" fmla="*/ 28499 h 137497"/>
                  <a:gd name="connsiteX3" fmla="*/ 116024 w 186725"/>
                  <a:gd name="connsiteY3" fmla="*/ 37666 h 137497"/>
                  <a:gd name="connsiteX4" fmla="*/ 172041 w 186725"/>
                  <a:gd name="connsiteY4" fmla="*/ 115581 h 137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725" h="137497">
                    <a:moveTo>
                      <a:pt x="172041" y="115581"/>
                    </a:moveTo>
                    <a:cubicBezTo>
                      <a:pt x="160371" y="133914"/>
                      <a:pt x="118358" y="129331"/>
                      <a:pt x="76344" y="106414"/>
                    </a:cubicBezTo>
                    <a:cubicBezTo>
                      <a:pt x="34331" y="81206"/>
                      <a:pt x="8656" y="46832"/>
                      <a:pt x="20327" y="28499"/>
                    </a:cubicBezTo>
                    <a:cubicBezTo>
                      <a:pt x="31997" y="10167"/>
                      <a:pt x="74010" y="14750"/>
                      <a:pt x="116024" y="37666"/>
                    </a:cubicBezTo>
                    <a:cubicBezTo>
                      <a:pt x="158037" y="62873"/>
                      <a:pt x="183711" y="97248"/>
                      <a:pt x="172041" y="115581"/>
                    </a:cubicBezTo>
                    <a:close/>
                  </a:path>
                </a:pathLst>
              </a:custGeom>
              <a:solidFill>
                <a:srgbClr val="1A225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8" name="任意多边形: 形状 267">
                <a:extLst>
                  <a:ext uri="{FF2B5EF4-FFF2-40B4-BE49-F238E27FC236}">
                    <a16:creationId xmlns:a16="http://schemas.microsoft.com/office/drawing/2014/main" id="{7D843488-5BC2-45B0-99EF-1FCFD86FDB6C}"/>
                  </a:ext>
                </a:extLst>
              </p:cNvPr>
              <p:cNvSpPr/>
              <p:nvPr/>
            </p:nvSpPr>
            <p:spPr>
              <a:xfrm>
                <a:off x="-190611" y="11581877"/>
                <a:ext cx="1820573" cy="274994"/>
              </a:xfrm>
              <a:custGeom>
                <a:avLst/>
                <a:gdLst>
                  <a:gd name="connsiteX0" fmla="*/ 17506 w 1820573"/>
                  <a:gd name="connsiteY0" fmla="*/ 19479 h 274994"/>
                  <a:gd name="connsiteX1" fmla="*/ 159884 w 1820573"/>
                  <a:gd name="connsiteY1" fmla="*/ 269265 h 274994"/>
                  <a:gd name="connsiteX2" fmla="*/ 1810070 w 1820573"/>
                  <a:gd name="connsiteY2" fmla="*/ 262391 h 274994"/>
                  <a:gd name="connsiteX3" fmla="*/ 1667692 w 1820573"/>
                  <a:gd name="connsiteY3" fmla="*/ 17187 h 27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0573" h="274994">
                    <a:moveTo>
                      <a:pt x="17506" y="19479"/>
                    </a:moveTo>
                    <a:lnTo>
                      <a:pt x="159884" y="269265"/>
                    </a:lnTo>
                    <a:lnTo>
                      <a:pt x="1810070" y="262391"/>
                    </a:lnTo>
                    <a:lnTo>
                      <a:pt x="1667692" y="17187"/>
                    </a:lnTo>
                    <a:close/>
                  </a:path>
                </a:pathLst>
              </a:custGeom>
              <a:solidFill>
                <a:srgbClr val="005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9" name="任意多边形: 形状 268">
                <a:extLst>
                  <a:ext uri="{FF2B5EF4-FFF2-40B4-BE49-F238E27FC236}">
                    <a16:creationId xmlns:a16="http://schemas.microsoft.com/office/drawing/2014/main" id="{3679D2F0-684A-4913-BE96-8AB25AF91C57}"/>
                  </a:ext>
                </a:extLst>
              </p:cNvPr>
              <p:cNvSpPr/>
              <p:nvPr/>
            </p:nvSpPr>
            <p:spPr>
              <a:xfrm>
                <a:off x="-190611" y="11581877"/>
                <a:ext cx="1260397" cy="274994"/>
              </a:xfrm>
              <a:custGeom>
                <a:avLst/>
                <a:gdLst>
                  <a:gd name="connsiteX0" fmla="*/ 17506 w 1260396"/>
                  <a:gd name="connsiteY0" fmla="*/ 19479 h 274994"/>
                  <a:gd name="connsiteX1" fmla="*/ 159884 w 1260396"/>
                  <a:gd name="connsiteY1" fmla="*/ 269265 h 274994"/>
                  <a:gd name="connsiteX2" fmla="*/ 1261564 w 1260396"/>
                  <a:gd name="connsiteY2" fmla="*/ 264682 h 274994"/>
                  <a:gd name="connsiteX3" fmla="*/ 1119186 w 1260396"/>
                  <a:gd name="connsiteY3" fmla="*/ 17187 h 27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0396" h="274994">
                    <a:moveTo>
                      <a:pt x="17506" y="19479"/>
                    </a:moveTo>
                    <a:lnTo>
                      <a:pt x="159884" y="269265"/>
                    </a:lnTo>
                    <a:lnTo>
                      <a:pt x="1261564" y="264682"/>
                    </a:lnTo>
                    <a:lnTo>
                      <a:pt x="1119186" y="17187"/>
                    </a:lnTo>
                    <a:close/>
                  </a:path>
                </a:pathLst>
              </a:custGeom>
              <a:solidFill>
                <a:srgbClr val="00D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0" name="任意多边形: 形状 269">
                <a:extLst>
                  <a:ext uri="{FF2B5EF4-FFF2-40B4-BE49-F238E27FC236}">
                    <a16:creationId xmlns:a16="http://schemas.microsoft.com/office/drawing/2014/main" id="{DFC6CDA3-794D-426B-8D44-35243B15A203}"/>
                  </a:ext>
                </a:extLst>
              </p:cNvPr>
              <p:cNvSpPr/>
              <p:nvPr/>
            </p:nvSpPr>
            <p:spPr>
              <a:xfrm>
                <a:off x="831089" y="11929119"/>
                <a:ext cx="373451" cy="274994"/>
              </a:xfrm>
              <a:custGeom>
                <a:avLst/>
                <a:gdLst>
                  <a:gd name="connsiteX0" fmla="*/ 361236 w 373450"/>
                  <a:gd name="connsiteY0" fmla="*/ 238266 h 274994"/>
                  <a:gd name="connsiteX1" fmla="*/ 148836 w 373450"/>
                  <a:gd name="connsiteY1" fmla="*/ 222225 h 274994"/>
                  <a:gd name="connsiteX2" fmla="*/ 22796 w 373450"/>
                  <a:gd name="connsiteY2" fmla="*/ 45770 h 274994"/>
                  <a:gd name="connsiteX3" fmla="*/ 235197 w 373450"/>
                  <a:gd name="connsiteY3" fmla="*/ 61812 h 274994"/>
                  <a:gd name="connsiteX4" fmla="*/ 361236 w 373450"/>
                  <a:gd name="connsiteY4" fmla="*/ 238266 h 27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450" h="274994">
                    <a:moveTo>
                      <a:pt x="361236" y="238266"/>
                    </a:moveTo>
                    <a:cubicBezTo>
                      <a:pt x="337896" y="281807"/>
                      <a:pt x="242199" y="274932"/>
                      <a:pt x="148836" y="222225"/>
                    </a:cubicBezTo>
                    <a:cubicBezTo>
                      <a:pt x="55473" y="169517"/>
                      <a:pt x="-544" y="89311"/>
                      <a:pt x="22796" y="45770"/>
                    </a:cubicBezTo>
                    <a:cubicBezTo>
                      <a:pt x="46137" y="2229"/>
                      <a:pt x="141834" y="9104"/>
                      <a:pt x="235197" y="61812"/>
                    </a:cubicBezTo>
                    <a:cubicBezTo>
                      <a:pt x="328559" y="114519"/>
                      <a:pt x="384577" y="194725"/>
                      <a:pt x="361236" y="238266"/>
                    </a:cubicBezTo>
                    <a:close/>
                  </a:path>
                </a:pathLst>
              </a:custGeom>
              <a:solidFill>
                <a:srgbClr val="B1D0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1" name="任意多边形: 形状 270">
                <a:extLst>
                  <a:ext uri="{FF2B5EF4-FFF2-40B4-BE49-F238E27FC236}">
                    <a16:creationId xmlns:a16="http://schemas.microsoft.com/office/drawing/2014/main" id="{B117ADA5-DFE0-4CBB-B992-4E73083A1F3C}"/>
                  </a:ext>
                </a:extLst>
              </p:cNvPr>
              <p:cNvSpPr/>
              <p:nvPr/>
            </p:nvSpPr>
            <p:spPr>
              <a:xfrm>
                <a:off x="860279" y="11945913"/>
                <a:ext cx="303429" cy="229162"/>
              </a:xfrm>
              <a:custGeom>
                <a:avLst/>
                <a:gdLst>
                  <a:gd name="connsiteX0" fmla="*/ 304037 w 303428"/>
                  <a:gd name="connsiteY0" fmla="*/ 200847 h 229161"/>
                  <a:gd name="connsiteX1" fmla="*/ 126648 w 303428"/>
                  <a:gd name="connsiteY1" fmla="*/ 182515 h 229161"/>
                  <a:gd name="connsiteX2" fmla="*/ 21615 w 303428"/>
                  <a:gd name="connsiteY2" fmla="*/ 38142 h 229161"/>
                  <a:gd name="connsiteX3" fmla="*/ 199004 w 303428"/>
                  <a:gd name="connsiteY3" fmla="*/ 56476 h 229161"/>
                  <a:gd name="connsiteX4" fmla="*/ 304037 w 303428"/>
                  <a:gd name="connsiteY4" fmla="*/ 200847 h 229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428" h="229161">
                    <a:moveTo>
                      <a:pt x="304037" y="200847"/>
                    </a:moveTo>
                    <a:cubicBezTo>
                      <a:pt x="283031" y="235222"/>
                      <a:pt x="203672" y="226055"/>
                      <a:pt x="126648" y="182515"/>
                    </a:cubicBezTo>
                    <a:cubicBezTo>
                      <a:pt x="49624" y="136682"/>
                      <a:pt x="2942" y="72517"/>
                      <a:pt x="21615" y="38142"/>
                    </a:cubicBezTo>
                    <a:cubicBezTo>
                      <a:pt x="42622" y="3768"/>
                      <a:pt x="121980" y="12935"/>
                      <a:pt x="199004" y="56476"/>
                    </a:cubicBezTo>
                    <a:cubicBezTo>
                      <a:pt x="276029" y="102308"/>
                      <a:pt x="322710" y="166473"/>
                      <a:pt x="304037" y="2008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2" name="任意多边形: 形状 271">
                <a:extLst>
                  <a:ext uri="{FF2B5EF4-FFF2-40B4-BE49-F238E27FC236}">
                    <a16:creationId xmlns:a16="http://schemas.microsoft.com/office/drawing/2014/main" id="{DA877C0D-C3C7-4246-B737-BC925FF143D6}"/>
                  </a:ext>
                </a:extLst>
              </p:cNvPr>
              <p:cNvSpPr/>
              <p:nvPr/>
            </p:nvSpPr>
            <p:spPr>
              <a:xfrm>
                <a:off x="-493923" y="9105956"/>
                <a:ext cx="163385" cy="114581"/>
              </a:xfrm>
              <a:custGeom>
                <a:avLst/>
                <a:gdLst>
                  <a:gd name="connsiteX0" fmla="*/ 150431 w 163384"/>
                  <a:gd name="connsiteY0" fmla="*/ 102950 h 114580"/>
                  <a:gd name="connsiteX1" fmla="*/ 66405 w 163384"/>
                  <a:gd name="connsiteY1" fmla="*/ 98367 h 114580"/>
                  <a:gd name="connsiteX2" fmla="*/ 19724 w 163384"/>
                  <a:gd name="connsiteY2" fmla="*/ 29618 h 114580"/>
                  <a:gd name="connsiteX3" fmla="*/ 103750 w 163384"/>
                  <a:gd name="connsiteY3" fmla="*/ 34201 h 114580"/>
                  <a:gd name="connsiteX4" fmla="*/ 150431 w 163384"/>
                  <a:gd name="connsiteY4" fmla="*/ 102950 h 11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384" h="114580">
                    <a:moveTo>
                      <a:pt x="150431" y="102950"/>
                    </a:moveTo>
                    <a:cubicBezTo>
                      <a:pt x="141095" y="121283"/>
                      <a:pt x="101416" y="118991"/>
                      <a:pt x="66405" y="98367"/>
                    </a:cubicBezTo>
                    <a:cubicBezTo>
                      <a:pt x="31394" y="77742"/>
                      <a:pt x="10387" y="45659"/>
                      <a:pt x="19724" y="29618"/>
                    </a:cubicBezTo>
                    <a:cubicBezTo>
                      <a:pt x="29060" y="11285"/>
                      <a:pt x="68739" y="13577"/>
                      <a:pt x="103750" y="34201"/>
                    </a:cubicBezTo>
                    <a:cubicBezTo>
                      <a:pt x="138761" y="52534"/>
                      <a:pt x="159768" y="84617"/>
                      <a:pt x="150431" y="102950"/>
                    </a:cubicBezTo>
                    <a:close/>
                  </a:path>
                </a:pathLst>
              </a:custGeom>
              <a:solidFill>
                <a:srgbClr val="7EAC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3" name="任意多边形: 形状 272">
                <a:extLst>
                  <a:ext uri="{FF2B5EF4-FFF2-40B4-BE49-F238E27FC236}">
                    <a16:creationId xmlns:a16="http://schemas.microsoft.com/office/drawing/2014/main" id="{B0467D0D-7DD5-477C-918D-41A352CEA6C7}"/>
                  </a:ext>
                </a:extLst>
              </p:cNvPr>
              <p:cNvSpPr/>
              <p:nvPr/>
            </p:nvSpPr>
            <p:spPr>
              <a:xfrm>
                <a:off x="-479318" y="9115809"/>
                <a:ext cx="116703" cy="91665"/>
              </a:xfrm>
              <a:custGeom>
                <a:avLst/>
                <a:gdLst>
                  <a:gd name="connsiteX0" fmla="*/ 119488 w 116703"/>
                  <a:gd name="connsiteY0" fmla="*/ 81639 h 91664"/>
                  <a:gd name="connsiteX1" fmla="*/ 56467 w 116703"/>
                  <a:gd name="connsiteY1" fmla="*/ 74764 h 91664"/>
                  <a:gd name="connsiteX2" fmla="*/ 19123 w 116703"/>
                  <a:gd name="connsiteY2" fmla="*/ 24348 h 91664"/>
                  <a:gd name="connsiteX3" fmla="*/ 82142 w 116703"/>
                  <a:gd name="connsiteY3" fmla="*/ 31223 h 91664"/>
                  <a:gd name="connsiteX4" fmla="*/ 119488 w 116703"/>
                  <a:gd name="connsiteY4" fmla="*/ 81639 h 91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703" h="91664">
                    <a:moveTo>
                      <a:pt x="119488" y="81639"/>
                    </a:moveTo>
                    <a:cubicBezTo>
                      <a:pt x="112486" y="93097"/>
                      <a:pt x="84477" y="90806"/>
                      <a:pt x="56467" y="74764"/>
                    </a:cubicBezTo>
                    <a:cubicBezTo>
                      <a:pt x="28459" y="58723"/>
                      <a:pt x="12120" y="35806"/>
                      <a:pt x="19123" y="24348"/>
                    </a:cubicBezTo>
                    <a:cubicBezTo>
                      <a:pt x="26125" y="12890"/>
                      <a:pt x="54134" y="15182"/>
                      <a:pt x="82142" y="31223"/>
                    </a:cubicBezTo>
                    <a:cubicBezTo>
                      <a:pt x="112486" y="47265"/>
                      <a:pt x="128824" y="70181"/>
                      <a:pt x="119488" y="81639"/>
                    </a:cubicBezTo>
                    <a:close/>
                  </a:path>
                </a:pathLst>
              </a:custGeom>
              <a:solidFill>
                <a:srgbClr val="000F2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4" name="任意多边形: 形状 273">
                <a:extLst>
                  <a:ext uri="{FF2B5EF4-FFF2-40B4-BE49-F238E27FC236}">
                    <a16:creationId xmlns:a16="http://schemas.microsoft.com/office/drawing/2014/main" id="{78276BD0-2158-4F50-8743-9101C47D658F}"/>
                  </a:ext>
                </a:extLst>
              </p:cNvPr>
              <p:cNvSpPr/>
              <p:nvPr/>
            </p:nvSpPr>
            <p:spPr>
              <a:xfrm>
                <a:off x="-988337" y="9120678"/>
                <a:ext cx="490154" cy="91665"/>
              </a:xfrm>
              <a:custGeom>
                <a:avLst/>
                <a:gdLst>
                  <a:gd name="connsiteX0" fmla="*/ 33319 w 490154"/>
                  <a:gd name="connsiteY0" fmla="*/ 17187 h 91664"/>
                  <a:gd name="connsiteX1" fmla="*/ 33319 w 490154"/>
                  <a:gd name="connsiteY1" fmla="*/ 17187 h 91664"/>
                  <a:gd name="connsiteX2" fmla="*/ 35653 w 490154"/>
                  <a:gd name="connsiteY2" fmla="*/ 17187 h 91664"/>
                  <a:gd name="connsiteX3" fmla="*/ 35653 w 490154"/>
                  <a:gd name="connsiteY3" fmla="*/ 17187 h 91664"/>
                  <a:gd name="connsiteX4" fmla="*/ 411438 w 490154"/>
                  <a:gd name="connsiteY4" fmla="*/ 21770 h 91664"/>
                  <a:gd name="connsiteX5" fmla="*/ 413772 w 490154"/>
                  <a:gd name="connsiteY5" fmla="*/ 21770 h 91664"/>
                  <a:gd name="connsiteX6" fmla="*/ 448783 w 490154"/>
                  <a:gd name="connsiteY6" fmla="*/ 33228 h 91664"/>
                  <a:gd name="connsiteX7" fmla="*/ 479126 w 490154"/>
                  <a:gd name="connsiteY7" fmla="*/ 74478 h 91664"/>
                  <a:gd name="connsiteX8" fmla="*/ 469790 w 490154"/>
                  <a:gd name="connsiteY8" fmla="*/ 79061 h 91664"/>
                  <a:gd name="connsiteX9" fmla="*/ 465121 w 490154"/>
                  <a:gd name="connsiteY9" fmla="*/ 79061 h 91664"/>
                  <a:gd name="connsiteX10" fmla="*/ 465121 w 490154"/>
                  <a:gd name="connsiteY10" fmla="*/ 79061 h 91664"/>
                  <a:gd name="connsiteX11" fmla="*/ 89336 w 490154"/>
                  <a:gd name="connsiteY11" fmla="*/ 76769 h 91664"/>
                  <a:gd name="connsiteX12" fmla="*/ 87002 w 490154"/>
                  <a:gd name="connsiteY12" fmla="*/ 76769 h 91664"/>
                  <a:gd name="connsiteX13" fmla="*/ 49657 w 490154"/>
                  <a:gd name="connsiteY13" fmla="*/ 65311 h 91664"/>
                  <a:gd name="connsiteX14" fmla="*/ 19314 w 490154"/>
                  <a:gd name="connsiteY14" fmla="*/ 21770 h 91664"/>
                  <a:gd name="connsiteX15" fmla="*/ 33319 w 490154"/>
                  <a:gd name="connsiteY15" fmla="*/ 17187 h 91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90154" h="91664">
                    <a:moveTo>
                      <a:pt x="33319" y="17187"/>
                    </a:moveTo>
                    <a:cubicBezTo>
                      <a:pt x="33319" y="17187"/>
                      <a:pt x="35653" y="17187"/>
                      <a:pt x="33319" y="17187"/>
                    </a:cubicBezTo>
                    <a:cubicBezTo>
                      <a:pt x="35653" y="17187"/>
                      <a:pt x="35653" y="17187"/>
                      <a:pt x="35653" y="17187"/>
                    </a:cubicBezTo>
                    <a:cubicBezTo>
                      <a:pt x="35653" y="17187"/>
                      <a:pt x="35653" y="17187"/>
                      <a:pt x="35653" y="17187"/>
                    </a:cubicBezTo>
                    <a:lnTo>
                      <a:pt x="411438" y="21770"/>
                    </a:lnTo>
                    <a:cubicBezTo>
                      <a:pt x="411438" y="21770"/>
                      <a:pt x="413772" y="21770"/>
                      <a:pt x="413772" y="21770"/>
                    </a:cubicBezTo>
                    <a:cubicBezTo>
                      <a:pt x="423108" y="21770"/>
                      <a:pt x="437112" y="26353"/>
                      <a:pt x="448783" y="33228"/>
                    </a:cubicBezTo>
                    <a:cubicBezTo>
                      <a:pt x="472123" y="46978"/>
                      <a:pt x="486128" y="65311"/>
                      <a:pt x="479126" y="74478"/>
                    </a:cubicBezTo>
                    <a:cubicBezTo>
                      <a:pt x="476792" y="76769"/>
                      <a:pt x="474457" y="79061"/>
                      <a:pt x="469790" y="79061"/>
                    </a:cubicBezTo>
                    <a:cubicBezTo>
                      <a:pt x="469790" y="79061"/>
                      <a:pt x="467456" y="79061"/>
                      <a:pt x="465121" y="79061"/>
                    </a:cubicBezTo>
                    <a:cubicBezTo>
                      <a:pt x="465121" y="79061"/>
                      <a:pt x="465121" y="79061"/>
                      <a:pt x="465121" y="79061"/>
                    </a:cubicBezTo>
                    <a:lnTo>
                      <a:pt x="89336" y="76769"/>
                    </a:lnTo>
                    <a:cubicBezTo>
                      <a:pt x="89336" y="76769"/>
                      <a:pt x="89336" y="76769"/>
                      <a:pt x="87002" y="76769"/>
                    </a:cubicBezTo>
                    <a:cubicBezTo>
                      <a:pt x="77666" y="76769"/>
                      <a:pt x="63661" y="72186"/>
                      <a:pt x="49657" y="65311"/>
                    </a:cubicBezTo>
                    <a:cubicBezTo>
                      <a:pt x="26317" y="51561"/>
                      <a:pt x="12312" y="33228"/>
                      <a:pt x="19314" y="21770"/>
                    </a:cubicBezTo>
                    <a:cubicBezTo>
                      <a:pt x="23983" y="19479"/>
                      <a:pt x="28650" y="17187"/>
                      <a:pt x="33319" y="17187"/>
                    </a:cubicBezTo>
                    <a:close/>
                  </a:path>
                </a:pathLst>
              </a:custGeom>
              <a:solidFill>
                <a:srgbClr val="B1D0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5" name="任意多边形: 形状 274">
                <a:extLst>
                  <a:ext uri="{FF2B5EF4-FFF2-40B4-BE49-F238E27FC236}">
                    <a16:creationId xmlns:a16="http://schemas.microsoft.com/office/drawing/2014/main" id="{23B69D0B-ED00-400F-BEB1-AECA444141C0}"/>
                  </a:ext>
                </a:extLst>
              </p:cNvPr>
              <p:cNvSpPr/>
              <p:nvPr/>
            </p:nvSpPr>
            <p:spPr>
              <a:xfrm>
                <a:off x="-450139" y="9135817"/>
                <a:ext cx="70022" cy="45832"/>
              </a:xfrm>
              <a:custGeom>
                <a:avLst/>
                <a:gdLst>
                  <a:gd name="connsiteX0" fmla="*/ 62300 w 70022"/>
                  <a:gd name="connsiteY0" fmla="*/ 45589 h 45832"/>
                  <a:gd name="connsiteX1" fmla="*/ 34292 w 70022"/>
                  <a:gd name="connsiteY1" fmla="*/ 43297 h 45832"/>
                  <a:gd name="connsiteX2" fmla="*/ 17953 w 70022"/>
                  <a:gd name="connsiteY2" fmla="*/ 20381 h 45832"/>
                  <a:gd name="connsiteX3" fmla="*/ 45962 w 70022"/>
                  <a:gd name="connsiteY3" fmla="*/ 22673 h 45832"/>
                  <a:gd name="connsiteX4" fmla="*/ 62300 w 70022"/>
                  <a:gd name="connsiteY4" fmla="*/ 45589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022" h="45832">
                    <a:moveTo>
                      <a:pt x="62300" y="45589"/>
                    </a:moveTo>
                    <a:cubicBezTo>
                      <a:pt x="59966" y="50172"/>
                      <a:pt x="45962" y="50172"/>
                      <a:pt x="34292" y="43297"/>
                    </a:cubicBezTo>
                    <a:cubicBezTo>
                      <a:pt x="22621" y="36423"/>
                      <a:pt x="15619" y="27256"/>
                      <a:pt x="17953" y="20381"/>
                    </a:cubicBezTo>
                    <a:cubicBezTo>
                      <a:pt x="20287" y="15798"/>
                      <a:pt x="34292" y="15798"/>
                      <a:pt x="45962" y="22673"/>
                    </a:cubicBezTo>
                    <a:cubicBezTo>
                      <a:pt x="59966" y="31839"/>
                      <a:pt x="66968" y="41006"/>
                      <a:pt x="62300" y="45589"/>
                    </a:cubicBezTo>
                    <a:close/>
                  </a:path>
                </a:pathLst>
              </a:custGeom>
              <a:solidFill>
                <a:srgbClr val="00000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6" name="任意多边形: 形状 275">
                <a:extLst>
                  <a:ext uri="{FF2B5EF4-FFF2-40B4-BE49-F238E27FC236}">
                    <a16:creationId xmlns:a16="http://schemas.microsoft.com/office/drawing/2014/main" id="{28E4A6E1-4C74-49ED-8F8B-0A43F28B21D4}"/>
                  </a:ext>
                </a:extLst>
              </p:cNvPr>
              <p:cNvSpPr/>
              <p:nvPr/>
            </p:nvSpPr>
            <p:spPr>
              <a:xfrm>
                <a:off x="-430148" y="9140400"/>
                <a:ext cx="70022" cy="45832"/>
              </a:xfrm>
              <a:custGeom>
                <a:avLst/>
                <a:gdLst>
                  <a:gd name="connsiteX0" fmla="*/ 58647 w 70022"/>
                  <a:gd name="connsiteY0" fmla="*/ 43298 h 45832"/>
                  <a:gd name="connsiteX1" fmla="*/ 32972 w 70022"/>
                  <a:gd name="connsiteY1" fmla="*/ 41006 h 45832"/>
                  <a:gd name="connsiteX2" fmla="*/ 18968 w 70022"/>
                  <a:gd name="connsiteY2" fmla="*/ 20382 h 45832"/>
                  <a:gd name="connsiteX3" fmla="*/ 44642 w 70022"/>
                  <a:gd name="connsiteY3" fmla="*/ 22673 h 45832"/>
                  <a:gd name="connsiteX4" fmla="*/ 58647 w 70022"/>
                  <a:gd name="connsiteY4" fmla="*/ 43298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022" h="45832">
                    <a:moveTo>
                      <a:pt x="58647" y="43298"/>
                    </a:moveTo>
                    <a:cubicBezTo>
                      <a:pt x="56313" y="47881"/>
                      <a:pt x="44642" y="47881"/>
                      <a:pt x="32972" y="41006"/>
                    </a:cubicBezTo>
                    <a:cubicBezTo>
                      <a:pt x="21302" y="34131"/>
                      <a:pt x="14300" y="24965"/>
                      <a:pt x="18968" y="20382"/>
                    </a:cubicBezTo>
                    <a:cubicBezTo>
                      <a:pt x="21302" y="15798"/>
                      <a:pt x="32972" y="15798"/>
                      <a:pt x="44642" y="22673"/>
                    </a:cubicBezTo>
                    <a:cubicBezTo>
                      <a:pt x="56313" y="29548"/>
                      <a:pt x="60981" y="38714"/>
                      <a:pt x="58647" y="43298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7" name="任意多边形: 形状 276">
                <a:extLst>
                  <a:ext uri="{FF2B5EF4-FFF2-40B4-BE49-F238E27FC236}">
                    <a16:creationId xmlns:a16="http://schemas.microsoft.com/office/drawing/2014/main" id="{F4DE9F72-BD20-40A0-85B7-C069A536DB7F}"/>
                  </a:ext>
                </a:extLst>
              </p:cNvPr>
              <p:cNvSpPr/>
              <p:nvPr/>
            </p:nvSpPr>
            <p:spPr>
              <a:xfrm>
                <a:off x="-456694" y="9132923"/>
                <a:ext cx="46681" cy="45832"/>
              </a:xfrm>
              <a:custGeom>
                <a:avLst/>
                <a:gdLst>
                  <a:gd name="connsiteX0" fmla="*/ 40846 w 46681"/>
                  <a:gd name="connsiteY0" fmla="*/ 32442 h 45832"/>
                  <a:gd name="connsiteX1" fmla="*/ 26842 w 46681"/>
                  <a:gd name="connsiteY1" fmla="*/ 30150 h 45832"/>
                  <a:gd name="connsiteX2" fmla="*/ 17506 w 46681"/>
                  <a:gd name="connsiteY2" fmla="*/ 18692 h 45832"/>
                  <a:gd name="connsiteX3" fmla="*/ 31510 w 46681"/>
                  <a:gd name="connsiteY3" fmla="*/ 20984 h 45832"/>
                  <a:gd name="connsiteX4" fmla="*/ 40846 w 46681"/>
                  <a:gd name="connsiteY4" fmla="*/ 32442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40846" y="32442"/>
                    </a:moveTo>
                    <a:cubicBezTo>
                      <a:pt x="38512" y="34734"/>
                      <a:pt x="33844" y="34734"/>
                      <a:pt x="26842" y="30150"/>
                    </a:cubicBezTo>
                    <a:cubicBezTo>
                      <a:pt x="19840" y="25567"/>
                      <a:pt x="17506" y="20984"/>
                      <a:pt x="17506" y="18692"/>
                    </a:cubicBezTo>
                    <a:cubicBezTo>
                      <a:pt x="19840" y="16401"/>
                      <a:pt x="24507" y="16401"/>
                      <a:pt x="31510" y="20984"/>
                    </a:cubicBezTo>
                    <a:cubicBezTo>
                      <a:pt x="38512" y="23275"/>
                      <a:pt x="40846" y="30150"/>
                      <a:pt x="40846" y="32442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8" name="任意多边形: 形状 277">
                <a:extLst>
                  <a:ext uri="{FF2B5EF4-FFF2-40B4-BE49-F238E27FC236}">
                    <a16:creationId xmlns:a16="http://schemas.microsoft.com/office/drawing/2014/main" id="{CAC402DB-1097-4836-9393-1254D4F57FC5}"/>
                  </a:ext>
                </a:extLst>
              </p:cNvPr>
              <p:cNvSpPr/>
              <p:nvPr/>
            </p:nvSpPr>
            <p:spPr>
              <a:xfrm>
                <a:off x="425819" y="8013827"/>
                <a:ext cx="746902" cy="549988"/>
              </a:xfrm>
              <a:custGeom>
                <a:avLst/>
                <a:gdLst>
                  <a:gd name="connsiteX0" fmla="*/ 66285 w 746901"/>
                  <a:gd name="connsiteY0" fmla="*/ 296765 h 549988"/>
                  <a:gd name="connsiteX1" fmla="*/ 19604 w 746901"/>
                  <a:gd name="connsiteY1" fmla="*/ 541968 h 549988"/>
                  <a:gd name="connsiteX2" fmla="*/ 750167 w 746901"/>
                  <a:gd name="connsiteY2" fmla="*/ 81353 h 549988"/>
                  <a:gd name="connsiteX3" fmla="*/ 680145 w 746901"/>
                  <a:gd name="connsiteY3" fmla="*/ 17187 h 549988"/>
                  <a:gd name="connsiteX4" fmla="*/ 66285 w 746901"/>
                  <a:gd name="connsiteY4" fmla="*/ 296765 h 549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6901" h="549988">
                    <a:moveTo>
                      <a:pt x="66285" y="296765"/>
                    </a:moveTo>
                    <a:cubicBezTo>
                      <a:pt x="66285" y="296765"/>
                      <a:pt x="5599" y="388429"/>
                      <a:pt x="19604" y="541968"/>
                    </a:cubicBezTo>
                    <a:cubicBezTo>
                      <a:pt x="19604" y="541968"/>
                      <a:pt x="470079" y="525926"/>
                      <a:pt x="750167" y="81353"/>
                    </a:cubicBezTo>
                    <a:lnTo>
                      <a:pt x="680145" y="17187"/>
                    </a:lnTo>
                    <a:cubicBezTo>
                      <a:pt x="680145" y="17187"/>
                      <a:pt x="346373" y="342597"/>
                      <a:pt x="66285" y="296765"/>
                    </a:cubicBezTo>
                    <a:close/>
                  </a:path>
                </a:pathLst>
              </a:custGeom>
              <a:solidFill>
                <a:srgbClr val="14A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9" name="任意多边形: 形状 278">
                <a:extLst>
                  <a:ext uri="{FF2B5EF4-FFF2-40B4-BE49-F238E27FC236}">
                    <a16:creationId xmlns:a16="http://schemas.microsoft.com/office/drawing/2014/main" id="{C915DA58-9812-4091-A4F7-4A369D620B70}"/>
                  </a:ext>
                </a:extLst>
              </p:cNvPr>
              <p:cNvSpPr/>
              <p:nvPr/>
            </p:nvSpPr>
            <p:spPr>
              <a:xfrm>
                <a:off x="1125804" y="7795187"/>
                <a:ext cx="256748" cy="274994"/>
              </a:xfrm>
              <a:custGeom>
                <a:avLst/>
                <a:gdLst>
                  <a:gd name="connsiteX0" fmla="*/ 17506 w 256747"/>
                  <a:gd name="connsiteY0" fmla="*/ 215201 h 274994"/>
                  <a:gd name="connsiteX1" fmla="*/ 26842 w 256747"/>
                  <a:gd name="connsiteY1" fmla="*/ 153328 h 274994"/>
                  <a:gd name="connsiteX2" fmla="*/ 54851 w 256747"/>
                  <a:gd name="connsiteY2" fmla="*/ 59372 h 274994"/>
                  <a:gd name="connsiteX3" fmla="*/ 75857 w 256747"/>
                  <a:gd name="connsiteY3" fmla="*/ 79996 h 274994"/>
                  <a:gd name="connsiteX4" fmla="*/ 68855 w 256747"/>
                  <a:gd name="connsiteY4" fmla="*/ 134995 h 274994"/>
                  <a:gd name="connsiteX5" fmla="*/ 106201 w 256747"/>
                  <a:gd name="connsiteY5" fmla="*/ 86871 h 274994"/>
                  <a:gd name="connsiteX6" fmla="*/ 152882 w 256747"/>
                  <a:gd name="connsiteY6" fmla="*/ 18122 h 274994"/>
                  <a:gd name="connsiteX7" fmla="*/ 166886 w 256747"/>
                  <a:gd name="connsiteY7" fmla="*/ 27289 h 274994"/>
                  <a:gd name="connsiteX8" fmla="*/ 127207 w 256747"/>
                  <a:gd name="connsiteY8" fmla="*/ 105204 h 274994"/>
                  <a:gd name="connsiteX9" fmla="*/ 127207 w 256747"/>
                  <a:gd name="connsiteY9" fmla="*/ 116662 h 274994"/>
                  <a:gd name="connsiteX10" fmla="*/ 192561 w 256747"/>
                  <a:gd name="connsiteY10" fmla="*/ 41039 h 274994"/>
                  <a:gd name="connsiteX11" fmla="*/ 220570 w 256747"/>
                  <a:gd name="connsiteY11" fmla="*/ 41039 h 274994"/>
                  <a:gd name="connsiteX12" fmla="*/ 176223 w 256747"/>
                  <a:gd name="connsiteY12" fmla="*/ 98329 h 274994"/>
                  <a:gd name="connsiteX13" fmla="*/ 157550 w 256747"/>
                  <a:gd name="connsiteY13" fmla="*/ 134995 h 274994"/>
                  <a:gd name="connsiteX14" fmla="*/ 218236 w 256747"/>
                  <a:gd name="connsiteY14" fmla="*/ 75413 h 274994"/>
                  <a:gd name="connsiteX15" fmla="*/ 241576 w 256747"/>
                  <a:gd name="connsiteY15" fmla="*/ 79996 h 274994"/>
                  <a:gd name="connsiteX16" fmla="*/ 176223 w 256747"/>
                  <a:gd name="connsiteY16" fmla="*/ 153328 h 274994"/>
                  <a:gd name="connsiteX17" fmla="*/ 178556 w 256747"/>
                  <a:gd name="connsiteY17" fmla="*/ 160203 h 274994"/>
                  <a:gd name="connsiteX18" fmla="*/ 227572 w 256747"/>
                  <a:gd name="connsiteY18" fmla="*/ 134995 h 274994"/>
                  <a:gd name="connsiteX19" fmla="*/ 250912 w 256747"/>
                  <a:gd name="connsiteY19" fmla="*/ 132703 h 274994"/>
                  <a:gd name="connsiteX20" fmla="*/ 241576 w 256747"/>
                  <a:gd name="connsiteY20" fmla="*/ 146453 h 274994"/>
                  <a:gd name="connsiteX21" fmla="*/ 176223 w 256747"/>
                  <a:gd name="connsiteY21" fmla="*/ 203743 h 274994"/>
                  <a:gd name="connsiteX22" fmla="*/ 94530 w 256747"/>
                  <a:gd name="connsiteY22" fmla="*/ 256451 h 274994"/>
                  <a:gd name="connsiteX23" fmla="*/ 57185 w 256747"/>
                  <a:gd name="connsiteY23" fmla="*/ 270201 h 274994"/>
                  <a:gd name="connsiteX24" fmla="*/ 43180 w 256747"/>
                  <a:gd name="connsiteY24" fmla="*/ 244993 h 274994"/>
                  <a:gd name="connsiteX25" fmla="*/ 17506 w 256747"/>
                  <a:gd name="connsiteY25" fmla="*/ 215201 h 27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56747" h="274994">
                    <a:moveTo>
                      <a:pt x="17506" y="215201"/>
                    </a:moveTo>
                    <a:cubicBezTo>
                      <a:pt x="17506" y="215201"/>
                      <a:pt x="19840" y="167078"/>
                      <a:pt x="26842" y="153328"/>
                    </a:cubicBezTo>
                    <a:cubicBezTo>
                      <a:pt x="26842" y="153328"/>
                      <a:pt x="50182" y="70830"/>
                      <a:pt x="54851" y="59372"/>
                    </a:cubicBezTo>
                    <a:cubicBezTo>
                      <a:pt x="54851" y="59372"/>
                      <a:pt x="75857" y="57080"/>
                      <a:pt x="75857" y="79996"/>
                    </a:cubicBezTo>
                    <a:cubicBezTo>
                      <a:pt x="75857" y="105204"/>
                      <a:pt x="68855" y="134995"/>
                      <a:pt x="68855" y="134995"/>
                    </a:cubicBezTo>
                    <a:cubicBezTo>
                      <a:pt x="68855" y="134995"/>
                      <a:pt x="96864" y="109787"/>
                      <a:pt x="106201" y="86871"/>
                    </a:cubicBezTo>
                    <a:cubicBezTo>
                      <a:pt x="115537" y="66246"/>
                      <a:pt x="138877" y="22706"/>
                      <a:pt x="152882" y="18122"/>
                    </a:cubicBezTo>
                    <a:cubicBezTo>
                      <a:pt x="166886" y="13539"/>
                      <a:pt x="166886" y="27289"/>
                      <a:pt x="166886" y="27289"/>
                    </a:cubicBezTo>
                    <a:cubicBezTo>
                      <a:pt x="166886" y="27289"/>
                      <a:pt x="134209" y="91454"/>
                      <a:pt x="127207" y="105204"/>
                    </a:cubicBezTo>
                    <a:cubicBezTo>
                      <a:pt x="120204" y="116662"/>
                      <a:pt x="127207" y="116662"/>
                      <a:pt x="127207" y="116662"/>
                    </a:cubicBezTo>
                    <a:cubicBezTo>
                      <a:pt x="127207" y="116662"/>
                      <a:pt x="180890" y="52497"/>
                      <a:pt x="192561" y="41039"/>
                    </a:cubicBezTo>
                    <a:cubicBezTo>
                      <a:pt x="201897" y="29581"/>
                      <a:pt x="213567" y="29581"/>
                      <a:pt x="220570" y="41039"/>
                    </a:cubicBezTo>
                    <a:cubicBezTo>
                      <a:pt x="220570" y="41039"/>
                      <a:pt x="192561" y="75413"/>
                      <a:pt x="176223" y="98329"/>
                    </a:cubicBezTo>
                    <a:cubicBezTo>
                      <a:pt x="171554" y="105204"/>
                      <a:pt x="145879" y="130412"/>
                      <a:pt x="157550" y="134995"/>
                    </a:cubicBezTo>
                    <a:cubicBezTo>
                      <a:pt x="157550" y="134995"/>
                      <a:pt x="211234" y="84579"/>
                      <a:pt x="218236" y="75413"/>
                    </a:cubicBezTo>
                    <a:cubicBezTo>
                      <a:pt x="225237" y="66246"/>
                      <a:pt x="236908" y="68538"/>
                      <a:pt x="241576" y="79996"/>
                    </a:cubicBezTo>
                    <a:lnTo>
                      <a:pt x="176223" y="153328"/>
                    </a:lnTo>
                    <a:cubicBezTo>
                      <a:pt x="176223" y="153328"/>
                      <a:pt x="171554" y="160203"/>
                      <a:pt x="178556" y="160203"/>
                    </a:cubicBezTo>
                    <a:cubicBezTo>
                      <a:pt x="183225" y="160203"/>
                      <a:pt x="222904" y="137287"/>
                      <a:pt x="227572" y="134995"/>
                    </a:cubicBezTo>
                    <a:cubicBezTo>
                      <a:pt x="232240" y="130412"/>
                      <a:pt x="243910" y="121245"/>
                      <a:pt x="250912" y="132703"/>
                    </a:cubicBezTo>
                    <a:cubicBezTo>
                      <a:pt x="250912" y="132703"/>
                      <a:pt x="253247" y="137287"/>
                      <a:pt x="241576" y="146453"/>
                    </a:cubicBezTo>
                    <a:cubicBezTo>
                      <a:pt x="229906" y="155620"/>
                      <a:pt x="176223" y="203743"/>
                      <a:pt x="176223" y="203743"/>
                    </a:cubicBezTo>
                    <a:cubicBezTo>
                      <a:pt x="176223" y="203743"/>
                      <a:pt x="145879" y="238118"/>
                      <a:pt x="94530" y="256451"/>
                    </a:cubicBezTo>
                    <a:cubicBezTo>
                      <a:pt x="43180" y="274784"/>
                      <a:pt x="29176" y="261034"/>
                      <a:pt x="57185" y="270201"/>
                    </a:cubicBezTo>
                    <a:lnTo>
                      <a:pt x="43180" y="244993"/>
                    </a:lnTo>
                    <a:lnTo>
                      <a:pt x="17506" y="215201"/>
                    </a:lnTo>
                    <a:close/>
                  </a:path>
                </a:pathLst>
              </a:custGeom>
              <a:solidFill>
                <a:srgbClr val="FFCD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0" name="任意多边形: 形状 279">
                <a:extLst>
                  <a:ext uri="{FF2B5EF4-FFF2-40B4-BE49-F238E27FC236}">
                    <a16:creationId xmlns:a16="http://schemas.microsoft.com/office/drawing/2014/main" id="{9053C69E-9211-455C-B31C-26BB0EA25D8E}"/>
                  </a:ext>
                </a:extLst>
              </p:cNvPr>
              <p:cNvSpPr/>
              <p:nvPr/>
            </p:nvSpPr>
            <p:spPr>
              <a:xfrm>
                <a:off x="1088459" y="7979452"/>
                <a:ext cx="140044" cy="114581"/>
              </a:xfrm>
              <a:custGeom>
                <a:avLst/>
                <a:gdLst>
                  <a:gd name="connsiteX0" fmla="*/ 124873 w 140044"/>
                  <a:gd name="connsiteY0" fmla="*/ 79061 h 114580"/>
                  <a:gd name="connsiteX1" fmla="*/ 52517 w 140044"/>
                  <a:gd name="connsiteY1" fmla="*/ 17187 h 114580"/>
                  <a:gd name="connsiteX2" fmla="*/ 17506 w 140044"/>
                  <a:gd name="connsiteY2" fmla="*/ 51561 h 114580"/>
                  <a:gd name="connsiteX3" fmla="*/ 89862 w 140044"/>
                  <a:gd name="connsiteY3" fmla="*/ 115727 h 11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044" h="114580">
                    <a:moveTo>
                      <a:pt x="124873" y="79061"/>
                    </a:moveTo>
                    <a:lnTo>
                      <a:pt x="52517" y="17187"/>
                    </a:lnTo>
                    <a:lnTo>
                      <a:pt x="17506" y="51561"/>
                    </a:lnTo>
                    <a:lnTo>
                      <a:pt x="89862" y="115727"/>
                    </a:lnTo>
                    <a:close/>
                  </a:path>
                </a:pathLst>
              </a:custGeom>
              <a:solidFill>
                <a:srgbClr val="3BF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1" name="任意多边形: 形状 280">
                <a:extLst>
                  <a:ext uri="{FF2B5EF4-FFF2-40B4-BE49-F238E27FC236}">
                    <a16:creationId xmlns:a16="http://schemas.microsoft.com/office/drawing/2014/main" id="{F529D59C-28BE-4E5A-8A8E-636F9098ABA6}"/>
                  </a:ext>
                </a:extLst>
              </p:cNvPr>
              <p:cNvSpPr/>
              <p:nvPr/>
            </p:nvSpPr>
            <p:spPr>
              <a:xfrm>
                <a:off x="490938" y="8297987"/>
                <a:ext cx="186725" cy="252078"/>
              </a:xfrm>
              <a:custGeom>
                <a:avLst/>
                <a:gdLst>
                  <a:gd name="connsiteX0" fmla="*/ 17506 w 186725"/>
                  <a:gd name="connsiteY0" fmla="*/ 17187 h 252078"/>
                  <a:gd name="connsiteX1" fmla="*/ 183224 w 186725"/>
                  <a:gd name="connsiteY1" fmla="*/ 209683 h 252078"/>
                  <a:gd name="connsiteX2" fmla="*/ 113202 w 186725"/>
                  <a:gd name="connsiteY2" fmla="*/ 237183 h 252078"/>
                  <a:gd name="connsiteX3" fmla="*/ 52517 w 186725"/>
                  <a:gd name="connsiteY3" fmla="*/ 168434 h 252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725" h="252078">
                    <a:moveTo>
                      <a:pt x="17506" y="17187"/>
                    </a:moveTo>
                    <a:cubicBezTo>
                      <a:pt x="17506" y="17187"/>
                      <a:pt x="120204" y="72186"/>
                      <a:pt x="183224" y="209683"/>
                    </a:cubicBezTo>
                    <a:cubicBezTo>
                      <a:pt x="141211" y="223433"/>
                      <a:pt x="113202" y="237183"/>
                      <a:pt x="113202" y="237183"/>
                    </a:cubicBezTo>
                    <a:lnTo>
                      <a:pt x="52517" y="168434"/>
                    </a:lnTo>
                  </a:path>
                </a:pathLst>
              </a:custGeom>
              <a:solidFill>
                <a:srgbClr val="0091F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2" name="任意多边形: 形状 281">
                <a:extLst>
                  <a:ext uri="{FF2B5EF4-FFF2-40B4-BE49-F238E27FC236}">
                    <a16:creationId xmlns:a16="http://schemas.microsoft.com/office/drawing/2014/main" id="{02B16CDE-5EA5-4051-9FAE-5C6BA5C68AD3}"/>
                  </a:ext>
                </a:extLst>
              </p:cNvPr>
              <p:cNvSpPr/>
              <p:nvPr/>
            </p:nvSpPr>
            <p:spPr>
              <a:xfrm>
                <a:off x="-680765" y="9888371"/>
                <a:ext cx="93363" cy="274994"/>
              </a:xfrm>
              <a:custGeom>
                <a:avLst/>
                <a:gdLst>
                  <a:gd name="connsiteX0" fmla="*/ 78191 w 93362"/>
                  <a:gd name="connsiteY0" fmla="*/ 17187 h 274994"/>
                  <a:gd name="connsiteX1" fmla="*/ 17506 w 93362"/>
                  <a:gd name="connsiteY1" fmla="*/ 19479 h 274994"/>
                  <a:gd name="connsiteX2" fmla="*/ 22174 w 93362"/>
                  <a:gd name="connsiteY2" fmla="*/ 271557 h 274994"/>
                  <a:gd name="connsiteX3" fmla="*/ 82859 w 93362"/>
                  <a:gd name="connsiteY3" fmla="*/ 92810 h 274994"/>
                  <a:gd name="connsiteX4" fmla="*/ 85193 w 93362"/>
                  <a:gd name="connsiteY4" fmla="*/ 72186 h 274994"/>
                  <a:gd name="connsiteX5" fmla="*/ 78191 w 93362"/>
                  <a:gd name="connsiteY5" fmla="*/ 17187 h 27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3362" h="274994">
                    <a:moveTo>
                      <a:pt x="78191" y="17187"/>
                    </a:moveTo>
                    <a:lnTo>
                      <a:pt x="17506" y="19479"/>
                    </a:lnTo>
                    <a:lnTo>
                      <a:pt x="22174" y="271557"/>
                    </a:lnTo>
                    <a:lnTo>
                      <a:pt x="82859" y="92810"/>
                    </a:lnTo>
                    <a:cubicBezTo>
                      <a:pt x="85193" y="85936"/>
                      <a:pt x="85193" y="79060"/>
                      <a:pt x="85193" y="72186"/>
                    </a:cubicBezTo>
                    <a:lnTo>
                      <a:pt x="78191" y="17187"/>
                    </a:lnTo>
                    <a:close/>
                  </a:path>
                </a:pathLst>
              </a:custGeom>
              <a:solidFill>
                <a:srgbClr val="000F1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3" name="任意多边形: 形状 282">
                <a:extLst>
                  <a:ext uri="{FF2B5EF4-FFF2-40B4-BE49-F238E27FC236}">
                    <a16:creationId xmlns:a16="http://schemas.microsoft.com/office/drawing/2014/main" id="{AC6C0F8A-FFEE-4F43-B360-B94AA9D39A3B}"/>
                  </a:ext>
                </a:extLst>
              </p:cNvPr>
              <p:cNvSpPr/>
              <p:nvPr/>
            </p:nvSpPr>
            <p:spPr>
              <a:xfrm>
                <a:off x="-634083" y="9134428"/>
                <a:ext cx="1003649" cy="847899"/>
              </a:xfrm>
              <a:custGeom>
                <a:avLst/>
                <a:gdLst>
                  <a:gd name="connsiteX0" fmla="*/ 559010 w 1003649"/>
                  <a:gd name="connsiteY0" fmla="*/ 17187 h 847898"/>
                  <a:gd name="connsiteX1" fmla="*/ 680381 w 1003649"/>
                  <a:gd name="connsiteY1" fmla="*/ 546551 h 847898"/>
                  <a:gd name="connsiteX2" fmla="*/ 17506 w 1003649"/>
                  <a:gd name="connsiteY2" fmla="*/ 773422 h 847898"/>
                  <a:gd name="connsiteX3" fmla="*/ 38512 w 1003649"/>
                  <a:gd name="connsiteY3" fmla="*/ 844461 h 847898"/>
                  <a:gd name="connsiteX4" fmla="*/ 997814 w 1003649"/>
                  <a:gd name="connsiteY4" fmla="*/ 670299 h 847898"/>
                  <a:gd name="connsiteX5" fmla="*/ 997814 w 1003649"/>
                  <a:gd name="connsiteY5" fmla="*/ 470928 h 847898"/>
                  <a:gd name="connsiteX6" fmla="*/ 909120 w 1003649"/>
                  <a:gd name="connsiteY6" fmla="*/ 244058 h 847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3649" h="847898">
                    <a:moveTo>
                      <a:pt x="559010" y="17187"/>
                    </a:moveTo>
                    <a:lnTo>
                      <a:pt x="680381" y="546551"/>
                    </a:lnTo>
                    <a:cubicBezTo>
                      <a:pt x="680381" y="546551"/>
                      <a:pt x="374618" y="571759"/>
                      <a:pt x="17506" y="773422"/>
                    </a:cubicBezTo>
                    <a:lnTo>
                      <a:pt x="38512" y="844461"/>
                    </a:lnTo>
                    <a:lnTo>
                      <a:pt x="997814" y="670299"/>
                    </a:lnTo>
                    <a:lnTo>
                      <a:pt x="997814" y="470928"/>
                    </a:lnTo>
                    <a:lnTo>
                      <a:pt x="909120" y="244058"/>
                    </a:lnTo>
                  </a:path>
                </a:pathLst>
              </a:custGeom>
              <a:solidFill>
                <a:srgbClr val="00217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4" name="任意多边形: 形状 283">
                <a:extLst>
                  <a:ext uri="{FF2B5EF4-FFF2-40B4-BE49-F238E27FC236}">
                    <a16:creationId xmlns:a16="http://schemas.microsoft.com/office/drawing/2014/main" id="{3BA2DB0E-4CED-45DB-9EF3-C41C85862CA3}"/>
                  </a:ext>
                </a:extLst>
              </p:cNvPr>
              <p:cNvSpPr/>
              <p:nvPr/>
            </p:nvSpPr>
            <p:spPr>
              <a:xfrm>
                <a:off x="-92579" y="9116095"/>
                <a:ext cx="723561" cy="1420804"/>
              </a:xfrm>
              <a:custGeom>
                <a:avLst/>
                <a:gdLst>
                  <a:gd name="connsiteX0" fmla="*/ 17506 w 723561"/>
                  <a:gd name="connsiteY0" fmla="*/ 35520 h 1420803"/>
                  <a:gd name="connsiteX1" fmla="*/ 521664 w 723561"/>
                  <a:gd name="connsiteY1" fmla="*/ 686340 h 1420803"/>
                  <a:gd name="connsiteX2" fmla="*/ 285923 w 723561"/>
                  <a:gd name="connsiteY2" fmla="*/ 1378409 h 1420803"/>
                  <a:gd name="connsiteX3" fmla="*/ 341941 w 723561"/>
                  <a:gd name="connsiteY3" fmla="*/ 1408200 h 1420803"/>
                  <a:gd name="connsiteX4" fmla="*/ 717726 w 723561"/>
                  <a:gd name="connsiteY4" fmla="*/ 690923 h 1420803"/>
                  <a:gd name="connsiteX5" fmla="*/ 535668 w 723561"/>
                  <a:gd name="connsiteY5" fmla="*/ 17187 h 1420803"/>
                  <a:gd name="connsiteX6" fmla="*/ 17506 w 723561"/>
                  <a:gd name="connsiteY6" fmla="*/ 35520 h 142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3561" h="1420803">
                    <a:moveTo>
                      <a:pt x="17506" y="35520"/>
                    </a:moveTo>
                    <a:cubicBezTo>
                      <a:pt x="17506" y="35520"/>
                      <a:pt x="229905" y="420512"/>
                      <a:pt x="521664" y="686340"/>
                    </a:cubicBezTo>
                    <a:cubicBezTo>
                      <a:pt x="521664" y="686340"/>
                      <a:pt x="297594" y="977375"/>
                      <a:pt x="285923" y="1378409"/>
                    </a:cubicBezTo>
                    <a:lnTo>
                      <a:pt x="341941" y="1408200"/>
                    </a:lnTo>
                    <a:lnTo>
                      <a:pt x="717726" y="690923"/>
                    </a:lnTo>
                    <a:lnTo>
                      <a:pt x="535668" y="17187"/>
                    </a:lnTo>
                    <a:lnTo>
                      <a:pt x="17506" y="35520"/>
                    </a:lnTo>
                    <a:close/>
                  </a:path>
                </a:pathLst>
              </a:custGeom>
              <a:solidFill>
                <a:srgbClr val="0035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5" name="任意多边形: 形状 284">
                <a:extLst>
                  <a:ext uri="{FF2B5EF4-FFF2-40B4-BE49-F238E27FC236}">
                    <a16:creationId xmlns:a16="http://schemas.microsoft.com/office/drawing/2014/main" id="{659AEC85-8A6C-4EAC-B5CB-6E0B534CAEBA}"/>
                  </a:ext>
                </a:extLst>
              </p:cNvPr>
              <p:cNvSpPr/>
              <p:nvPr/>
            </p:nvSpPr>
            <p:spPr>
              <a:xfrm>
                <a:off x="-34228" y="8226444"/>
                <a:ext cx="630198" cy="756234"/>
              </a:xfrm>
              <a:custGeom>
                <a:avLst/>
                <a:gdLst>
                  <a:gd name="connsiteX0" fmla="*/ 584684 w 630198"/>
                  <a:gd name="connsiteY0" fmla="*/ 737258 h 756234"/>
                  <a:gd name="connsiteX1" fmla="*/ 547339 w 630198"/>
                  <a:gd name="connsiteY1" fmla="*/ 421015 h 756234"/>
                  <a:gd name="connsiteX2" fmla="*/ 617361 w 630198"/>
                  <a:gd name="connsiteY2" fmla="*/ 366016 h 756234"/>
                  <a:gd name="connsiteX3" fmla="*/ 596354 w 630198"/>
                  <a:gd name="connsiteY3" fmla="*/ 207894 h 756234"/>
                  <a:gd name="connsiteX4" fmla="*/ 533334 w 630198"/>
                  <a:gd name="connsiteY4" fmla="*/ 68105 h 756234"/>
                  <a:gd name="connsiteX5" fmla="*/ 302261 w 630198"/>
                  <a:gd name="connsiteY5" fmla="*/ 26856 h 756234"/>
                  <a:gd name="connsiteX6" fmla="*/ 17506 w 630198"/>
                  <a:gd name="connsiteY6" fmla="*/ 606636 h 756234"/>
                  <a:gd name="connsiteX7" fmla="*/ 584684 w 630198"/>
                  <a:gd name="connsiteY7" fmla="*/ 737258 h 756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30198" h="756234">
                    <a:moveTo>
                      <a:pt x="584684" y="737258"/>
                    </a:moveTo>
                    <a:cubicBezTo>
                      <a:pt x="584684" y="737258"/>
                      <a:pt x="509993" y="567678"/>
                      <a:pt x="547339" y="421015"/>
                    </a:cubicBezTo>
                    <a:cubicBezTo>
                      <a:pt x="573014" y="402682"/>
                      <a:pt x="605690" y="384349"/>
                      <a:pt x="617361" y="366016"/>
                    </a:cubicBezTo>
                    <a:cubicBezTo>
                      <a:pt x="612693" y="292684"/>
                      <a:pt x="608025" y="251435"/>
                      <a:pt x="596354" y="207894"/>
                    </a:cubicBezTo>
                    <a:cubicBezTo>
                      <a:pt x="573014" y="120813"/>
                      <a:pt x="554341" y="65814"/>
                      <a:pt x="533334" y="68105"/>
                    </a:cubicBezTo>
                    <a:cubicBezTo>
                      <a:pt x="449308" y="36023"/>
                      <a:pt x="418965" y="-643"/>
                      <a:pt x="302261" y="26856"/>
                    </a:cubicBezTo>
                    <a:cubicBezTo>
                      <a:pt x="183224" y="54356"/>
                      <a:pt x="80525" y="292684"/>
                      <a:pt x="17506" y="606636"/>
                    </a:cubicBezTo>
                    <a:cubicBezTo>
                      <a:pt x="211233" y="783090"/>
                      <a:pt x="584684" y="737258"/>
                      <a:pt x="584684" y="737258"/>
                    </a:cubicBezTo>
                    <a:close/>
                  </a:path>
                </a:pathLst>
              </a:custGeom>
              <a:solidFill>
                <a:srgbClr val="3BF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6" name="任意多边形: 形状 285">
                <a:extLst>
                  <a:ext uri="{FF2B5EF4-FFF2-40B4-BE49-F238E27FC236}">
                    <a16:creationId xmlns:a16="http://schemas.microsoft.com/office/drawing/2014/main" id="{DF84C9DC-D804-4F99-A0CC-29B79160ECB7}"/>
                  </a:ext>
                </a:extLst>
              </p:cNvPr>
              <p:cNvSpPr/>
              <p:nvPr/>
            </p:nvSpPr>
            <p:spPr>
              <a:xfrm>
                <a:off x="262199" y="7855023"/>
                <a:ext cx="373451" cy="458324"/>
              </a:xfrm>
              <a:custGeom>
                <a:avLst/>
                <a:gdLst>
                  <a:gd name="connsiteX0" fmla="*/ 89862 w 373450"/>
                  <a:gd name="connsiteY0" fmla="*/ 361611 h 458323"/>
                  <a:gd name="connsiteX1" fmla="*/ 17506 w 373450"/>
                  <a:gd name="connsiteY1" fmla="*/ 418902 h 458323"/>
                  <a:gd name="connsiteX2" fmla="*/ 17506 w 373450"/>
                  <a:gd name="connsiteY2" fmla="*/ 173698 h 458323"/>
                  <a:gd name="connsiteX3" fmla="*/ 180890 w 373450"/>
                  <a:gd name="connsiteY3" fmla="*/ 17868 h 458323"/>
                  <a:gd name="connsiteX4" fmla="*/ 372284 w 373450"/>
                  <a:gd name="connsiteY4" fmla="*/ 185157 h 458323"/>
                  <a:gd name="connsiteX5" fmla="*/ 257915 w 373450"/>
                  <a:gd name="connsiteY5" fmla="*/ 457859 h 458323"/>
                  <a:gd name="connsiteX6" fmla="*/ 243910 w 373450"/>
                  <a:gd name="connsiteY6" fmla="*/ 441818 h 458323"/>
                  <a:gd name="connsiteX7" fmla="*/ 206565 w 373450"/>
                  <a:gd name="connsiteY7" fmla="*/ 430360 h 458323"/>
                  <a:gd name="connsiteX8" fmla="*/ 157550 w 373450"/>
                  <a:gd name="connsiteY8" fmla="*/ 334112 h 458323"/>
                  <a:gd name="connsiteX9" fmla="*/ 150548 w 373450"/>
                  <a:gd name="connsiteY9" fmla="*/ 391402 h 45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3450" h="458323">
                    <a:moveTo>
                      <a:pt x="89862" y="361611"/>
                    </a:moveTo>
                    <a:lnTo>
                      <a:pt x="17506" y="418902"/>
                    </a:lnTo>
                    <a:lnTo>
                      <a:pt x="17506" y="173698"/>
                    </a:lnTo>
                    <a:cubicBezTo>
                      <a:pt x="17506" y="173698"/>
                      <a:pt x="19840" y="29326"/>
                      <a:pt x="180890" y="17868"/>
                    </a:cubicBezTo>
                    <a:cubicBezTo>
                      <a:pt x="311598" y="8702"/>
                      <a:pt x="369950" y="93492"/>
                      <a:pt x="372284" y="185157"/>
                    </a:cubicBezTo>
                    <a:cubicBezTo>
                      <a:pt x="376952" y="398277"/>
                      <a:pt x="257915" y="457859"/>
                      <a:pt x="257915" y="457859"/>
                    </a:cubicBezTo>
                    <a:lnTo>
                      <a:pt x="243910" y="441818"/>
                    </a:lnTo>
                    <a:lnTo>
                      <a:pt x="206565" y="430360"/>
                    </a:lnTo>
                    <a:lnTo>
                      <a:pt x="157550" y="334112"/>
                    </a:lnTo>
                    <a:lnTo>
                      <a:pt x="150548" y="391402"/>
                    </a:lnTo>
                  </a:path>
                </a:pathLst>
              </a:custGeom>
              <a:solidFill>
                <a:srgbClr val="13163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7" name="任意多边形: 形状 286">
                <a:extLst>
                  <a:ext uri="{FF2B5EF4-FFF2-40B4-BE49-F238E27FC236}">
                    <a16:creationId xmlns:a16="http://schemas.microsoft.com/office/drawing/2014/main" id="{77BBCCA5-A40C-440D-A07E-304571106DB5}"/>
                  </a:ext>
                </a:extLst>
              </p:cNvPr>
              <p:cNvSpPr/>
              <p:nvPr/>
            </p:nvSpPr>
            <p:spPr>
              <a:xfrm>
                <a:off x="563293" y="8009243"/>
                <a:ext cx="70022" cy="114581"/>
              </a:xfrm>
              <a:custGeom>
                <a:avLst/>
                <a:gdLst>
                  <a:gd name="connsiteX0" fmla="*/ 29176 w 70022"/>
                  <a:gd name="connsiteY0" fmla="*/ 17187 h 114580"/>
                  <a:gd name="connsiteX1" fmla="*/ 57185 w 70022"/>
                  <a:gd name="connsiteY1" fmla="*/ 99685 h 114580"/>
                  <a:gd name="connsiteX2" fmla="*/ 17506 w 70022"/>
                  <a:gd name="connsiteY2" fmla="*/ 99685 h 114580"/>
                  <a:gd name="connsiteX3" fmla="*/ 29176 w 70022"/>
                  <a:gd name="connsiteY3" fmla="*/ 17187 h 11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022" h="114580">
                    <a:moveTo>
                      <a:pt x="29176" y="17187"/>
                    </a:moveTo>
                    <a:cubicBezTo>
                      <a:pt x="29176" y="17187"/>
                      <a:pt x="54851" y="63020"/>
                      <a:pt x="57185" y="99685"/>
                    </a:cubicBezTo>
                    <a:lnTo>
                      <a:pt x="17506" y="99685"/>
                    </a:lnTo>
                    <a:lnTo>
                      <a:pt x="29176" y="17187"/>
                    </a:lnTo>
                    <a:close/>
                  </a:path>
                </a:pathLst>
              </a:custGeom>
              <a:solidFill>
                <a:srgbClr val="FF907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8" name="任意多边形: 形状 287">
                <a:extLst>
                  <a:ext uri="{FF2B5EF4-FFF2-40B4-BE49-F238E27FC236}">
                    <a16:creationId xmlns:a16="http://schemas.microsoft.com/office/drawing/2014/main" id="{28D5A0F6-8647-4420-B75F-043F6B9E7317}"/>
                  </a:ext>
                </a:extLst>
              </p:cNvPr>
              <p:cNvSpPr/>
              <p:nvPr/>
            </p:nvSpPr>
            <p:spPr>
              <a:xfrm>
                <a:off x="283205" y="7951953"/>
                <a:ext cx="326770" cy="412491"/>
              </a:xfrm>
              <a:custGeom>
                <a:avLst/>
                <a:gdLst>
                  <a:gd name="connsiteX0" fmla="*/ 194895 w 326769"/>
                  <a:gd name="connsiteY0" fmla="*/ 271557 h 412491"/>
                  <a:gd name="connsiteX1" fmla="*/ 302262 w 326769"/>
                  <a:gd name="connsiteY1" fmla="*/ 269265 h 412491"/>
                  <a:gd name="connsiteX2" fmla="*/ 309264 w 326769"/>
                  <a:gd name="connsiteY2" fmla="*/ 216558 h 412491"/>
                  <a:gd name="connsiteX3" fmla="*/ 255581 w 326769"/>
                  <a:gd name="connsiteY3" fmla="*/ 189059 h 412491"/>
                  <a:gd name="connsiteX4" fmla="*/ 311598 w 326769"/>
                  <a:gd name="connsiteY4" fmla="*/ 189059 h 412491"/>
                  <a:gd name="connsiteX5" fmla="*/ 306931 w 326769"/>
                  <a:gd name="connsiteY5" fmla="*/ 33228 h 412491"/>
                  <a:gd name="connsiteX6" fmla="*/ 299928 w 326769"/>
                  <a:gd name="connsiteY6" fmla="*/ 17187 h 412491"/>
                  <a:gd name="connsiteX7" fmla="*/ 162218 w 326769"/>
                  <a:gd name="connsiteY7" fmla="*/ 51561 h 412491"/>
                  <a:gd name="connsiteX8" fmla="*/ 113202 w 326769"/>
                  <a:gd name="connsiteY8" fmla="*/ 108852 h 412491"/>
                  <a:gd name="connsiteX9" fmla="*/ 50183 w 326769"/>
                  <a:gd name="connsiteY9" fmla="*/ 253224 h 412491"/>
                  <a:gd name="connsiteX10" fmla="*/ 17506 w 326769"/>
                  <a:gd name="connsiteY10" fmla="*/ 312806 h 412491"/>
                  <a:gd name="connsiteX11" fmla="*/ 134209 w 326769"/>
                  <a:gd name="connsiteY11" fmla="*/ 404471 h 412491"/>
                  <a:gd name="connsiteX12" fmla="*/ 197229 w 326769"/>
                  <a:gd name="connsiteY12" fmla="*/ 395304 h 412491"/>
                  <a:gd name="connsiteX13" fmla="*/ 194895 w 326769"/>
                  <a:gd name="connsiteY13" fmla="*/ 381554 h 412491"/>
                  <a:gd name="connsiteX14" fmla="*/ 194895 w 326769"/>
                  <a:gd name="connsiteY14" fmla="*/ 310514 h 412491"/>
                  <a:gd name="connsiteX15" fmla="*/ 194895 w 326769"/>
                  <a:gd name="connsiteY15" fmla="*/ 271557 h 41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26769" h="412491">
                    <a:moveTo>
                      <a:pt x="194895" y="271557"/>
                    </a:moveTo>
                    <a:lnTo>
                      <a:pt x="302262" y="269265"/>
                    </a:lnTo>
                    <a:cubicBezTo>
                      <a:pt x="304596" y="237182"/>
                      <a:pt x="306931" y="232599"/>
                      <a:pt x="309264" y="216558"/>
                    </a:cubicBezTo>
                    <a:cubicBezTo>
                      <a:pt x="269585" y="218849"/>
                      <a:pt x="255581" y="189059"/>
                      <a:pt x="255581" y="189059"/>
                    </a:cubicBezTo>
                    <a:lnTo>
                      <a:pt x="311598" y="189059"/>
                    </a:lnTo>
                    <a:cubicBezTo>
                      <a:pt x="325603" y="63020"/>
                      <a:pt x="306931" y="33228"/>
                      <a:pt x="306931" y="33228"/>
                    </a:cubicBezTo>
                    <a:lnTo>
                      <a:pt x="299928" y="17187"/>
                    </a:lnTo>
                    <a:cubicBezTo>
                      <a:pt x="260249" y="92810"/>
                      <a:pt x="162218" y="51561"/>
                      <a:pt x="162218" y="51561"/>
                    </a:cubicBezTo>
                    <a:cubicBezTo>
                      <a:pt x="164552" y="106560"/>
                      <a:pt x="113202" y="108852"/>
                      <a:pt x="113202" y="108852"/>
                    </a:cubicBezTo>
                    <a:cubicBezTo>
                      <a:pt x="127207" y="223433"/>
                      <a:pt x="50183" y="253224"/>
                      <a:pt x="50183" y="253224"/>
                    </a:cubicBezTo>
                    <a:lnTo>
                      <a:pt x="17506" y="312806"/>
                    </a:lnTo>
                    <a:lnTo>
                      <a:pt x="134209" y="404471"/>
                    </a:lnTo>
                    <a:lnTo>
                      <a:pt x="197229" y="395304"/>
                    </a:lnTo>
                    <a:lnTo>
                      <a:pt x="194895" y="381554"/>
                    </a:lnTo>
                    <a:lnTo>
                      <a:pt x="194895" y="310514"/>
                    </a:lnTo>
                    <a:lnTo>
                      <a:pt x="194895" y="271557"/>
                    </a:lnTo>
                    <a:close/>
                  </a:path>
                </a:pathLst>
              </a:custGeom>
              <a:solidFill>
                <a:srgbClr val="FFCD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9" name="任意多边形: 形状 288">
                <a:extLst>
                  <a:ext uri="{FF2B5EF4-FFF2-40B4-BE49-F238E27FC236}">
                    <a16:creationId xmlns:a16="http://schemas.microsoft.com/office/drawing/2014/main" id="{92592C29-E9B0-4AA1-AF18-AFA87C6BC2C0}"/>
                  </a:ext>
                </a:extLst>
              </p:cNvPr>
              <p:cNvSpPr/>
              <p:nvPr/>
            </p:nvSpPr>
            <p:spPr>
              <a:xfrm>
                <a:off x="283205" y="8199447"/>
                <a:ext cx="46681" cy="45832"/>
              </a:xfrm>
              <a:custGeom>
                <a:avLst/>
                <a:gdLst>
                  <a:gd name="connsiteX0" fmla="*/ 50183 w 46681"/>
                  <a:gd name="connsiteY0" fmla="*/ 33229 h 45832"/>
                  <a:gd name="connsiteX1" fmla="*/ 33844 w 46681"/>
                  <a:gd name="connsiteY1" fmla="*/ 49270 h 45832"/>
                  <a:gd name="connsiteX2" fmla="*/ 17506 w 46681"/>
                  <a:gd name="connsiteY2" fmla="*/ 33229 h 45832"/>
                  <a:gd name="connsiteX3" fmla="*/ 33844 w 46681"/>
                  <a:gd name="connsiteY3" fmla="*/ 17187 h 45832"/>
                  <a:gd name="connsiteX4" fmla="*/ 50183 w 46681"/>
                  <a:gd name="connsiteY4" fmla="*/ 33229 h 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1" h="45832">
                    <a:moveTo>
                      <a:pt x="50183" y="33229"/>
                    </a:moveTo>
                    <a:cubicBezTo>
                      <a:pt x="50183" y="42395"/>
                      <a:pt x="43180" y="49270"/>
                      <a:pt x="33844" y="49270"/>
                    </a:cubicBezTo>
                    <a:cubicBezTo>
                      <a:pt x="24508" y="49270"/>
                      <a:pt x="17506" y="42395"/>
                      <a:pt x="17506" y="33229"/>
                    </a:cubicBezTo>
                    <a:cubicBezTo>
                      <a:pt x="17506" y="24062"/>
                      <a:pt x="24508" y="17187"/>
                      <a:pt x="33844" y="17187"/>
                    </a:cubicBezTo>
                    <a:cubicBezTo>
                      <a:pt x="43180" y="17187"/>
                      <a:pt x="50183" y="24062"/>
                      <a:pt x="50183" y="33229"/>
                    </a:cubicBezTo>
                    <a:close/>
                  </a:path>
                </a:pathLst>
              </a:custGeom>
              <a:solidFill>
                <a:srgbClr val="13163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0" name="任意多边形: 形状 289">
                <a:extLst>
                  <a:ext uri="{FF2B5EF4-FFF2-40B4-BE49-F238E27FC236}">
                    <a16:creationId xmlns:a16="http://schemas.microsoft.com/office/drawing/2014/main" id="{389E11A0-4437-4FF1-AA6B-375B17F5D8D8}"/>
                  </a:ext>
                </a:extLst>
              </p:cNvPr>
              <p:cNvSpPr/>
              <p:nvPr/>
            </p:nvSpPr>
            <p:spPr>
              <a:xfrm>
                <a:off x="360230" y="8311737"/>
                <a:ext cx="140044" cy="91665"/>
              </a:xfrm>
              <a:custGeom>
                <a:avLst/>
                <a:gdLst>
                  <a:gd name="connsiteX0" fmla="*/ 17506 w 140044"/>
                  <a:gd name="connsiteY0" fmla="*/ 42395 h 91664"/>
                  <a:gd name="connsiteX1" fmla="*/ 66521 w 140044"/>
                  <a:gd name="connsiteY1" fmla="*/ 76769 h 91664"/>
                  <a:gd name="connsiteX2" fmla="*/ 113202 w 140044"/>
                  <a:gd name="connsiteY2" fmla="*/ 65311 h 91664"/>
                  <a:gd name="connsiteX3" fmla="*/ 131875 w 140044"/>
                  <a:gd name="connsiteY3" fmla="*/ 19479 h 91664"/>
                  <a:gd name="connsiteX4" fmla="*/ 80525 w 140044"/>
                  <a:gd name="connsiteY4" fmla="*/ 17187 h 91664"/>
                  <a:gd name="connsiteX5" fmla="*/ 17506 w 140044"/>
                  <a:gd name="connsiteY5" fmla="*/ 42395 h 91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044" h="91664">
                    <a:moveTo>
                      <a:pt x="17506" y="42395"/>
                    </a:moveTo>
                    <a:lnTo>
                      <a:pt x="66521" y="76769"/>
                    </a:lnTo>
                    <a:cubicBezTo>
                      <a:pt x="82859" y="88227"/>
                      <a:pt x="103866" y="81353"/>
                      <a:pt x="113202" y="65311"/>
                    </a:cubicBezTo>
                    <a:lnTo>
                      <a:pt x="131875" y="19479"/>
                    </a:lnTo>
                    <a:lnTo>
                      <a:pt x="80525" y="17187"/>
                    </a:lnTo>
                    <a:lnTo>
                      <a:pt x="17506" y="42395"/>
                    </a:lnTo>
                    <a:close/>
                  </a:path>
                </a:pathLst>
              </a:custGeom>
              <a:solidFill>
                <a:srgbClr val="003C9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1" name="任意多边形: 形状 290">
                <a:extLst>
                  <a:ext uri="{FF2B5EF4-FFF2-40B4-BE49-F238E27FC236}">
                    <a16:creationId xmlns:a16="http://schemas.microsoft.com/office/drawing/2014/main" id="{C87C3B4A-28E8-4384-8FD0-37E7E4F8DF60}"/>
                  </a:ext>
                </a:extLst>
              </p:cNvPr>
              <p:cNvSpPr/>
              <p:nvPr/>
            </p:nvSpPr>
            <p:spPr>
              <a:xfrm>
                <a:off x="250528" y="8206322"/>
                <a:ext cx="186725" cy="183329"/>
              </a:xfrm>
              <a:custGeom>
                <a:avLst/>
                <a:gdLst>
                  <a:gd name="connsiteX0" fmla="*/ 190226 w 186725"/>
                  <a:gd name="connsiteY0" fmla="*/ 120310 h 183329"/>
                  <a:gd name="connsiteX1" fmla="*/ 127207 w 186725"/>
                  <a:gd name="connsiteY1" fmla="*/ 182184 h 183329"/>
                  <a:gd name="connsiteX2" fmla="*/ 17506 w 186725"/>
                  <a:gd name="connsiteY2" fmla="*/ 46978 h 183329"/>
                  <a:gd name="connsiteX3" fmla="*/ 45515 w 186725"/>
                  <a:gd name="connsiteY3" fmla="*/ 17187 h 183329"/>
                  <a:gd name="connsiteX4" fmla="*/ 190226 w 186725"/>
                  <a:gd name="connsiteY4" fmla="*/ 120310 h 183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725" h="183329">
                    <a:moveTo>
                      <a:pt x="190226" y="120310"/>
                    </a:moveTo>
                    <a:lnTo>
                      <a:pt x="127207" y="182184"/>
                    </a:lnTo>
                    <a:cubicBezTo>
                      <a:pt x="127207" y="182184"/>
                      <a:pt x="17506" y="131768"/>
                      <a:pt x="17506" y="46978"/>
                    </a:cubicBezTo>
                    <a:lnTo>
                      <a:pt x="45515" y="17187"/>
                    </a:lnTo>
                    <a:cubicBezTo>
                      <a:pt x="47849" y="17187"/>
                      <a:pt x="106201" y="95102"/>
                      <a:pt x="190226" y="120310"/>
                    </a:cubicBezTo>
                    <a:close/>
                  </a:path>
                </a:pathLst>
              </a:custGeom>
              <a:solidFill>
                <a:srgbClr val="14A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2" name="任意多边形: 形状 291">
                <a:extLst>
                  <a:ext uri="{FF2B5EF4-FFF2-40B4-BE49-F238E27FC236}">
                    <a16:creationId xmlns:a16="http://schemas.microsoft.com/office/drawing/2014/main" id="{74E5578D-4655-41D8-81AE-D336600588E2}"/>
                  </a:ext>
                </a:extLst>
              </p:cNvPr>
              <p:cNvSpPr/>
              <p:nvPr/>
            </p:nvSpPr>
            <p:spPr>
              <a:xfrm>
                <a:off x="423249" y="8268196"/>
                <a:ext cx="93363" cy="114581"/>
              </a:xfrm>
              <a:custGeom>
                <a:avLst/>
                <a:gdLst>
                  <a:gd name="connsiteX0" fmla="*/ 17506 w 93362"/>
                  <a:gd name="connsiteY0" fmla="*/ 58436 h 114580"/>
                  <a:gd name="connsiteX1" fmla="*/ 75857 w 93362"/>
                  <a:gd name="connsiteY1" fmla="*/ 101977 h 114580"/>
                  <a:gd name="connsiteX2" fmla="*/ 54851 w 93362"/>
                  <a:gd name="connsiteY2" fmla="*/ 17187 h 114580"/>
                  <a:gd name="connsiteX3" fmla="*/ 17506 w 93362"/>
                  <a:gd name="connsiteY3" fmla="*/ 58436 h 11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362" h="114580">
                    <a:moveTo>
                      <a:pt x="17506" y="58436"/>
                    </a:moveTo>
                    <a:lnTo>
                      <a:pt x="75857" y="101977"/>
                    </a:lnTo>
                    <a:cubicBezTo>
                      <a:pt x="75857" y="101977"/>
                      <a:pt x="85194" y="63020"/>
                      <a:pt x="54851" y="17187"/>
                    </a:cubicBezTo>
                    <a:lnTo>
                      <a:pt x="17506" y="58436"/>
                    </a:lnTo>
                    <a:close/>
                  </a:path>
                </a:pathLst>
              </a:custGeom>
              <a:solidFill>
                <a:srgbClr val="14A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3" name="任意多边形: 形状 292">
                <a:extLst>
                  <a:ext uri="{FF2B5EF4-FFF2-40B4-BE49-F238E27FC236}">
                    <a16:creationId xmlns:a16="http://schemas.microsoft.com/office/drawing/2014/main" id="{7DC541BC-CB50-4461-B32B-B4F74CC1DAF6}"/>
                  </a:ext>
                </a:extLst>
              </p:cNvPr>
              <p:cNvSpPr/>
              <p:nvPr/>
            </p:nvSpPr>
            <p:spPr>
              <a:xfrm>
                <a:off x="-506850" y="7852177"/>
                <a:ext cx="1003649" cy="1099977"/>
              </a:xfrm>
              <a:custGeom>
                <a:avLst/>
                <a:gdLst>
                  <a:gd name="connsiteX0" fmla="*/ 443446 w 1003649"/>
                  <a:gd name="connsiteY0" fmla="*/ 1086317 h 1099976"/>
                  <a:gd name="connsiteX1" fmla="*/ 25648 w 1003649"/>
                  <a:gd name="connsiteY1" fmla="*/ 618827 h 1099976"/>
                  <a:gd name="connsiteX2" fmla="*/ 688524 w 1003649"/>
                  <a:gd name="connsiteY2" fmla="*/ 220086 h 1099976"/>
                  <a:gd name="connsiteX3" fmla="*/ 991952 w 1003649"/>
                  <a:gd name="connsiteY3" fmla="*/ 18423 h 1099976"/>
                  <a:gd name="connsiteX4" fmla="*/ 870581 w 1003649"/>
                  <a:gd name="connsiteY4" fmla="*/ 311751 h 1099976"/>
                  <a:gd name="connsiteX5" fmla="*/ 777218 w 1003649"/>
                  <a:gd name="connsiteY5" fmla="*/ 444664 h 1099976"/>
                  <a:gd name="connsiteX6" fmla="*/ 658180 w 1003649"/>
                  <a:gd name="connsiteY6" fmla="*/ 607369 h 1099976"/>
                  <a:gd name="connsiteX7" fmla="*/ 443446 w 1003649"/>
                  <a:gd name="connsiteY7" fmla="*/ 1086317 h 109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3649" h="1099976">
                    <a:moveTo>
                      <a:pt x="443446" y="1086317"/>
                    </a:moveTo>
                    <a:cubicBezTo>
                      <a:pt x="443446" y="1086317"/>
                      <a:pt x="-51376" y="1019861"/>
                      <a:pt x="25648" y="618827"/>
                    </a:cubicBezTo>
                    <a:cubicBezTo>
                      <a:pt x="86333" y="302584"/>
                      <a:pt x="490128" y="380499"/>
                      <a:pt x="688524" y="220086"/>
                    </a:cubicBezTo>
                    <a:cubicBezTo>
                      <a:pt x="826233" y="107796"/>
                      <a:pt x="828568" y="4673"/>
                      <a:pt x="991952" y="18423"/>
                    </a:cubicBezTo>
                    <a:cubicBezTo>
                      <a:pt x="842571" y="107796"/>
                      <a:pt x="870581" y="311751"/>
                      <a:pt x="870581" y="311751"/>
                    </a:cubicBezTo>
                    <a:lnTo>
                      <a:pt x="777218" y="444664"/>
                    </a:lnTo>
                    <a:cubicBezTo>
                      <a:pt x="777218" y="444664"/>
                      <a:pt x="777218" y="527163"/>
                      <a:pt x="658180" y="607369"/>
                    </a:cubicBezTo>
                    <a:cubicBezTo>
                      <a:pt x="571820" y="666951"/>
                      <a:pt x="443446" y="1086317"/>
                      <a:pt x="443446" y="1086317"/>
                    </a:cubicBezTo>
                    <a:close/>
                  </a:path>
                </a:pathLst>
              </a:custGeom>
              <a:solidFill>
                <a:srgbClr val="13163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4" name="任意多边形: 形状 293">
                <a:extLst>
                  <a:ext uri="{FF2B5EF4-FFF2-40B4-BE49-F238E27FC236}">
                    <a16:creationId xmlns:a16="http://schemas.microsoft.com/office/drawing/2014/main" id="{DD7CF6DB-0B89-441A-9AA8-EE1DA1DDE1FB}"/>
                  </a:ext>
                </a:extLst>
              </p:cNvPr>
              <p:cNvSpPr/>
              <p:nvPr/>
            </p:nvSpPr>
            <p:spPr>
              <a:xfrm>
                <a:off x="-31894" y="9391089"/>
                <a:ext cx="560176" cy="114581"/>
              </a:xfrm>
              <a:custGeom>
                <a:avLst/>
                <a:gdLst>
                  <a:gd name="connsiteX0" fmla="*/ 561344 w 560176"/>
                  <a:gd name="connsiteY0" fmla="*/ 63020 h 114580"/>
                  <a:gd name="connsiteX1" fmla="*/ 38513 w 560176"/>
                  <a:gd name="connsiteY1" fmla="*/ 118019 h 114580"/>
                  <a:gd name="connsiteX2" fmla="*/ 17506 w 560176"/>
                  <a:gd name="connsiteY2" fmla="*/ 17187 h 11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0176" h="114580">
                    <a:moveTo>
                      <a:pt x="561344" y="63020"/>
                    </a:moveTo>
                    <a:lnTo>
                      <a:pt x="38513" y="118019"/>
                    </a:lnTo>
                    <a:lnTo>
                      <a:pt x="17506" y="17187"/>
                    </a:lnTo>
                  </a:path>
                </a:pathLst>
              </a:custGeom>
              <a:solidFill>
                <a:srgbClr val="001F5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5" name="任意多边形: 形状 294">
                <a:extLst>
                  <a:ext uri="{FF2B5EF4-FFF2-40B4-BE49-F238E27FC236}">
                    <a16:creationId xmlns:a16="http://schemas.microsoft.com/office/drawing/2014/main" id="{06649295-2705-481F-8204-C34731F3353B}"/>
                  </a:ext>
                </a:extLst>
              </p:cNvPr>
              <p:cNvSpPr/>
              <p:nvPr/>
            </p:nvSpPr>
            <p:spPr>
              <a:xfrm>
                <a:off x="-108918" y="8593606"/>
                <a:ext cx="886946" cy="870815"/>
              </a:xfrm>
              <a:custGeom>
                <a:avLst/>
                <a:gdLst>
                  <a:gd name="connsiteX0" fmla="*/ 743401 w 886945"/>
                  <a:gd name="connsiteY0" fmla="*/ 853628 h 870815"/>
                  <a:gd name="connsiteX1" fmla="*/ 143545 w 886945"/>
                  <a:gd name="connsiteY1" fmla="*/ 853628 h 870815"/>
                  <a:gd name="connsiteX2" fmla="*/ 17506 w 886945"/>
                  <a:gd name="connsiteY2" fmla="*/ 729880 h 870815"/>
                  <a:gd name="connsiteX3" fmla="*/ 17506 w 886945"/>
                  <a:gd name="connsiteY3" fmla="*/ 140934 h 870815"/>
                  <a:gd name="connsiteX4" fmla="*/ 143545 w 886945"/>
                  <a:gd name="connsiteY4" fmla="*/ 17187 h 870815"/>
                  <a:gd name="connsiteX5" fmla="*/ 743401 w 886945"/>
                  <a:gd name="connsiteY5" fmla="*/ 17187 h 870815"/>
                  <a:gd name="connsiteX6" fmla="*/ 869440 w 886945"/>
                  <a:gd name="connsiteY6" fmla="*/ 140934 h 870815"/>
                  <a:gd name="connsiteX7" fmla="*/ 869440 w 886945"/>
                  <a:gd name="connsiteY7" fmla="*/ 729880 h 870815"/>
                  <a:gd name="connsiteX8" fmla="*/ 743401 w 886945"/>
                  <a:gd name="connsiteY8" fmla="*/ 853628 h 870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6945" h="870815">
                    <a:moveTo>
                      <a:pt x="743401" y="853628"/>
                    </a:moveTo>
                    <a:lnTo>
                      <a:pt x="143545" y="853628"/>
                    </a:lnTo>
                    <a:cubicBezTo>
                      <a:pt x="73523" y="853628"/>
                      <a:pt x="17506" y="798629"/>
                      <a:pt x="17506" y="729880"/>
                    </a:cubicBezTo>
                    <a:lnTo>
                      <a:pt x="17506" y="140934"/>
                    </a:lnTo>
                    <a:cubicBezTo>
                      <a:pt x="17506" y="72186"/>
                      <a:pt x="73523" y="17187"/>
                      <a:pt x="143545" y="17187"/>
                    </a:cubicBezTo>
                    <a:lnTo>
                      <a:pt x="743401" y="17187"/>
                    </a:lnTo>
                    <a:cubicBezTo>
                      <a:pt x="813423" y="17187"/>
                      <a:pt x="869440" y="72186"/>
                      <a:pt x="869440" y="140934"/>
                    </a:cubicBezTo>
                    <a:lnTo>
                      <a:pt x="869440" y="729880"/>
                    </a:lnTo>
                    <a:cubicBezTo>
                      <a:pt x="867106" y="798629"/>
                      <a:pt x="811089" y="853628"/>
                      <a:pt x="743401" y="8536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6" name="任意多边形: 形状 295">
                <a:extLst>
                  <a:ext uri="{FF2B5EF4-FFF2-40B4-BE49-F238E27FC236}">
                    <a16:creationId xmlns:a16="http://schemas.microsoft.com/office/drawing/2014/main" id="{7C2D3596-6253-42BD-8F73-CD8E3099DD1C}"/>
                  </a:ext>
                </a:extLst>
              </p:cNvPr>
              <p:cNvSpPr/>
              <p:nvPr/>
            </p:nvSpPr>
            <p:spPr>
              <a:xfrm>
                <a:off x="-8553" y="8790685"/>
                <a:ext cx="676880" cy="504156"/>
              </a:xfrm>
              <a:custGeom>
                <a:avLst/>
                <a:gdLst>
                  <a:gd name="connsiteX0" fmla="*/ 666377 w 676879"/>
                  <a:gd name="connsiteY0" fmla="*/ 195933 h 504156"/>
                  <a:gd name="connsiteX1" fmla="*/ 484319 w 676879"/>
                  <a:gd name="connsiteY1" fmla="*/ 17187 h 504156"/>
                  <a:gd name="connsiteX2" fmla="*/ 341942 w 676879"/>
                  <a:gd name="connsiteY2" fmla="*/ 83644 h 504156"/>
                  <a:gd name="connsiteX3" fmla="*/ 199563 w 676879"/>
                  <a:gd name="connsiteY3" fmla="*/ 17187 h 504156"/>
                  <a:gd name="connsiteX4" fmla="*/ 17506 w 676879"/>
                  <a:gd name="connsiteY4" fmla="*/ 195933 h 504156"/>
                  <a:gd name="connsiteX5" fmla="*/ 87528 w 676879"/>
                  <a:gd name="connsiteY5" fmla="*/ 338014 h 504156"/>
                  <a:gd name="connsiteX6" fmla="*/ 87528 w 676879"/>
                  <a:gd name="connsiteY6" fmla="*/ 338014 h 504156"/>
                  <a:gd name="connsiteX7" fmla="*/ 92196 w 676879"/>
                  <a:gd name="connsiteY7" fmla="*/ 340306 h 504156"/>
                  <a:gd name="connsiteX8" fmla="*/ 106201 w 676879"/>
                  <a:gd name="connsiteY8" fmla="*/ 349472 h 504156"/>
                  <a:gd name="connsiteX9" fmla="*/ 341942 w 676879"/>
                  <a:gd name="connsiteY9" fmla="*/ 500719 h 504156"/>
                  <a:gd name="connsiteX10" fmla="*/ 577682 w 676879"/>
                  <a:gd name="connsiteY10" fmla="*/ 349472 h 504156"/>
                  <a:gd name="connsiteX11" fmla="*/ 591687 w 676879"/>
                  <a:gd name="connsiteY11" fmla="*/ 340306 h 504156"/>
                  <a:gd name="connsiteX12" fmla="*/ 596355 w 676879"/>
                  <a:gd name="connsiteY12" fmla="*/ 338014 h 504156"/>
                  <a:gd name="connsiteX13" fmla="*/ 596355 w 676879"/>
                  <a:gd name="connsiteY13" fmla="*/ 338014 h 504156"/>
                  <a:gd name="connsiteX14" fmla="*/ 666377 w 676879"/>
                  <a:gd name="connsiteY14" fmla="*/ 195933 h 504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76879" h="504156">
                    <a:moveTo>
                      <a:pt x="666377" y="195933"/>
                    </a:moveTo>
                    <a:cubicBezTo>
                      <a:pt x="666377" y="97394"/>
                      <a:pt x="584685" y="17187"/>
                      <a:pt x="484319" y="17187"/>
                    </a:cubicBezTo>
                    <a:cubicBezTo>
                      <a:pt x="425967" y="17187"/>
                      <a:pt x="376953" y="44686"/>
                      <a:pt x="341942" y="83644"/>
                    </a:cubicBezTo>
                    <a:cubicBezTo>
                      <a:pt x="309264" y="42395"/>
                      <a:pt x="257915" y="17187"/>
                      <a:pt x="199563" y="17187"/>
                    </a:cubicBezTo>
                    <a:cubicBezTo>
                      <a:pt x="99198" y="17187"/>
                      <a:pt x="17506" y="97394"/>
                      <a:pt x="17506" y="195933"/>
                    </a:cubicBezTo>
                    <a:cubicBezTo>
                      <a:pt x="17506" y="253224"/>
                      <a:pt x="45515" y="303639"/>
                      <a:pt x="87528" y="338014"/>
                    </a:cubicBezTo>
                    <a:lnTo>
                      <a:pt x="87528" y="338014"/>
                    </a:lnTo>
                    <a:lnTo>
                      <a:pt x="92196" y="340306"/>
                    </a:lnTo>
                    <a:cubicBezTo>
                      <a:pt x="96864" y="342597"/>
                      <a:pt x="101532" y="344889"/>
                      <a:pt x="106201" y="349472"/>
                    </a:cubicBezTo>
                    <a:lnTo>
                      <a:pt x="341942" y="500719"/>
                    </a:lnTo>
                    <a:lnTo>
                      <a:pt x="577682" y="349472"/>
                    </a:lnTo>
                    <a:cubicBezTo>
                      <a:pt x="582350" y="347180"/>
                      <a:pt x="587019" y="344889"/>
                      <a:pt x="591687" y="340306"/>
                    </a:cubicBezTo>
                    <a:lnTo>
                      <a:pt x="596355" y="338014"/>
                    </a:lnTo>
                    <a:lnTo>
                      <a:pt x="596355" y="338014"/>
                    </a:lnTo>
                    <a:cubicBezTo>
                      <a:pt x="638368" y="303639"/>
                      <a:pt x="666377" y="253224"/>
                      <a:pt x="666377" y="195933"/>
                    </a:cubicBezTo>
                    <a:close/>
                  </a:path>
                </a:pathLst>
              </a:custGeom>
              <a:solidFill>
                <a:srgbClr val="1A225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7" name="任意多边形: 形状 296">
                <a:extLst>
                  <a:ext uri="{FF2B5EF4-FFF2-40B4-BE49-F238E27FC236}">
                    <a16:creationId xmlns:a16="http://schemas.microsoft.com/office/drawing/2014/main" id="{438564C6-7993-4278-AB03-DB76F3263D98}"/>
                  </a:ext>
                </a:extLst>
              </p:cNvPr>
              <p:cNvSpPr/>
              <p:nvPr/>
            </p:nvSpPr>
            <p:spPr>
              <a:xfrm>
                <a:off x="-431019" y="7667792"/>
                <a:ext cx="513495" cy="389575"/>
              </a:xfrm>
              <a:custGeom>
                <a:avLst/>
                <a:gdLst>
                  <a:gd name="connsiteX0" fmla="*/ 498323 w 513495"/>
                  <a:gd name="connsiteY0" fmla="*/ 150101 h 389575"/>
                  <a:gd name="connsiteX1" fmla="*/ 362947 w 513495"/>
                  <a:gd name="connsiteY1" fmla="*/ 17187 h 389575"/>
                  <a:gd name="connsiteX2" fmla="*/ 257914 w 513495"/>
                  <a:gd name="connsiteY2" fmla="*/ 67603 h 389575"/>
                  <a:gd name="connsiteX3" fmla="*/ 152881 w 513495"/>
                  <a:gd name="connsiteY3" fmla="*/ 17187 h 389575"/>
                  <a:gd name="connsiteX4" fmla="*/ 17506 w 513495"/>
                  <a:gd name="connsiteY4" fmla="*/ 150101 h 389575"/>
                  <a:gd name="connsiteX5" fmla="*/ 71189 w 513495"/>
                  <a:gd name="connsiteY5" fmla="*/ 255516 h 389575"/>
                  <a:gd name="connsiteX6" fmla="*/ 71189 w 513495"/>
                  <a:gd name="connsiteY6" fmla="*/ 255516 h 389575"/>
                  <a:gd name="connsiteX7" fmla="*/ 73523 w 513495"/>
                  <a:gd name="connsiteY7" fmla="*/ 257807 h 389575"/>
                  <a:gd name="connsiteX8" fmla="*/ 82859 w 513495"/>
                  <a:gd name="connsiteY8" fmla="*/ 264682 h 389575"/>
                  <a:gd name="connsiteX9" fmla="*/ 257914 w 513495"/>
                  <a:gd name="connsiteY9" fmla="*/ 376971 h 389575"/>
                  <a:gd name="connsiteX10" fmla="*/ 432969 w 513495"/>
                  <a:gd name="connsiteY10" fmla="*/ 264682 h 389575"/>
                  <a:gd name="connsiteX11" fmla="*/ 442306 w 513495"/>
                  <a:gd name="connsiteY11" fmla="*/ 257807 h 389575"/>
                  <a:gd name="connsiteX12" fmla="*/ 444640 w 513495"/>
                  <a:gd name="connsiteY12" fmla="*/ 255516 h 389575"/>
                  <a:gd name="connsiteX13" fmla="*/ 444640 w 513495"/>
                  <a:gd name="connsiteY13" fmla="*/ 255516 h 389575"/>
                  <a:gd name="connsiteX14" fmla="*/ 498323 w 513495"/>
                  <a:gd name="connsiteY14" fmla="*/ 150101 h 38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13495" h="389575">
                    <a:moveTo>
                      <a:pt x="498323" y="150101"/>
                    </a:moveTo>
                    <a:cubicBezTo>
                      <a:pt x="498323" y="76769"/>
                      <a:pt x="437638" y="17187"/>
                      <a:pt x="362947" y="17187"/>
                    </a:cubicBezTo>
                    <a:cubicBezTo>
                      <a:pt x="320934" y="17187"/>
                      <a:pt x="281255" y="37812"/>
                      <a:pt x="257914" y="67603"/>
                    </a:cubicBezTo>
                    <a:cubicBezTo>
                      <a:pt x="232239" y="37812"/>
                      <a:pt x="194894" y="17187"/>
                      <a:pt x="152881" y="17187"/>
                    </a:cubicBezTo>
                    <a:cubicBezTo>
                      <a:pt x="78191" y="17187"/>
                      <a:pt x="17506" y="76769"/>
                      <a:pt x="17506" y="150101"/>
                    </a:cubicBezTo>
                    <a:cubicBezTo>
                      <a:pt x="17506" y="193642"/>
                      <a:pt x="38512" y="230308"/>
                      <a:pt x="71189" y="255516"/>
                    </a:cubicBezTo>
                    <a:lnTo>
                      <a:pt x="71189" y="255516"/>
                    </a:lnTo>
                    <a:lnTo>
                      <a:pt x="73523" y="257807"/>
                    </a:lnTo>
                    <a:cubicBezTo>
                      <a:pt x="75857" y="260099"/>
                      <a:pt x="80525" y="262390"/>
                      <a:pt x="82859" y="264682"/>
                    </a:cubicBezTo>
                    <a:lnTo>
                      <a:pt x="257914" y="376971"/>
                    </a:lnTo>
                    <a:lnTo>
                      <a:pt x="432969" y="264682"/>
                    </a:lnTo>
                    <a:cubicBezTo>
                      <a:pt x="435304" y="262390"/>
                      <a:pt x="439971" y="260099"/>
                      <a:pt x="442306" y="257807"/>
                    </a:cubicBezTo>
                    <a:lnTo>
                      <a:pt x="444640" y="255516"/>
                    </a:lnTo>
                    <a:lnTo>
                      <a:pt x="444640" y="255516"/>
                    </a:lnTo>
                    <a:cubicBezTo>
                      <a:pt x="477317" y="230308"/>
                      <a:pt x="498323" y="191350"/>
                      <a:pt x="498323" y="150101"/>
                    </a:cubicBezTo>
                    <a:close/>
                  </a:path>
                </a:pathLst>
              </a:custGeom>
              <a:solidFill>
                <a:srgbClr val="008E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8" name="任意多边形: 形状 297">
                <a:extLst>
                  <a:ext uri="{FF2B5EF4-FFF2-40B4-BE49-F238E27FC236}">
                    <a16:creationId xmlns:a16="http://schemas.microsoft.com/office/drawing/2014/main" id="{2BB2E38B-36F5-4D68-83C0-BE034B21C273}"/>
                  </a:ext>
                </a:extLst>
              </p:cNvPr>
              <p:cNvSpPr/>
              <p:nvPr/>
            </p:nvSpPr>
            <p:spPr>
              <a:xfrm>
                <a:off x="-335323" y="7340090"/>
                <a:ext cx="303429" cy="252078"/>
              </a:xfrm>
              <a:custGeom>
                <a:avLst/>
                <a:gdLst>
                  <a:gd name="connsiteX0" fmla="*/ 306931 w 303428"/>
                  <a:gd name="connsiteY0" fmla="*/ 97394 h 252078"/>
                  <a:gd name="connsiteX1" fmla="*/ 225238 w 303428"/>
                  <a:gd name="connsiteY1" fmla="*/ 17187 h 252078"/>
                  <a:gd name="connsiteX2" fmla="*/ 162218 w 303428"/>
                  <a:gd name="connsiteY2" fmla="*/ 46978 h 252078"/>
                  <a:gd name="connsiteX3" fmla="*/ 99198 w 303428"/>
                  <a:gd name="connsiteY3" fmla="*/ 17187 h 252078"/>
                  <a:gd name="connsiteX4" fmla="*/ 17506 w 303428"/>
                  <a:gd name="connsiteY4" fmla="*/ 97394 h 252078"/>
                  <a:gd name="connsiteX5" fmla="*/ 50183 w 303428"/>
                  <a:gd name="connsiteY5" fmla="*/ 161559 h 252078"/>
                  <a:gd name="connsiteX6" fmla="*/ 50183 w 303428"/>
                  <a:gd name="connsiteY6" fmla="*/ 161559 h 252078"/>
                  <a:gd name="connsiteX7" fmla="*/ 52517 w 303428"/>
                  <a:gd name="connsiteY7" fmla="*/ 163851 h 252078"/>
                  <a:gd name="connsiteX8" fmla="*/ 57185 w 303428"/>
                  <a:gd name="connsiteY8" fmla="*/ 168434 h 252078"/>
                  <a:gd name="connsiteX9" fmla="*/ 162218 w 303428"/>
                  <a:gd name="connsiteY9" fmla="*/ 237183 h 252078"/>
                  <a:gd name="connsiteX10" fmla="*/ 267251 w 303428"/>
                  <a:gd name="connsiteY10" fmla="*/ 168434 h 252078"/>
                  <a:gd name="connsiteX11" fmla="*/ 271920 w 303428"/>
                  <a:gd name="connsiteY11" fmla="*/ 163851 h 252078"/>
                  <a:gd name="connsiteX12" fmla="*/ 274253 w 303428"/>
                  <a:gd name="connsiteY12" fmla="*/ 161559 h 252078"/>
                  <a:gd name="connsiteX13" fmla="*/ 274253 w 303428"/>
                  <a:gd name="connsiteY13" fmla="*/ 161559 h 252078"/>
                  <a:gd name="connsiteX14" fmla="*/ 306931 w 303428"/>
                  <a:gd name="connsiteY14" fmla="*/ 97394 h 252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3428" h="252078">
                    <a:moveTo>
                      <a:pt x="306931" y="97394"/>
                    </a:moveTo>
                    <a:cubicBezTo>
                      <a:pt x="306931" y="53853"/>
                      <a:pt x="269585" y="17187"/>
                      <a:pt x="225238" y="17187"/>
                    </a:cubicBezTo>
                    <a:cubicBezTo>
                      <a:pt x="199563" y="17187"/>
                      <a:pt x="176223" y="28645"/>
                      <a:pt x="162218" y="46978"/>
                    </a:cubicBezTo>
                    <a:cubicBezTo>
                      <a:pt x="148213" y="28645"/>
                      <a:pt x="124873" y="17187"/>
                      <a:pt x="99198" y="17187"/>
                    </a:cubicBezTo>
                    <a:cubicBezTo>
                      <a:pt x="54851" y="17187"/>
                      <a:pt x="17506" y="53853"/>
                      <a:pt x="17506" y="97394"/>
                    </a:cubicBezTo>
                    <a:cubicBezTo>
                      <a:pt x="17506" y="122602"/>
                      <a:pt x="29176" y="145518"/>
                      <a:pt x="50183" y="161559"/>
                    </a:cubicBezTo>
                    <a:lnTo>
                      <a:pt x="50183" y="161559"/>
                    </a:lnTo>
                    <a:lnTo>
                      <a:pt x="52517" y="163851"/>
                    </a:lnTo>
                    <a:cubicBezTo>
                      <a:pt x="54851" y="166142"/>
                      <a:pt x="57185" y="166142"/>
                      <a:pt x="57185" y="168434"/>
                    </a:cubicBezTo>
                    <a:lnTo>
                      <a:pt x="162218" y="237183"/>
                    </a:lnTo>
                    <a:lnTo>
                      <a:pt x="267251" y="168434"/>
                    </a:lnTo>
                    <a:cubicBezTo>
                      <a:pt x="269585" y="166142"/>
                      <a:pt x="271920" y="166142"/>
                      <a:pt x="271920" y="163851"/>
                    </a:cubicBezTo>
                    <a:lnTo>
                      <a:pt x="274253" y="161559"/>
                    </a:lnTo>
                    <a:lnTo>
                      <a:pt x="274253" y="161559"/>
                    </a:lnTo>
                    <a:cubicBezTo>
                      <a:pt x="292926" y="145518"/>
                      <a:pt x="306931" y="122602"/>
                      <a:pt x="306931" y="97394"/>
                    </a:cubicBezTo>
                    <a:close/>
                  </a:path>
                </a:pathLst>
              </a:custGeom>
              <a:solidFill>
                <a:srgbClr val="3BF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9" name="任意多边形: 形状 298">
                <a:extLst>
                  <a:ext uri="{FF2B5EF4-FFF2-40B4-BE49-F238E27FC236}">
                    <a16:creationId xmlns:a16="http://schemas.microsoft.com/office/drawing/2014/main" id="{C1C163A6-1D7B-4549-9068-2302160AF3BD}"/>
                  </a:ext>
                </a:extLst>
              </p:cNvPr>
              <p:cNvSpPr/>
              <p:nvPr/>
            </p:nvSpPr>
            <p:spPr>
              <a:xfrm>
                <a:off x="-293309" y="7081138"/>
                <a:ext cx="233407" cy="183329"/>
              </a:xfrm>
              <a:custGeom>
                <a:avLst/>
                <a:gdLst>
                  <a:gd name="connsiteX0" fmla="*/ 222903 w 233406"/>
                  <a:gd name="connsiteY0" fmla="*/ 74478 h 183329"/>
                  <a:gd name="connsiteX1" fmla="*/ 164552 w 233406"/>
                  <a:gd name="connsiteY1" fmla="*/ 17187 h 183329"/>
                  <a:gd name="connsiteX2" fmla="*/ 120204 w 233406"/>
                  <a:gd name="connsiteY2" fmla="*/ 37812 h 183329"/>
                  <a:gd name="connsiteX3" fmla="*/ 75857 w 233406"/>
                  <a:gd name="connsiteY3" fmla="*/ 17187 h 183329"/>
                  <a:gd name="connsiteX4" fmla="*/ 17506 w 233406"/>
                  <a:gd name="connsiteY4" fmla="*/ 74478 h 183329"/>
                  <a:gd name="connsiteX5" fmla="*/ 40846 w 233406"/>
                  <a:gd name="connsiteY5" fmla="*/ 120310 h 183329"/>
                  <a:gd name="connsiteX6" fmla="*/ 40846 w 233406"/>
                  <a:gd name="connsiteY6" fmla="*/ 120310 h 183329"/>
                  <a:gd name="connsiteX7" fmla="*/ 43180 w 233406"/>
                  <a:gd name="connsiteY7" fmla="*/ 120310 h 183329"/>
                  <a:gd name="connsiteX8" fmla="*/ 47848 w 233406"/>
                  <a:gd name="connsiteY8" fmla="*/ 122601 h 183329"/>
                  <a:gd name="connsiteX9" fmla="*/ 122539 w 233406"/>
                  <a:gd name="connsiteY9" fmla="*/ 170726 h 183329"/>
                  <a:gd name="connsiteX10" fmla="*/ 197228 w 233406"/>
                  <a:gd name="connsiteY10" fmla="*/ 122601 h 183329"/>
                  <a:gd name="connsiteX11" fmla="*/ 201897 w 233406"/>
                  <a:gd name="connsiteY11" fmla="*/ 120310 h 183329"/>
                  <a:gd name="connsiteX12" fmla="*/ 204231 w 233406"/>
                  <a:gd name="connsiteY12" fmla="*/ 120310 h 183329"/>
                  <a:gd name="connsiteX13" fmla="*/ 204231 w 233406"/>
                  <a:gd name="connsiteY13" fmla="*/ 120310 h 183329"/>
                  <a:gd name="connsiteX14" fmla="*/ 222903 w 233406"/>
                  <a:gd name="connsiteY14" fmla="*/ 74478 h 183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3406" h="183329">
                    <a:moveTo>
                      <a:pt x="222903" y="74478"/>
                    </a:moveTo>
                    <a:cubicBezTo>
                      <a:pt x="222903" y="42395"/>
                      <a:pt x="197228" y="17187"/>
                      <a:pt x="164552" y="17187"/>
                    </a:cubicBezTo>
                    <a:cubicBezTo>
                      <a:pt x="145879" y="17187"/>
                      <a:pt x="129541" y="26353"/>
                      <a:pt x="120204" y="37812"/>
                    </a:cubicBezTo>
                    <a:cubicBezTo>
                      <a:pt x="108534" y="24062"/>
                      <a:pt x="94529" y="17187"/>
                      <a:pt x="75857" y="17187"/>
                    </a:cubicBezTo>
                    <a:cubicBezTo>
                      <a:pt x="43180" y="17187"/>
                      <a:pt x="17506" y="42395"/>
                      <a:pt x="17506" y="74478"/>
                    </a:cubicBezTo>
                    <a:cubicBezTo>
                      <a:pt x="17506" y="92810"/>
                      <a:pt x="26842" y="108852"/>
                      <a:pt x="40846" y="120310"/>
                    </a:cubicBezTo>
                    <a:lnTo>
                      <a:pt x="40846" y="120310"/>
                    </a:lnTo>
                    <a:lnTo>
                      <a:pt x="43180" y="120310"/>
                    </a:lnTo>
                    <a:cubicBezTo>
                      <a:pt x="45514" y="120310"/>
                      <a:pt x="45514" y="122601"/>
                      <a:pt x="47848" y="122601"/>
                    </a:cubicBezTo>
                    <a:lnTo>
                      <a:pt x="122539" y="170726"/>
                    </a:lnTo>
                    <a:lnTo>
                      <a:pt x="197228" y="122601"/>
                    </a:lnTo>
                    <a:cubicBezTo>
                      <a:pt x="199563" y="122601"/>
                      <a:pt x="199563" y="120310"/>
                      <a:pt x="201897" y="120310"/>
                    </a:cubicBezTo>
                    <a:lnTo>
                      <a:pt x="204231" y="120310"/>
                    </a:lnTo>
                    <a:lnTo>
                      <a:pt x="204231" y="120310"/>
                    </a:lnTo>
                    <a:cubicBezTo>
                      <a:pt x="213567" y="108852"/>
                      <a:pt x="222903" y="92810"/>
                      <a:pt x="222903" y="74478"/>
                    </a:cubicBezTo>
                    <a:close/>
                  </a:path>
                </a:pathLst>
              </a:custGeom>
              <a:solidFill>
                <a:srgbClr val="13163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0" name="任意多边形: 形状 299">
                <a:extLst>
                  <a:ext uri="{FF2B5EF4-FFF2-40B4-BE49-F238E27FC236}">
                    <a16:creationId xmlns:a16="http://schemas.microsoft.com/office/drawing/2014/main" id="{8230312A-753B-4203-9D55-3CF1BFD59073}"/>
                  </a:ext>
                </a:extLst>
              </p:cNvPr>
              <p:cNvSpPr/>
              <p:nvPr/>
            </p:nvSpPr>
            <p:spPr>
              <a:xfrm>
                <a:off x="424999" y="8375902"/>
                <a:ext cx="443473" cy="435408"/>
              </a:xfrm>
              <a:custGeom>
                <a:avLst/>
                <a:gdLst>
                  <a:gd name="connsiteX0" fmla="*/ 18090 w 443472"/>
                  <a:gd name="connsiteY0" fmla="*/ 19479 h 435407"/>
                  <a:gd name="connsiteX1" fmla="*/ 141796 w 443472"/>
                  <a:gd name="connsiteY1" fmla="*/ 237182 h 435407"/>
                  <a:gd name="connsiteX2" fmla="*/ 356530 w 443472"/>
                  <a:gd name="connsiteY2" fmla="*/ 409054 h 435407"/>
                  <a:gd name="connsiteX3" fmla="*/ 405546 w 443472"/>
                  <a:gd name="connsiteY3" fmla="*/ 429679 h 435407"/>
                  <a:gd name="connsiteX4" fmla="*/ 440557 w 443472"/>
                  <a:gd name="connsiteY4" fmla="*/ 338014 h 435407"/>
                  <a:gd name="connsiteX5" fmla="*/ 263167 w 443472"/>
                  <a:gd name="connsiteY5" fmla="*/ 179892 h 435407"/>
                  <a:gd name="connsiteX6" fmla="*/ 32095 w 443472"/>
                  <a:gd name="connsiteY6" fmla="*/ 17187 h 435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3472" h="435407">
                    <a:moveTo>
                      <a:pt x="18090" y="19479"/>
                    </a:moveTo>
                    <a:cubicBezTo>
                      <a:pt x="18090" y="19479"/>
                      <a:pt x="1752" y="216558"/>
                      <a:pt x="141796" y="237182"/>
                    </a:cubicBezTo>
                    <a:cubicBezTo>
                      <a:pt x="351862" y="269265"/>
                      <a:pt x="356530" y="409054"/>
                      <a:pt x="356530" y="409054"/>
                    </a:cubicBezTo>
                    <a:lnTo>
                      <a:pt x="405546" y="429679"/>
                    </a:lnTo>
                    <a:lnTo>
                      <a:pt x="440557" y="338014"/>
                    </a:lnTo>
                    <a:cubicBezTo>
                      <a:pt x="440557" y="338014"/>
                      <a:pt x="468566" y="221141"/>
                      <a:pt x="263167" y="179892"/>
                    </a:cubicBezTo>
                    <a:cubicBezTo>
                      <a:pt x="146464" y="156976"/>
                      <a:pt x="25093" y="150101"/>
                      <a:pt x="32095" y="17187"/>
                    </a:cubicBezTo>
                  </a:path>
                </a:pathLst>
              </a:custGeom>
              <a:solidFill>
                <a:srgbClr val="00237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1" name="任意多边形: 形状 300">
                <a:extLst>
                  <a:ext uri="{FF2B5EF4-FFF2-40B4-BE49-F238E27FC236}">
                    <a16:creationId xmlns:a16="http://schemas.microsoft.com/office/drawing/2014/main" id="{F3709EE1-6EF4-4ADC-A4CC-B3C6C598DFB4}"/>
                  </a:ext>
                </a:extLst>
              </p:cNvPr>
              <p:cNvSpPr/>
              <p:nvPr/>
            </p:nvSpPr>
            <p:spPr>
              <a:xfrm>
                <a:off x="145495" y="10463567"/>
                <a:ext cx="233407" cy="206246"/>
              </a:xfrm>
              <a:custGeom>
                <a:avLst/>
                <a:gdLst>
                  <a:gd name="connsiteX0" fmla="*/ 50182 w 233406"/>
                  <a:gd name="connsiteY0" fmla="*/ 17187 h 206245"/>
                  <a:gd name="connsiteX1" fmla="*/ 17506 w 233406"/>
                  <a:gd name="connsiteY1" fmla="*/ 67602 h 206245"/>
                  <a:gd name="connsiteX2" fmla="*/ 229906 w 233406"/>
                  <a:gd name="connsiteY2" fmla="*/ 205099 h 206245"/>
                  <a:gd name="connsiteX3" fmla="*/ 120204 w 233406"/>
                  <a:gd name="connsiteY3" fmla="*/ 60728 h 206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406" h="206245">
                    <a:moveTo>
                      <a:pt x="50182" y="17187"/>
                    </a:moveTo>
                    <a:lnTo>
                      <a:pt x="17506" y="67602"/>
                    </a:lnTo>
                    <a:lnTo>
                      <a:pt x="229906" y="205099"/>
                    </a:lnTo>
                    <a:lnTo>
                      <a:pt x="120204" y="60728"/>
                    </a:lnTo>
                    <a:close/>
                  </a:path>
                </a:pathLst>
              </a:custGeom>
              <a:solidFill>
                <a:srgbClr val="000F1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2" name="任意多边形: 形状 301">
                <a:extLst>
                  <a:ext uri="{FF2B5EF4-FFF2-40B4-BE49-F238E27FC236}">
                    <a16:creationId xmlns:a16="http://schemas.microsoft.com/office/drawing/2014/main" id="{66C58D1A-2BFF-49A7-9AE6-A808DF711D21}"/>
                  </a:ext>
                </a:extLst>
              </p:cNvPr>
              <p:cNvSpPr/>
              <p:nvPr/>
            </p:nvSpPr>
            <p:spPr>
              <a:xfrm>
                <a:off x="311214" y="7003223"/>
                <a:ext cx="1097012" cy="893731"/>
              </a:xfrm>
              <a:custGeom>
                <a:avLst/>
                <a:gdLst>
                  <a:gd name="connsiteX0" fmla="*/ 108534 w 1097012"/>
                  <a:gd name="connsiteY0" fmla="*/ 480094 h 893731"/>
                  <a:gd name="connsiteX1" fmla="*/ 92196 w 1097012"/>
                  <a:gd name="connsiteY1" fmla="*/ 374680 h 893731"/>
                  <a:gd name="connsiteX2" fmla="*/ 456310 w 1097012"/>
                  <a:gd name="connsiteY2" fmla="*/ 17187 h 893731"/>
                  <a:gd name="connsiteX3" fmla="*/ 806420 w 1097012"/>
                  <a:gd name="connsiteY3" fmla="*/ 271557 h 893731"/>
                  <a:gd name="connsiteX4" fmla="*/ 955801 w 1097012"/>
                  <a:gd name="connsiteY4" fmla="*/ 431970 h 893731"/>
                  <a:gd name="connsiteX5" fmla="*/ 951133 w 1097012"/>
                  <a:gd name="connsiteY5" fmla="*/ 473219 h 893731"/>
                  <a:gd name="connsiteX6" fmla="*/ 969805 w 1097012"/>
                  <a:gd name="connsiteY6" fmla="*/ 473219 h 893731"/>
                  <a:gd name="connsiteX7" fmla="*/ 1088843 w 1097012"/>
                  <a:gd name="connsiteY7" fmla="*/ 601550 h 893731"/>
                  <a:gd name="connsiteX8" fmla="*/ 955801 w 1097012"/>
                  <a:gd name="connsiteY8" fmla="*/ 732172 h 893731"/>
                  <a:gd name="connsiteX9" fmla="*/ 502991 w 1097012"/>
                  <a:gd name="connsiteY9" fmla="*/ 732172 h 893731"/>
                  <a:gd name="connsiteX10" fmla="*/ 353611 w 1097012"/>
                  <a:gd name="connsiteY10" fmla="*/ 878836 h 893731"/>
                  <a:gd name="connsiteX11" fmla="*/ 353611 w 1097012"/>
                  <a:gd name="connsiteY11" fmla="*/ 732172 h 893731"/>
                  <a:gd name="connsiteX12" fmla="*/ 150548 w 1097012"/>
                  <a:gd name="connsiteY12" fmla="*/ 732172 h 893731"/>
                  <a:gd name="connsiteX13" fmla="*/ 17506 w 1097012"/>
                  <a:gd name="connsiteY13" fmla="*/ 601550 h 893731"/>
                  <a:gd name="connsiteX14" fmla="*/ 108534 w 1097012"/>
                  <a:gd name="connsiteY14" fmla="*/ 480094 h 89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97012" h="893731">
                    <a:moveTo>
                      <a:pt x="108534" y="480094"/>
                    </a:moveTo>
                    <a:cubicBezTo>
                      <a:pt x="96864" y="445720"/>
                      <a:pt x="92196" y="411346"/>
                      <a:pt x="92196" y="374680"/>
                    </a:cubicBezTo>
                    <a:cubicBezTo>
                      <a:pt x="92196" y="177600"/>
                      <a:pt x="255581" y="17187"/>
                      <a:pt x="456310" y="17187"/>
                    </a:cubicBezTo>
                    <a:cubicBezTo>
                      <a:pt x="622029" y="17187"/>
                      <a:pt x="759739" y="124893"/>
                      <a:pt x="806420" y="271557"/>
                    </a:cubicBezTo>
                    <a:cubicBezTo>
                      <a:pt x="890447" y="278432"/>
                      <a:pt x="955801" y="347180"/>
                      <a:pt x="955801" y="431970"/>
                    </a:cubicBezTo>
                    <a:cubicBezTo>
                      <a:pt x="955801" y="445720"/>
                      <a:pt x="953467" y="459470"/>
                      <a:pt x="951133" y="473219"/>
                    </a:cubicBezTo>
                    <a:lnTo>
                      <a:pt x="969805" y="473219"/>
                    </a:lnTo>
                    <a:cubicBezTo>
                      <a:pt x="1037494" y="480094"/>
                      <a:pt x="1088843" y="535093"/>
                      <a:pt x="1088843" y="601550"/>
                    </a:cubicBezTo>
                    <a:cubicBezTo>
                      <a:pt x="1088843" y="672590"/>
                      <a:pt x="1028157" y="732172"/>
                      <a:pt x="955801" y="732172"/>
                    </a:cubicBezTo>
                    <a:lnTo>
                      <a:pt x="502991" y="732172"/>
                    </a:lnTo>
                    <a:lnTo>
                      <a:pt x="353611" y="878836"/>
                    </a:lnTo>
                    <a:lnTo>
                      <a:pt x="353611" y="732172"/>
                    </a:lnTo>
                    <a:lnTo>
                      <a:pt x="150548" y="732172"/>
                    </a:lnTo>
                    <a:cubicBezTo>
                      <a:pt x="78191" y="732172"/>
                      <a:pt x="17506" y="672590"/>
                      <a:pt x="17506" y="601550"/>
                    </a:cubicBezTo>
                    <a:cubicBezTo>
                      <a:pt x="19840" y="544259"/>
                      <a:pt x="57185" y="496136"/>
                      <a:pt x="108534" y="480094"/>
                    </a:cubicBezTo>
                    <a:close/>
                  </a:path>
                </a:pathLst>
              </a:custGeom>
              <a:solidFill>
                <a:srgbClr val="3BF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3" name="任意多边形: 形状 302">
                <a:extLst>
                  <a:ext uri="{FF2B5EF4-FFF2-40B4-BE49-F238E27FC236}">
                    <a16:creationId xmlns:a16="http://schemas.microsoft.com/office/drawing/2014/main" id="{7C99B0A5-67D3-4274-B1BB-70A86087F486}"/>
                  </a:ext>
                </a:extLst>
              </p:cNvPr>
              <p:cNvSpPr/>
              <p:nvPr/>
            </p:nvSpPr>
            <p:spPr>
              <a:xfrm>
                <a:off x="1018437" y="9934203"/>
                <a:ext cx="1050331" cy="756234"/>
              </a:xfrm>
              <a:custGeom>
                <a:avLst/>
                <a:gdLst>
                  <a:gd name="connsiteX0" fmla="*/ 932461 w 1050330"/>
                  <a:gd name="connsiteY0" fmla="*/ 473219 h 756234"/>
                  <a:gd name="connsiteX1" fmla="*/ 913788 w 1050330"/>
                  <a:gd name="connsiteY1" fmla="*/ 473219 h 756234"/>
                  <a:gd name="connsiteX2" fmla="*/ 918456 w 1050330"/>
                  <a:gd name="connsiteY2" fmla="*/ 431970 h 756234"/>
                  <a:gd name="connsiteX3" fmla="*/ 769076 w 1050330"/>
                  <a:gd name="connsiteY3" fmla="*/ 271557 h 756234"/>
                  <a:gd name="connsiteX4" fmla="*/ 418966 w 1050330"/>
                  <a:gd name="connsiteY4" fmla="*/ 17187 h 756234"/>
                  <a:gd name="connsiteX5" fmla="*/ 54851 w 1050330"/>
                  <a:gd name="connsiteY5" fmla="*/ 374680 h 756234"/>
                  <a:gd name="connsiteX6" fmla="*/ 71190 w 1050330"/>
                  <a:gd name="connsiteY6" fmla="*/ 480094 h 756234"/>
                  <a:gd name="connsiteX7" fmla="*/ 17506 w 1050330"/>
                  <a:gd name="connsiteY7" fmla="*/ 514468 h 756234"/>
                  <a:gd name="connsiteX8" fmla="*/ 206565 w 1050330"/>
                  <a:gd name="connsiteY8" fmla="*/ 645091 h 756234"/>
                  <a:gd name="connsiteX9" fmla="*/ 439972 w 1050330"/>
                  <a:gd name="connsiteY9" fmla="*/ 759672 h 756234"/>
                  <a:gd name="connsiteX10" fmla="*/ 467981 w 1050330"/>
                  <a:gd name="connsiteY10" fmla="*/ 732172 h 756234"/>
                  <a:gd name="connsiteX11" fmla="*/ 920790 w 1050330"/>
                  <a:gd name="connsiteY11" fmla="*/ 732172 h 756234"/>
                  <a:gd name="connsiteX12" fmla="*/ 1053832 w 1050330"/>
                  <a:gd name="connsiteY12" fmla="*/ 601550 h 756234"/>
                  <a:gd name="connsiteX13" fmla="*/ 932461 w 1050330"/>
                  <a:gd name="connsiteY13" fmla="*/ 473219 h 756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50330" h="756234">
                    <a:moveTo>
                      <a:pt x="932461" y="473219"/>
                    </a:moveTo>
                    <a:lnTo>
                      <a:pt x="913788" y="473219"/>
                    </a:lnTo>
                    <a:cubicBezTo>
                      <a:pt x="918456" y="459469"/>
                      <a:pt x="918456" y="445719"/>
                      <a:pt x="918456" y="431970"/>
                    </a:cubicBezTo>
                    <a:cubicBezTo>
                      <a:pt x="918456" y="347180"/>
                      <a:pt x="853102" y="278432"/>
                      <a:pt x="769076" y="271557"/>
                    </a:cubicBezTo>
                    <a:cubicBezTo>
                      <a:pt x="724729" y="124893"/>
                      <a:pt x="584685" y="17187"/>
                      <a:pt x="418966" y="17187"/>
                    </a:cubicBezTo>
                    <a:cubicBezTo>
                      <a:pt x="218236" y="17187"/>
                      <a:pt x="54851" y="177600"/>
                      <a:pt x="54851" y="374680"/>
                    </a:cubicBezTo>
                    <a:cubicBezTo>
                      <a:pt x="54851" y="411345"/>
                      <a:pt x="59519" y="448011"/>
                      <a:pt x="71190" y="480094"/>
                    </a:cubicBezTo>
                    <a:cubicBezTo>
                      <a:pt x="50183" y="486969"/>
                      <a:pt x="31510" y="498427"/>
                      <a:pt x="17506" y="514468"/>
                    </a:cubicBezTo>
                    <a:cubicBezTo>
                      <a:pt x="66521" y="558009"/>
                      <a:pt x="129541" y="601550"/>
                      <a:pt x="206565" y="645091"/>
                    </a:cubicBezTo>
                    <a:cubicBezTo>
                      <a:pt x="283590" y="688631"/>
                      <a:pt x="362948" y="727589"/>
                      <a:pt x="439972" y="759672"/>
                    </a:cubicBezTo>
                    <a:lnTo>
                      <a:pt x="467981" y="732172"/>
                    </a:lnTo>
                    <a:lnTo>
                      <a:pt x="920790" y="732172"/>
                    </a:lnTo>
                    <a:cubicBezTo>
                      <a:pt x="993147" y="732172"/>
                      <a:pt x="1053832" y="672590"/>
                      <a:pt x="1053832" y="601550"/>
                    </a:cubicBezTo>
                    <a:cubicBezTo>
                      <a:pt x="1053832" y="535093"/>
                      <a:pt x="1000148" y="477803"/>
                      <a:pt x="932461" y="473219"/>
                    </a:cubicBezTo>
                    <a:close/>
                  </a:path>
                </a:pathLst>
              </a:custGeom>
              <a:solidFill>
                <a:srgbClr val="3BF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4" name="任意多边形: 形状 303">
                <a:extLst>
                  <a:ext uri="{FF2B5EF4-FFF2-40B4-BE49-F238E27FC236}">
                    <a16:creationId xmlns:a16="http://schemas.microsoft.com/office/drawing/2014/main" id="{7E32C1E8-13A0-4F74-A5A2-6F561CA9033F}"/>
                  </a:ext>
                </a:extLst>
              </p:cNvPr>
              <p:cNvSpPr/>
              <p:nvPr/>
            </p:nvSpPr>
            <p:spPr>
              <a:xfrm>
                <a:off x="490937" y="7136137"/>
                <a:ext cx="513495" cy="504156"/>
              </a:xfrm>
              <a:custGeom>
                <a:avLst/>
                <a:gdLst>
                  <a:gd name="connsiteX0" fmla="*/ 502992 w 513495"/>
                  <a:gd name="connsiteY0" fmla="*/ 255515 h 504156"/>
                  <a:gd name="connsiteX1" fmla="*/ 260249 w 513495"/>
                  <a:gd name="connsiteY1" fmla="*/ 493844 h 504156"/>
                  <a:gd name="connsiteX2" fmla="*/ 17506 w 513495"/>
                  <a:gd name="connsiteY2" fmla="*/ 255515 h 504156"/>
                  <a:gd name="connsiteX3" fmla="*/ 260249 w 513495"/>
                  <a:gd name="connsiteY3" fmla="*/ 17187 h 504156"/>
                  <a:gd name="connsiteX4" fmla="*/ 502992 w 513495"/>
                  <a:gd name="connsiteY4" fmla="*/ 255515 h 504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3495" h="504156">
                    <a:moveTo>
                      <a:pt x="502992" y="255515"/>
                    </a:moveTo>
                    <a:cubicBezTo>
                      <a:pt x="502992" y="387140"/>
                      <a:pt x="394312" y="493844"/>
                      <a:pt x="260249" y="493844"/>
                    </a:cubicBezTo>
                    <a:cubicBezTo>
                      <a:pt x="126185" y="493844"/>
                      <a:pt x="17506" y="387140"/>
                      <a:pt x="17506" y="255515"/>
                    </a:cubicBezTo>
                    <a:cubicBezTo>
                      <a:pt x="17506" y="123890"/>
                      <a:pt x="126186" y="17187"/>
                      <a:pt x="260249" y="17187"/>
                    </a:cubicBezTo>
                    <a:cubicBezTo>
                      <a:pt x="394312" y="17187"/>
                      <a:pt x="502992" y="123890"/>
                      <a:pt x="502992" y="255515"/>
                    </a:cubicBezTo>
                    <a:close/>
                  </a:path>
                </a:pathLst>
              </a:custGeom>
              <a:solidFill>
                <a:srgbClr val="008E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5" name="任意多边形: 形状 304">
                <a:extLst>
                  <a:ext uri="{FF2B5EF4-FFF2-40B4-BE49-F238E27FC236}">
                    <a16:creationId xmlns:a16="http://schemas.microsoft.com/office/drawing/2014/main" id="{C289D1A1-A512-4C50-9DFE-4EE9ACD99F79}"/>
                  </a:ext>
                </a:extLst>
              </p:cNvPr>
              <p:cNvSpPr/>
              <p:nvPr/>
            </p:nvSpPr>
            <p:spPr>
              <a:xfrm>
                <a:off x="647320" y="7243434"/>
                <a:ext cx="233407" cy="274994"/>
              </a:xfrm>
              <a:custGeom>
                <a:avLst/>
                <a:gdLst>
                  <a:gd name="connsiteX0" fmla="*/ 82860 w 233406"/>
                  <a:gd name="connsiteY0" fmla="*/ 271965 h 274994"/>
                  <a:gd name="connsiteX1" fmla="*/ 211234 w 233406"/>
                  <a:gd name="connsiteY1" fmla="*/ 180300 h 274994"/>
                  <a:gd name="connsiteX2" fmla="*/ 211234 w 233406"/>
                  <a:gd name="connsiteY2" fmla="*/ 116135 h 274994"/>
                  <a:gd name="connsiteX3" fmla="*/ 82860 w 233406"/>
                  <a:gd name="connsiteY3" fmla="*/ 24470 h 274994"/>
                  <a:gd name="connsiteX4" fmla="*/ 17506 w 233406"/>
                  <a:gd name="connsiteY4" fmla="*/ 56553 h 274994"/>
                  <a:gd name="connsiteX5" fmla="*/ 17506 w 233406"/>
                  <a:gd name="connsiteY5" fmla="*/ 237591 h 274994"/>
                  <a:gd name="connsiteX6" fmla="*/ 82860 w 233406"/>
                  <a:gd name="connsiteY6" fmla="*/ 271965 h 27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3406" h="274994">
                    <a:moveTo>
                      <a:pt x="82860" y="271965"/>
                    </a:moveTo>
                    <a:lnTo>
                      <a:pt x="211234" y="180300"/>
                    </a:lnTo>
                    <a:cubicBezTo>
                      <a:pt x="234574" y="164259"/>
                      <a:pt x="234574" y="132176"/>
                      <a:pt x="211234" y="116135"/>
                    </a:cubicBezTo>
                    <a:lnTo>
                      <a:pt x="82860" y="24470"/>
                    </a:lnTo>
                    <a:cubicBezTo>
                      <a:pt x="54851" y="6137"/>
                      <a:pt x="17506" y="24470"/>
                      <a:pt x="17506" y="56553"/>
                    </a:cubicBezTo>
                    <a:lnTo>
                      <a:pt x="17506" y="237591"/>
                    </a:lnTo>
                    <a:cubicBezTo>
                      <a:pt x="19840" y="271965"/>
                      <a:pt x="57185" y="290298"/>
                      <a:pt x="82860" y="2719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6" name="任意多边形: 形状 305">
                <a:extLst>
                  <a:ext uri="{FF2B5EF4-FFF2-40B4-BE49-F238E27FC236}">
                    <a16:creationId xmlns:a16="http://schemas.microsoft.com/office/drawing/2014/main" id="{C6F849BE-8CA8-49CF-8776-731C04E3F286}"/>
                  </a:ext>
                </a:extLst>
              </p:cNvPr>
              <p:cNvSpPr/>
              <p:nvPr/>
            </p:nvSpPr>
            <p:spPr>
              <a:xfrm>
                <a:off x="34812" y="8352986"/>
                <a:ext cx="303429" cy="985396"/>
              </a:xfrm>
              <a:custGeom>
                <a:avLst/>
                <a:gdLst>
                  <a:gd name="connsiteX0" fmla="*/ 289240 w 303428"/>
                  <a:gd name="connsiteY0" fmla="*/ 246349 h 985396"/>
                  <a:gd name="connsiteX1" fmla="*/ 303244 w 303428"/>
                  <a:gd name="connsiteY1" fmla="*/ 949876 h 985396"/>
                  <a:gd name="connsiteX2" fmla="*/ 170203 w 303428"/>
                  <a:gd name="connsiteY2" fmla="*/ 972792 h 985396"/>
                  <a:gd name="connsiteX3" fmla="*/ 149195 w 303428"/>
                  <a:gd name="connsiteY3" fmla="*/ 17187 h 985396"/>
                  <a:gd name="connsiteX4" fmla="*/ 289240 w 303428"/>
                  <a:gd name="connsiteY4" fmla="*/ 246349 h 985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428" h="985396">
                    <a:moveTo>
                      <a:pt x="289240" y="246349"/>
                    </a:moveTo>
                    <a:cubicBezTo>
                      <a:pt x="289240" y="246349"/>
                      <a:pt x="170203" y="541968"/>
                      <a:pt x="303244" y="949876"/>
                    </a:cubicBezTo>
                    <a:lnTo>
                      <a:pt x="170203" y="972792"/>
                    </a:lnTo>
                    <a:cubicBezTo>
                      <a:pt x="170203" y="972792"/>
                      <a:pt x="-158901" y="532801"/>
                      <a:pt x="149195" y="17187"/>
                    </a:cubicBezTo>
                    <a:cubicBezTo>
                      <a:pt x="149195" y="19479"/>
                      <a:pt x="319583" y="49270"/>
                      <a:pt x="289240" y="246349"/>
                    </a:cubicBezTo>
                    <a:close/>
                  </a:path>
                </a:pathLst>
              </a:custGeom>
              <a:solidFill>
                <a:srgbClr val="D2E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7" name="任意多边形: 形状 306">
                <a:extLst>
                  <a:ext uri="{FF2B5EF4-FFF2-40B4-BE49-F238E27FC236}">
                    <a16:creationId xmlns:a16="http://schemas.microsoft.com/office/drawing/2014/main" id="{EE41177F-3608-4853-A420-715B7CB8AA1D}"/>
                  </a:ext>
                </a:extLst>
              </p:cNvPr>
              <p:cNvSpPr/>
              <p:nvPr/>
            </p:nvSpPr>
            <p:spPr>
              <a:xfrm>
                <a:off x="34812" y="8352986"/>
                <a:ext cx="303429" cy="985396"/>
              </a:xfrm>
              <a:custGeom>
                <a:avLst/>
                <a:gdLst>
                  <a:gd name="connsiteX0" fmla="*/ 289240 w 303428"/>
                  <a:gd name="connsiteY0" fmla="*/ 246349 h 985396"/>
                  <a:gd name="connsiteX1" fmla="*/ 303244 w 303428"/>
                  <a:gd name="connsiteY1" fmla="*/ 949876 h 985396"/>
                  <a:gd name="connsiteX2" fmla="*/ 170203 w 303428"/>
                  <a:gd name="connsiteY2" fmla="*/ 972792 h 985396"/>
                  <a:gd name="connsiteX3" fmla="*/ 149195 w 303428"/>
                  <a:gd name="connsiteY3" fmla="*/ 17187 h 985396"/>
                  <a:gd name="connsiteX4" fmla="*/ 289240 w 303428"/>
                  <a:gd name="connsiteY4" fmla="*/ 246349 h 985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428" h="985396">
                    <a:moveTo>
                      <a:pt x="289240" y="246349"/>
                    </a:moveTo>
                    <a:cubicBezTo>
                      <a:pt x="289240" y="246349"/>
                      <a:pt x="69837" y="541968"/>
                      <a:pt x="303244" y="949876"/>
                    </a:cubicBezTo>
                    <a:lnTo>
                      <a:pt x="170203" y="972792"/>
                    </a:lnTo>
                    <a:cubicBezTo>
                      <a:pt x="170203" y="972792"/>
                      <a:pt x="-158901" y="532801"/>
                      <a:pt x="149195" y="17187"/>
                    </a:cubicBezTo>
                    <a:cubicBezTo>
                      <a:pt x="149195" y="19479"/>
                      <a:pt x="319583" y="49270"/>
                      <a:pt x="289240" y="246349"/>
                    </a:cubicBezTo>
                    <a:close/>
                  </a:path>
                </a:pathLst>
              </a:custGeom>
              <a:solidFill>
                <a:srgbClr val="14A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8" name="任意多边形: 形状 307">
                <a:extLst>
                  <a:ext uri="{FF2B5EF4-FFF2-40B4-BE49-F238E27FC236}">
                    <a16:creationId xmlns:a16="http://schemas.microsoft.com/office/drawing/2014/main" id="{F279CEDA-96A4-4406-8ACF-A264542CF1C4}"/>
                  </a:ext>
                </a:extLst>
              </p:cNvPr>
              <p:cNvSpPr/>
              <p:nvPr/>
            </p:nvSpPr>
            <p:spPr>
              <a:xfrm>
                <a:off x="72052" y="8146741"/>
                <a:ext cx="326770" cy="297910"/>
              </a:xfrm>
              <a:custGeom>
                <a:avLst/>
                <a:gdLst>
                  <a:gd name="connsiteX0" fmla="*/ 305683 w 326769"/>
                  <a:gd name="connsiteY0" fmla="*/ 17187 h 297910"/>
                  <a:gd name="connsiteX1" fmla="*/ 46601 w 326769"/>
                  <a:gd name="connsiteY1" fmla="*/ 294473 h 297910"/>
                  <a:gd name="connsiteX2" fmla="*/ 100285 w 326769"/>
                  <a:gd name="connsiteY2" fmla="*/ 53853 h 297910"/>
                  <a:gd name="connsiteX3" fmla="*/ 305683 w 326769"/>
                  <a:gd name="connsiteY3" fmla="*/ 17187 h 297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6769" h="297910">
                    <a:moveTo>
                      <a:pt x="305683" y="17187"/>
                    </a:moveTo>
                    <a:cubicBezTo>
                      <a:pt x="305683" y="17187"/>
                      <a:pt x="368703" y="257807"/>
                      <a:pt x="46601" y="294473"/>
                    </a:cubicBezTo>
                    <a:cubicBezTo>
                      <a:pt x="-42093" y="138643"/>
                      <a:pt x="100285" y="53853"/>
                      <a:pt x="100285" y="53853"/>
                    </a:cubicBezTo>
                    <a:lnTo>
                      <a:pt x="305683" y="17187"/>
                    </a:lnTo>
                    <a:close/>
                  </a:path>
                </a:pathLst>
              </a:custGeom>
              <a:solidFill>
                <a:srgbClr val="13163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9" name="任意多边形: 形状 308">
                <a:extLst>
                  <a:ext uri="{FF2B5EF4-FFF2-40B4-BE49-F238E27FC236}">
                    <a16:creationId xmlns:a16="http://schemas.microsoft.com/office/drawing/2014/main" id="{208DD7B5-5283-45E1-BD17-E6AF374C4CD5}"/>
                  </a:ext>
                </a:extLst>
              </p:cNvPr>
              <p:cNvSpPr/>
              <p:nvPr/>
            </p:nvSpPr>
            <p:spPr>
              <a:xfrm>
                <a:off x="227188" y="9292550"/>
                <a:ext cx="256748" cy="229162"/>
              </a:xfrm>
              <a:custGeom>
                <a:avLst/>
                <a:gdLst>
                  <a:gd name="connsiteX0" fmla="*/ 108534 w 256747"/>
                  <a:gd name="connsiteY0" fmla="*/ 17187 h 229161"/>
                  <a:gd name="connsiteX1" fmla="*/ 129541 w 256747"/>
                  <a:gd name="connsiteY1" fmla="*/ 76769 h 229161"/>
                  <a:gd name="connsiteX2" fmla="*/ 178556 w 256747"/>
                  <a:gd name="connsiteY2" fmla="*/ 85936 h 229161"/>
                  <a:gd name="connsiteX3" fmla="*/ 246245 w 256747"/>
                  <a:gd name="connsiteY3" fmla="*/ 97394 h 229161"/>
                  <a:gd name="connsiteX4" fmla="*/ 225237 w 256747"/>
                  <a:gd name="connsiteY4" fmla="*/ 118018 h 229161"/>
                  <a:gd name="connsiteX5" fmla="*/ 190226 w 256747"/>
                  <a:gd name="connsiteY5" fmla="*/ 122601 h 229161"/>
                  <a:gd name="connsiteX6" fmla="*/ 199563 w 256747"/>
                  <a:gd name="connsiteY6" fmla="*/ 152393 h 229161"/>
                  <a:gd name="connsiteX7" fmla="*/ 257915 w 256747"/>
                  <a:gd name="connsiteY7" fmla="*/ 152393 h 229161"/>
                  <a:gd name="connsiteX8" fmla="*/ 173888 w 256747"/>
                  <a:gd name="connsiteY8" fmla="*/ 193642 h 229161"/>
                  <a:gd name="connsiteX9" fmla="*/ 106201 w 256747"/>
                  <a:gd name="connsiteY9" fmla="*/ 214266 h 229161"/>
                  <a:gd name="connsiteX10" fmla="*/ 47849 w 256747"/>
                  <a:gd name="connsiteY10" fmla="*/ 182184 h 229161"/>
                  <a:gd name="connsiteX11" fmla="*/ 36178 w 256747"/>
                  <a:gd name="connsiteY11" fmla="*/ 106560 h 229161"/>
                  <a:gd name="connsiteX12" fmla="*/ 17506 w 256747"/>
                  <a:gd name="connsiteY12" fmla="*/ 83644 h 229161"/>
                  <a:gd name="connsiteX13" fmla="*/ 108534 w 256747"/>
                  <a:gd name="connsiteY13" fmla="*/ 17187 h 229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6747" h="229161">
                    <a:moveTo>
                      <a:pt x="108534" y="17187"/>
                    </a:moveTo>
                    <a:lnTo>
                      <a:pt x="129541" y="76769"/>
                    </a:lnTo>
                    <a:lnTo>
                      <a:pt x="178556" y="85936"/>
                    </a:lnTo>
                    <a:lnTo>
                      <a:pt x="246245" y="97394"/>
                    </a:lnTo>
                    <a:cubicBezTo>
                      <a:pt x="246245" y="97394"/>
                      <a:pt x="236908" y="113435"/>
                      <a:pt x="225237" y="118018"/>
                    </a:cubicBezTo>
                    <a:cubicBezTo>
                      <a:pt x="208899" y="124893"/>
                      <a:pt x="190226" y="122601"/>
                      <a:pt x="190226" y="122601"/>
                    </a:cubicBezTo>
                    <a:lnTo>
                      <a:pt x="199563" y="152393"/>
                    </a:lnTo>
                    <a:lnTo>
                      <a:pt x="257915" y="152393"/>
                    </a:lnTo>
                    <a:lnTo>
                      <a:pt x="173888" y="193642"/>
                    </a:lnTo>
                    <a:lnTo>
                      <a:pt x="106201" y="214266"/>
                    </a:lnTo>
                    <a:lnTo>
                      <a:pt x="47849" y="182184"/>
                    </a:lnTo>
                    <a:lnTo>
                      <a:pt x="36178" y="106560"/>
                    </a:lnTo>
                    <a:lnTo>
                      <a:pt x="17506" y="83644"/>
                    </a:lnTo>
                    <a:lnTo>
                      <a:pt x="108534" y="17187"/>
                    </a:lnTo>
                    <a:close/>
                  </a:path>
                </a:pathLst>
              </a:custGeom>
              <a:solidFill>
                <a:srgbClr val="FFCD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0" name="任意多边形: 形状 309">
                <a:extLst>
                  <a:ext uri="{FF2B5EF4-FFF2-40B4-BE49-F238E27FC236}">
                    <a16:creationId xmlns:a16="http://schemas.microsoft.com/office/drawing/2014/main" id="{AE10753E-1DF8-4DF0-87B8-27AC8B898607}"/>
                  </a:ext>
                </a:extLst>
              </p:cNvPr>
              <p:cNvSpPr/>
              <p:nvPr/>
            </p:nvSpPr>
            <p:spPr>
              <a:xfrm>
                <a:off x="187509" y="9246718"/>
                <a:ext cx="163385" cy="160413"/>
              </a:xfrm>
              <a:custGeom>
                <a:avLst/>
                <a:gdLst>
                  <a:gd name="connsiteX0" fmla="*/ 54850 w 163384"/>
                  <a:gd name="connsiteY0" fmla="*/ 150101 h 160413"/>
                  <a:gd name="connsiteX1" fmla="*/ 164552 w 163384"/>
                  <a:gd name="connsiteY1" fmla="*/ 85936 h 160413"/>
                  <a:gd name="connsiteX2" fmla="*/ 129541 w 163384"/>
                  <a:gd name="connsiteY2" fmla="*/ 17187 h 160413"/>
                  <a:gd name="connsiteX3" fmla="*/ 17506 w 163384"/>
                  <a:gd name="connsiteY3" fmla="*/ 79061 h 160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3384" h="160413">
                    <a:moveTo>
                      <a:pt x="54850" y="150101"/>
                    </a:moveTo>
                    <a:lnTo>
                      <a:pt x="164552" y="85936"/>
                    </a:lnTo>
                    <a:lnTo>
                      <a:pt x="129541" y="17187"/>
                    </a:lnTo>
                    <a:lnTo>
                      <a:pt x="17506" y="79061"/>
                    </a:lnTo>
                    <a:close/>
                  </a:path>
                </a:pathLst>
              </a:custGeom>
              <a:solidFill>
                <a:srgbClr val="3BF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1" name="任意多边形: 形状 310">
                <a:extLst>
                  <a:ext uri="{FF2B5EF4-FFF2-40B4-BE49-F238E27FC236}">
                    <a16:creationId xmlns:a16="http://schemas.microsoft.com/office/drawing/2014/main" id="{C3589B23-6AA9-4B9A-94E6-5CF14E5E7717}"/>
                  </a:ext>
                </a:extLst>
              </p:cNvPr>
              <p:cNvSpPr/>
              <p:nvPr/>
            </p:nvSpPr>
            <p:spPr>
              <a:xfrm>
                <a:off x="2832008" y="9585877"/>
                <a:ext cx="863605" cy="549988"/>
              </a:xfrm>
              <a:custGeom>
                <a:avLst/>
                <a:gdLst>
                  <a:gd name="connsiteX0" fmla="*/ 785415 w 863605"/>
                  <a:gd name="connsiteY0" fmla="*/ 262391 h 549988"/>
                  <a:gd name="connsiteX1" fmla="*/ 85194 w 863605"/>
                  <a:gd name="connsiteY1" fmla="*/ 17187 h 549988"/>
                  <a:gd name="connsiteX2" fmla="*/ 17506 w 863605"/>
                  <a:gd name="connsiteY2" fmla="*/ 113435 h 549988"/>
                  <a:gd name="connsiteX3" fmla="*/ 846100 w 863605"/>
                  <a:gd name="connsiteY3" fmla="*/ 537385 h 549988"/>
                  <a:gd name="connsiteX4" fmla="*/ 785415 w 863605"/>
                  <a:gd name="connsiteY4" fmla="*/ 262391 h 549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3605" h="549988">
                    <a:moveTo>
                      <a:pt x="785415" y="262391"/>
                    </a:moveTo>
                    <a:cubicBezTo>
                      <a:pt x="785415" y="262391"/>
                      <a:pt x="316266" y="289890"/>
                      <a:pt x="85194" y="17187"/>
                    </a:cubicBezTo>
                    <a:lnTo>
                      <a:pt x="17506" y="113435"/>
                    </a:lnTo>
                    <a:cubicBezTo>
                      <a:pt x="17506" y="113435"/>
                      <a:pt x="276587" y="496135"/>
                      <a:pt x="846100" y="537385"/>
                    </a:cubicBezTo>
                    <a:cubicBezTo>
                      <a:pt x="848433" y="535093"/>
                      <a:pt x="885779" y="386138"/>
                      <a:pt x="785415" y="262391"/>
                    </a:cubicBezTo>
                    <a:close/>
                  </a:path>
                </a:pathLst>
              </a:custGeom>
              <a:solidFill>
                <a:srgbClr val="14A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2" name="任意多边形: 形状 311">
                <a:extLst>
                  <a:ext uri="{FF2B5EF4-FFF2-40B4-BE49-F238E27FC236}">
                    <a16:creationId xmlns:a16="http://schemas.microsoft.com/office/drawing/2014/main" id="{E90951B2-C77C-487B-85C4-E1829042CFE5}"/>
                  </a:ext>
                </a:extLst>
              </p:cNvPr>
              <p:cNvSpPr/>
              <p:nvPr/>
            </p:nvSpPr>
            <p:spPr>
              <a:xfrm>
                <a:off x="3014065" y="9762332"/>
                <a:ext cx="513495" cy="274994"/>
              </a:xfrm>
              <a:custGeom>
                <a:avLst/>
                <a:gdLst>
                  <a:gd name="connsiteX0" fmla="*/ 17506 w 513495"/>
                  <a:gd name="connsiteY0" fmla="*/ 115726 h 274994"/>
                  <a:gd name="connsiteX1" fmla="*/ 299929 w 513495"/>
                  <a:gd name="connsiteY1" fmla="*/ 278432 h 274994"/>
                  <a:gd name="connsiteX2" fmla="*/ 505326 w 513495"/>
                  <a:gd name="connsiteY2" fmla="*/ 218849 h 274994"/>
                  <a:gd name="connsiteX3" fmla="*/ 500658 w 513495"/>
                  <a:gd name="connsiteY3" fmla="*/ 85936 h 274994"/>
                  <a:gd name="connsiteX4" fmla="*/ 162218 w 513495"/>
                  <a:gd name="connsiteY4" fmla="*/ 17187 h 274994"/>
                  <a:gd name="connsiteX5" fmla="*/ 17506 w 513495"/>
                  <a:gd name="connsiteY5" fmla="*/ 115726 h 27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3495" h="274994">
                    <a:moveTo>
                      <a:pt x="17506" y="115726"/>
                    </a:moveTo>
                    <a:cubicBezTo>
                      <a:pt x="89862" y="170725"/>
                      <a:pt x="183225" y="230307"/>
                      <a:pt x="299929" y="278432"/>
                    </a:cubicBezTo>
                    <a:lnTo>
                      <a:pt x="505326" y="218849"/>
                    </a:lnTo>
                    <a:lnTo>
                      <a:pt x="500658" y="85936"/>
                    </a:lnTo>
                    <a:cubicBezTo>
                      <a:pt x="414297" y="81352"/>
                      <a:pt x="285923" y="65311"/>
                      <a:pt x="162218" y="17187"/>
                    </a:cubicBezTo>
                    <a:lnTo>
                      <a:pt x="17506" y="115726"/>
                    </a:lnTo>
                    <a:close/>
                  </a:path>
                </a:pathLst>
              </a:custGeom>
              <a:solidFill>
                <a:srgbClr val="0091F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3" name="任意多边形: 形状 312">
                <a:extLst>
                  <a:ext uri="{FF2B5EF4-FFF2-40B4-BE49-F238E27FC236}">
                    <a16:creationId xmlns:a16="http://schemas.microsoft.com/office/drawing/2014/main" id="{F30FCF57-E9B2-4F11-9C3A-23CC7B0FACDF}"/>
                  </a:ext>
                </a:extLst>
              </p:cNvPr>
              <p:cNvSpPr/>
              <p:nvPr/>
            </p:nvSpPr>
            <p:spPr>
              <a:xfrm>
                <a:off x="3387516" y="9831080"/>
                <a:ext cx="233407" cy="297910"/>
              </a:xfrm>
              <a:custGeom>
                <a:avLst/>
                <a:gdLst>
                  <a:gd name="connsiteX0" fmla="*/ 206566 w 233406"/>
                  <a:gd name="connsiteY0" fmla="*/ 280723 h 297910"/>
                  <a:gd name="connsiteX1" fmla="*/ 232240 w 233406"/>
                  <a:gd name="connsiteY1" fmla="*/ 17187 h 297910"/>
                  <a:gd name="connsiteX2" fmla="*/ 17506 w 233406"/>
                  <a:gd name="connsiteY2" fmla="*/ 239474 h 297910"/>
                  <a:gd name="connsiteX3" fmla="*/ 206566 w 233406"/>
                  <a:gd name="connsiteY3" fmla="*/ 280723 h 297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406" h="297910">
                    <a:moveTo>
                      <a:pt x="206566" y="280723"/>
                    </a:moveTo>
                    <a:lnTo>
                      <a:pt x="232240" y="17187"/>
                    </a:lnTo>
                    <a:lnTo>
                      <a:pt x="17506" y="239474"/>
                    </a:lnTo>
                    <a:cubicBezTo>
                      <a:pt x="73524" y="257807"/>
                      <a:pt x="136544" y="271557"/>
                      <a:pt x="206566" y="280723"/>
                    </a:cubicBezTo>
                    <a:close/>
                  </a:path>
                </a:pathLst>
              </a:custGeom>
              <a:solidFill>
                <a:srgbClr val="FFB5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4" name="任意多边形: 形状 313">
                <a:extLst>
                  <a:ext uri="{FF2B5EF4-FFF2-40B4-BE49-F238E27FC236}">
                    <a16:creationId xmlns:a16="http://schemas.microsoft.com/office/drawing/2014/main" id="{995DFC1D-2538-4058-AF9F-F2C0CAD6E9C9}"/>
                  </a:ext>
                </a:extLst>
              </p:cNvPr>
              <p:cNvSpPr/>
              <p:nvPr/>
            </p:nvSpPr>
            <p:spPr>
              <a:xfrm>
                <a:off x="2552073" y="9370465"/>
                <a:ext cx="326770" cy="297910"/>
              </a:xfrm>
              <a:custGeom>
                <a:avLst/>
                <a:gdLst>
                  <a:gd name="connsiteX0" fmla="*/ 320781 w 326769"/>
                  <a:gd name="connsiteY0" fmla="*/ 205100 h 297910"/>
                  <a:gd name="connsiteX1" fmla="*/ 250759 w 326769"/>
                  <a:gd name="connsiteY1" fmla="*/ 101977 h 297910"/>
                  <a:gd name="connsiteX2" fmla="*/ 19685 w 326769"/>
                  <a:gd name="connsiteY2" fmla="*/ 17187 h 297910"/>
                  <a:gd name="connsiteX3" fmla="*/ 155063 w 326769"/>
                  <a:gd name="connsiteY3" fmla="*/ 115727 h 297910"/>
                  <a:gd name="connsiteX4" fmla="*/ 127053 w 326769"/>
                  <a:gd name="connsiteY4" fmla="*/ 161559 h 297910"/>
                  <a:gd name="connsiteX5" fmla="*/ 155063 w 326769"/>
                  <a:gd name="connsiteY5" fmla="*/ 241766 h 297910"/>
                  <a:gd name="connsiteX6" fmla="*/ 248425 w 326769"/>
                  <a:gd name="connsiteY6" fmla="*/ 266973 h 297910"/>
                  <a:gd name="connsiteX7" fmla="*/ 262429 w 326769"/>
                  <a:gd name="connsiteY7" fmla="*/ 292181 h 297910"/>
                  <a:gd name="connsiteX8" fmla="*/ 320781 w 326769"/>
                  <a:gd name="connsiteY8" fmla="*/ 205100 h 297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769" h="297910">
                    <a:moveTo>
                      <a:pt x="320781" y="205100"/>
                    </a:moveTo>
                    <a:lnTo>
                      <a:pt x="250759" y="101977"/>
                    </a:lnTo>
                    <a:lnTo>
                      <a:pt x="19685" y="17187"/>
                    </a:lnTo>
                    <a:cubicBezTo>
                      <a:pt x="19685" y="17187"/>
                      <a:pt x="-10657" y="60728"/>
                      <a:pt x="155063" y="115727"/>
                    </a:cubicBezTo>
                    <a:lnTo>
                      <a:pt x="127053" y="161559"/>
                    </a:lnTo>
                    <a:lnTo>
                      <a:pt x="155063" y="241766"/>
                    </a:lnTo>
                    <a:lnTo>
                      <a:pt x="248425" y="266973"/>
                    </a:lnTo>
                    <a:lnTo>
                      <a:pt x="262429" y="292181"/>
                    </a:lnTo>
                    <a:lnTo>
                      <a:pt x="320781" y="205100"/>
                    </a:lnTo>
                    <a:close/>
                  </a:path>
                </a:pathLst>
              </a:custGeom>
              <a:solidFill>
                <a:srgbClr val="FFCD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5" name="任意多边形: 形状 314">
                <a:extLst>
                  <a:ext uri="{FF2B5EF4-FFF2-40B4-BE49-F238E27FC236}">
                    <a16:creationId xmlns:a16="http://schemas.microsoft.com/office/drawing/2014/main" id="{E489A2AB-CE5B-49FC-B04F-080861B55E50}"/>
                  </a:ext>
                </a:extLst>
              </p:cNvPr>
              <p:cNvSpPr/>
              <p:nvPr/>
            </p:nvSpPr>
            <p:spPr>
              <a:xfrm>
                <a:off x="2764319" y="9542336"/>
                <a:ext cx="186725" cy="183329"/>
              </a:xfrm>
              <a:custGeom>
                <a:avLst/>
                <a:gdLst>
                  <a:gd name="connsiteX0" fmla="*/ 17506 w 186725"/>
                  <a:gd name="connsiteY0" fmla="*/ 111144 h 183329"/>
                  <a:gd name="connsiteX1" fmla="*/ 129542 w 186725"/>
                  <a:gd name="connsiteY1" fmla="*/ 17187 h 183329"/>
                  <a:gd name="connsiteX2" fmla="*/ 180890 w 186725"/>
                  <a:gd name="connsiteY2" fmla="*/ 72186 h 183329"/>
                  <a:gd name="connsiteX3" fmla="*/ 73524 w 186725"/>
                  <a:gd name="connsiteY3" fmla="*/ 168434 h 183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725" h="183329">
                    <a:moveTo>
                      <a:pt x="17506" y="111144"/>
                    </a:moveTo>
                    <a:lnTo>
                      <a:pt x="129542" y="17187"/>
                    </a:lnTo>
                    <a:lnTo>
                      <a:pt x="180890" y="72186"/>
                    </a:lnTo>
                    <a:lnTo>
                      <a:pt x="73524" y="168434"/>
                    </a:lnTo>
                    <a:close/>
                  </a:path>
                </a:pathLst>
              </a:custGeom>
              <a:solidFill>
                <a:srgbClr val="3BF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6" name="任意多边形: 形状 315">
                <a:extLst>
                  <a:ext uri="{FF2B5EF4-FFF2-40B4-BE49-F238E27FC236}">
                    <a16:creationId xmlns:a16="http://schemas.microsoft.com/office/drawing/2014/main" id="{7ECC0339-AD74-4965-9A07-F1BD4C20293B}"/>
                  </a:ext>
                </a:extLst>
              </p:cNvPr>
              <p:cNvSpPr/>
              <p:nvPr/>
            </p:nvSpPr>
            <p:spPr>
              <a:xfrm>
                <a:off x="2442847" y="9971503"/>
                <a:ext cx="630198" cy="458324"/>
              </a:xfrm>
              <a:custGeom>
                <a:avLst/>
                <a:gdLst>
                  <a:gd name="connsiteX0" fmla="*/ 399665 w 630198"/>
                  <a:gd name="connsiteY0" fmla="*/ 46344 h 458323"/>
                  <a:gd name="connsiteX1" fmla="*/ 619067 w 630198"/>
                  <a:gd name="connsiteY1" fmla="*/ 440503 h 458323"/>
                  <a:gd name="connsiteX2" fmla="*/ 245616 w 630198"/>
                  <a:gd name="connsiteY2" fmla="*/ 442794 h 458323"/>
                  <a:gd name="connsiteX3" fmla="*/ 33216 w 630198"/>
                  <a:gd name="connsiteY3" fmla="*/ 60094 h 458323"/>
                  <a:gd name="connsiteX4" fmla="*/ 51888 w 630198"/>
                  <a:gd name="connsiteY4" fmla="*/ 30302 h 458323"/>
                  <a:gd name="connsiteX5" fmla="*/ 369322 w 630198"/>
                  <a:gd name="connsiteY5" fmla="*/ 30302 h 458323"/>
                  <a:gd name="connsiteX6" fmla="*/ 399665 w 630198"/>
                  <a:gd name="connsiteY6" fmla="*/ 46344 h 45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0198" h="458323">
                    <a:moveTo>
                      <a:pt x="399665" y="46344"/>
                    </a:moveTo>
                    <a:lnTo>
                      <a:pt x="619067" y="440503"/>
                    </a:lnTo>
                    <a:lnTo>
                      <a:pt x="245616" y="442794"/>
                    </a:lnTo>
                    <a:lnTo>
                      <a:pt x="33216" y="60094"/>
                    </a:lnTo>
                    <a:cubicBezTo>
                      <a:pt x="26214" y="46344"/>
                      <a:pt x="35549" y="30302"/>
                      <a:pt x="51888" y="30302"/>
                    </a:cubicBezTo>
                    <a:lnTo>
                      <a:pt x="369322" y="30302"/>
                    </a:lnTo>
                    <a:cubicBezTo>
                      <a:pt x="380993" y="30302"/>
                      <a:pt x="392663" y="37178"/>
                      <a:pt x="399665" y="46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7" name="任意多边形: 形状 316">
                <a:extLst>
                  <a:ext uri="{FF2B5EF4-FFF2-40B4-BE49-F238E27FC236}">
                    <a16:creationId xmlns:a16="http://schemas.microsoft.com/office/drawing/2014/main" id="{657E48AD-69B2-4EBE-866B-EA88C3EA6BAE}"/>
                  </a:ext>
                </a:extLst>
              </p:cNvPr>
              <p:cNvSpPr/>
              <p:nvPr/>
            </p:nvSpPr>
            <p:spPr>
              <a:xfrm>
                <a:off x="2473208" y="10001295"/>
                <a:ext cx="560176" cy="389575"/>
              </a:xfrm>
              <a:custGeom>
                <a:avLst/>
                <a:gdLst>
                  <a:gd name="connsiteX0" fmla="*/ 348296 w 560176"/>
                  <a:gd name="connsiteY0" fmla="*/ 30302 h 389575"/>
                  <a:gd name="connsiteX1" fmla="*/ 542024 w 560176"/>
                  <a:gd name="connsiteY1" fmla="*/ 378628 h 389575"/>
                  <a:gd name="connsiteX2" fmla="*/ 224591 w 560176"/>
                  <a:gd name="connsiteY2" fmla="*/ 380920 h 389575"/>
                  <a:gd name="connsiteX3" fmla="*/ 30864 w 560176"/>
                  <a:gd name="connsiteY3" fmla="*/ 30302 h 38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0176" h="389575">
                    <a:moveTo>
                      <a:pt x="348296" y="30302"/>
                    </a:moveTo>
                    <a:lnTo>
                      <a:pt x="542024" y="378628"/>
                    </a:lnTo>
                    <a:lnTo>
                      <a:pt x="224591" y="380920"/>
                    </a:lnTo>
                    <a:lnTo>
                      <a:pt x="30864" y="30302"/>
                    </a:lnTo>
                    <a:close/>
                  </a:path>
                </a:pathLst>
              </a:custGeom>
              <a:solidFill>
                <a:srgbClr val="131637"/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8" name="任意多边形: 形状 317">
                <a:extLst>
                  <a:ext uri="{FF2B5EF4-FFF2-40B4-BE49-F238E27FC236}">
                    <a16:creationId xmlns:a16="http://schemas.microsoft.com/office/drawing/2014/main" id="{159BDB81-91B1-4606-98BA-43F4E38DFA47}"/>
                  </a:ext>
                </a:extLst>
              </p:cNvPr>
              <p:cNvSpPr/>
              <p:nvPr/>
            </p:nvSpPr>
            <p:spPr>
              <a:xfrm>
                <a:off x="2542589" y="10048790"/>
                <a:ext cx="256748" cy="22916"/>
              </a:xfrm>
              <a:custGeom>
                <a:avLst/>
                <a:gdLst>
                  <a:gd name="connsiteX0" fmla="*/ 5829 w 256747"/>
                  <a:gd name="connsiteY0" fmla="*/ 5723 h 0"/>
                  <a:gd name="connsiteX1" fmla="*/ 267245 w 256747"/>
                  <a:gd name="connsiteY1" fmla="*/ 572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6747">
                    <a:moveTo>
                      <a:pt x="5829" y="5723"/>
                    </a:moveTo>
                    <a:lnTo>
                      <a:pt x="267245" y="5723"/>
                    </a:lnTo>
                  </a:path>
                </a:pathLst>
              </a:custGeom>
              <a:ln w="3172" cap="rnd">
                <a:solidFill>
                  <a:srgbClr val="3BFA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9" name="任意多边形: 形状 318">
                <a:extLst>
                  <a:ext uri="{FF2B5EF4-FFF2-40B4-BE49-F238E27FC236}">
                    <a16:creationId xmlns:a16="http://schemas.microsoft.com/office/drawing/2014/main" id="{7A860705-217F-4F44-A600-896EB5A044F3}"/>
                  </a:ext>
                </a:extLst>
              </p:cNvPr>
              <p:cNvSpPr/>
              <p:nvPr/>
            </p:nvSpPr>
            <p:spPr>
              <a:xfrm>
                <a:off x="2556594" y="10073997"/>
                <a:ext cx="93363" cy="22916"/>
              </a:xfrm>
              <a:custGeom>
                <a:avLst/>
                <a:gdLst>
                  <a:gd name="connsiteX0" fmla="*/ 5830 w 93362"/>
                  <a:gd name="connsiteY0" fmla="*/ 5724 h 0"/>
                  <a:gd name="connsiteX1" fmla="*/ 94524 w 93362"/>
                  <a:gd name="connsiteY1" fmla="*/ 572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3362">
                    <a:moveTo>
                      <a:pt x="5830" y="5724"/>
                    </a:moveTo>
                    <a:lnTo>
                      <a:pt x="94524" y="5724"/>
                    </a:lnTo>
                  </a:path>
                </a:pathLst>
              </a:custGeom>
              <a:ln w="3172" cap="rnd">
                <a:solidFill>
                  <a:srgbClr val="3BFA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0" name="任意多边形: 形状 319">
                <a:extLst>
                  <a:ext uri="{FF2B5EF4-FFF2-40B4-BE49-F238E27FC236}">
                    <a16:creationId xmlns:a16="http://schemas.microsoft.com/office/drawing/2014/main" id="{CA6CF435-BC85-4C3B-B8D1-251DCF6BE29D}"/>
                  </a:ext>
                </a:extLst>
              </p:cNvPr>
              <p:cNvSpPr/>
              <p:nvPr/>
            </p:nvSpPr>
            <p:spPr>
              <a:xfrm>
                <a:off x="2684968" y="10073997"/>
                <a:ext cx="23341" cy="22916"/>
              </a:xfrm>
              <a:custGeom>
                <a:avLst/>
                <a:gdLst>
                  <a:gd name="connsiteX0" fmla="*/ 5830 w 23340"/>
                  <a:gd name="connsiteY0" fmla="*/ 5724 h 0"/>
                  <a:gd name="connsiteX1" fmla="*/ 40841 w 23340"/>
                  <a:gd name="connsiteY1" fmla="*/ 572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340">
                    <a:moveTo>
                      <a:pt x="5830" y="5724"/>
                    </a:moveTo>
                    <a:lnTo>
                      <a:pt x="40841" y="5724"/>
                    </a:lnTo>
                  </a:path>
                </a:pathLst>
              </a:custGeom>
              <a:ln w="3172" cap="rnd">
                <a:solidFill>
                  <a:srgbClr val="3BFA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1" name="任意多边形: 形状 320">
                <a:extLst>
                  <a:ext uri="{FF2B5EF4-FFF2-40B4-BE49-F238E27FC236}">
                    <a16:creationId xmlns:a16="http://schemas.microsoft.com/office/drawing/2014/main" id="{D620E0A3-F11F-4254-93EE-FAC0C3A5F493}"/>
                  </a:ext>
                </a:extLst>
              </p:cNvPr>
              <p:cNvSpPr/>
              <p:nvPr/>
            </p:nvSpPr>
            <p:spPr>
              <a:xfrm>
                <a:off x="2738651" y="10073997"/>
                <a:ext cx="23341" cy="22916"/>
              </a:xfrm>
              <a:custGeom>
                <a:avLst/>
                <a:gdLst>
                  <a:gd name="connsiteX0" fmla="*/ 5829 w 23340"/>
                  <a:gd name="connsiteY0" fmla="*/ 5724 h 0"/>
                  <a:gd name="connsiteX1" fmla="*/ 40840 w 23340"/>
                  <a:gd name="connsiteY1" fmla="*/ 572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340">
                    <a:moveTo>
                      <a:pt x="5829" y="5724"/>
                    </a:moveTo>
                    <a:lnTo>
                      <a:pt x="40840" y="5724"/>
                    </a:lnTo>
                  </a:path>
                </a:pathLst>
              </a:custGeom>
              <a:ln w="3172" cap="rnd">
                <a:solidFill>
                  <a:srgbClr val="3BFA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2" name="任意多边形: 形状 321">
                <a:extLst>
                  <a:ext uri="{FF2B5EF4-FFF2-40B4-BE49-F238E27FC236}">
                    <a16:creationId xmlns:a16="http://schemas.microsoft.com/office/drawing/2014/main" id="{F324E32B-D2CB-4E7A-89FE-9FB511BD92E2}"/>
                  </a:ext>
                </a:extLst>
              </p:cNvPr>
              <p:cNvSpPr/>
              <p:nvPr/>
            </p:nvSpPr>
            <p:spPr>
              <a:xfrm>
                <a:off x="2570598" y="10099205"/>
                <a:ext cx="256748" cy="22916"/>
              </a:xfrm>
              <a:custGeom>
                <a:avLst/>
                <a:gdLst>
                  <a:gd name="connsiteX0" fmla="*/ 5829 w 256747"/>
                  <a:gd name="connsiteY0" fmla="*/ 5723 h 0"/>
                  <a:gd name="connsiteX1" fmla="*/ 267245 w 256747"/>
                  <a:gd name="connsiteY1" fmla="*/ 572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6747">
                    <a:moveTo>
                      <a:pt x="5829" y="5723"/>
                    </a:moveTo>
                    <a:lnTo>
                      <a:pt x="267245" y="5723"/>
                    </a:lnTo>
                  </a:path>
                </a:pathLst>
              </a:custGeom>
              <a:ln w="3172" cap="rnd">
                <a:solidFill>
                  <a:srgbClr val="3BFA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3" name="任意多边形: 形状 322">
                <a:extLst>
                  <a:ext uri="{FF2B5EF4-FFF2-40B4-BE49-F238E27FC236}">
                    <a16:creationId xmlns:a16="http://schemas.microsoft.com/office/drawing/2014/main" id="{A1C21E7B-787E-41E5-87DE-6BFB5A9B6B37}"/>
                  </a:ext>
                </a:extLst>
              </p:cNvPr>
              <p:cNvSpPr/>
              <p:nvPr/>
            </p:nvSpPr>
            <p:spPr>
              <a:xfrm>
                <a:off x="2584603" y="10122121"/>
                <a:ext cx="256748" cy="22916"/>
              </a:xfrm>
              <a:custGeom>
                <a:avLst/>
                <a:gdLst>
                  <a:gd name="connsiteX0" fmla="*/ 5830 w 256747"/>
                  <a:gd name="connsiteY0" fmla="*/ 5723 h 0"/>
                  <a:gd name="connsiteX1" fmla="*/ 267244 w 256747"/>
                  <a:gd name="connsiteY1" fmla="*/ 572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6747">
                    <a:moveTo>
                      <a:pt x="5830" y="5723"/>
                    </a:moveTo>
                    <a:lnTo>
                      <a:pt x="267244" y="5723"/>
                    </a:lnTo>
                  </a:path>
                </a:pathLst>
              </a:custGeom>
              <a:ln w="3172" cap="rnd">
                <a:solidFill>
                  <a:srgbClr val="3BFA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4" name="任意多边形: 形状 323">
                <a:extLst>
                  <a:ext uri="{FF2B5EF4-FFF2-40B4-BE49-F238E27FC236}">
                    <a16:creationId xmlns:a16="http://schemas.microsoft.com/office/drawing/2014/main" id="{2D247686-9CEC-41D1-BC35-ABE985F596A6}"/>
                  </a:ext>
                </a:extLst>
              </p:cNvPr>
              <p:cNvSpPr/>
              <p:nvPr/>
            </p:nvSpPr>
            <p:spPr>
              <a:xfrm>
                <a:off x="2598607" y="10147329"/>
                <a:ext cx="93363" cy="22916"/>
              </a:xfrm>
              <a:custGeom>
                <a:avLst/>
                <a:gdLst>
                  <a:gd name="connsiteX0" fmla="*/ 5829 w 93362"/>
                  <a:gd name="connsiteY0" fmla="*/ 5723 h 0"/>
                  <a:gd name="connsiteX1" fmla="*/ 110862 w 93362"/>
                  <a:gd name="connsiteY1" fmla="*/ 572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3362">
                    <a:moveTo>
                      <a:pt x="5829" y="5723"/>
                    </a:moveTo>
                    <a:lnTo>
                      <a:pt x="110862" y="5723"/>
                    </a:lnTo>
                  </a:path>
                </a:pathLst>
              </a:custGeom>
              <a:ln w="3172" cap="rnd">
                <a:solidFill>
                  <a:srgbClr val="3BFA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5" name="任意多边形: 形状 324">
                <a:extLst>
                  <a:ext uri="{FF2B5EF4-FFF2-40B4-BE49-F238E27FC236}">
                    <a16:creationId xmlns:a16="http://schemas.microsoft.com/office/drawing/2014/main" id="{264CD792-BD7E-4B90-BB18-C856BFA0266A}"/>
                  </a:ext>
                </a:extLst>
              </p:cNvPr>
              <p:cNvSpPr/>
              <p:nvPr/>
            </p:nvSpPr>
            <p:spPr>
              <a:xfrm>
                <a:off x="2610277" y="10170245"/>
                <a:ext cx="46681" cy="22916"/>
              </a:xfrm>
              <a:custGeom>
                <a:avLst/>
                <a:gdLst>
                  <a:gd name="connsiteX0" fmla="*/ 5829 w 46681"/>
                  <a:gd name="connsiteY0" fmla="*/ 5723 h 0"/>
                  <a:gd name="connsiteX1" fmla="*/ 52511 w 46681"/>
                  <a:gd name="connsiteY1" fmla="*/ 572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681">
                    <a:moveTo>
                      <a:pt x="5829" y="5723"/>
                    </a:moveTo>
                    <a:lnTo>
                      <a:pt x="52511" y="5723"/>
                    </a:lnTo>
                  </a:path>
                </a:pathLst>
              </a:custGeom>
              <a:ln w="3172" cap="rnd">
                <a:solidFill>
                  <a:srgbClr val="3BFA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6" name="任意多边形: 形状 325">
                <a:extLst>
                  <a:ext uri="{FF2B5EF4-FFF2-40B4-BE49-F238E27FC236}">
                    <a16:creationId xmlns:a16="http://schemas.microsoft.com/office/drawing/2014/main" id="{898251CE-1ACE-4F22-9916-CB672929AD5C}"/>
                  </a:ext>
                </a:extLst>
              </p:cNvPr>
              <p:cNvSpPr/>
              <p:nvPr/>
            </p:nvSpPr>
            <p:spPr>
              <a:xfrm>
                <a:off x="2684968" y="10170245"/>
                <a:ext cx="46681" cy="22916"/>
              </a:xfrm>
              <a:custGeom>
                <a:avLst/>
                <a:gdLst>
                  <a:gd name="connsiteX0" fmla="*/ 5830 w 46681"/>
                  <a:gd name="connsiteY0" fmla="*/ 5723 h 0"/>
                  <a:gd name="connsiteX1" fmla="*/ 52511 w 46681"/>
                  <a:gd name="connsiteY1" fmla="*/ 572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681">
                    <a:moveTo>
                      <a:pt x="5830" y="5723"/>
                    </a:moveTo>
                    <a:lnTo>
                      <a:pt x="52511" y="5723"/>
                    </a:lnTo>
                  </a:path>
                </a:pathLst>
              </a:custGeom>
              <a:ln w="3172" cap="rnd">
                <a:solidFill>
                  <a:srgbClr val="3BFA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7" name="任意多边形: 形状 326">
                <a:extLst>
                  <a:ext uri="{FF2B5EF4-FFF2-40B4-BE49-F238E27FC236}">
                    <a16:creationId xmlns:a16="http://schemas.microsoft.com/office/drawing/2014/main" id="{C61864BB-73F0-4C7A-A4FF-A03BF0CE8E02}"/>
                  </a:ext>
                </a:extLst>
              </p:cNvPr>
              <p:cNvSpPr/>
              <p:nvPr/>
            </p:nvSpPr>
            <p:spPr>
              <a:xfrm>
                <a:off x="2757324" y="10170245"/>
                <a:ext cx="46681" cy="22916"/>
              </a:xfrm>
              <a:custGeom>
                <a:avLst/>
                <a:gdLst>
                  <a:gd name="connsiteX0" fmla="*/ 5829 w 46681"/>
                  <a:gd name="connsiteY0" fmla="*/ 5723 h 0"/>
                  <a:gd name="connsiteX1" fmla="*/ 50177 w 46681"/>
                  <a:gd name="connsiteY1" fmla="*/ 572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681">
                    <a:moveTo>
                      <a:pt x="5829" y="5723"/>
                    </a:moveTo>
                    <a:lnTo>
                      <a:pt x="50177" y="5723"/>
                    </a:lnTo>
                  </a:path>
                </a:pathLst>
              </a:custGeom>
              <a:ln w="3172" cap="rnd">
                <a:solidFill>
                  <a:srgbClr val="3BFA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8" name="任意多边形: 形状 327">
                <a:extLst>
                  <a:ext uri="{FF2B5EF4-FFF2-40B4-BE49-F238E27FC236}">
                    <a16:creationId xmlns:a16="http://schemas.microsoft.com/office/drawing/2014/main" id="{E8C74FBB-D795-4648-8882-CD8DA4D507AC}"/>
                  </a:ext>
                </a:extLst>
              </p:cNvPr>
              <p:cNvSpPr/>
              <p:nvPr/>
            </p:nvSpPr>
            <p:spPr>
              <a:xfrm>
                <a:off x="2827346" y="10170245"/>
                <a:ext cx="46681" cy="22916"/>
              </a:xfrm>
              <a:custGeom>
                <a:avLst/>
                <a:gdLst>
                  <a:gd name="connsiteX0" fmla="*/ 5829 w 46681"/>
                  <a:gd name="connsiteY0" fmla="*/ 5723 h 0"/>
                  <a:gd name="connsiteX1" fmla="*/ 52510 w 46681"/>
                  <a:gd name="connsiteY1" fmla="*/ 572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681">
                    <a:moveTo>
                      <a:pt x="5829" y="5723"/>
                    </a:moveTo>
                    <a:lnTo>
                      <a:pt x="52510" y="5723"/>
                    </a:lnTo>
                  </a:path>
                </a:pathLst>
              </a:custGeom>
              <a:ln w="3172" cap="rnd">
                <a:solidFill>
                  <a:srgbClr val="3BFA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9" name="任意多边形: 形状 328">
                <a:extLst>
                  <a:ext uri="{FF2B5EF4-FFF2-40B4-BE49-F238E27FC236}">
                    <a16:creationId xmlns:a16="http://schemas.microsoft.com/office/drawing/2014/main" id="{BE376556-2D8C-44A3-8AC5-AEEB9AFC7C9E}"/>
                  </a:ext>
                </a:extLst>
              </p:cNvPr>
              <p:cNvSpPr/>
              <p:nvPr/>
            </p:nvSpPr>
            <p:spPr>
              <a:xfrm>
                <a:off x="2624282" y="10195453"/>
                <a:ext cx="256748" cy="22916"/>
              </a:xfrm>
              <a:custGeom>
                <a:avLst/>
                <a:gdLst>
                  <a:gd name="connsiteX0" fmla="*/ 5829 w 256747"/>
                  <a:gd name="connsiteY0" fmla="*/ 5723 h 0"/>
                  <a:gd name="connsiteX1" fmla="*/ 269580 w 256747"/>
                  <a:gd name="connsiteY1" fmla="*/ 572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6747">
                    <a:moveTo>
                      <a:pt x="5829" y="5723"/>
                    </a:moveTo>
                    <a:lnTo>
                      <a:pt x="269580" y="5723"/>
                    </a:lnTo>
                  </a:path>
                </a:pathLst>
              </a:custGeom>
              <a:ln w="3172" cap="rnd">
                <a:solidFill>
                  <a:srgbClr val="3BFA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0" name="任意多边形: 形状 329">
                <a:extLst>
                  <a:ext uri="{FF2B5EF4-FFF2-40B4-BE49-F238E27FC236}">
                    <a16:creationId xmlns:a16="http://schemas.microsoft.com/office/drawing/2014/main" id="{390ACB3B-4932-4E49-A5F0-DEA6D8352CF8}"/>
                  </a:ext>
                </a:extLst>
              </p:cNvPr>
              <p:cNvSpPr/>
              <p:nvPr/>
            </p:nvSpPr>
            <p:spPr>
              <a:xfrm>
                <a:off x="2771328" y="10218369"/>
                <a:ext cx="140044" cy="22916"/>
              </a:xfrm>
              <a:custGeom>
                <a:avLst/>
                <a:gdLst>
                  <a:gd name="connsiteX0" fmla="*/ 5830 w 140044"/>
                  <a:gd name="connsiteY0" fmla="*/ 5723 h 0"/>
                  <a:gd name="connsiteX1" fmla="*/ 136537 w 140044"/>
                  <a:gd name="connsiteY1" fmla="*/ 572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044">
                    <a:moveTo>
                      <a:pt x="5830" y="5723"/>
                    </a:moveTo>
                    <a:lnTo>
                      <a:pt x="136537" y="5723"/>
                    </a:lnTo>
                  </a:path>
                </a:pathLst>
              </a:custGeom>
              <a:ln w="3172" cap="rnd">
                <a:solidFill>
                  <a:srgbClr val="3BFA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1" name="任意多边形: 形状 330">
                <a:extLst>
                  <a:ext uri="{FF2B5EF4-FFF2-40B4-BE49-F238E27FC236}">
                    <a16:creationId xmlns:a16="http://schemas.microsoft.com/office/drawing/2014/main" id="{00F8F6EF-55CD-4E90-9AE5-A89A0C217983}"/>
                  </a:ext>
                </a:extLst>
              </p:cNvPr>
              <p:cNvSpPr/>
              <p:nvPr/>
            </p:nvSpPr>
            <p:spPr>
              <a:xfrm>
                <a:off x="2652291" y="10243577"/>
                <a:ext cx="256748" cy="22916"/>
              </a:xfrm>
              <a:custGeom>
                <a:avLst/>
                <a:gdLst>
                  <a:gd name="connsiteX0" fmla="*/ 5829 w 256747"/>
                  <a:gd name="connsiteY0" fmla="*/ 5723 h 0"/>
                  <a:gd name="connsiteX1" fmla="*/ 269579 w 256747"/>
                  <a:gd name="connsiteY1" fmla="*/ 572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6747">
                    <a:moveTo>
                      <a:pt x="5829" y="5723"/>
                    </a:moveTo>
                    <a:lnTo>
                      <a:pt x="269579" y="5723"/>
                    </a:lnTo>
                  </a:path>
                </a:pathLst>
              </a:custGeom>
              <a:ln w="3172" cap="rnd">
                <a:solidFill>
                  <a:srgbClr val="3BFA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2" name="任意多边形: 形状 331">
                <a:extLst>
                  <a:ext uri="{FF2B5EF4-FFF2-40B4-BE49-F238E27FC236}">
                    <a16:creationId xmlns:a16="http://schemas.microsoft.com/office/drawing/2014/main" id="{6C68C0E1-8C80-43CA-B05F-F89DCB77136E}"/>
                  </a:ext>
                </a:extLst>
              </p:cNvPr>
              <p:cNvSpPr/>
              <p:nvPr/>
            </p:nvSpPr>
            <p:spPr>
              <a:xfrm>
                <a:off x="2666295" y="10266493"/>
                <a:ext cx="256748" cy="22916"/>
              </a:xfrm>
              <a:custGeom>
                <a:avLst/>
                <a:gdLst>
                  <a:gd name="connsiteX0" fmla="*/ 5830 w 256747"/>
                  <a:gd name="connsiteY0" fmla="*/ 5723 h 0"/>
                  <a:gd name="connsiteX1" fmla="*/ 267244 w 256747"/>
                  <a:gd name="connsiteY1" fmla="*/ 572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6747">
                    <a:moveTo>
                      <a:pt x="5830" y="5723"/>
                    </a:moveTo>
                    <a:lnTo>
                      <a:pt x="267244" y="5723"/>
                    </a:lnTo>
                  </a:path>
                </a:pathLst>
              </a:custGeom>
              <a:ln w="3172" cap="rnd">
                <a:solidFill>
                  <a:srgbClr val="3BFA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3" name="任意多边形: 形状 332">
                <a:extLst>
                  <a:ext uri="{FF2B5EF4-FFF2-40B4-BE49-F238E27FC236}">
                    <a16:creationId xmlns:a16="http://schemas.microsoft.com/office/drawing/2014/main" id="{5BFE2E94-1B1D-4A69-A201-C6E4AFD4D571}"/>
                  </a:ext>
                </a:extLst>
              </p:cNvPr>
              <p:cNvSpPr/>
              <p:nvPr/>
            </p:nvSpPr>
            <p:spPr>
              <a:xfrm>
                <a:off x="2680299" y="10291701"/>
                <a:ext cx="256748" cy="22916"/>
              </a:xfrm>
              <a:custGeom>
                <a:avLst/>
                <a:gdLst>
                  <a:gd name="connsiteX0" fmla="*/ 5829 w 256747"/>
                  <a:gd name="connsiteY0" fmla="*/ 5724 h 0"/>
                  <a:gd name="connsiteX1" fmla="*/ 267245 w 256747"/>
                  <a:gd name="connsiteY1" fmla="*/ 572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6747">
                    <a:moveTo>
                      <a:pt x="5829" y="5724"/>
                    </a:moveTo>
                    <a:lnTo>
                      <a:pt x="267245" y="5724"/>
                    </a:lnTo>
                  </a:path>
                </a:pathLst>
              </a:custGeom>
              <a:ln w="3172" cap="rnd">
                <a:solidFill>
                  <a:srgbClr val="3BFA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4" name="任意多边形: 形状 333">
                <a:extLst>
                  <a:ext uri="{FF2B5EF4-FFF2-40B4-BE49-F238E27FC236}">
                    <a16:creationId xmlns:a16="http://schemas.microsoft.com/office/drawing/2014/main" id="{A4483D47-AF94-42C1-9938-74EF7C731F18}"/>
                  </a:ext>
                </a:extLst>
              </p:cNvPr>
              <p:cNvSpPr/>
              <p:nvPr/>
            </p:nvSpPr>
            <p:spPr>
              <a:xfrm>
                <a:off x="2694304" y="10316909"/>
                <a:ext cx="256748" cy="22916"/>
              </a:xfrm>
              <a:custGeom>
                <a:avLst/>
                <a:gdLst>
                  <a:gd name="connsiteX0" fmla="*/ 5829 w 256747"/>
                  <a:gd name="connsiteY0" fmla="*/ 5723 h 0"/>
                  <a:gd name="connsiteX1" fmla="*/ 267245 w 256747"/>
                  <a:gd name="connsiteY1" fmla="*/ 572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6747">
                    <a:moveTo>
                      <a:pt x="5829" y="5723"/>
                    </a:moveTo>
                    <a:lnTo>
                      <a:pt x="267245" y="5723"/>
                    </a:lnTo>
                  </a:path>
                </a:pathLst>
              </a:custGeom>
              <a:ln w="3172" cap="rnd">
                <a:solidFill>
                  <a:srgbClr val="3BFA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5" name="任意多边形: 形状 334">
                <a:extLst>
                  <a:ext uri="{FF2B5EF4-FFF2-40B4-BE49-F238E27FC236}">
                    <a16:creationId xmlns:a16="http://schemas.microsoft.com/office/drawing/2014/main" id="{1070D18B-B665-4F78-B6E2-CEFB3007A4E4}"/>
                  </a:ext>
                </a:extLst>
              </p:cNvPr>
              <p:cNvSpPr/>
              <p:nvPr/>
            </p:nvSpPr>
            <p:spPr>
              <a:xfrm>
                <a:off x="2708308" y="10339825"/>
                <a:ext cx="256748" cy="22916"/>
              </a:xfrm>
              <a:custGeom>
                <a:avLst/>
                <a:gdLst>
                  <a:gd name="connsiteX0" fmla="*/ 5830 w 256747"/>
                  <a:gd name="connsiteY0" fmla="*/ 5723 h 0"/>
                  <a:gd name="connsiteX1" fmla="*/ 267246 w 256747"/>
                  <a:gd name="connsiteY1" fmla="*/ 572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6747">
                    <a:moveTo>
                      <a:pt x="5830" y="5723"/>
                    </a:moveTo>
                    <a:lnTo>
                      <a:pt x="267246" y="5723"/>
                    </a:lnTo>
                  </a:path>
                </a:pathLst>
              </a:custGeom>
              <a:ln w="3172" cap="rnd">
                <a:solidFill>
                  <a:srgbClr val="3BFA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6" name="任意多边形: 形状 335">
                <a:extLst>
                  <a:ext uri="{FF2B5EF4-FFF2-40B4-BE49-F238E27FC236}">
                    <a16:creationId xmlns:a16="http://schemas.microsoft.com/office/drawing/2014/main" id="{54883239-2091-4DB5-8F38-4FF044846667}"/>
                  </a:ext>
                </a:extLst>
              </p:cNvPr>
              <p:cNvSpPr/>
              <p:nvPr/>
            </p:nvSpPr>
            <p:spPr>
              <a:xfrm>
                <a:off x="2790001" y="10147329"/>
                <a:ext cx="70022" cy="22916"/>
              </a:xfrm>
              <a:custGeom>
                <a:avLst/>
                <a:gdLst>
                  <a:gd name="connsiteX0" fmla="*/ 5830 w 70022"/>
                  <a:gd name="connsiteY0" fmla="*/ 5723 h 0"/>
                  <a:gd name="connsiteX1" fmla="*/ 71183 w 70022"/>
                  <a:gd name="connsiteY1" fmla="*/ 572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022">
                    <a:moveTo>
                      <a:pt x="5830" y="5723"/>
                    </a:moveTo>
                    <a:lnTo>
                      <a:pt x="71183" y="5723"/>
                    </a:lnTo>
                  </a:path>
                </a:pathLst>
              </a:custGeom>
              <a:ln w="3172" cap="rnd">
                <a:solidFill>
                  <a:srgbClr val="3BFA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7" name="任意多边形: 形状 336">
                <a:extLst>
                  <a:ext uri="{FF2B5EF4-FFF2-40B4-BE49-F238E27FC236}">
                    <a16:creationId xmlns:a16="http://schemas.microsoft.com/office/drawing/2014/main" id="{2386223A-580B-448A-83BC-AC498F00C8BE}"/>
                  </a:ext>
                </a:extLst>
              </p:cNvPr>
              <p:cNvSpPr/>
              <p:nvPr/>
            </p:nvSpPr>
            <p:spPr>
              <a:xfrm>
                <a:off x="3336166" y="9588169"/>
                <a:ext cx="70022" cy="68749"/>
              </a:xfrm>
              <a:custGeom>
                <a:avLst/>
                <a:gdLst>
                  <a:gd name="connsiteX0" fmla="*/ 24509 w 70022"/>
                  <a:gd name="connsiteY0" fmla="*/ 17187 h 68748"/>
                  <a:gd name="connsiteX1" fmla="*/ 17506 w 70022"/>
                  <a:gd name="connsiteY1" fmla="*/ 56145 h 68748"/>
                  <a:gd name="connsiteX2" fmla="*/ 54851 w 70022"/>
                  <a:gd name="connsiteY2" fmla="*/ 60728 h 68748"/>
                  <a:gd name="connsiteX3" fmla="*/ 71190 w 70022"/>
                  <a:gd name="connsiteY3" fmla="*/ 33228 h 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022" h="68748">
                    <a:moveTo>
                      <a:pt x="24509" y="17187"/>
                    </a:moveTo>
                    <a:lnTo>
                      <a:pt x="17506" y="56145"/>
                    </a:lnTo>
                    <a:lnTo>
                      <a:pt x="54851" y="60728"/>
                    </a:lnTo>
                    <a:lnTo>
                      <a:pt x="71190" y="3322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8" name="任意多边形: 形状 337">
                <a:extLst>
                  <a:ext uri="{FF2B5EF4-FFF2-40B4-BE49-F238E27FC236}">
                    <a16:creationId xmlns:a16="http://schemas.microsoft.com/office/drawing/2014/main" id="{B32B9F53-1899-4C43-8D9C-BB2B68F5E84E}"/>
                  </a:ext>
                </a:extLst>
              </p:cNvPr>
              <p:cNvSpPr/>
              <p:nvPr/>
            </p:nvSpPr>
            <p:spPr>
              <a:xfrm>
                <a:off x="3310492" y="9411714"/>
                <a:ext cx="303429" cy="366659"/>
              </a:xfrm>
              <a:custGeom>
                <a:avLst/>
                <a:gdLst>
                  <a:gd name="connsiteX0" fmla="*/ 138877 w 303428"/>
                  <a:gd name="connsiteY0" fmla="*/ 365513 h 366658"/>
                  <a:gd name="connsiteX1" fmla="*/ 138877 w 303428"/>
                  <a:gd name="connsiteY1" fmla="*/ 305931 h 366658"/>
                  <a:gd name="connsiteX2" fmla="*/ 43180 w 303428"/>
                  <a:gd name="connsiteY2" fmla="*/ 289890 h 366658"/>
                  <a:gd name="connsiteX3" fmla="*/ 43180 w 303428"/>
                  <a:gd name="connsiteY3" fmla="*/ 234891 h 366658"/>
                  <a:gd name="connsiteX4" fmla="*/ 82859 w 303428"/>
                  <a:gd name="connsiteY4" fmla="*/ 214266 h 366658"/>
                  <a:gd name="connsiteX5" fmla="*/ 43180 w 303428"/>
                  <a:gd name="connsiteY5" fmla="*/ 200517 h 366658"/>
                  <a:gd name="connsiteX6" fmla="*/ 50183 w 303428"/>
                  <a:gd name="connsiteY6" fmla="*/ 170726 h 366658"/>
                  <a:gd name="connsiteX7" fmla="*/ 17506 w 303428"/>
                  <a:gd name="connsiteY7" fmla="*/ 152393 h 366658"/>
                  <a:gd name="connsiteX8" fmla="*/ 68855 w 303428"/>
                  <a:gd name="connsiteY8" fmla="*/ 67603 h 366658"/>
                  <a:gd name="connsiteX9" fmla="*/ 73524 w 303428"/>
                  <a:gd name="connsiteY9" fmla="*/ 17187 h 366658"/>
                  <a:gd name="connsiteX10" fmla="*/ 106200 w 303428"/>
                  <a:gd name="connsiteY10" fmla="*/ 37812 h 366658"/>
                  <a:gd name="connsiteX11" fmla="*/ 120205 w 303428"/>
                  <a:gd name="connsiteY11" fmla="*/ 129476 h 366658"/>
                  <a:gd name="connsiteX12" fmla="*/ 136542 w 303428"/>
                  <a:gd name="connsiteY12" fmla="*/ 92811 h 366658"/>
                  <a:gd name="connsiteX13" fmla="*/ 178557 w 303428"/>
                  <a:gd name="connsiteY13" fmla="*/ 106560 h 366658"/>
                  <a:gd name="connsiteX14" fmla="*/ 136542 w 303428"/>
                  <a:gd name="connsiteY14" fmla="*/ 159267 h 366658"/>
                  <a:gd name="connsiteX15" fmla="*/ 185559 w 303428"/>
                  <a:gd name="connsiteY15" fmla="*/ 257807 h 366658"/>
                  <a:gd name="connsiteX16" fmla="*/ 297594 w 303428"/>
                  <a:gd name="connsiteY16" fmla="*/ 264682 h 366658"/>
                  <a:gd name="connsiteX17" fmla="*/ 297594 w 303428"/>
                  <a:gd name="connsiteY17" fmla="*/ 365513 h 366658"/>
                  <a:gd name="connsiteX18" fmla="*/ 138877 w 303428"/>
                  <a:gd name="connsiteY18" fmla="*/ 365513 h 36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03428" h="366658">
                    <a:moveTo>
                      <a:pt x="138877" y="365513"/>
                    </a:moveTo>
                    <a:lnTo>
                      <a:pt x="138877" y="305931"/>
                    </a:lnTo>
                    <a:cubicBezTo>
                      <a:pt x="138877" y="305931"/>
                      <a:pt x="101531" y="312806"/>
                      <a:pt x="43180" y="289890"/>
                    </a:cubicBezTo>
                    <a:lnTo>
                      <a:pt x="43180" y="234891"/>
                    </a:lnTo>
                    <a:cubicBezTo>
                      <a:pt x="43180" y="234891"/>
                      <a:pt x="68855" y="230308"/>
                      <a:pt x="82859" y="214266"/>
                    </a:cubicBezTo>
                    <a:lnTo>
                      <a:pt x="43180" y="200517"/>
                    </a:lnTo>
                    <a:lnTo>
                      <a:pt x="50183" y="170726"/>
                    </a:lnTo>
                    <a:lnTo>
                      <a:pt x="17506" y="152393"/>
                    </a:lnTo>
                    <a:lnTo>
                      <a:pt x="68855" y="67603"/>
                    </a:lnTo>
                    <a:lnTo>
                      <a:pt x="73524" y="17187"/>
                    </a:lnTo>
                    <a:lnTo>
                      <a:pt x="106200" y="37812"/>
                    </a:lnTo>
                    <a:lnTo>
                      <a:pt x="120205" y="129476"/>
                    </a:lnTo>
                    <a:lnTo>
                      <a:pt x="136542" y="92811"/>
                    </a:lnTo>
                    <a:cubicBezTo>
                      <a:pt x="136542" y="92811"/>
                      <a:pt x="166886" y="76769"/>
                      <a:pt x="178557" y="106560"/>
                    </a:cubicBezTo>
                    <a:cubicBezTo>
                      <a:pt x="187892" y="131768"/>
                      <a:pt x="171553" y="161559"/>
                      <a:pt x="136542" y="159267"/>
                    </a:cubicBezTo>
                    <a:lnTo>
                      <a:pt x="185559" y="257807"/>
                    </a:lnTo>
                    <a:lnTo>
                      <a:pt x="297594" y="264682"/>
                    </a:lnTo>
                    <a:lnTo>
                      <a:pt x="297594" y="365513"/>
                    </a:lnTo>
                    <a:lnTo>
                      <a:pt x="138877" y="365513"/>
                    </a:lnTo>
                    <a:close/>
                  </a:path>
                </a:pathLst>
              </a:custGeom>
              <a:solidFill>
                <a:srgbClr val="FFCD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9" name="任意多边形: 形状 338">
                <a:extLst>
                  <a:ext uri="{FF2B5EF4-FFF2-40B4-BE49-F238E27FC236}">
                    <a16:creationId xmlns:a16="http://schemas.microsoft.com/office/drawing/2014/main" id="{8A5B9A0D-C64B-4871-A0C7-0D45365F6441}"/>
                  </a:ext>
                </a:extLst>
              </p:cNvPr>
              <p:cNvSpPr/>
              <p:nvPr/>
            </p:nvSpPr>
            <p:spPr>
              <a:xfrm>
                <a:off x="3401521" y="9336091"/>
                <a:ext cx="326770" cy="389575"/>
              </a:xfrm>
              <a:custGeom>
                <a:avLst/>
                <a:gdLst>
                  <a:gd name="connsiteX0" fmla="*/ 285923 w 326769"/>
                  <a:gd name="connsiteY0" fmla="*/ 42395 h 389575"/>
                  <a:gd name="connsiteX1" fmla="*/ 61852 w 326769"/>
                  <a:gd name="connsiteY1" fmla="*/ 17187 h 389575"/>
                  <a:gd name="connsiteX2" fmla="*/ 17506 w 326769"/>
                  <a:gd name="connsiteY2" fmla="*/ 111144 h 389575"/>
                  <a:gd name="connsiteX3" fmla="*/ 31509 w 326769"/>
                  <a:gd name="connsiteY3" fmla="*/ 211975 h 389575"/>
                  <a:gd name="connsiteX4" fmla="*/ 47848 w 326769"/>
                  <a:gd name="connsiteY4" fmla="*/ 166142 h 389575"/>
                  <a:gd name="connsiteX5" fmla="*/ 92195 w 326769"/>
                  <a:gd name="connsiteY5" fmla="*/ 195933 h 389575"/>
                  <a:gd name="connsiteX6" fmla="*/ 47848 w 326769"/>
                  <a:gd name="connsiteY6" fmla="*/ 232599 h 389575"/>
                  <a:gd name="connsiteX7" fmla="*/ 96863 w 326769"/>
                  <a:gd name="connsiteY7" fmla="*/ 331139 h 389575"/>
                  <a:gd name="connsiteX8" fmla="*/ 171553 w 326769"/>
                  <a:gd name="connsiteY8" fmla="*/ 372388 h 389575"/>
                  <a:gd name="connsiteX9" fmla="*/ 208898 w 326769"/>
                  <a:gd name="connsiteY9" fmla="*/ 338014 h 389575"/>
                  <a:gd name="connsiteX10" fmla="*/ 285923 w 326769"/>
                  <a:gd name="connsiteY10" fmla="*/ 42395 h 389575"/>
                  <a:gd name="connsiteX11" fmla="*/ 285923 w 326769"/>
                  <a:gd name="connsiteY11" fmla="*/ 42395 h 38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26769" h="389575">
                    <a:moveTo>
                      <a:pt x="285923" y="42395"/>
                    </a:moveTo>
                    <a:cubicBezTo>
                      <a:pt x="152881" y="51561"/>
                      <a:pt x="101531" y="21770"/>
                      <a:pt x="61852" y="17187"/>
                    </a:cubicBezTo>
                    <a:cubicBezTo>
                      <a:pt x="50182" y="90519"/>
                      <a:pt x="78191" y="65311"/>
                      <a:pt x="17506" y="111144"/>
                    </a:cubicBezTo>
                    <a:lnTo>
                      <a:pt x="31509" y="211975"/>
                    </a:lnTo>
                    <a:lnTo>
                      <a:pt x="47848" y="166142"/>
                    </a:lnTo>
                    <a:cubicBezTo>
                      <a:pt x="61852" y="156976"/>
                      <a:pt x="96863" y="163851"/>
                      <a:pt x="92195" y="195933"/>
                    </a:cubicBezTo>
                    <a:cubicBezTo>
                      <a:pt x="87528" y="232599"/>
                      <a:pt x="47848" y="232599"/>
                      <a:pt x="47848" y="232599"/>
                    </a:cubicBezTo>
                    <a:lnTo>
                      <a:pt x="96863" y="331139"/>
                    </a:lnTo>
                    <a:lnTo>
                      <a:pt x="171553" y="372388"/>
                    </a:lnTo>
                    <a:lnTo>
                      <a:pt x="208898" y="338014"/>
                    </a:lnTo>
                    <a:cubicBezTo>
                      <a:pt x="425967" y="207392"/>
                      <a:pt x="285923" y="42395"/>
                      <a:pt x="285923" y="42395"/>
                    </a:cubicBezTo>
                    <a:lnTo>
                      <a:pt x="285923" y="42395"/>
                    </a:lnTo>
                    <a:close/>
                  </a:path>
                </a:pathLst>
              </a:custGeom>
              <a:solidFill>
                <a:srgbClr val="13163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0" name="任意多边形: 形状 339">
                <a:extLst>
                  <a:ext uri="{FF2B5EF4-FFF2-40B4-BE49-F238E27FC236}">
                    <a16:creationId xmlns:a16="http://schemas.microsoft.com/office/drawing/2014/main" id="{EBD4B529-E968-429B-91B4-F3EA03BF6EE8}"/>
                  </a:ext>
                </a:extLst>
              </p:cNvPr>
              <p:cNvSpPr/>
              <p:nvPr/>
            </p:nvSpPr>
            <p:spPr>
              <a:xfrm>
                <a:off x="3371177" y="9738651"/>
                <a:ext cx="280088" cy="114581"/>
              </a:xfrm>
              <a:custGeom>
                <a:avLst/>
                <a:gdLst>
                  <a:gd name="connsiteX0" fmla="*/ 269586 w 280088"/>
                  <a:gd name="connsiteY0" fmla="*/ 38576 h 114580"/>
                  <a:gd name="connsiteX1" fmla="*/ 50183 w 280088"/>
                  <a:gd name="connsiteY1" fmla="*/ 38576 h 114580"/>
                  <a:gd name="connsiteX2" fmla="*/ 17506 w 280088"/>
                  <a:gd name="connsiteY2" fmla="*/ 98158 h 114580"/>
                  <a:gd name="connsiteX3" fmla="*/ 278921 w 280088"/>
                  <a:gd name="connsiteY3" fmla="*/ 84408 h 114580"/>
                  <a:gd name="connsiteX4" fmla="*/ 269586 w 280088"/>
                  <a:gd name="connsiteY4" fmla="*/ 38576 h 11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088" h="114580">
                    <a:moveTo>
                      <a:pt x="269586" y="38576"/>
                    </a:moveTo>
                    <a:cubicBezTo>
                      <a:pt x="269586" y="38576"/>
                      <a:pt x="185559" y="-9548"/>
                      <a:pt x="50183" y="38576"/>
                    </a:cubicBezTo>
                    <a:lnTo>
                      <a:pt x="17506" y="98158"/>
                    </a:lnTo>
                    <a:lnTo>
                      <a:pt x="278921" y="84408"/>
                    </a:lnTo>
                    <a:lnTo>
                      <a:pt x="269586" y="38576"/>
                    </a:lnTo>
                    <a:close/>
                  </a:path>
                </a:pathLst>
              </a:custGeom>
              <a:solidFill>
                <a:srgbClr val="14A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1" name="任意多边形: 形状 340">
                <a:extLst>
                  <a:ext uri="{FF2B5EF4-FFF2-40B4-BE49-F238E27FC236}">
                    <a16:creationId xmlns:a16="http://schemas.microsoft.com/office/drawing/2014/main" id="{B7168BA5-ED4B-4C22-B3EB-47596B0A1113}"/>
                  </a:ext>
                </a:extLst>
              </p:cNvPr>
              <p:cNvSpPr/>
              <p:nvPr/>
            </p:nvSpPr>
            <p:spPr>
              <a:xfrm>
                <a:off x="3378181" y="9767056"/>
                <a:ext cx="280088" cy="68749"/>
              </a:xfrm>
              <a:custGeom>
                <a:avLst/>
                <a:gdLst>
                  <a:gd name="connsiteX0" fmla="*/ 17506 w 280088"/>
                  <a:gd name="connsiteY0" fmla="*/ 56003 h 68748"/>
                  <a:gd name="connsiteX1" fmla="*/ 267250 w 280088"/>
                  <a:gd name="connsiteY1" fmla="*/ 28504 h 68748"/>
                  <a:gd name="connsiteX2" fmla="*/ 271918 w 280088"/>
                  <a:gd name="connsiteY2" fmla="*/ 56003 h 68748"/>
                  <a:gd name="connsiteX3" fmla="*/ 106200 w 280088"/>
                  <a:gd name="connsiteY3" fmla="*/ 65170 h 68748"/>
                  <a:gd name="connsiteX4" fmla="*/ 17506 w 280088"/>
                  <a:gd name="connsiteY4" fmla="*/ 56003 h 68748"/>
                  <a:gd name="connsiteX5" fmla="*/ 17506 w 280088"/>
                  <a:gd name="connsiteY5" fmla="*/ 56003 h 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0088" h="68748">
                    <a:moveTo>
                      <a:pt x="17506" y="56003"/>
                    </a:moveTo>
                    <a:cubicBezTo>
                      <a:pt x="17506" y="56003"/>
                      <a:pt x="124872" y="-8162"/>
                      <a:pt x="267250" y="28504"/>
                    </a:cubicBezTo>
                    <a:lnTo>
                      <a:pt x="271918" y="56003"/>
                    </a:lnTo>
                    <a:lnTo>
                      <a:pt x="106200" y="65170"/>
                    </a:lnTo>
                    <a:lnTo>
                      <a:pt x="17506" y="56003"/>
                    </a:lnTo>
                    <a:lnTo>
                      <a:pt x="17506" y="56003"/>
                    </a:lnTo>
                    <a:close/>
                  </a:path>
                </a:pathLst>
              </a:custGeom>
              <a:solidFill>
                <a:srgbClr val="00DFFF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2" name="任意多边形: 形状 341">
                <a:extLst>
                  <a:ext uri="{FF2B5EF4-FFF2-40B4-BE49-F238E27FC236}">
                    <a16:creationId xmlns:a16="http://schemas.microsoft.com/office/drawing/2014/main" id="{851CF2DF-41E1-4A37-AB88-B65B501948A9}"/>
                  </a:ext>
                </a:extLst>
              </p:cNvPr>
              <p:cNvSpPr/>
              <p:nvPr/>
            </p:nvSpPr>
            <p:spPr>
              <a:xfrm>
                <a:off x="3310492" y="9457546"/>
                <a:ext cx="70022" cy="137497"/>
              </a:xfrm>
              <a:custGeom>
                <a:avLst/>
                <a:gdLst>
                  <a:gd name="connsiteX0" fmla="*/ 68855 w 70022"/>
                  <a:gd name="connsiteY0" fmla="*/ 17187 h 137497"/>
                  <a:gd name="connsiteX1" fmla="*/ 50183 w 70022"/>
                  <a:gd name="connsiteY1" fmla="*/ 122601 h 137497"/>
                  <a:gd name="connsiteX2" fmla="*/ 17506 w 70022"/>
                  <a:gd name="connsiteY2" fmla="*/ 104269 h 137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0022" h="137497">
                    <a:moveTo>
                      <a:pt x="68855" y="17187"/>
                    </a:moveTo>
                    <a:lnTo>
                      <a:pt x="50183" y="122601"/>
                    </a:lnTo>
                    <a:lnTo>
                      <a:pt x="17506" y="104269"/>
                    </a:lnTo>
                    <a:close/>
                  </a:path>
                </a:pathLst>
              </a:custGeom>
              <a:solidFill>
                <a:srgbClr val="FF758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3" name="任意多边形: 形状 342">
                <a:extLst>
                  <a:ext uri="{FF2B5EF4-FFF2-40B4-BE49-F238E27FC236}">
                    <a16:creationId xmlns:a16="http://schemas.microsoft.com/office/drawing/2014/main" id="{C7711F62-9180-4BE8-96A0-72A51C3989A3}"/>
                  </a:ext>
                </a:extLst>
              </p:cNvPr>
              <p:cNvSpPr/>
              <p:nvPr/>
            </p:nvSpPr>
            <p:spPr>
              <a:xfrm>
                <a:off x="3245138" y="9784874"/>
                <a:ext cx="583517" cy="985396"/>
              </a:xfrm>
              <a:custGeom>
                <a:avLst/>
                <a:gdLst>
                  <a:gd name="connsiteX0" fmla="*/ 509993 w 583517"/>
                  <a:gd name="connsiteY0" fmla="*/ 93185 h 985396"/>
                  <a:gd name="connsiteX1" fmla="*/ 66520 w 583517"/>
                  <a:gd name="connsiteY1" fmla="*/ 63394 h 985396"/>
                  <a:gd name="connsiteX2" fmla="*/ 17506 w 583517"/>
                  <a:gd name="connsiteY2" fmla="*/ 977750 h 985396"/>
                  <a:gd name="connsiteX3" fmla="*/ 577682 w 583517"/>
                  <a:gd name="connsiteY3" fmla="*/ 977750 h 985396"/>
                  <a:gd name="connsiteX4" fmla="*/ 509993 w 583517"/>
                  <a:gd name="connsiteY4" fmla="*/ 93185 h 985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3517" h="985396">
                    <a:moveTo>
                      <a:pt x="509993" y="93185"/>
                    </a:moveTo>
                    <a:cubicBezTo>
                      <a:pt x="509993" y="93185"/>
                      <a:pt x="365281" y="-55771"/>
                      <a:pt x="66520" y="63394"/>
                    </a:cubicBezTo>
                    <a:lnTo>
                      <a:pt x="17506" y="977750"/>
                    </a:lnTo>
                    <a:lnTo>
                      <a:pt x="577682" y="977750"/>
                    </a:lnTo>
                    <a:cubicBezTo>
                      <a:pt x="577682" y="980041"/>
                      <a:pt x="605691" y="455261"/>
                      <a:pt x="509993" y="93185"/>
                    </a:cubicBezTo>
                    <a:close/>
                  </a:path>
                </a:pathLst>
              </a:custGeom>
              <a:solidFill>
                <a:srgbClr val="3BF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4" name="任意多边形: 形状 343">
                <a:extLst>
                  <a:ext uri="{FF2B5EF4-FFF2-40B4-BE49-F238E27FC236}">
                    <a16:creationId xmlns:a16="http://schemas.microsoft.com/office/drawing/2014/main" id="{E2CF5CA0-9A42-4FB5-ADE6-111A87B3238B}"/>
                  </a:ext>
                </a:extLst>
              </p:cNvPr>
              <p:cNvSpPr/>
              <p:nvPr/>
            </p:nvSpPr>
            <p:spPr>
              <a:xfrm>
                <a:off x="2598601" y="10266488"/>
                <a:ext cx="210066" cy="206246"/>
              </a:xfrm>
              <a:custGeom>
                <a:avLst/>
                <a:gdLst>
                  <a:gd name="connsiteX0" fmla="*/ 201897 w 210066"/>
                  <a:gd name="connsiteY0" fmla="*/ 136351 h 206245"/>
                  <a:gd name="connsiteX1" fmla="*/ 113202 w 210066"/>
                  <a:gd name="connsiteY1" fmla="*/ 53853 h 206245"/>
                  <a:gd name="connsiteX2" fmla="*/ 110868 w 210066"/>
                  <a:gd name="connsiteY2" fmla="*/ 95102 h 206245"/>
                  <a:gd name="connsiteX3" fmla="*/ 17506 w 210066"/>
                  <a:gd name="connsiteY3" fmla="*/ 17187 h 206245"/>
                  <a:gd name="connsiteX4" fmla="*/ 150548 w 210066"/>
                  <a:gd name="connsiteY4" fmla="*/ 193641 h 206245"/>
                  <a:gd name="connsiteX5" fmla="*/ 201897 w 210066"/>
                  <a:gd name="connsiteY5" fmla="*/ 136351 h 206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0066" h="206245">
                    <a:moveTo>
                      <a:pt x="201897" y="136351"/>
                    </a:moveTo>
                    <a:lnTo>
                      <a:pt x="113202" y="53853"/>
                    </a:lnTo>
                    <a:lnTo>
                      <a:pt x="110868" y="95102"/>
                    </a:lnTo>
                    <a:lnTo>
                      <a:pt x="17506" y="17187"/>
                    </a:lnTo>
                    <a:cubicBezTo>
                      <a:pt x="17506" y="17187"/>
                      <a:pt x="19839" y="140934"/>
                      <a:pt x="150548" y="193641"/>
                    </a:cubicBezTo>
                    <a:lnTo>
                      <a:pt x="201897" y="136351"/>
                    </a:lnTo>
                    <a:close/>
                  </a:path>
                </a:pathLst>
              </a:custGeom>
              <a:solidFill>
                <a:srgbClr val="FFCD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5" name="任意多边形: 形状 344">
                <a:extLst>
                  <a:ext uri="{FF2B5EF4-FFF2-40B4-BE49-F238E27FC236}">
                    <a16:creationId xmlns:a16="http://schemas.microsoft.com/office/drawing/2014/main" id="{B9AB20E8-4B67-472B-80C0-3349F19C1B9E}"/>
                  </a:ext>
                </a:extLst>
              </p:cNvPr>
              <p:cNvSpPr/>
              <p:nvPr/>
            </p:nvSpPr>
            <p:spPr>
              <a:xfrm>
                <a:off x="2657419" y="10259613"/>
                <a:ext cx="116703" cy="137497"/>
              </a:xfrm>
              <a:custGeom>
                <a:avLst/>
                <a:gdLst>
                  <a:gd name="connsiteX0" fmla="*/ 122073 w 116703"/>
                  <a:gd name="connsiteY0" fmla="*/ 122602 h 137497"/>
                  <a:gd name="connsiteX1" fmla="*/ 75391 w 116703"/>
                  <a:gd name="connsiteY1" fmla="*/ 69895 h 137497"/>
                  <a:gd name="connsiteX2" fmla="*/ 26377 w 116703"/>
                  <a:gd name="connsiteY2" fmla="*/ 17187 h 137497"/>
                  <a:gd name="connsiteX3" fmla="*/ 21708 w 116703"/>
                  <a:gd name="connsiteY3" fmla="*/ 51561 h 137497"/>
                  <a:gd name="connsiteX4" fmla="*/ 54384 w 116703"/>
                  <a:gd name="connsiteY4" fmla="*/ 104269 h 137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703" h="137497">
                    <a:moveTo>
                      <a:pt x="122073" y="122602"/>
                    </a:moveTo>
                    <a:lnTo>
                      <a:pt x="75391" y="69895"/>
                    </a:lnTo>
                    <a:lnTo>
                      <a:pt x="26377" y="17187"/>
                    </a:lnTo>
                    <a:cubicBezTo>
                      <a:pt x="26377" y="17187"/>
                      <a:pt x="10038" y="28645"/>
                      <a:pt x="21708" y="51561"/>
                    </a:cubicBezTo>
                    <a:lnTo>
                      <a:pt x="54384" y="104269"/>
                    </a:lnTo>
                  </a:path>
                </a:pathLst>
              </a:custGeom>
              <a:solidFill>
                <a:srgbClr val="FFCD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6" name="任意多边形: 形状 345">
                <a:extLst>
                  <a:ext uri="{FF2B5EF4-FFF2-40B4-BE49-F238E27FC236}">
                    <a16:creationId xmlns:a16="http://schemas.microsoft.com/office/drawing/2014/main" id="{DB7D4296-73CB-413E-BC4A-23A4665B7CB4}"/>
                  </a:ext>
                </a:extLst>
              </p:cNvPr>
              <p:cNvSpPr/>
              <p:nvPr/>
            </p:nvSpPr>
            <p:spPr>
              <a:xfrm>
                <a:off x="2759652" y="9831080"/>
                <a:ext cx="676880" cy="710402"/>
              </a:xfrm>
              <a:custGeom>
                <a:avLst/>
                <a:gdLst>
                  <a:gd name="connsiteX0" fmla="*/ 552006 w 676879"/>
                  <a:gd name="connsiteY0" fmla="*/ 17187 h 710401"/>
                  <a:gd name="connsiteX1" fmla="*/ 374618 w 676879"/>
                  <a:gd name="connsiteY1" fmla="*/ 480094 h 710401"/>
                  <a:gd name="connsiteX2" fmla="*/ 89861 w 676879"/>
                  <a:gd name="connsiteY2" fmla="*/ 587800 h 710401"/>
                  <a:gd name="connsiteX3" fmla="*/ 17506 w 676879"/>
                  <a:gd name="connsiteY3" fmla="*/ 670299 h 710401"/>
                  <a:gd name="connsiteX4" fmla="*/ 421299 w 676879"/>
                  <a:gd name="connsiteY4" fmla="*/ 665715 h 710401"/>
                  <a:gd name="connsiteX5" fmla="*/ 668710 w 676879"/>
                  <a:gd name="connsiteY5" fmla="*/ 296764 h 710401"/>
                  <a:gd name="connsiteX6" fmla="*/ 552006 w 676879"/>
                  <a:gd name="connsiteY6" fmla="*/ 17187 h 71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6879" h="710401">
                    <a:moveTo>
                      <a:pt x="552006" y="17187"/>
                    </a:moveTo>
                    <a:cubicBezTo>
                      <a:pt x="552006" y="17187"/>
                      <a:pt x="538003" y="299056"/>
                      <a:pt x="374618" y="480094"/>
                    </a:cubicBezTo>
                    <a:cubicBezTo>
                      <a:pt x="227572" y="647382"/>
                      <a:pt x="89861" y="587800"/>
                      <a:pt x="89861" y="587800"/>
                    </a:cubicBezTo>
                    <a:lnTo>
                      <a:pt x="17506" y="670299"/>
                    </a:lnTo>
                    <a:cubicBezTo>
                      <a:pt x="17506" y="670299"/>
                      <a:pt x="143544" y="771130"/>
                      <a:pt x="421299" y="665715"/>
                    </a:cubicBezTo>
                    <a:cubicBezTo>
                      <a:pt x="643036" y="583217"/>
                      <a:pt x="668710" y="296764"/>
                      <a:pt x="668710" y="296764"/>
                    </a:cubicBezTo>
                    <a:cubicBezTo>
                      <a:pt x="668710" y="296764"/>
                      <a:pt x="703721" y="53853"/>
                      <a:pt x="552006" y="17187"/>
                    </a:cubicBezTo>
                    <a:close/>
                  </a:path>
                </a:pathLst>
              </a:custGeom>
              <a:solidFill>
                <a:srgbClr val="14A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7" name="任意多边形: 形状 346">
                <a:extLst>
                  <a:ext uri="{FF2B5EF4-FFF2-40B4-BE49-F238E27FC236}">
                    <a16:creationId xmlns:a16="http://schemas.microsoft.com/office/drawing/2014/main" id="{8EB2F70C-A9D9-4834-BB8D-3FFDA77706EB}"/>
                  </a:ext>
                </a:extLst>
              </p:cNvPr>
              <p:cNvSpPr/>
              <p:nvPr/>
            </p:nvSpPr>
            <p:spPr>
              <a:xfrm>
                <a:off x="2707930" y="10357076"/>
                <a:ext cx="163385" cy="160413"/>
              </a:xfrm>
              <a:custGeom>
                <a:avLst/>
                <a:gdLst>
                  <a:gd name="connsiteX0" fmla="*/ 96897 w 163384"/>
                  <a:gd name="connsiteY0" fmla="*/ 24253 h 160413"/>
                  <a:gd name="connsiteX1" fmla="*/ 144351 w 163384"/>
                  <a:gd name="connsiteY1" fmla="*/ 64972 h 160413"/>
                  <a:gd name="connsiteX2" fmla="*/ 72156 w 163384"/>
                  <a:gd name="connsiteY2" fmla="*/ 146075 h 160413"/>
                  <a:gd name="connsiteX3" fmla="*/ 24702 w 163384"/>
                  <a:gd name="connsiteY3" fmla="*/ 105356 h 160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3384" h="160413">
                    <a:moveTo>
                      <a:pt x="96897" y="24253"/>
                    </a:moveTo>
                    <a:lnTo>
                      <a:pt x="144351" y="64972"/>
                    </a:lnTo>
                    <a:lnTo>
                      <a:pt x="72156" y="146075"/>
                    </a:lnTo>
                    <a:lnTo>
                      <a:pt x="24702" y="105356"/>
                    </a:lnTo>
                    <a:close/>
                  </a:path>
                </a:pathLst>
              </a:custGeom>
              <a:solidFill>
                <a:srgbClr val="3BF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8" name="任意多边形: 形状 347">
                <a:extLst>
                  <a:ext uri="{FF2B5EF4-FFF2-40B4-BE49-F238E27FC236}">
                    <a16:creationId xmlns:a16="http://schemas.microsoft.com/office/drawing/2014/main" id="{79AC35B1-A756-4C88-A5F3-2C2F617134EE}"/>
                  </a:ext>
                </a:extLst>
              </p:cNvPr>
              <p:cNvSpPr/>
              <p:nvPr/>
            </p:nvSpPr>
            <p:spPr>
              <a:xfrm>
                <a:off x="3060746" y="12319778"/>
                <a:ext cx="373451" cy="114581"/>
              </a:xfrm>
              <a:custGeom>
                <a:avLst/>
                <a:gdLst>
                  <a:gd name="connsiteX0" fmla="*/ 369951 w 373450"/>
                  <a:gd name="connsiteY0" fmla="*/ 67602 h 114580"/>
                  <a:gd name="connsiteX1" fmla="*/ 369951 w 373450"/>
                  <a:gd name="connsiteY1" fmla="*/ 90519 h 114580"/>
                  <a:gd name="connsiteX2" fmla="*/ 353612 w 373450"/>
                  <a:gd name="connsiteY2" fmla="*/ 106560 h 114580"/>
                  <a:gd name="connsiteX3" fmla="*/ 17506 w 373450"/>
                  <a:gd name="connsiteY3" fmla="*/ 106560 h 114580"/>
                  <a:gd name="connsiteX4" fmla="*/ 227572 w 373450"/>
                  <a:gd name="connsiteY4" fmla="*/ 17187 h 114580"/>
                  <a:gd name="connsiteX5" fmla="*/ 369951 w 373450"/>
                  <a:gd name="connsiteY5" fmla="*/ 67602 h 11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3450" h="114580">
                    <a:moveTo>
                      <a:pt x="369951" y="67602"/>
                    </a:moveTo>
                    <a:lnTo>
                      <a:pt x="369951" y="90519"/>
                    </a:lnTo>
                    <a:cubicBezTo>
                      <a:pt x="369951" y="99685"/>
                      <a:pt x="362947" y="106560"/>
                      <a:pt x="353612" y="106560"/>
                    </a:cubicBezTo>
                    <a:lnTo>
                      <a:pt x="17506" y="106560"/>
                    </a:lnTo>
                    <a:cubicBezTo>
                      <a:pt x="17506" y="106560"/>
                      <a:pt x="64187" y="21770"/>
                      <a:pt x="227572" y="17187"/>
                    </a:cubicBezTo>
                    <a:cubicBezTo>
                      <a:pt x="313932" y="30936"/>
                      <a:pt x="369951" y="67602"/>
                      <a:pt x="369951" y="67602"/>
                    </a:cubicBezTo>
                    <a:close/>
                  </a:path>
                </a:pathLst>
              </a:custGeom>
              <a:solidFill>
                <a:srgbClr val="000F1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9" name="任意多边形: 形状 348">
                <a:extLst>
                  <a:ext uri="{FF2B5EF4-FFF2-40B4-BE49-F238E27FC236}">
                    <a16:creationId xmlns:a16="http://schemas.microsoft.com/office/drawing/2014/main" id="{DF50416B-408D-4DCD-8393-3C481774E646}"/>
                  </a:ext>
                </a:extLst>
              </p:cNvPr>
              <p:cNvSpPr/>
              <p:nvPr/>
            </p:nvSpPr>
            <p:spPr>
              <a:xfrm>
                <a:off x="3646598" y="12284606"/>
                <a:ext cx="303429" cy="137497"/>
              </a:xfrm>
              <a:custGeom>
                <a:avLst/>
                <a:gdLst>
                  <a:gd name="connsiteX0" fmla="*/ 288257 w 303428"/>
                  <a:gd name="connsiteY0" fmla="*/ 70692 h 137497"/>
                  <a:gd name="connsiteX1" fmla="*/ 288257 w 303428"/>
                  <a:gd name="connsiteY1" fmla="*/ 102774 h 137497"/>
                  <a:gd name="connsiteX2" fmla="*/ 267250 w 303428"/>
                  <a:gd name="connsiteY2" fmla="*/ 123399 h 137497"/>
                  <a:gd name="connsiteX3" fmla="*/ 222903 w 303428"/>
                  <a:gd name="connsiteY3" fmla="*/ 123399 h 137497"/>
                  <a:gd name="connsiteX4" fmla="*/ 201896 w 303428"/>
                  <a:gd name="connsiteY4" fmla="*/ 118816 h 137497"/>
                  <a:gd name="connsiteX5" fmla="*/ 17506 w 303428"/>
                  <a:gd name="connsiteY5" fmla="*/ 50067 h 137497"/>
                  <a:gd name="connsiteX6" fmla="*/ 176222 w 303428"/>
                  <a:gd name="connsiteY6" fmla="*/ 29443 h 137497"/>
                  <a:gd name="connsiteX7" fmla="*/ 288257 w 303428"/>
                  <a:gd name="connsiteY7" fmla="*/ 70692 h 137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3428" h="137497">
                    <a:moveTo>
                      <a:pt x="288257" y="70692"/>
                    </a:moveTo>
                    <a:lnTo>
                      <a:pt x="288257" y="102774"/>
                    </a:lnTo>
                    <a:cubicBezTo>
                      <a:pt x="288257" y="114232"/>
                      <a:pt x="278920" y="123399"/>
                      <a:pt x="267250" y="123399"/>
                    </a:cubicBezTo>
                    <a:lnTo>
                      <a:pt x="222903" y="123399"/>
                    </a:lnTo>
                    <a:cubicBezTo>
                      <a:pt x="215901" y="123399"/>
                      <a:pt x="208898" y="121108"/>
                      <a:pt x="201896" y="118816"/>
                    </a:cubicBezTo>
                    <a:lnTo>
                      <a:pt x="17506" y="50067"/>
                    </a:lnTo>
                    <a:cubicBezTo>
                      <a:pt x="17506" y="50067"/>
                      <a:pt x="66520" y="-7223"/>
                      <a:pt x="176222" y="29443"/>
                    </a:cubicBezTo>
                    <a:lnTo>
                      <a:pt x="288257" y="70692"/>
                    </a:lnTo>
                    <a:close/>
                  </a:path>
                </a:pathLst>
              </a:custGeom>
              <a:solidFill>
                <a:srgbClr val="000F1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0" name="任意多边形: 形状 349">
                <a:extLst>
                  <a:ext uri="{FF2B5EF4-FFF2-40B4-BE49-F238E27FC236}">
                    <a16:creationId xmlns:a16="http://schemas.microsoft.com/office/drawing/2014/main" id="{59A6A4C0-4901-4313-B451-71B1BE27746E}"/>
                  </a:ext>
                </a:extLst>
              </p:cNvPr>
              <p:cNvSpPr/>
              <p:nvPr/>
            </p:nvSpPr>
            <p:spPr>
              <a:xfrm>
                <a:off x="3245138" y="10747728"/>
                <a:ext cx="700221" cy="1649965"/>
              </a:xfrm>
              <a:custGeom>
                <a:avLst/>
                <a:gdLst>
                  <a:gd name="connsiteX0" fmla="*/ 577682 w 700220"/>
                  <a:gd name="connsiteY0" fmla="*/ 17187 h 1649965"/>
                  <a:gd name="connsiteX1" fmla="*/ 605691 w 700220"/>
                  <a:gd name="connsiteY1" fmla="*/ 890294 h 1649965"/>
                  <a:gd name="connsiteX2" fmla="*/ 647704 w 700220"/>
                  <a:gd name="connsiteY2" fmla="*/ 1025499 h 1649965"/>
                  <a:gd name="connsiteX3" fmla="*/ 692050 w 700220"/>
                  <a:gd name="connsiteY3" fmla="*/ 1614445 h 1649965"/>
                  <a:gd name="connsiteX4" fmla="*/ 577682 w 700220"/>
                  <a:gd name="connsiteY4" fmla="*/ 1607570 h 1649965"/>
                  <a:gd name="connsiteX5" fmla="*/ 404960 w 700220"/>
                  <a:gd name="connsiteY5" fmla="*/ 846753 h 1649965"/>
                  <a:gd name="connsiteX6" fmla="*/ 297594 w 700220"/>
                  <a:gd name="connsiteY6" fmla="*/ 335722 h 1649965"/>
                  <a:gd name="connsiteX7" fmla="*/ 225237 w 700220"/>
                  <a:gd name="connsiteY7" fmla="*/ 830712 h 1649965"/>
                  <a:gd name="connsiteX8" fmla="*/ 250912 w 700220"/>
                  <a:gd name="connsiteY8" fmla="*/ 1140080 h 1649965"/>
                  <a:gd name="connsiteX9" fmla="*/ 187892 w 700220"/>
                  <a:gd name="connsiteY9" fmla="*/ 1639653 h 1649965"/>
                  <a:gd name="connsiteX10" fmla="*/ 52517 w 700220"/>
                  <a:gd name="connsiteY10" fmla="*/ 1589238 h 1649965"/>
                  <a:gd name="connsiteX11" fmla="*/ 17506 w 700220"/>
                  <a:gd name="connsiteY11" fmla="*/ 681757 h 1649965"/>
                  <a:gd name="connsiteX12" fmla="*/ 17506 w 700220"/>
                  <a:gd name="connsiteY12" fmla="*/ 17187 h 1649965"/>
                  <a:gd name="connsiteX13" fmla="*/ 577682 w 700220"/>
                  <a:gd name="connsiteY13" fmla="*/ 17187 h 1649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00220" h="1649965">
                    <a:moveTo>
                      <a:pt x="577682" y="17187"/>
                    </a:moveTo>
                    <a:lnTo>
                      <a:pt x="605691" y="890294"/>
                    </a:lnTo>
                    <a:cubicBezTo>
                      <a:pt x="605691" y="890294"/>
                      <a:pt x="624363" y="938417"/>
                      <a:pt x="647704" y="1025499"/>
                    </a:cubicBezTo>
                    <a:cubicBezTo>
                      <a:pt x="701387" y="1222579"/>
                      <a:pt x="692050" y="1614445"/>
                      <a:pt x="692050" y="1614445"/>
                    </a:cubicBezTo>
                    <a:cubicBezTo>
                      <a:pt x="692050" y="1614445"/>
                      <a:pt x="643036" y="1660277"/>
                      <a:pt x="577682" y="1607570"/>
                    </a:cubicBezTo>
                    <a:lnTo>
                      <a:pt x="404960" y="846753"/>
                    </a:lnTo>
                    <a:lnTo>
                      <a:pt x="297594" y="335722"/>
                    </a:lnTo>
                    <a:lnTo>
                      <a:pt x="225237" y="830712"/>
                    </a:lnTo>
                    <a:cubicBezTo>
                      <a:pt x="225237" y="830712"/>
                      <a:pt x="269585" y="945293"/>
                      <a:pt x="250912" y="1140080"/>
                    </a:cubicBezTo>
                    <a:cubicBezTo>
                      <a:pt x="239242" y="1261536"/>
                      <a:pt x="187892" y="1639653"/>
                      <a:pt x="187892" y="1639653"/>
                    </a:cubicBezTo>
                    <a:cubicBezTo>
                      <a:pt x="187892" y="1639653"/>
                      <a:pt x="92196" y="1632778"/>
                      <a:pt x="52517" y="1589238"/>
                    </a:cubicBezTo>
                    <a:lnTo>
                      <a:pt x="17506" y="681757"/>
                    </a:lnTo>
                    <a:lnTo>
                      <a:pt x="17506" y="17187"/>
                    </a:lnTo>
                    <a:lnTo>
                      <a:pt x="577682" y="17187"/>
                    </a:lnTo>
                    <a:close/>
                  </a:path>
                </a:pathLst>
              </a:custGeom>
              <a:solidFill>
                <a:srgbClr val="002A8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1" name="任意多边形: 形状 350">
                <a:extLst>
                  <a:ext uri="{FF2B5EF4-FFF2-40B4-BE49-F238E27FC236}">
                    <a16:creationId xmlns:a16="http://schemas.microsoft.com/office/drawing/2014/main" id="{0E3ED476-373E-40DD-9A7E-8B9262401886}"/>
                  </a:ext>
                </a:extLst>
              </p:cNvPr>
              <p:cNvSpPr/>
              <p:nvPr/>
            </p:nvSpPr>
            <p:spPr>
              <a:xfrm>
                <a:off x="3525227" y="10894391"/>
                <a:ext cx="233407" cy="824983"/>
              </a:xfrm>
              <a:custGeom>
                <a:avLst/>
                <a:gdLst>
                  <a:gd name="connsiteX0" fmla="*/ 17506 w 233406"/>
                  <a:gd name="connsiteY0" fmla="*/ 186767 h 824982"/>
                  <a:gd name="connsiteX1" fmla="*/ 61852 w 233406"/>
                  <a:gd name="connsiteY1" fmla="*/ 108852 h 824982"/>
                  <a:gd name="connsiteX2" fmla="*/ 232240 w 233406"/>
                  <a:gd name="connsiteY2" fmla="*/ 17187 h 824982"/>
                  <a:gd name="connsiteX3" fmla="*/ 129541 w 233406"/>
                  <a:gd name="connsiteY3" fmla="*/ 120310 h 824982"/>
                  <a:gd name="connsiteX4" fmla="*/ 150548 w 233406"/>
                  <a:gd name="connsiteY4" fmla="*/ 814670 h 824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406" h="824982">
                    <a:moveTo>
                      <a:pt x="17506" y="186767"/>
                    </a:moveTo>
                    <a:lnTo>
                      <a:pt x="61852" y="108852"/>
                    </a:lnTo>
                    <a:lnTo>
                      <a:pt x="232240" y="17187"/>
                    </a:lnTo>
                    <a:lnTo>
                      <a:pt x="129541" y="120310"/>
                    </a:lnTo>
                    <a:lnTo>
                      <a:pt x="150548" y="814670"/>
                    </a:lnTo>
                    <a:close/>
                  </a:path>
                </a:pathLst>
              </a:custGeom>
              <a:solidFill>
                <a:srgbClr val="001F5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2" name="任意多边形: 形状 351">
                <a:extLst>
                  <a:ext uri="{FF2B5EF4-FFF2-40B4-BE49-F238E27FC236}">
                    <a16:creationId xmlns:a16="http://schemas.microsoft.com/office/drawing/2014/main" id="{45AE86B3-D919-430A-8EDE-361CB1A82D1B}"/>
                  </a:ext>
                </a:extLst>
              </p:cNvPr>
              <p:cNvSpPr/>
              <p:nvPr/>
            </p:nvSpPr>
            <p:spPr>
              <a:xfrm>
                <a:off x="3245138" y="10747728"/>
                <a:ext cx="583517" cy="91665"/>
              </a:xfrm>
              <a:custGeom>
                <a:avLst/>
                <a:gdLst>
                  <a:gd name="connsiteX0" fmla="*/ 17506 w 583517"/>
                  <a:gd name="connsiteY0" fmla="*/ 17187 h 91664"/>
                  <a:gd name="connsiteX1" fmla="*/ 580015 w 583517"/>
                  <a:gd name="connsiteY1" fmla="*/ 79060 h 91664"/>
                  <a:gd name="connsiteX2" fmla="*/ 577682 w 583517"/>
                  <a:gd name="connsiteY2" fmla="*/ 17187 h 91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3517" h="91664">
                    <a:moveTo>
                      <a:pt x="17506" y="17187"/>
                    </a:moveTo>
                    <a:lnTo>
                      <a:pt x="580015" y="79060"/>
                    </a:lnTo>
                    <a:lnTo>
                      <a:pt x="577682" y="17187"/>
                    </a:lnTo>
                    <a:close/>
                  </a:path>
                </a:pathLst>
              </a:custGeom>
              <a:solidFill>
                <a:srgbClr val="001F5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3" name="任意多边形: 形状 352">
                <a:extLst>
                  <a:ext uri="{FF2B5EF4-FFF2-40B4-BE49-F238E27FC236}">
                    <a16:creationId xmlns:a16="http://schemas.microsoft.com/office/drawing/2014/main" id="{4C9464B3-0900-4834-ACD0-295E0F2F8106}"/>
                  </a:ext>
                </a:extLst>
              </p:cNvPr>
              <p:cNvSpPr/>
              <p:nvPr/>
            </p:nvSpPr>
            <p:spPr>
              <a:xfrm>
                <a:off x="3308781" y="9225077"/>
                <a:ext cx="396792" cy="252078"/>
              </a:xfrm>
              <a:custGeom>
                <a:avLst/>
                <a:gdLst>
                  <a:gd name="connsiteX0" fmla="*/ 107911 w 396791"/>
                  <a:gd name="connsiteY0" fmla="*/ 222157 h 252078"/>
                  <a:gd name="connsiteX1" fmla="*/ 30887 w 396791"/>
                  <a:gd name="connsiteY1" fmla="*/ 235906 h 252078"/>
                  <a:gd name="connsiteX2" fmla="*/ 149924 w 396791"/>
                  <a:gd name="connsiteY2" fmla="*/ 52577 h 252078"/>
                  <a:gd name="connsiteX3" fmla="*/ 107911 w 396791"/>
                  <a:gd name="connsiteY3" fmla="*/ 52577 h 252078"/>
                  <a:gd name="connsiteX4" fmla="*/ 320312 w 396791"/>
                  <a:gd name="connsiteY4" fmla="*/ 73202 h 252078"/>
                  <a:gd name="connsiteX5" fmla="*/ 303973 w 396791"/>
                  <a:gd name="connsiteY5" fmla="*/ 31952 h 252078"/>
                  <a:gd name="connsiteX6" fmla="*/ 378663 w 396791"/>
                  <a:gd name="connsiteY6" fmla="*/ 153408 h 252078"/>
                  <a:gd name="connsiteX7" fmla="*/ 236284 w 396791"/>
                  <a:gd name="connsiteY7" fmla="*/ 201532 h 252078"/>
                  <a:gd name="connsiteX8" fmla="*/ 107911 w 396791"/>
                  <a:gd name="connsiteY8" fmla="*/ 222157 h 252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6791" h="252078">
                    <a:moveTo>
                      <a:pt x="107911" y="222157"/>
                    </a:moveTo>
                    <a:cubicBezTo>
                      <a:pt x="107911" y="222157"/>
                      <a:pt x="86905" y="215282"/>
                      <a:pt x="30887" y="235906"/>
                    </a:cubicBezTo>
                    <a:cubicBezTo>
                      <a:pt x="30887" y="235906"/>
                      <a:pt x="26218" y="112159"/>
                      <a:pt x="149924" y="52577"/>
                    </a:cubicBezTo>
                    <a:lnTo>
                      <a:pt x="107911" y="52577"/>
                    </a:lnTo>
                    <a:cubicBezTo>
                      <a:pt x="107911" y="52577"/>
                      <a:pt x="198940" y="-9297"/>
                      <a:pt x="320312" y="73202"/>
                    </a:cubicBezTo>
                    <a:lnTo>
                      <a:pt x="303973" y="31952"/>
                    </a:lnTo>
                    <a:cubicBezTo>
                      <a:pt x="303973" y="31952"/>
                      <a:pt x="385665" y="59452"/>
                      <a:pt x="378663" y="153408"/>
                    </a:cubicBezTo>
                    <a:cubicBezTo>
                      <a:pt x="320312" y="210699"/>
                      <a:pt x="236284" y="201532"/>
                      <a:pt x="236284" y="201532"/>
                    </a:cubicBezTo>
                    <a:lnTo>
                      <a:pt x="107911" y="222157"/>
                    </a:lnTo>
                    <a:close/>
                  </a:path>
                </a:pathLst>
              </a:custGeom>
              <a:solidFill>
                <a:srgbClr val="131637"/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4" name="任意多边形: 形状 353">
                <a:extLst>
                  <a:ext uri="{FF2B5EF4-FFF2-40B4-BE49-F238E27FC236}">
                    <a16:creationId xmlns:a16="http://schemas.microsoft.com/office/drawing/2014/main" id="{3A5E85DA-2342-4B76-BC32-500C04835727}"/>
                  </a:ext>
                </a:extLst>
              </p:cNvPr>
              <p:cNvSpPr/>
              <p:nvPr/>
            </p:nvSpPr>
            <p:spPr>
              <a:xfrm>
                <a:off x="2421213" y="8158199"/>
                <a:ext cx="1307078" cy="1077061"/>
              </a:xfrm>
              <a:custGeom>
                <a:avLst/>
                <a:gdLst>
                  <a:gd name="connsiteX0" fmla="*/ 1200877 w 1307078"/>
                  <a:gd name="connsiteY0" fmla="*/ 578634 h 1077060"/>
                  <a:gd name="connsiteX1" fmla="*/ 1219551 w 1307078"/>
                  <a:gd name="connsiteY1" fmla="*/ 450303 h 1077060"/>
                  <a:gd name="connsiteX2" fmla="*/ 778411 w 1307078"/>
                  <a:gd name="connsiteY2" fmla="*/ 17187 h 1077060"/>
                  <a:gd name="connsiteX3" fmla="*/ 355945 w 1307078"/>
                  <a:gd name="connsiteY3" fmla="*/ 326556 h 1077060"/>
                  <a:gd name="connsiteX4" fmla="*/ 176222 w 1307078"/>
                  <a:gd name="connsiteY4" fmla="*/ 521343 h 1077060"/>
                  <a:gd name="connsiteX5" fmla="*/ 183224 w 1307078"/>
                  <a:gd name="connsiteY5" fmla="*/ 571759 h 1077060"/>
                  <a:gd name="connsiteX6" fmla="*/ 162217 w 1307078"/>
                  <a:gd name="connsiteY6" fmla="*/ 571759 h 1077060"/>
                  <a:gd name="connsiteX7" fmla="*/ 17506 w 1307078"/>
                  <a:gd name="connsiteY7" fmla="*/ 727589 h 1077060"/>
                  <a:gd name="connsiteX8" fmla="*/ 176222 w 1307078"/>
                  <a:gd name="connsiteY8" fmla="*/ 883419 h 1077060"/>
                  <a:gd name="connsiteX9" fmla="*/ 722393 w 1307078"/>
                  <a:gd name="connsiteY9" fmla="*/ 883419 h 1077060"/>
                  <a:gd name="connsiteX10" fmla="*/ 904452 w 1307078"/>
                  <a:gd name="connsiteY10" fmla="*/ 1062165 h 1077060"/>
                  <a:gd name="connsiteX11" fmla="*/ 904452 w 1307078"/>
                  <a:gd name="connsiteY11" fmla="*/ 883419 h 1077060"/>
                  <a:gd name="connsiteX12" fmla="*/ 1149529 w 1307078"/>
                  <a:gd name="connsiteY12" fmla="*/ 883419 h 1077060"/>
                  <a:gd name="connsiteX13" fmla="*/ 1308245 w 1307078"/>
                  <a:gd name="connsiteY13" fmla="*/ 727589 h 1077060"/>
                  <a:gd name="connsiteX14" fmla="*/ 1200877 w 1307078"/>
                  <a:gd name="connsiteY14" fmla="*/ 578634 h 107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07078" h="1077060">
                    <a:moveTo>
                      <a:pt x="1200877" y="578634"/>
                    </a:moveTo>
                    <a:cubicBezTo>
                      <a:pt x="1212547" y="537385"/>
                      <a:pt x="1219551" y="496135"/>
                      <a:pt x="1219551" y="450303"/>
                    </a:cubicBezTo>
                    <a:cubicBezTo>
                      <a:pt x="1219551" y="211975"/>
                      <a:pt x="1021155" y="17187"/>
                      <a:pt x="778411" y="17187"/>
                    </a:cubicBezTo>
                    <a:cubicBezTo>
                      <a:pt x="580015" y="17187"/>
                      <a:pt x="409629" y="147809"/>
                      <a:pt x="355945" y="326556"/>
                    </a:cubicBezTo>
                    <a:cubicBezTo>
                      <a:pt x="255579" y="335722"/>
                      <a:pt x="176222" y="418220"/>
                      <a:pt x="176222" y="521343"/>
                    </a:cubicBezTo>
                    <a:cubicBezTo>
                      <a:pt x="176222" y="539676"/>
                      <a:pt x="178555" y="555718"/>
                      <a:pt x="183224" y="571759"/>
                    </a:cubicBezTo>
                    <a:lnTo>
                      <a:pt x="162217" y="571759"/>
                    </a:lnTo>
                    <a:cubicBezTo>
                      <a:pt x="80524" y="578634"/>
                      <a:pt x="17506" y="647382"/>
                      <a:pt x="17506" y="727589"/>
                    </a:cubicBezTo>
                    <a:cubicBezTo>
                      <a:pt x="17506" y="814670"/>
                      <a:pt x="89861" y="883419"/>
                      <a:pt x="176222" y="883419"/>
                    </a:cubicBezTo>
                    <a:lnTo>
                      <a:pt x="722393" y="883419"/>
                    </a:lnTo>
                    <a:lnTo>
                      <a:pt x="904452" y="1062165"/>
                    </a:lnTo>
                    <a:lnTo>
                      <a:pt x="904452" y="883419"/>
                    </a:lnTo>
                    <a:lnTo>
                      <a:pt x="1149529" y="883419"/>
                    </a:lnTo>
                    <a:cubicBezTo>
                      <a:pt x="1238223" y="883419"/>
                      <a:pt x="1308245" y="812379"/>
                      <a:pt x="1308245" y="727589"/>
                    </a:cubicBezTo>
                    <a:cubicBezTo>
                      <a:pt x="1308245" y="658840"/>
                      <a:pt x="1263897" y="599258"/>
                      <a:pt x="1200877" y="578634"/>
                    </a:cubicBezTo>
                    <a:close/>
                  </a:path>
                </a:pathLst>
              </a:custGeom>
              <a:solidFill>
                <a:srgbClr val="008E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5" name="任意多边形: 形状 354">
                <a:extLst>
                  <a:ext uri="{FF2B5EF4-FFF2-40B4-BE49-F238E27FC236}">
                    <a16:creationId xmlns:a16="http://schemas.microsoft.com/office/drawing/2014/main" id="{898C0CB9-43B5-4E6D-839E-BCAD031C3CCF}"/>
                  </a:ext>
                </a:extLst>
              </p:cNvPr>
              <p:cNvSpPr/>
              <p:nvPr/>
            </p:nvSpPr>
            <p:spPr>
              <a:xfrm>
                <a:off x="2799537" y="8278772"/>
                <a:ext cx="746902" cy="733318"/>
              </a:xfrm>
              <a:custGeom>
                <a:avLst/>
                <a:gdLst>
                  <a:gd name="connsiteX0" fmla="*/ 435128 w 746901"/>
                  <a:gd name="connsiteY0" fmla="*/ 69646 h 733317"/>
                  <a:gd name="connsiteX1" fmla="*/ 697614 w 746901"/>
                  <a:gd name="connsiteY1" fmla="*/ 427213 h 733317"/>
                  <a:gd name="connsiteX2" fmla="*/ 333423 w 746901"/>
                  <a:gd name="connsiteY2" fmla="*/ 684925 h 733317"/>
                  <a:gd name="connsiteX3" fmla="*/ 70937 w 746901"/>
                  <a:gd name="connsiteY3" fmla="*/ 327357 h 733317"/>
                  <a:gd name="connsiteX4" fmla="*/ 435128 w 746901"/>
                  <a:gd name="connsiteY4" fmla="*/ 69646 h 733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6901" h="733317">
                    <a:moveTo>
                      <a:pt x="435128" y="69646"/>
                    </a:moveTo>
                    <a:cubicBezTo>
                      <a:pt x="608181" y="97221"/>
                      <a:pt x="725699" y="257309"/>
                      <a:pt x="697614" y="427213"/>
                    </a:cubicBezTo>
                    <a:cubicBezTo>
                      <a:pt x="669529" y="597118"/>
                      <a:pt x="506475" y="712499"/>
                      <a:pt x="333423" y="684925"/>
                    </a:cubicBezTo>
                    <a:cubicBezTo>
                      <a:pt x="160371" y="657350"/>
                      <a:pt x="42852" y="497262"/>
                      <a:pt x="70937" y="327357"/>
                    </a:cubicBezTo>
                    <a:cubicBezTo>
                      <a:pt x="99022" y="157453"/>
                      <a:pt x="262076" y="42072"/>
                      <a:pt x="435128" y="69646"/>
                    </a:cubicBezTo>
                    <a:close/>
                  </a:path>
                </a:pathLst>
              </a:custGeom>
              <a:solidFill>
                <a:srgbClr val="3BF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6" name="任意多边形: 形状 355">
                <a:extLst>
                  <a:ext uri="{FF2B5EF4-FFF2-40B4-BE49-F238E27FC236}">
                    <a16:creationId xmlns:a16="http://schemas.microsoft.com/office/drawing/2014/main" id="{C397A44F-55CE-4CA6-837F-8C01F0332700}"/>
                  </a:ext>
                </a:extLst>
              </p:cNvPr>
              <p:cNvSpPr/>
              <p:nvPr/>
            </p:nvSpPr>
            <p:spPr>
              <a:xfrm>
                <a:off x="2869353" y="8325486"/>
                <a:ext cx="303429" cy="252078"/>
              </a:xfrm>
              <a:custGeom>
                <a:avLst/>
                <a:gdLst>
                  <a:gd name="connsiteX0" fmla="*/ 17506 w 303428"/>
                  <a:gd name="connsiteY0" fmla="*/ 216558 h 252078"/>
                  <a:gd name="connsiteX1" fmla="*/ 52517 w 303428"/>
                  <a:gd name="connsiteY1" fmla="*/ 228016 h 252078"/>
                  <a:gd name="connsiteX2" fmla="*/ 66522 w 303428"/>
                  <a:gd name="connsiteY2" fmla="*/ 234891 h 252078"/>
                  <a:gd name="connsiteX3" fmla="*/ 78192 w 303428"/>
                  <a:gd name="connsiteY3" fmla="*/ 221141 h 252078"/>
                  <a:gd name="connsiteX4" fmla="*/ 66522 w 303428"/>
                  <a:gd name="connsiteY4" fmla="*/ 177600 h 252078"/>
                  <a:gd name="connsiteX5" fmla="*/ 82861 w 303428"/>
                  <a:gd name="connsiteY5" fmla="*/ 154684 h 252078"/>
                  <a:gd name="connsiteX6" fmla="*/ 108535 w 303428"/>
                  <a:gd name="connsiteY6" fmla="*/ 118019 h 252078"/>
                  <a:gd name="connsiteX7" fmla="*/ 213568 w 303428"/>
                  <a:gd name="connsiteY7" fmla="*/ 95102 h 252078"/>
                  <a:gd name="connsiteX8" fmla="*/ 234575 w 303428"/>
                  <a:gd name="connsiteY8" fmla="*/ 74478 h 252078"/>
                  <a:gd name="connsiteX9" fmla="*/ 255581 w 303428"/>
                  <a:gd name="connsiteY9" fmla="*/ 58436 h 252078"/>
                  <a:gd name="connsiteX10" fmla="*/ 283590 w 303428"/>
                  <a:gd name="connsiteY10" fmla="*/ 46978 h 252078"/>
                  <a:gd name="connsiteX11" fmla="*/ 290592 w 303428"/>
                  <a:gd name="connsiteY11" fmla="*/ 17187 h 252078"/>
                  <a:gd name="connsiteX12" fmla="*/ 17506 w 303428"/>
                  <a:gd name="connsiteY12" fmla="*/ 216558 h 252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03428" h="252078">
                    <a:moveTo>
                      <a:pt x="17506" y="216558"/>
                    </a:moveTo>
                    <a:lnTo>
                      <a:pt x="52517" y="228016"/>
                    </a:lnTo>
                    <a:lnTo>
                      <a:pt x="66522" y="234891"/>
                    </a:lnTo>
                    <a:lnTo>
                      <a:pt x="78192" y="221141"/>
                    </a:lnTo>
                    <a:lnTo>
                      <a:pt x="66522" y="177600"/>
                    </a:lnTo>
                    <a:lnTo>
                      <a:pt x="82861" y="154684"/>
                    </a:lnTo>
                    <a:lnTo>
                      <a:pt x="108535" y="118019"/>
                    </a:lnTo>
                    <a:lnTo>
                      <a:pt x="213568" y="95102"/>
                    </a:lnTo>
                    <a:lnTo>
                      <a:pt x="234575" y="74478"/>
                    </a:lnTo>
                    <a:lnTo>
                      <a:pt x="255581" y="58436"/>
                    </a:lnTo>
                    <a:lnTo>
                      <a:pt x="283590" y="46978"/>
                    </a:lnTo>
                    <a:lnTo>
                      <a:pt x="290592" y="17187"/>
                    </a:lnTo>
                    <a:cubicBezTo>
                      <a:pt x="166886" y="28645"/>
                      <a:pt x="61853" y="108852"/>
                      <a:pt x="17506" y="216558"/>
                    </a:cubicBezTo>
                    <a:close/>
                  </a:path>
                </a:pathLst>
              </a:custGeom>
              <a:solidFill>
                <a:srgbClr val="00D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7" name="任意多边形: 形状 356">
                <a:extLst>
                  <a:ext uri="{FF2B5EF4-FFF2-40B4-BE49-F238E27FC236}">
                    <a16:creationId xmlns:a16="http://schemas.microsoft.com/office/drawing/2014/main" id="{3C186D87-943A-4575-8E41-EBCC249D209B}"/>
                  </a:ext>
                </a:extLst>
              </p:cNvPr>
              <p:cNvSpPr/>
              <p:nvPr/>
            </p:nvSpPr>
            <p:spPr>
              <a:xfrm>
                <a:off x="3210127" y="8343820"/>
                <a:ext cx="303429" cy="549988"/>
              </a:xfrm>
              <a:custGeom>
                <a:avLst/>
                <a:gdLst>
                  <a:gd name="connsiteX0" fmla="*/ 290592 w 303428"/>
                  <a:gd name="connsiteY0" fmla="*/ 292181 h 549988"/>
                  <a:gd name="connsiteX1" fmla="*/ 290592 w 303428"/>
                  <a:gd name="connsiteY1" fmla="*/ 283015 h 549988"/>
                  <a:gd name="connsiteX2" fmla="*/ 290592 w 303428"/>
                  <a:gd name="connsiteY2" fmla="*/ 278432 h 549988"/>
                  <a:gd name="connsiteX3" fmla="*/ 288257 w 303428"/>
                  <a:gd name="connsiteY3" fmla="*/ 269265 h 549988"/>
                  <a:gd name="connsiteX4" fmla="*/ 288257 w 303428"/>
                  <a:gd name="connsiteY4" fmla="*/ 264682 h 549988"/>
                  <a:gd name="connsiteX5" fmla="*/ 285923 w 303428"/>
                  <a:gd name="connsiteY5" fmla="*/ 250932 h 549988"/>
                  <a:gd name="connsiteX6" fmla="*/ 285923 w 303428"/>
                  <a:gd name="connsiteY6" fmla="*/ 248641 h 549988"/>
                  <a:gd name="connsiteX7" fmla="*/ 283588 w 303428"/>
                  <a:gd name="connsiteY7" fmla="*/ 234891 h 549988"/>
                  <a:gd name="connsiteX8" fmla="*/ 281255 w 303428"/>
                  <a:gd name="connsiteY8" fmla="*/ 230308 h 549988"/>
                  <a:gd name="connsiteX9" fmla="*/ 278921 w 303428"/>
                  <a:gd name="connsiteY9" fmla="*/ 221141 h 549988"/>
                  <a:gd name="connsiteX10" fmla="*/ 276587 w 303428"/>
                  <a:gd name="connsiteY10" fmla="*/ 216558 h 549988"/>
                  <a:gd name="connsiteX11" fmla="*/ 274253 w 303428"/>
                  <a:gd name="connsiteY11" fmla="*/ 207392 h 549988"/>
                  <a:gd name="connsiteX12" fmla="*/ 271918 w 303428"/>
                  <a:gd name="connsiteY12" fmla="*/ 202808 h 549988"/>
                  <a:gd name="connsiteX13" fmla="*/ 267251 w 303428"/>
                  <a:gd name="connsiteY13" fmla="*/ 193642 h 549988"/>
                  <a:gd name="connsiteX14" fmla="*/ 264916 w 303428"/>
                  <a:gd name="connsiteY14" fmla="*/ 186767 h 549988"/>
                  <a:gd name="connsiteX15" fmla="*/ 260248 w 303428"/>
                  <a:gd name="connsiteY15" fmla="*/ 177600 h 549988"/>
                  <a:gd name="connsiteX16" fmla="*/ 257914 w 303428"/>
                  <a:gd name="connsiteY16" fmla="*/ 173017 h 549988"/>
                  <a:gd name="connsiteX17" fmla="*/ 255581 w 303428"/>
                  <a:gd name="connsiteY17" fmla="*/ 166142 h 549988"/>
                  <a:gd name="connsiteX18" fmla="*/ 253246 w 303428"/>
                  <a:gd name="connsiteY18" fmla="*/ 159267 h 549988"/>
                  <a:gd name="connsiteX19" fmla="*/ 250912 w 303428"/>
                  <a:gd name="connsiteY19" fmla="*/ 152393 h 549988"/>
                  <a:gd name="connsiteX20" fmla="*/ 246244 w 303428"/>
                  <a:gd name="connsiteY20" fmla="*/ 145518 h 549988"/>
                  <a:gd name="connsiteX21" fmla="*/ 243910 w 303428"/>
                  <a:gd name="connsiteY21" fmla="*/ 140935 h 549988"/>
                  <a:gd name="connsiteX22" fmla="*/ 234574 w 303428"/>
                  <a:gd name="connsiteY22" fmla="*/ 129477 h 549988"/>
                  <a:gd name="connsiteX23" fmla="*/ 232240 w 303428"/>
                  <a:gd name="connsiteY23" fmla="*/ 124893 h 549988"/>
                  <a:gd name="connsiteX24" fmla="*/ 227572 w 303428"/>
                  <a:gd name="connsiteY24" fmla="*/ 118019 h 549988"/>
                  <a:gd name="connsiteX25" fmla="*/ 225237 w 303428"/>
                  <a:gd name="connsiteY25" fmla="*/ 113435 h 549988"/>
                  <a:gd name="connsiteX26" fmla="*/ 220570 w 303428"/>
                  <a:gd name="connsiteY26" fmla="*/ 106560 h 549988"/>
                  <a:gd name="connsiteX27" fmla="*/ 218235 w 303428"/>
                  <a:gd name="connsiteY27" fmla="*/ 104269 h 549988"/>
                  <a:gd name="connsiteX28" fmla="*/ 211233 w 303428"/>
                  <a:gd name="connsiteY28" fmla="*/ 97394 h 549988"/>
                  <a:gd name="connsiteX29" fmla="*/ 211233 w 303428"/>
                  <a:gd name="connsiteY29" fmla="*/ 97394 h 549988"/>
                  <a:gd name="connsiteX30" fmla="*/ 185559 w 303428"/>
                  <a:gd name="connsiteY30" fmla="*/ 74478 h 549988"/>
                  <a:gd name="connsiteX31" fmla="*/ 183224 w 303428"/>
                  <a:gd name="connsiteY31" fmla="*/ 72186 h 549988"/>
                  <a:gd name="connsiteX32" fmla="*/ 173888 w 303428"/>
                  <a:gd name="connsiteY32" fmla="*/ 65311 h 549988"/>
                  <a:gd name="connsiteX33" fmla="*/ 171553 w 303428"/>
                  <a:gd name="connsiteY33" fmla="*/ 65311 h 549988"/>
                  <a:gd name="connsiteX34" fmla="*/ 131874 w 303428"/>
                  <a:gd name="connsiteY34" fmla="*/ 40103 h 549988"/>
                  <a:gd name="connsiteX35" fmla="*/ 131874 w 303428"/>
                  <a:gd name="connsiteY35" fmla="*/ 40103 h 549988"/>
                  <a:gd name="connsiteX36" fmla="*/ 120204 w 303428"/>
                  <a:gd name="connsiteY36" fmla="*/ 35520 h 549988"/>
                  <a:gd name="connsiteX37" fmla="*/ 120204 w 303428"/>
                  <a:gd name="connsiteY37" fmla="*/ 35520 h 549988"/>
                  <a:gd name="connsiteX38" fmla="*/ 75857 w 303428"/>
                  <a:gd name="connsiteY38" fmla="*/ 17187 h 549988"/>
                  <a:gd name="connsiteX39" fmla="*/ 75857 w 303428"/>
                  <a:gd name="connsiteY39" fmla="*/ 17187 h 549988"/>
                  <a:gd name="connsiteX40" fmla="*/ 47848 w 303428"/>
                  <a:gd name="connsiteY40" fmla="*/ 30937 h 549988"/>
                  <a:gd name="connsiteX41" fmla="*/ 52517 w 303428"/>
                  <a:gd name="connsiteY41" fmla="*/ 67603 h 549988"/>
                  <a:gd name="connsiteX42" fmla="*/ 66520 w 303428"/>
                  <a:gd name="connsiteY42" fmla="*/ 63020 h 549988"/>
                  <a:gd name="connsiteX43" fmla="*/ 80526 w 303428"/>
                  <a:gd name="connsiteY43" fmla="*/ 72186 h 549988"/>
                  <a:gd name="connsiteX44" fmla="*/ 101531 w 303428"/>
                  <a:gd name="connsiteY44" fmla="*/ 69894 h 549988"/>
                  <a:gd name="connsiteX45" fmla="*/ 99198 w 303428"/>
                  <a:gd name="connsiteY45" fmla="*/ 90519 h 549988"/>
                  <a:gd name="connsiteX46" fmla="*/ 85193 w 303428"/>
                  <a:gd name="connsiteY46" fmla="*/ 120310 h 549988"/>
                  <a:gd name="connsiteX47" fmla="*/ 57185 w 303428"/>
                  <a:gd name="connsiteY47" fmla="*/ 134060 h 549988"/>
                  <a:gd name="connsiteX48" fmla="*/ 85193 w 303428"/>
                  <a:gd name="connsiteY48" fmla="*/ 159267 h 549988"/>
                  <a:gd name="connsiteX49" fmla="*/ 113202 w 303428"/>
                  <a:gd name="connsiteY49" fmla="*/ 140935 h 549988"/>
                  <a:gd name="connsiteX50" fmla="*/ 113202 w 303428"/>
                  <a:gd name="connsiteY50" fmla="*/ 122602 h 549988"/>
                  <a:gd name="connsiteX51" fmla="*/ 134209 w 303428"/>
                  <a:gd name="connsiteY51" fmla="*/ 131768 h 549988"/>
                  <a:gd name="connsiteX52" fmla="*/ 145879 w 303428"/>
                  <a:gd name="connsiteY52" fmla="*/ 124893 h 549988"/>
                  <a:gd name="connsiteX53" fmla="*/ 152881 w 303428"/>
                  <a:gd name="connsiteY53" fmla="*/ 138643 h 549988"/>
                  <a:gd name="connsiteX54" fmla="*/ 164552 w 303428"/>
                  <a:gd name="connsiteY54" fmla="*/ 143226 h 549988"/>
                  <a:gd name="connsiteX55" fmla="*/ 185559 w 303428"/>
                  <a:gd name="connsiteY55" fmla="*/ 140935 h 549988"/>
                  <a:gd name="connsiteX56" fmla="*/ 192561 w 303428"/>
                  <a:gd name="connsiteY56" fmla="*/ 150101 h 549988"/>
                  <a:gd name="connsiteX57" fmla="*/ 211233 w 303428"/>
                  <a:gd name="connsiteY57" fmla="*/ 161559 h 549988"/>
                  <a:gd name="connsiteX58" fmla="*/ 218235 w 303428"/>
                  <a:gd name="connsiteY58" fmla="*/ 175309 h 549988"/>
                  <a:gd name="connsiteX59" fmla="*/ 192561 w 303428"/>
                  <a:gd name="connsiteY59" fmla="*/ 177600 h 549988"/>
                  <a:gd name="connsiteX60" fmla="*/ 159883 w 303428"/>
                  <a:gd name="connsiteY60" fmla="*/ 161559 h 549988"/>
                  <a:gd name="connsiteX61" fmla="*/ 92196 w 303428"/>
                  <a:gd name="connsiteY61" fmla="*/ 168434 h 549988"/>
                  <a:gd name="connsiteX62" fmla="*/ 59518 w 303428"/>
                  <a:gd name="connsiteY62" fmla="*/ 193642 h 549988"/>
                  <a:gd name="connsiteX63" fmla="*/ 17506 w 303428"/>
                  <a:gd name="connsiteY63" fmla="*/ 232600 h 549988"/>
                  <a:gd name="connsiteX64" fmla="*/ 38511 w 303428"/>
                  <a:gd name="connsiteY64" fmla="*/ 271557 h 549988"/>
                  <a:gd name="connsiteX65" fmla="*/ 24507 w 303428"/>
                  <a:gd name="connsiteY65" fmla="*/ 310514 h 549988"/>
                  <a:gd name="connsiteX66" fmla="*/ 113202 w 303428"/>
                  <a:gd name="connsiteY66" fmla="*/ 344889 h 549988"/>
                  <a:gd name="connsiteX67" fmla="*/ 159883 w 303428"/>
                  <a:gd name="connsiteY67" fmla="*/ 340306 h 549988"/>
                  <a:gd name="connsiteX68" fmla="*/ 173888 w 303428"/>
                  <a:gd name="connsiteY68" fmla="*/ 333431 h 549988"/>
                  <a:gd name="connsiteX69" fmla="*/ 176222 w 303428"/>
                  <a:gd name="connsiteY69" fmla="*/ 349472 h 549988"/>
                  <a:gd name="connsiteX70" fmla="*/ 176222 w 303428"/>
                  <a:gd name="connsiteY70" fmla="*/ 388429 h 549988"/>
                  <a:gd name="connsiteX71" fmla="*/ 190226 w 303428"/>
                  <a:gd name="connsiteY71" fmla="*/ 418220 h 549988"/>
                  <a:gd name="connsiteX72" fmla="*/ 180890 w 303428"/>
                  <a:gd name="connsiteY72" fmla="*/ 445720 h 549988"/>
                  <a:gd name="connsiteX73" fmla="*/ 199563 w 303428"/>
                  <a:gd name="connsiteY73" fmla="*/ 496136 h 549988"/>
                  <a:gd name="connsiteX74" fmla="*/ 185559 w 303428"/>
                  <a:gd name="connsiteY74" fmla="*/ 532801 h 549988"/>
                  <a:gd name="connsiteX75" fmla="*/ 190226 w 303428"/>
                  <a:gd name="connsiteY75" fmla="*/ 537385 h 549988"/>
                  <a:gd name="connsiteX76" fmla="*/ 229905 w 303428"/>
                  <a:gd name="connsiteY76" fmla="*/ 491552 h 549988"/>
                  <a:gd name="connsiteX77" fmla="*/ 229905 w 303428"/>
                  <a:gd name="connsiteY77" fmla="*/ 491552 h 549988"/>
                  <a:gd name="connsiteX78" fmla="*/ 239242 w 303428"/>
                  <a:gd name="connsiteY78" fmla="*/ 480094 h 549988"/>
                  <a:gd name="connsiteX79" fmla="*/ 239242 w 303428"/>
                  <a:gd name="connsiteY79" fmla="*/ 480094 h 549988"/>
                  <a:gd name="connsiteX80" fmla="*/ 246244 w 303428"/>
                  <a:gd name="connsiteY80" fmla="*/ 468636 h 549988"/>
                  <a:gd name="connsiteX81" fmla="*/ 246244 w 303428"/>
                  <a:gd name="connsiteY81" fmla="*/ 468636 h 549988"/>
                  <a:gd name="connsiteX82" fmla="*/ 253246 w 303428"/>
                  <a:gd name="connsiteY82" fmla="*/ 457178 h 549988"/>
                  <a:gd name="connsiteX83" fmla="*/ 253246 w 303428"/>
                  <a:gd name="connsiteY83" fmla="*/ 454886 h 549988"/>
                  <a:gd name="connsiteX84" fmla="*/ 257914 w 303428"/>
                  <a:gd name="connsiteY84" fmla="*/ 443428 h 549988"/>
                  <a:gd name="connsiteX85" fmla="*/ 257914 w 303428"/>
                  <a:gd name="connsiteY85" fmla="*/ 441137 h 549988"/>
                  <a:gd name="connsiteX86" fmla="*/ 262583 w 303428"/>
                  <a:gd name="connsiteY86" fmla="*/ 429679 h 549988"/>
                  <a:gd name="connsiteX87" fmla="*/ 262583 w 303428"/>
                  <a:gd name="connsiteY87" fmla="*/ 427387 h 549988"/>
                  <a:gd name="connsiteX88" fmla="*/ 267251 w 303428"/>
                  <a:gd name="connsiteY88" fmla="*/ 415929 h 549988"/>
                  <a:gd name="connsiteX89" fmla="*/ 267251 w 303428"/>
                  <a:gd name="connsiteY89" fmla="*/ 413637 h 549988"/>
                  <a:gd name="connsiteX90" fmla="*/ 269585 w 303428"/>
                  <a:gd name="connsiteY90" fmla="*/ 402179 h 549988"/>
                  <a:gd name="connsiteX91" fmla="*/ 269585 w 303428"/>
                  <a:gd name="connsiteY91" fmla="*/ 397596 h 549988"/>
                  <a:gd name="connsiteX92" fmla="*/ 271918 w 303428"/>
                  <a:gd name="connsiteY92" fmla="*/ 386138 h 549988"/>
                  <a:gd name="connsiteX93" fmla="*/ 271918 w 303428"/>
                  <a:gd name="connsiteY93" fmla="*/ 381555 h 549988"/>
                  <a:gd name="connsiteX94" fmla="*/ 274253 w 303428"/>
                  <a:gd name="connsiteY94" fmla="*/ 370097 h 549988"/>
                  <a:gd name="connsiteX95" fmla="*/ 274253 w 303428"/>
                  <a:gd name="connsiteY95" fmla="*/ 365513 h 549988"/>
                  <a:gd name="connsiteX96" fmla="*/ 276587 w 303428"/>
                  <a:gd name="connsiteY96" fmla="*/ 354055 h 549988"/>
                  <a:gd name="connsiteX97" fmla="*/ 276587 w 303428"/>
                  <a:gd name="connsiteY97" fmla="*/ 349472 h 549988"/>
                  <a:gd name="connsiteX98" fmla="*/ 276587 w 303428"/>
                  <a:gd name="connsiteY98" fmla="*/ 338014 h 549988"/>
                  <a:gd name="connsiteX99" fmla="*/ 276587 w 303428"/>
                  <a:gd name="connsiteY99" fmla="*/ 333431 h 549988"/>
                  <a:gd name="connsiteX100" fmla="*/ 276587 w 303428"/>
                  <a:gd name="connsiteY100" fmla="*/ 317389 h 549988"/>
                  <a:gd name="connsiteX101" fmla="*/ 276587 w 303428"/>
                  <a:gd name="connsiteY101" fmla="*/ 303639 h 549988"/>
                  <a:gd name="connsiteX102" fmla="*/ 290592 w 303428"/>
                  <a:gd name="connsiteY102" fmla="*/ 292181 h 549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303428" h="549988">
                    <a:moveTo>
                      <a:pt x="290592" y="292181"/>
                    </a:moveTo>
                    <a:cubicBezTo>
                      <a:pt x="290592" y="289890"/>
                      <a:pt x="290592" y="285306"/>
                      <a:pt x="290592" y="283015"/>
                    </a:cubicBezTo>
                    <a:cubicBezTo>
                      <a:pt x="290592" y="280723"/>
                      <a:pt x="290592" y="280723"/>
                      <a:pt x="290592" y="278432"/>
                    </a:cubicBezTo>
                    <a:cubicBezTo>
                      <a:pt x="290592" y="276140"/>
                      <a:pt x="290592" y="271557"/>
                      <a:pt x="288257" y="269265"/>
                    </a:cubicBezTo>
                    <a:cubicBezTo>
                      <a:pt x="288257" y="266974"/>
                      <a:pt x="288257" y="266974"/>
                      <a:pt x="288257" y="264682"/>
                    </a:cubicBezTo>
                    <a:cubicBezTo>
                      <a:pt x="288257" y="260099"/>
                      <a:pt x="285923" y="255516"/>
                      <a:pt x="285923" y="250932"/>
                    </a:cubicBezTo>
                    <a:cubicBezTo>
                      <a:pt x="285923" y="250932"/>
                      <a:pt x="285923" y="250932"/>
                      <a:pt x="285923" y="248641"/>
                    </a:cubicBezTo>
                    <a:cubicBezTo>
                      <a:pt x="285923" y="244058"/>
                      <a:pt x="283588" y="239474"/>
                      <a:pt x="283588" y="234891"/>
                    </a:cubicBezTo>
                    <a:cubicBezTo>
                      <a:pt x="283588" y="232600"/>
                      <a:pt x="283588" y="232600"/>
                      <a:pt x="281255" y="230308"/>
                    </a:cubicBezTo>
                    <a:cubicBezTo>
                      <a:pt x="281255" y="228016"/>
                      <a:pt x="278921" y="223433"/>
                      <a:pt x="278921" y="221141"/>
                    </a:cubicBezTo>
                    <a:cubicBezTo>
                      <a:pt x="278921" y="218850"/>
                      <a:pt x="278921" y="216558"/>
                      <a:pt x="276587" y="216558"/>
                    </a:cubicBezTo>
                    <a:cubicBezTo>
                      <a:pt x="276587" y="214267"/>
                      <a:pt x="274253" y="211975"/>
                      <a:pt x="274253" y="207392"/>
                    </a:cubicBezTo>
                    <a:cubicBezTo>
                      <a:pt x="274253" y="205100"/>
                      <a:pt x="271918" y="205100"/>
                      <a:pt x="271918" y="202808"/>
                    </a:cubicBezTo>
                    <a:cubicBezTo>
                      <a:pt x="269585" y="200517"/>
                      <a:pt x="269585" y="195933"/>
                      <a:pt x="267251" y="193642"/>
                    </a:cubicBezTo>
                    <a:cubicBezTo>
                      <a:pt x="267251" y="191350"/>
                      <a:pt x="264916" y="189059"/>
                      <a:pt x="264916" y="186767"/>
                    </a:cubicBezTo>
                    <a:cubicBezTo>
                      <a:pt x="262583" y="184475"/>
                      <a:pt x="262583" y="179892"/>
                      <a:pt x="260248" y="177600"/>
                    </a:cubicBezTo>
                    <a:cubicBezTo>
                      <a:pt x="260248" y="175309"/>
                      <a:pt x="257914" y="173017"/>
                      <a:pt x="257914" y="173017"/>
                    </a:cubicBezTo>
                    <a:cubicBezTo>
                      <a:pt x="257914" y="170726"/>
                      <a:pt x="255581" y="168434"/>
                      <a:pt x="255581" y="166142"/>
                    </a:cubicBezTo>
                    <a:cubicBezTo>
                      <a:pt x="255581" y="163851"/>
                      <a:pt x="253246" y="161559"/>
                      <a:pt x="253246" y="159267"/>
                    </a:cubicBezTo>
                    <a:cubicBezTo>
                      <a:pt x="253246" y="156976"/>
                      <a:pt x="250912" y="154684"/>
                      <a:pt x="250912" y="152393"/>
                    </a:cubicBezTo>
                    <a:cubicBezTo>
                      <a:pt x="248577" y="150101"/>
                      <a:pt x="248577" y="147809"/>
                      <a:pt x="246244" y="145518"/>
                    </a:cubicBezTo>
                    <a:cubicBezTo>
                      <a:pt x="246244" y="143226"/>
                      <a:pt x="243910" y="143226"/>
                      <a:pt x="243910" y="140935"/>
                    </a:cubicBezTo>
                    <a:cubicBezTo>
                      <a:pt x="241576" y="136351"/>
                      <a:pt x="239242" y="131768"/>
                      <a:pt x="234574" y="129477"/>
                    </a:cubicBezTo>
                    <a:cubicBezTo>
                      <a:pt x="234574" y="127185"/>
                      <a:pt x="232240" y="127185"/>
                      <a:pt x="232240" y="124893"/>
                    </a:cubicBezTo>
                    <a:cubicBezTo>
                      <a:pt x="229905" y="122602"/>
                      <a:pt x="229905" y="120310"/>
                      <a:pt x="227572" y="118019"/>
                    </a:cubicBezTo>
                    <a:cubicBezTo>
                      <a:pt x="227572" y="115727"/>
                      <a:pt x="225237" y="115727"/>
                      <a:pt x="225237" y="113435"/>
                    </a:cubicBezTo>
                    <a:cubicBezTo>
                      <a:pt x="222903" y="111144"/>
                      <a:pt x="220570" y="108852"/>
                      <a:pt x="220570" y="106560"/>
                    </a:cubicBezTo>
                    <a:cubicBezTo>
                      <a:pt x="220570" y="106560"/>
                      <a:pt x="218235" y="104269"/>
                      <a:pt x="218235" y="104269"/>
                    </a:cubicBezTo>
                    <a:cubicBezTo>
                      <a:pt x="215901" y="101977"/>
                      <a:pt x="213566" y="99686"/>
                      <a:pt x="211233" y="97394"/>
                    </a:cubicBezTo>
                    <a:cubicBezTo>
                      <a:pt x="211233" y="97394"/>
                      <a:pt x="211233" y="97394"/>
                      <a:pt x="211233" y="97394"/>
                    </a:cubicBezTo>
                    <a:cubicBezTo>
                      <a:pt x="204231" y="88227"/>
                      <a:pt x="194894" y="81353"/>
                      <a:pt x="185559" y="74478"/>
                    </a:cubicBezTo>
                    <a:cubicBezTo>
                      <a:pt x="185559" y="74478"/>
                      <a:pt x="185559" y="74478"/>
                      <a:pt x="183224" y="72186"/>
                    </a:cubicBezTo>
                    <a:cubicBezTo>
                      <a:pt x="180890" y="69894"/>
                      <a:pt x="178555" y="67603"/>
                      <a:pt x="173888" y="65311"/>
                    </a:cubicBezTo>
                    <a:cubicBezTo>
                      <a:pt x="173888" y="65311"/>
                      <a:pt x="173888" y="65311"/>
                      <a:pt x="171553" y="65311"/>
                    </a:cubicBezTo>
                    <a:cubicBezTo>
                      <a:pt x="159883" y="56145"/>
                      <a:pt x="145879" y="46978"/>
                      <a:pt x="131874" y="40103"/>
                    </a:cubicBezTo>
                    <a:cubicBezTo>
                      <a:pt x="131874" y="40103"/>
                      <a:pt x="131874" y="40103"/>
                      <a:pt x="131874" y="40103"/>
                    </a:cubicBezTo>
                    <a:cubicBezTo>
                      <a:pt x="129541" y="37812"/>
                      <a:pt x="124872" y="35520"/>
                      <a:pt x="120204" y="35520"/>
                    </a:cubicBezTo>
                    <a:cubicBezTo>
                      <a:pt x="120204" y="35520"/>
                      <a:pt x="120204" y="35520"/>
                      <a:pt x="120204" y="35520"/>
                    </a:cubicBezTo>
                    <a:cubicBezTo>
                      <a:pt x="106200" y="28645"/>
                      <a:pt x="89861" y="21770"/>
                      <a:pt x="75857" y="17187"/>
                    </a:cubicBezTo>
                    <a:lnTo>
                      <a:pt x="75857" y="17187"/>
                    </a:lnTo>
                    <a:lnTo>
                      <a:pt x="47848" y="30937"/>
                    </a:lnTo>
                    <a:lnTo>
                      <a:pt x="52517" y="67603"/>
                    </a:lnTo>
                    <a:lnTo>
                      <a:pt x="66520" y="63020"/>
                    </a:lnTo>
                    <a:lnTo>
                      <a:pt x="80526" y="72186"/>
                    </a:lnTo>
                    <a:lnTo>
                      <a:pt x="101531" y="69894"/>
                    </a:lnTo>
                    <a:lnTo>
                      <a:pt x="99198" y="90519"/>
                    </a:lnTo>
                    <a:lnTo>
                      <a:pt x="85193" y="120310"/>
                    </a:lnTo>
                    <a:lnTo>
                      <a:pt x="57185" y="134060"/>
                    </a:lnTo>
                    <a:cubicBezTo>
                      <a:pt x="57185" y="134060"/>
                      <a:pt x="71189" y="161559"/>
                      <a:pt x="85193" y="159267"/>
                    </a:cubicBezTo>
                    <a:cubicBezTo>
                      <a:pt x="99198" y="156976"/>
                      <a:pt x="113202" y="140935"/>
                      <a:pt x="113202" y="140935"/>
                    </a:cubicBezTo>
                    <a:lnTo>
                      <a:pt x="113202" y="122602"/>
                    </a:lnTo>
                    <a:lnTo>
                      <a:pt x="134209" y="131768"/>
                    </a:lnTo>
                    <a:lnTo>
                      <a:pt x="145879" y="124893"/>
                    </a:lnTo>
                    <a:lnTo>
                      <a:pt x="152881" y="138643"/>
                    </a:lnTo>
                    <a:lnTo>
                      <a:pt x="164552" y="143226"/>
                    </a:lnTo>
                    <a:lnTo>
                      <a:pt x="185559" y="140935"/>
                    </a:lnTo>
                    <a:lnTo>
                      <a:pt x="192561" y="150101"/>
                    </a:lnTo>
                    <a:lnTo>
                      <a:pt x="211233" y="161559"/>
                    </a:lnTo>
                    <a:lnTo>
                      <a:pt x="218235" y="175309"/>
                    </a:lnTo>
                    <a:lnTo>
                      <a:pt x="192561" y="177600"/>
                    </a:lnTo>
                    <a:lnTo>
                      <a:pt x="159883" y="161559"/>
                    </a:lnTo>
                    <a:lnTo>
                      <a:pt x="92196" y="168434"/>
                    </a:lnTo>
                    <a:lnTo>
                      <a:pt x="59518" y="193642"/>
                    </a:lnTo>
                    <a:lnTo>
                      <a:pt x="17506" y="232600"/>
                    </a:lnTo>
                    <a:lnTo>
                      <a:pt x="38511" y="271557"/>
                    </a:lnTo>
                    <a:lnTo>
                      <a:pt x="24507" y="310514"/>
                    </a:lnTo>
                    <a:cubicBezTo>
                      <a:pt x="24507" y="310514"/>
                      <a:pt x="68855" y="356347"/>
                      <a:pt x="113202" y="344889"/>
                    </a:cubicBezTo>
                    <a:cubicBezTo>
                      <a:pt x="157550" y="335722"/>
                      <a:pt x="159883" y="340306"/>
                      <a:pt x="159883" y="340306"/>
                    </a:cubicBezTo>
                    <a:lnTo>
                      <a:pt x="173888" y="333431"/>
                    </a:lnTo>
                    <a:lnTo>
                      <a:pt x="176222" y="349472"/>
                    </a:lnTo>
                    <a:lnTo>
                      <a:pt x="176222" y="388429"/>
                    </a:lnTo>
                    <a:lnTo>
                      <a:pt x="190226" y="418220"/>
                    </a:lnTo>
                    <a:lnTo>
                      <a:pt x="180890" y="445720"/>
                    </a:lnTo>
                    <a:lnTo>
                      <a:pt x="199563" y="496136"/>
                    </a:lnTo>
                    <a:lnTo>
                      <a:pt x="185559" y="532801"/>
                    </a:lnTo>
                    <a:lnTo>
                      <a:pt x="190226" y="537385"/>
                    </a:lnTo>
                    <a:cubicBezTo>
                      <a:pt x="204231" y="523635"/>
                      <a:pt x="218235" y="507594"/>
                      <a:pt x="229905" y="491552"/>
                    </a:cubicBezTo>
                    <a:cubicBezTo>
                      <a:pt x="229905" y="491552"/>
                      <a:pt x="229905" y="491552"/>
                      <a:pt x="229905" y="491552"/>
                    </a:cubicBezTo>
                    <a:cubicBezTo>
                      <a:pt x="232240" y="486969"/>
                      <a:pt x="234574" y="482386"/>
                      <a:pt x="239242" y="480094"/>
                    </a:cubicBezTo>
                    <a:cubicBezTo>
                      <a:pt x="239242" y="480094"/>
                      <a:pt x="239242" y="480094"/>
                      <a:pt x="239242" y="480094"/>
                    </a:cubicBezTo>
                    <a:cubicBezTo>
                      <a:pt x="241576" y="475511"/>
                      <a:pt x="243910" y="470928"/>
                      <a:pt x="246244" y="468636"/>
                    </a:cubicBezTo>
                    <a:cubicBezTo>
                      <a:pt x="246244" y="468636"/>
                      <a:pt x="246244" y="468636"/>
                      <a:pt x="246244" y="468636"/>
                    </a:cubicBezTo>
                    <a:cubicBezTo>
                      <a:pt x="248577" y="464053"/>
                      <a:pt x="250912" y="459470"/>
                      <a:pt x="253246" y="457178"/>
                    </a:cubicBezTo>
                    <a:cubicBezTo>
                      <a:pt x="253246" y="457178"/>
                      <a:pt x="253246" y="457178"/>
                      <a:pt x="253246" y="454886"/>
                    </a:cubicBezTo>
                    <a:cubicBezTo>
                      <a:pt x="255581" y="450303"/>
                      <a:pt x="257914" y="445720"/>
                      <a:pt x="257914" y="443428"/>
                    </a:cubicBezTo>
                    <a:cubicBezTo>
                      <a:pt x="257914" y="443428"/>
                      <a:pt x="257914" y="441137"/>
                      <a:pt x="257914" y="441137"/>
                    </a:cubicBezTo>
                    <a:cubicBezTo>
                      <a:pt x="260248" y="436553"/>
                      <a:pt x="260248" y="431970"/>
                      <a:pt x="262583" y="429679"/>
                    </a:cubicBezTo>
                    <a:cubicBezTo>
                      <a:pt x="262583" y="429679"/>
                      <a:pt x="262583" y="427387"/>
                      <a:pt x="262583" y="427387"/>
                    </a:cubicBezTo>
                    <a:cubicBezTo>
                      <a:pt x="264916" y="422804"/>
                      <a:pt x="264916" y="420512"/>
                      <a:pt x="267251" y="415929"/>
                    </a:cubicBezTo>
                    <a:cubicBezTo>
                      <a:pt x="267251" y="415929"/>
                      <a:pt x="267251" y="413637"/>
                      <a:pt x="267251" y="413637"/>
                    </a:cubicBezTo>
                    <a:cubicBezTo>
                      <a:pt x="269585" y="409054"/>
                      <a:pt x="269585" y="406762"/>
                      <a:pt x="269585" y="402179"/>
                    </a:cubicBezTo>
                    <a:cubicBezTo>
                      <a:pt x="269585" y="399887"/>
                      <a:pt x="269585" y="399887"/>
                      <a:pt x="269585" y="397596"/>
                    </a:cubicBezTo>
                    <a:cubicBezTo>
                      <a:pt x="269585" y="393013"/>
                      <a:pt x="271918" y="390721"/>
                      <a:pt x="271918" y="386138"/>
                    </a:cubicBezTo>
                    <a:cubicBezTo>
                      <a:pt x="271918" y="383846"/>
                      <a:pt x="271918" y="383846"/>
                      <a:pt x="271918" y="381555"/>
                    </a:cubicBezTo>
                    <a:cubicBezTo>
                      <a:pt x="271918" y="376971"/>
                      <a:pt x="274253" y="374680"/>
                      <a:pt x="274253" y="370097"/>
                    </a:cubicBezTo>
                    <a:cubicBezTo>
                      <a:pt x="274253" y="367805"/>
                      <a:pt x="274253" y="367805"/>
                      <a:pt x="274253" y="365513"/>
                    </a:cubicBezTo>
                    <a:cubicBezTo>
                      <a:pt x="274253" y="360930"/>
                      <a:pt x="274253" y="358639"/>
                      <a:pt x="276587" y="354055"/>
                    </a:cubicBezTo>
                    <a:cubicBezTo>
                      <a:pt x="276587" y="351764"/>
                      <a:pt x="276587" y="351764"/>
                      <a:pt x="276587" y="349472"/>
                    </a:cubicBezTo>
                    <a:cubicBezTo>
                      <a:pt x="276587" y="344889"/>
                      <a:pt x="276587" y="342597"/>
                      <a:pt x="276587" y="338014"/>
                    </a:cubicBezTo>
                    <a:cubicBezTo>
                      <a:pt x="276587" y="335722"/>
                      <a:pt x="276587" y="335722"/>
                      <a:pt x="276587" y="333431"/>
                    </a:cubicBezTo>
                    <a:cubicBezTo>
                      <a:pt x="276587" y="328847"/>
                      <a:pt x="276587" y="321973"/>
                      <a:pt x="276587" y="317389"/>
                    </a:cubicBezTo>
                    <a:cubicBezTo>
                      <a:pt x="276587" y="312806"/>
                      <a:pt x="276587" y="308223"/>
                      <a:pt x="276587" y="303639"/>
                    </a:cubicBezTo>
                    <a:cubicBezTo>
                      <a:pt x="290592" y="296765"/>
                      <a:pt x="290592" y="294473"/>
                      <a:pt x="290592" y="292181"/>
                    </a:cubicBezTo>
                    <a:close/>
                  </a:path>
                </a:pathLst>
              </a:custGeom>
              <a:solidFill>
                <a:srgbClr val="001B8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8" name="任意多边形: 形状 357">
                <a:extLst>
                  <a:ext uri="{FF2B5EF4-FFF2-40B4-BE49-F238E27FC236}">
                    <a16:creationId xmlns:a16="http://schemas.microsoft.com/office/drawing/2014/main" id="{BF053CC1-1FD8-4824-95EF-E088A66CBC64}"/>
                  </a:ext>
                </a:extLst>
              </p:cNvPr>
              <p:cNvSpPr/>
              <p:nvPr/>
            </p:nvSpPr>
            <p:spPr>
              <a:xfrm>
                <a:off x="2871687" y="8327778"/>
                <a:ext cx="303429" cy="229162"/>
              </a:xfrm>
              <a:custGeom>
                <a:avLst/>
                <a:gdLst>
                  <a:gd name="connsiteX0" fmla="*/ 288257 w 303428"/>
                  <a:gd name="connsiteY0" fmla="*/ 17187 h 229161"/>
                  <a:gd name="connsiteX1" fmla="*/ 141211 w 303428"/>
                  <a:gd name="connsiteY1" fmla="*/ 65311 h 229161"/>
                  <a:gd name="connsiteX2" fmla="*/ 141211 w 303428"/>
                  <a:gd name="connsiteY2" fmla="*/ 65311 h 229161"/>
                  <a:gd name="connsiteX3" fmla="*/ 82859 w 303428"/>
                  <a:gd name="connsiteY3" fmla="*/ 113435 h 229161"/>
                  <a:gd name="connsiteX4" fmla="*/ 82859 w 303428"/>
                  <a:gd name="connsiteY4" fmla="*/ 113435 h 229161"/>
                  <a:gd name="connsiteX5" fmla="*/ 17506 w 303428"/>
                  <a:gd name="connsiteY5" fmla="*/ 211975 h 229161"/>
                  <a:gd name="connsiteX6" fmla="*/ 52517 w 303428"/>
                  <a:gd name="connsiteY6" fmla="*/ 223433 h 229161"/>
                  <a:gd name="connsiteX7" fmla="*/ 66520 w 303428"/>
                  <a:gd name="connsiteY7" fmla="*/ 230308 h 229161"/>
                  <a:gd name="connsiteX8" fmla="*/ 78191 w 303428"/>
                  <a:gd name="connsiteY8" fmla="*/ 216558 h 229161"/>
                  <a:gd name="connsiteX9" fmla="*/ 66520 w 303428"/>
                  <a:gd name="connsiteY9" fmla="*/ 173017 h 229161"/>
                  <a:gd name="connsiteX10" fmla="*/ 82859 w 303428"/>
                  <a:gd name="connsiteY10" fmla="*/ 150101 h 229161"/>
                  <a:gd name="connsiteX11" fmla="*/ 108533 w 303428"/>
                  <a:gd name="connsiteY11" fmla="*/ 113435 h 229161"/>
                  <a:gd name="connsiteX12" fmla="*/ 213566 w 303428"/>
                  <a:gd name="connsiteY12" fmla="*/ 90519 h 229161"/>
                  <a:gd name="connsiteX13" fmla="*/ 234574 w 303428"/>
                  <a:gd name="connsiteY13" fmla="*/ 69894 h 229161"/>
                  <a:gd name="connsiteX14" fmla="*/ 255581 w 303428"/>
                  <a:gd name="connsiteY14" fmla="*/ 53853 h 229161"/>
                  <a:gd name="connsiteX15" fmla="*/ 283588 w 303428"/>
                  <a:gd name="connsiteY15" fmla="*/ 42395 h 229161"/>
                  <a:gd name="connsiteX16" fmla="*/ 288257 w 303428"/>
                  <a:gd name="connsiteY16" fmla="*/ 17187 h 229161"/>
                  <a:gd name="connsiteX17" fmla="*/ 288257 w 303428"/>
                  <a:gd name="connsiteY17" fmla="*/ 17187 h 229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3428" h="229161">
                    <a:moveTo>
                      <a:pt x="288257" y="17187"/>
                    </a:moveTo>
                    <a:cubicBezTo>
                      <a:pt x="234574" y="21770"/>
                      <a:pt x="183224" y="37812"/>
                      <a:pt x="141211" y="65311"/>
                    </a:cubicBezTo>
                    <a:cubicBezTo>
                      <a:pt x="141211" y="65311"/>
                      <a:pt x="141211" y="65311"/>
                      <a:pt x="141211" y="65311"/>
                    </a:cubicBezTo>
                    <a:cubicBezTo>
                      <a:pt x="120204" y="79061"/>
                      <a:pt x="99198" y="95102"/>
                      <a:pt x="82859" y="113435"/>
                    </a:cubicBezTo>
                    <a:cubicBezTo>
                      <a:pt x="82859" y="113435"/>
                      <a:pt x="82859" y="113435"/>
                      <a:pt x="82859" y="113435"/>
                    </a:cubicBezTo>
                    <a:cubicBezTo>
                      <a:pt x="54850" y="140934"/>
                      <a:pt x="33844" y="175309"/>
                      <a:pt x="17506" y="211975"/>
                    </a:cubicBezTo>
                    <a:lnTo>
                      <a:pt x="52517" y="223433"/>
                    </a:lnTo>
                    <a:lnTo>
                      <a:pt x="66520" y="230308"/>
                    </a:lnTo>
                    <a:lnTo>
                      <a:pt x="78191" y="216558"/>
                    </a:lnTo>
                    <a:lnTo>
                      <a:pt x="66520" y="173017"/>
                    </a:lnTo>
                    <a:lnTo>
                      <a:pt x="82859" y="150101"/>
                    </a:lnTo>
                    <a:lnTo>
                      <a:pt x="108533" y="113435"/>
                    </a:lnTo>
                    <a:lnTo>
                      <a:pt x="213566" y="90519"/>
                    </a:lnTo>
                    <a:lnTo>
                      <a:pt x="234574" y="69894"/>
                    </a:lnTo>
                    <a:lnTo>
                      <a:pt x="255581" y="53853"/>
                    </a:lnTo>
                    <a:lnTo>
                      <a:pt x="283588" y="42395"/>
                    </a:lnTo>
                    <a:lnTo>
                      <a:pt x="288257" y="17187"/>
                    </a:lnTo>
                    <a:cubicBezTo>
                      <a:pt x="288257" y="17187"/>
                      <a:pt x="288257" y="17187"/>
                      <a:pt x="288257" y="17187"/>
                    </a:cubicBezTo>
                    <a:close/>
                  </a:path>
                </a:pathLst>
              </a:custGeom>
              <a:solidFill>
                <a:srgbClr val="001B8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9" name="任意多边形: 形状 358">
                <a:extLst>
                  <a:ext uri="{FF2B5EF4-FFF2-40B4-BE49-F238E27FC236}">
                    <a16:creationId xmlns:a16="http://schemas.microsoft.com/office/drawing/2014/main" id="{44553C85-4656-45A8-B782-5469771889AA}"/>
                  </a:ext>
                </a:extLst>
              </p:cNvPr>
              <p:cNvSpPr/>
              <p:nvPr/>
            </p:nvSpPr>
            <p:spPr>
              <a:xfrm>
                <a:off x="2850680" y="8552357"/>
                <a:ext cx="280088" cy="389575"/>
              </a:xfrm>
              <a:custGeom>
                <a:avLst/>
                <a:gdLst>
                  <a:gd name="connsiteX0" fmla="*/ 176222 w 280088"/>
                  <a:gd name="connsiteY0" fmla="*/ 372388 h 389575"/>
                  <a:gd name="connsiteX1" fmla="*/ 204231 w 280088"/>
                  <a:gd name="connsiteY1" fmla="*/ 349472 h 389575"/>
                  <a:gd name="connsiteX2" fmla="*/ 225238 w 280088"/>
                  <a:gd name="connsiteY2" fmla="*/ 289890 h 389575"/>
                  <a:gd name="connsiteX3" fmla="*/ 257914 w 280088"/>
                  <a:gd name="connsiteY3" fmla="*/ 269265 h 389575"/>
                  <a:gd name="connsiteX4" fmla="*/ 269585 w 280088"/>
                  <a:gd name="connsiteY4" fmla="*/ 218850 h 389575"/>
                  <a:gd name="connsiteX5" fmla="*/ 283590 w 280088"/>
                  <a:gd name="connsiteY5" fmla="*/ 179892 h 389575"/>
                  <a:gd name="connsiteX6" fmla="*/ 229907 w 280088"/>
                  <a:gd name="connsiteY6" fmla="*/ 161559 h 389575"/>
                  <a:gd name="connsiteX7" fmla="*/ 213568 w 280088"/>
                  <a:gd name="connsiteY7" fmla="*/ 138643 h 389575"/>
                  <a:gd name="connsiteX8" fmla="*/ 204231 w 280088"/>
                  <a:gd name="connsiteY8" fmla="*/ 120310 h 389575"/>
                  <a:gd name="connsiteX9" fmla="*/ 150548 w 280088"/>
                  <a:gd name="connsiteY9" fmla="*/ 106560 h 389575"/>
                  <a:gd name="connsiteX10" fmla="*/ 136544 w 280088"/>
                  <a:gd name="connsiteY10" fmla="*/ 92811 h 389575"/>
                  <a:gd name="connsiteX11" fmla="*/ 108535 w 280088"/>
                  <a:gd name="connsiteY11" fmla="*/ 90519 h 389575"/>
                  <a:gd name="connsiteX12" fmla="*/ 96864 w 280088"/>
                  <a:gd name="connsiteY12" fmla="*/ 83644 h 389575"/>
                  <a:gd name="connsiteX13" fmla="*/ 106200 w 280088"/>
                  <a:gd name="connsiteY13" fmla="*/ 76769 h 389575"/>
                  <a:gd name="connsiteX14" fmla="*/ 94529 w 280088"/>
                  <a:gd name="connsiteY14" fmla="*/ 79061 h 389575"/>
                  <a:gd name="connsiteX15" fmla="*/ 82859 w 280088"/>
                  <a:gd name="connsiteY15" fmla="*/ 88227 h 389575"/>
                  <a:gd name="connsiteX16" fmla="*/ 73524 w 280088"/>
                  <a:gd name="connsiteY16" fmla="*/ 97394 h 389575"/>
                  <a:gd name="connsiteX17" fmla="*/ 54851 w 280088"/>
                  <a:gd name="connsiteY17" fmla="*/ 99685 h 389575"/>
                  <a:gd name="connsiteX18" fmla="*/ 33844 w 280088"/>
                  <a:gd name="connsiteY18" fmla="*/ 92811 h 389575"/>
                  <a:gd name="connsiteX19" fmla="*/ 26842 w 280088"/>
                  <a:gd name="connsiteY19" fmla="*/ 56145 h 389575"/>
                  <a:gd name="connsiteX20" fmla="*/ 38513 w 280088"/>
                  <a:gd name="connsiteY20" fmla="*/ 35520 h 389575"/>
                  <a:gd name="connsiteX21" fmla="*/ 31511 w 280088"/>
                  <a:gd name="connsiteY21" fmla="*/ 17187 h 389575"/>
                  <a:gd name="connsiteX22" fmla="*/ 29176 w 280088"/>
                  <a:gd name="connsiteY22" fmla="*/ 17187 h 389575"/>
                  <a:gd name="connsiteX23" fmla="*/ 29176 w 280088"/>
                  <a:gd name="connsiteY23" fmla="*/ 17187 h 389575"/>
                  <a:gd name="connsiteX24" fmla="*/ 22174 w 280088"/>
                  <a:gd name="connsiteY24" fmla="*/ 44686 h 389575"/>
                  <a:gd name="connsiteX25" fmla="*/ 22174 w 280088"/>
                  <a:gd name="connsiteY25" fmla="*/ 46978 h 389575"/>
                  <a:gd name="connsiteX26" fmla="*/ 19840 w 280088"/>
                  <a:gd name="connsiteY26" fmla="*/ 60728 h 389575"/>
                  <a:gd name="connsiteX27" fmla="*/ 19840 w 280088"/>
                  <a:gd name="connsiteY27" fmla="*/ 65311 h 389575"/>
                  <a:gd name="connsiteX28" fmla="*/ 17506 w 280088"/>
                  <a:gd name="connsiteY28" fmla="*/ 76769 h 389575"/>
                  <a:gd name="connsiteX29" fmla="*/ 17506 w 280088"/>
                  <a:gd name="connsiteY29" fmla="*/ 76769 h 389575"/>
                  <a:gd name="connsiteX30" fmla="*/ 22174 w 280088"/>
                  <a:gd name="connsiteY30" fmla="*/ 81353 h 389575"/>
                  <a:gd name="connsiteX31" fmla="*/ 33844 w 280088"/>
                  <a:gd name="connsiteY31" fmla="*/ 99685 h 389575"/>
                  <a:gd name="connsiteX32" fmla="*/ 59518 w 280088"/>
                  <a:gd name="connsiteY32" fmla="*/ 122601 h 389575"/>
                  <a:gd name="connsiteX33" fmla="*/ 47848 w 280088"/>
                  <a:gd name="connsiteY33" fmla="*/ 159267 h 389575"/>
                  <a:gd name="connsiteX34" fmla="*/ 43181 w 280088"/>
                  <a:gd name="connsiteY34" fmla="*/ 184475 h 389575"/>
                  <a:gd name="connsiteX35" fmla="*/ 96864 w 280088"/>
                  <a:gd name="connsiteY35" fmla="*/ 246349 h 389575"/>
                  <a:gd name="connsiteX36" fmla="*/ 101533 w 280088"/>
                  <a:gd name="connsiteY36" fmla="*/ 266973 h 389575"/>
                  <a:gd name="connsiteX37" fmla="*/ 115537 w 280088"/>
                  <a:gd name="connsiteY37" fmla="*/ 278432 h 389575"/>
                  <a:gd name="connsiteX38" fmla="*/ 113203 w 280088"/>
                  <a:gd name="connsiteY38" fmla="*/ 328847 h 389575"/>
                  <a:gd name="connsiteX39" fmla="*/ 113203 w 280088"/>
                  <a:gd name="connsiteY39" fmla="*/ 333431 h 389575"/>
                  <a:gd name="connsiteX40" fmla="*/ 113203 w 280088"/>
                  <a:gd name="connsiteY40" fmla="*/ 333431 h 389575"/>
                  <a:gd name="connsiteX41" fmla="*/ 127207 w 280088"/>
                  <a:gd name="connsiteY41" fmla="*/ 347180 h 389575"/>
                  <a:gd name="connsiteX42" fmla="*/ 127207 w 280088"/>
                  <a:gd name="connsiteY42" fmla="*/ 347180 h 389575"/>
                  <a:gd name="connsiteX43" fmla="*/ 159885 w 280088"/>
                  <a:gd name="connsiteY43" fmla="*/ 372388 h 389575"/>
                  <a:gd name="connsiteX44" fmla="*/ 159885 w 280088"/>
                  <a:gd name="connsiteY44" fmla="*/ 372388 h 389575"/>
                  <a:gd name="connsiteX45" fmla="*/ 178557 w 280088"/>
                  <a:gd name="connsiteY45" fmla="*/ 383846 h 389575"/>
                  <a:gd name="connsiteX46" fmla="*/ 178557 w 280088"/>
                  <a:gd name="connsiteY46" fmla="*/ 383846 h 389575"/>
                  <a:gd name="connsiteX47" fmla="*/ 176222 w 280088"/>
                  <a:gd name="connsiteY47" fmla="*/ 372388 h 38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80088" h="389575">
                    <a:moveTo>
                      <a:pt x="176222" y="372388"/>
                    </a:moveTo>
                    <a:lnTo>
                      <a:pt x="204231" y="349472"/>
                    </a:lnTo>
                    <a:lnTo>
                      <a:pt x="225238" y="289890"/>
                    </a:lnTo>
                    <a:lnTo>
                      <a:pt x="257914" y="269265"/>
                    </a:lnTo>
                    <a:cubicBezTo>
                      <a:pt x="257914" y="269265"/>
                      <a:pt x="269585" y="250932"/>
                      <a:pt x="269585" y="218850"/>
                    </a:cubicBezTo>
                    <a:cubicBezTo>
                      <a:pt x="269585" y="218850"/>
                      <a:pt x="290592" y="200517"/>
                      <a:pt x="283590" y="179892"/>
                    </a:cubicBezTo>
                    <a:lnTo>
                      <a:pt x="229907" y="161559"/>
                    </a:lnTo>
                    <a:lnTo>
                      <a:pt x="213568" y="138643"/>
                    </a:lnTo>
                    <a:lnTo>
                      <a:pt x="204231" y="120310"/>
                    </a:lnTo>
                    <a:lnTo>
                      <a:pt x="150548" y="106560"/>
                    </a:lnTo>
                    <a:lnTo>
                      <a:pt x="136544" y="92811"/>
                    </a:lnTo>
                    <a:lnTo>
                      <a:pt x="108535" y="90519"/>
                    </a:lnTo>
                    <a:lnTo>
                      <a:pt x="96864" y="83644"/>
                    </a:lnTo>
                    <a:lnTo>
                      <a:pt x="106200" y="76769"/>
                    </a:lnTo>
                    <a:lnTo>
                      <a:pt x="94529" y="79061"/>
                    </a:lnTo>
                    <a:lnTo>
                      <a:pt x="82859" y="88227"/>
                    </a:lnTo>
                    <a:lnTo>
                      <a:pt x="73524" y="97394"/>
                    </a:lnTo>
                    <a:lnTo>
                      <a:pt x="54851" y="99685"/>
                    </a:lnTo>
                    <a:lnTo>
                      <a:pt x="33844" y="92811"/>
                    </a:lnTo>
                    <a:lnTo>
                      <a:pt x="26842" y="56145"/>
                    </a:lnTo>
                    <a:lnTo>
                      <a:pt x="38513" y="35520"/>
                    </a:lnTo>
                    <a:lnTo>
                      <a:pt x="31511" y="17187"/>
                    </a:lnTo>
                    <a:lnTo>
                      <a:pt x="29176" y="17187"/>
                    </a:lnTo>
                    <a:lnTo>
                      <a:pt x="29176" y="17187"/>
                    </a:lnTo>
                    <a:cubicBezTo>
                      <a:pt x="26842" y="26353"/>
                      <a:pt x="24507" y="35520"/>
                      <a:pt x="22174" y="44686"/>
                    </a:cubicBezTo>
                    <a:cubicBezTo>
                      <a:pt x="22174" y="44686"/>
                      <a:pt x="22174" y="44686"/>
                      <a:pt x="22174" y="46978"/>
                    </a:cubicBezTo>
                    <a:cubicBezTo>
                      <a:pt x="22174" y="51561"/>
                      <a:pt x="19840" y="56145"/>
                      <a:pt x="19840" y="60728"/>
                    </a:cubicBezTo>
                    <a:cubicBezTo>
                      <a:pt x="19840" y="63020"/>
                      <a:pt x="19840" y="63020"/>
                      <a:pt x="19840" y="65311"/>
                    </a:cubicBezTo>
                    <a:cubicBezTo>
                      <a:pt x="19840" y="69894"/>
                      <a:pt x="19840" y="72186"/>
                      <a:pt x="17506" y="76769"/>
                    </a:cubicBezTo>
                    <a:lnTo>
                      <a:pt x="17506" y="76769"/>
                    </a:lnTo>
                    <a:cubicBezTo>
                      <a:pt x="19840" y="79061"/>
                      <a:pt x="22174" y="81353"/>
                      <a:pt x="22174" y="81353"/>
                    </a:cubicBezTo>
                    <a:lnTo>
                      <a:pt x="33844" y="99685"/>
                    </a:lnTo>
                    <a:lnTo>
                      <a:pt x="59518" y="122601"/>
                    </a:lnTo>
                    <a:lnTo>
                      <a:pt x="47848" y="159267"/>
                    </a:lnTo>
                    <a:lnTo>
                      <a:pt x="43181" y="184475"/>
                    </a:lnTo>
                    <a:cubicBezTo>
                      <a:pt x="43181" y="184475"/>
                      <a:pt x="50183" y="228016"/>
                      <a:pt x="96864" y="246349"/>
                    </a:cubicBezTo>
                    <a:lnTo>
                      <a:pt x="101533" y="266973"/>
                    </a:lnTo>
                    <a:cubicBezTo>
                      <a:pt x="101533" y="266973"/>
                      <a:pt x="103866" y="276140"/>
                      <a:pt x="115537" y="278432"/>
                    </a:cubicBezTo>
                    <a:lnTo>
                      <a:pt x="113203" y="328847"/>
                    </a:lnTo>
                    <a:cubicBezTo>
                      <a:pt x="113203" y="328847"/>
                      <a:pt x="113203" y="331139"/>
                      <a:pt x="113203" y="333431"/>
                    </a:cubicBezTo>
                    <a:lnTo>
                      <a:pt x="113203" y="333431"/>
                    </a:lnTo>
                    <a:cubicBezTo>
                      <a:pt x="117870" y="338014"/>
                      <a:pt x="122539" y="342597"/>
                      <a:pt x="127207" y="347180"/>
                    </a:cubicBezTo>
                    <a:cubicBezTo>
                      <a:pt x="127207" y="347180"/>
                      <a:pt x="127207" y="347180"/>
                      <a:pt x="127207" y="347180"/>
                    </a:cubicBezTo>
                    <a:cubicBezTo>
                      <a:pt x="136544" y="356347"/>
                      <a:pt x="148214" y="363221"/>
                      <a:pt x="159885" y="372388"/>
                    </a:cubicBezTo>
                    <a:cubicBezTo>
                      <a:pt x="159885" y="372388"/>
                      <a:pt x="159885" y="372388"/>
                      <a:pt x="159885" y="372388"/>
                    </a:cubicBezTo>
                    <a:cubicBezTo>
                      <a:pt x="164552" y="376971"/>
                      <a:pt x="171555" y="379263"/>
                      <a:pt x="178557" y="383846"/>
                    </a:cubicBezTo>
                    <a:lnTo>
                      <a:pt x="178557" y="383846"/>
                    </a:lnTo>
                    <a:lnTo>
                      <a:pt x="176222" y="372388"/>
                    </a:lnTo>
                    <a:close/>
                  </a:path>
                </a:pathLst>
              </a:custGeom>
              <a:solidFill>
                <a:srgbClr val="001B8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0" name="任意多边形: 形状 359">
                <a:extLst>
                  <a:ext uri="{FF2B5EF4-FFF2-40B4-BE49-F238E27FC236}">
                    <a16:creationId xmlns:a16="http://schemas.microsoft.com/office/drawing/2014/main" id="{96B782AA-6077-47C5-A522-471B5A35CDC4}"/>
                  </a:ext>
                </a:extLst>
              </p:cNvPr>
              <p:cNvSpPr/>
              <p:nvPr/>
            </p:nvSpPr>
            <p:spPr>
              <a:xfrm>
                <a:off x="1174672" y="10186281"/>
                <a:ext cx="606858" cy="366659"/>
              </a:xfrm>
              <a:custGeom>
                <a:avLst/>
                <a:gdLst>
                  <a:gd name="connsiteX0" fmla="*/ 73670 w 606857"/>
                  <a:gd name="connsiteY0" fmla="*/ 354055 h 366658"/>
                  <a:gd name="connsiteX1" fmla="*/ 542818 w 606857"/>
                  <a:gd name="connsiteY1" fmla="*/ 354055 h 366658"/>
                  <a:gd name="connsiteX2" fmla="*/ 598836 w 606857"/>
                  <a:gd name="connsiteY2" fmla="*/ 299056 h 366658"/>
                  <a:gd name="connsiteX3" fmla="*/ 598836 w 606857"/>
                  <a:gd name="connsiteY3" fmla="*/ 72186 h 366658"/>
                  <a:gd name="connsiteX4" fmla="*/ 542818 w 606857"/>
                  <a:gd name="connsiteY4" fmla="*/ 17187 h 366658"/>
                  <a:gd name="connsiteX5" fmla="*/ 73670 w 606857"/>
                  <a:gd name="connsiteY5" fmla="*/ 17187 h 366658"/>
                  <a:gd name="connsiteX6" fmla="*/ 17653 w 606857"/>
                  <a:gd name="connsiteY6" fmla="*/ 72186 h 366658"/>
                  <a:gd name="connsiteX7" fmla="*/ 17653 w 606857"/>
                  <a:gd name="connsiteY7" fmla="*/ 296764 h 366658"/>
                  <a:gd name="connsiteX8" fmla="*/ 73670 w 606857"/>
                  <a:gd name="connsiteY8" fmla="*/ 354055 h 36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6857" h="366658">
                    <a:moveTo>
                      <a:pt x="73670" y="354055"/>
                    </a:moveTo>
                    <a:lnTo>
                      <a:pt x="542818" y="354055"/>
                    </a:lnTo>
                    <a:cubicBezTo>
                      <a:pt x="573161" y="354055"/>
                      <a:pt x="598836" y="328847"/>
                      <a:pt x="598836" y="299056"/>
                    </a:cubicBezTo>
                    <a:lnTo>
                      <a:pt x="598836" y="72186"/>
                    </a:lnTo>
                    <a:cubicBezTo>
                      <a:pt x="598836" y="42395"/>
                      <a:pt x="573161" y="17187"/>
                      <a:pt x="542818" y="17187"/>
                    </a:cubicBezTo>
                    <a:lnTo>
                      <a:pt x="73670" y="17187"/>
                    </a:lnTo>
                    <a:cubicBezTo>
                      <a:pt x="43328" y="17187"/>
                      <a:pt x="17653" y="42395"/>
                      <a:pt x="17653" y="72186"/>
                    </a:cubicBezTo>
                    <a:lnTo>
                      <a:pt x="17653" y="296764"/>
                    </a:lnTo>
                    <a:cubicBezTo>
                      <a:pt x="15319" y="328847"/>
                      <a:pt x="40994" y="354055"/>
                      <a:pt x="73670" y="354055"/>
                    </a:cubicBezTo>
                    <a:close/>
                  </a:path>
                </a:pathLst>
              </a:custGeom>
              <a:solidFill>
                <a:srgbClr val="005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1" name="任意多边形: 形状 360">
                <a:extLst>
                  <a:ext uri="{FF2B5EF4-FFF2-40B4-BE49-F238E27FC236}">
                    <a16:creationId xmlns:a16="http://schemas.microsoft.com/office/drawing/2014/main" id="{112AD826-CA09-454A-9EB6-8B68342EB354}"/>
                  </a:ext>
                </a:extLst>
              </p:cNvPr>
              <p:cNvSpPr/>
              <p:nvPr/>
            </p:nvSpPr>
            <p:spPr>
              <a:xfrm>
                <a:off x="1193492" y="10186281"/>
                <a:ext cx="560176" cy="297910"/>
              </a:xfrm>
              <a:custGeom>
                <a:avLst/>
                <a:gdLst>
                  <a:gd name="connsiteX0" fmla="*/ 17506 w 560176"/>
                  <a:gd name="connsiteY0" fmla="*/ 33228 h 297910"/>
                  <a:gd name="connsiteX1" fmla="*/ 57185 w 560176"/>
                  <a:gd name="connsiteY1" fmla="*/ 17187 h 297910"/>
                  <a:gd name="connsiteX2" fmla="*/ 516997 w 560176"/>
                  <a:gd name="connsiteY2" fmla="*/ 17187 h 297910"/>
                  <a:gd name="connsiteX3" fmla="*/ 559010 w 560176"/>
                  <a:gd name="connsiteY3" fmla="*/ 35520 h 297910"/>
                  <a:gd name="connsiteX4" fmla="*/ 290592 w 560176"/>
                  <a:gd name="connsiteY4" fmla="*/ 301348 h 297910"/>
                  <a:gd name="connsiteX5" fmla="*/ 17506 w 560176"/>
                  <a:gd name="connsiteY5" fmla="*/ 33228 h 297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0176" h="297910">
                    <a:moveTo>
                      <a:pt x="17506" y="33228"/>
                    </a:moveTo>
                    <a:cubicBezTo>
                      <a:pt x="29176" y="24062"/>
                      <a:pt x="43180" y="17187"/>
                      <a:pt x="57185" y="17187"/>
                    </a:cubicBezTo>
                    <a:lnTo>
                      <a:pt x="516997" y="17187"/>
                    </a:lnTo>
                    <a:cubicBezTo>
                      <a:pt x="533335" y="17187"/>
                      <a:pt x="549674" y="24062"/>
                      <a:pt x="559010" y="35520"/>
                    </a:cubicBezTo>
                    <a:lnTo>
                      <a:pt x="290592" y="301348"/>
                    </a:lnTo>
                    <a:lnTo>
                      <a:pt x="17506" y="33228"/>
                    </a:lnTo>
                    <a:close/>
                  </a:path>
                </a:pathLst>
              </a:custGeom>
              <a:solidFill>
                <a:srgbClr val="0023C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2" name="任意多边形: 形状 361">
                <a:extLst>
                  <a:ext uri="{FF2B5EF4-FFF2-40B4-BE49-F238E27FC236}">
                    <a16:creationId xmlns:a16="http://schemas.microsoft.com/office/drawing/2014/main" id="{BBC3832C-09B2-409B-8D70-C4539134B820}"/>
                  </a:ext>
                </a:extLst>
              </p:cNvPr>
              <p:cNvSpPr/>
              <p:nvPr/>
            </p:nvSpPr>
            <p:spPr>
              <a:xfrm>
                <a:off x="1247176" y="9918162"/>
                <a:ext cx="443473" cy="527072"/>
              </a:xfrm>
              <a:custGeom>
                <a:avLst/>
                <a:gdLst>
                  <a:gd name="connsiteX0" fmla="*/ 295260 w 443472"/>
                  <a:gd name="connsiteY0" fmla="*/ 512177 h 527072"/>
                  <a:gd name="connsiteX1" fmla="*/ 178556 w 443472"/>
                  <a:gd name="connsiteY1" fmla="*/ 512177 h 527072"/>
                  <a:gd name="connsiteX2" fmla="*/ 17506 w 443472"/>
                  <a:gd name="connsiteY2" fmla="*/ 354055 h 527072"/>
                  <a:gd name="connsiteX3" fmla="*/ 17506 w 443472"/>
                  <a:gd name="connsiteY3" fmla="*/ 49270 h 527072"/>
                  <a:gd name="connsiteX4" fmla="*/ 50182 w 443472"/>
                  <a:gd name="connsiteY4" fmla="*/ 17187 h 527072"/>
                  <a:gd name="connsiteX5" fmla="*/ 411963 w 443472"/>
                  <a:gd name="connsiteY5" fmla="*/ 17187 h 527072"/>
                  <a:gd name="connsiteX6" fmla="*/ 444640 w 443472"/>
                  <a:gd name="connsiteY6" fmla="*/ 49270 h 527072"/>
                  <a:gd name="connsiteX7" fmla="*/ 444640 w 443472"/>
                  <a:gd name="connsiteY7" fmla="*/ 363222 h 527072"/>
                  <a:gd name="connsiteX8" fmla="*/ 295260 w 443472"/>
                  <a:gd name="connsiteY8" fmla="*/ 512177 h 527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3472" h="527072">
                    <a:moveTo>
                      <a:pt x="295260" y="512177"/>
                    </a:moveTo>
                    <a:lnTo>
                      <a:pt x="178556" y="512177"/>
                    </a:lnTo>
                    <a:lnTo>
                      <a:pt x="17506" y="354055"/>
                    </a:lnTo>
                    <a:lnTo>
                      <a:pt x="17506" y="49270"/>
                    </a:lnTo>
                    <a:cubicBezTo>
                      <a:pt x="17506" y="30937"/>
                      <a:pt x="31510" y="17187"/>
                      <a:pt x="50182" y="17187"/>
                    </a:cubicBezTo>
                    <a:lnTo>
                      <a:pt x="411963" y="17187"/>
                    </a:lnTo>
                    <a:cubicBezTo>
                      <a:pt x="430635" y="17187"/>
                      <a:pt x="444640" y="30937"/>
                      <a:pt x="444640" y="49270"/>
                    </a:cubicBezTo>
                    <a:lnTo>
                      <a:pt x="444640" y="363222"/>
                    </a:lnTo>
                    <a:lnTo>
                      <a:pt x="295260" y="512177"/>
                    </a:lnTo>
                    <a:close/>
                  </a:path>
                </a:pathLst>
              </a:custGeom>
              <a:solidFill>
                <a:srgbClr val="E3F9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3" name="任意多边形: 形状 362">
                <a:extLst>
                  <a:ext uri="{FF2B5EF4-FFF2-40B4-BE49-F238E27FC236}">
                    <a16:creationId xmlns:a16="http://schemas.microsoft.com/office/drawing/2014/main" id="{53878C78-62E3-4773-A052-018B27FCD6B2}"/>
                  </a:ext>
                </a:extLst>
              </p:cNvPr>
              <p:cNvSpPr/>
              <p:nvPr/>
            </p:nvSpPr>
            <p:spPr>
              <a:xfrm>
                <a:off x="1268182" y="10103783"/>
                <a:ext cx="443473" cy="252078"/>
              </a:xfrm>
              <a:custGeom>
                <a:avLst/>
                <a:gdLst>
                  <a:gd name="connsiteX0" fmla="*/ 423633 w 443472"/>
                  <a:gd name="connsiteY0" fmla="*/ 17187 h 252078"/>
                  <a:gd name="connsiteX1" fmla="*/ 297594 w 443472"/>
                  <a:gd name="connsiteY1" fmla="*/ 127185 h 252078"/>
                  <a:gd name="connsiteX2" fmla="*/ 267251 w 443472"/>
                  <a:gd name="connsiteY2" fmla="*/ 95102 h 252078"/>
                  <a:gd name="connsiteX3" fmla="*/ 234574 w 443472"/>
                  <a:gd name="connsiteY3" fmla="*/ 92810 h 252078"/>
                  <a:gd name="connsiteX4" fmla="*/ 134209 w 443472"/>
                  <a:gd name="connsiteY4" fmla="*/ 179892 h 252078"/>
                  <a:gd name="connsiteX5" fmla="*/ 101532 w 443472"/>
                  <a:gd name="connsiteY5" fmla="*/ 145518 h 252078"/>
                  <a:gd name="connsiteX6" fmla="*/ 68855 w 443472"/>
                  <a:gd name="connsiteY6" fmla="*/ 143226 h 252078"/>
                  <a:gd name="connsiteX7" fmla="*/ 17506 w 443472"/>
                  <a:gd name="connsiteY7" fmla="*/ 189059 h 252078"/>
                  <a:gd name="connsiteX8" fmla="*/ 52517 w 443472"/>
                  <a:gd name="connsiteY8" fmla="*/ 223433 h 252078"/>
                  <a:gd name="connsiteX9" fmla="*/ 87528 w 443472"/>
                  <a:gd name="connsiteY9" fmla="*/ 193642 h 252078"/>
                  <a:gd name="connsiteX10" fmla="*/ 120204 w 443472"/>
                  <a:gd name="connsiteY10" fmla="*/ 228016 h 252078"/>
                  <a:gd name="connsiteX11" fmla="*/ 152881 w 443472"/>
                  <a:gd name="connsiteY11" fmla="*/ 230307 h 252078"/>
                  <a:gd name="connsiteX12" fmla="*/ 253247 w 443472"/>
                  <a:gd name="connsiteY12" fmla="*/ 143226 h 252078"/>
                  <a:gd name="connsiteX13" fmla="*/ 283589 w 443472"/>
                  <a:gd name="connsiteY13" fmla="*/ 175309 h 252078"/>
                  <a:gd name="connsiteX14" fmla="*/ 316266 w 443472"/>
                  <a:gd name="connsiteY14" fmla="*/ 177600 h 252078"/>
                  <a:gd name="connsiteX15" fmla="*/ 425967 w 443472"/>
                  <a:gd name="connsiteY15" fmla="*/ 83644 h 252078"/>
                  <a:gd name="connsiteX16" fmla="*/ 425967 w 443472"/>
                  <a:gd name="connsiteY16" fmla="*/ 17187 h 252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43472" h="252078">
                    <a:moveTo>
                      <a:pt x="423633" y="17187"/>
                    </a:moveTo>
                    <a:lnTo>
                      <a:pt x="297594" y="127185"/>
                    </a:lnTo>
                    <a:lnTo>
                      <a:pt x="267251" y="95102"/>
                    </a:lnTo>
                    <a:cubicBezTo>
                      <a:pt x="257914" y="85936"/>
                      <a:pt x="243910" y="83644"/>
                      <a:pt x="234574" y="92810"/>
                    </a:cubicBezTo>
                    <a:lnTo>
                      <a:pt x="134209" y="179892"/>
                    </a:lnTo>
                    <a:lnTo>
                      <a:pt x="101532" y="145518"/>
                    </a:lnTo>
                    <a:cubicBezTo>
                      <a:pt x="92196" y="136352"/>
                      <a:pt x="78191" y="134060"/>
                      <a:pt x="68855" y="143226"/>
                    </a:cubicBezTo>
                    <a:lnTo>
                      <a:pt x="17506" y="189059"/>
                    </a:lnTo>
                    <a:lnTo>
                      <a:pt x="52517" y="223433"/>
                    </a:lnTo>
                    <a:lnTo>
                      <a:pt x="87528" y="193642"/>
                    </a:lnTo>
                    <a:lnTo>
                      <a:pt x="120204" y="228016"/>
                    </a:lnTo>
                    <a:cubicBezTo>
                      <a:pt x="129541" y="237183"/>
                      <a:pt x="143545" y="239474"/>
                      <a:pt x="152881" y="230307"/>
                    </a:cubicBezTo>
                    <a:lnTo>
                      <a:pt x="253247" y="143226"/>
                    </a:lnTo>
                    <a:lnTo>
                      <a:pt x="283589" y="175309"/>
                    </a:lnTo>
                    <a:cubicBezTo>
                      <a:pt x="292925" y="184475"/>
                      <a:pt x="306930" y="186767"/>
                      <a:pt x="316266" y="177600"/>
                    </a:cubicBezTo>
                    <a:lnTo>
                      <a:pt x="425967" y="83644"/>
                    </a:lnTo>
                    <a:lnTo>
                      <a:pt x="425967" y="17187"/>
                    </a:lnTo>
                    <a:close/>
                  </a:path>
                </a:pathLst>
              </a:custGeom>
              <a:solidFill>
                <a:srgbClr val="008E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4" name="任意多边形: 形状 363">
                <a:extLst>
                  <a:ext uri="{FF2B5EF4-FFF2-40B4-BE49-F238E27FC236}">
                    <a16:creationId xmlns:a16="http://schemas.microsoft.com/office/drawing/2014/main" id="{B4C4E0C7-AC92-4B00-AACA-D6C75A326AB3}"/>
                  </a:ext>
                </a:extLst>
              </p:cNvPr>
              <p:cNvSpPr/>
              <p:nvPr/>
            </p:nvSpPr>
            <p:spPr>
              <a:xfrm>
                <a:off x="1268182" y="9950245"/>
                <a:ext cx="583517" cy="389575"/>
              </a:xfrm>
              <a:custGeom>
                <a:avLst/>
                <a:gdLst>
                  <a:gd name="connsiteX0" fmla="*/ 563677 w 583517"/>
                  <a:gd name="connsiteY0" fmla="*/ 24062 h 389575"/>
                  <a:gd name="connsiteX1" fmla="*/ 531001 w 583517"/>
                  <a:gd name="connsiteY1" fmla="*/ 24062 h 389575"/>
                  <a:gd name="connsiteX2" fmla="*/ 295260 w 583517"/>
                  <a:gd name="connsiteY2" fmla="*/ 255516 h 389575"/>
                  <a:gd name="connsiteX3" fmla="*/ 264917 w 583517"/>
                  <a:gd name="connsiteY3" fmla="*/ 225724 h 389575"/>
                  <a:gd name="connsiteX4" fmla="*/ 232240 w 583517"/>
                  <a:gd name="connsiteY4" fmla="*/ 225724 h 389575"/>
                  <a:gd name="connsiteX5" fmla="*/ 134209 w 583517"/>
                  <a:gd name="connsiteY5" fmla="*/ 321972 h 389575"/>
                  <a:gd name="connsiteX6" fmla="*/ 101532 w 583517"/>
                  <a:gd name="connsiteY6" fmla="*/ 289890 h 389575"/>
                  <a:gd name="connsiteX7" fmla="*/ 68855 w 583517"/>
                  <a:gd name="connsiteY7" fmla="*/ 289890 h 389575"/>
                  <a:gd name="connsiteX8" fmla="*/ 17506 w 583517"/>
                  <a:gd name="connsiteY8" fmla="*/ 340305 h 389575"/>
                  <a:gd name="connsiteX9" fmla="*/ 50182 w 583517"/>
                  <a:gd name="connsiteY9" fmla="*/ 372388 h 389575"/>
                  <a:gd name="connsiteX10" fmla="*/ 85193 w 583517"/>
                  <a:gd name="connsiteY10" fmla="*/ 338013 h 389575"/>
                  <a:gd name="connsiteX11" fmla="*/ 117870 w 583517"/>
                  <a:gd name="connsiteY11" fmla="*/ 370096 h 389575"/>
                  <a:gd name="connsiteX12" fmla="*/ 150548 w 583517"/>
                  <a:gd name="connsiteY12" fmla="*/ 370096 h 389575"/>
                  <a:gd name="connsiteX13" fmla="*/ 248578 w 583517"/>
                  <a:gd name="connsiteY13" fmla="*/ 273848 h 389575"/>
                  <a:gd name="connsiteX14" fmla="*/ 278921 w 583517"/>
                  <a:gd name="connsiteY14" fmla="*/ 303639 h 389575"/>
                  <a:gd name="connsiteX15" fmla="*/ 311598 w 583517"/>
                  <a:gd name="connsiteY15" fmla="*/ 303639 h 389575"/>
                  <a:gd name="connsiteX16" fmla="*/ 563677 w 583517"/>
                  <a:gd name="connsiteY16" fmla="*/ 56144 h 389575"/>
                  <a:gd name="connsiteX17" fmla="*/ 563677 w 583517"/>
                  <a:gd name="connsiteY17" fmla="*/ 24062 h 38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3517" h="389575">
                    <a:moveTo>
                      <a:pt x="563677" y="24062"/>
                    </a:moveTo>
                    <a:cubicBezTo>
                      <a:pt x="554341" y="14896"/>
                      <a:pt x="540337" y="14896"/>
                      <a:pt x="531001" y="24062"/>
                    </a:cubicBezTo>
                    <a:lnTo>
                      <a:pt x="295260" y="255516"/>
                    </a:lnTo>
                    <a:lnTo>
                      <a:pt x="264917" y="225724"/>
                    </a:lnTo>
                    <a:cubicBezTo>
                      <a:pt x="255581" y="216558"/>
                      <a:pt x="241576" y="216558"/>
                      <a:pt x="232240" y="225724"/>
                    </a:cubicBezTo>
                    <a:lnTo>
                      <a:pt x="134209" y="321972"/>
                    </a:lnTo>
                    <a:lnTo>
                      <a:pt x="101532" y="289890"/>
                    </a:lnTo>
                    <a:cubicBezTo>
                      <a:pt x="92196" y="280723"/>
                      <a:pt x="78191" y="280723"/>
                      <a:pt x="68855" y="289890"/>
                    </a:cubicBezTo>
                    <a:lnTo>
                      <a:pt x="17506" y="340305"/>
                    </a:lnTo>
                    <a:cubicBezTo>
                      <a:pt x="26842" y="349471"/>
                      <a:pt x="38512" y="360929"/>
                      <a:pt x="50182" y="372388"/>
                    </a:cubicBezTo>
                    <a:lnTo>
                      <a:pt x="85193" y="338013"/>
                    </a:lnTo>
                    <a:lnTo>
                      <a:pt x="117870" y="370096"/>
                    </a:lnTo>
                    <a:cubicBezTo>
                      <a:pt x="127207" y="379263"/>
                      <a:pt x="141211" y="379263"/>
                      <a:pt x="150548" y="370096"/>
                    </a:cubicBezTo>
                    <a:lnTo>
                      <a:pt x="248578" y="273848"/>
                    </a:lnTo>
                    <a:lnTo>
                      <a:pt x="278921" y="303639"/>
                    </a:lnTo>
                    <a:cubicBezTo>
                      <a:pt x="288258" y="312806"/>
                      <a:pt x="302262" y="312806"/>
                      <a:pt x="311598" y="303639"/>
                    </a:cubicBezTo>
                    <a:lnTo>
                      <a:pt x="563677" y="56144"/>
                    </a:lnTo>
                    <a:cubicBezTo>
                      <a:pt x="573014" y="46978"/>
                      <a:pt x="573014" y="33228"/>
                      <a:pt x="563677" y="24062"/>
                    </a:cubicBezTo>
                    <a:close/>
                  </a:path>
                </a:pathLst>
              </a:custGeom>
              <a:solidFill>
                <a:srgbClr val="001B8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5" name="任意多边形: 形状 364">
                <a:extLst>
                  <a:ext uri="{FF2B5EF4-FFF2-40B4-BE49-F238E27FC236}">
                    <a16:creationId xmlns:a16="http://schemas.microsoft.com/office/drawing/2014/main" id="{3ADA717D-47D0-4B9E-BB2A-E83F73C2B3CA}"/>
                  </a:ext>
                </a:extLst>
              </p:cNvPr>
              <p:cNvSpPr/>
              <p:nvPr/>
            </p:nvSpPr>
            <p:spPr>
              <a:xfrm>
                <a:off x="1720991" y="9915870"/>
                <a:ext cx="163385" cy="160413"/>
              </a:xfrm>
              <a:custGeom>
                <a:avLst/>
                <a:gdLst>
                  <a:gd name="connsiteX0" fmla="*/ 141212 w 163384"/>
                  <a:gd name="connsiteY0" fmla="*/ 147810 h 160413"/>
                  <a:gd name="connsiteX1" fmla="*/ 124873 w 163384"/>
                  <a:gd name="connsiteY1" fmla="*/ 154684 h 160413"/>
                  <a:gd name="connsiteX2" fmla="*/ 101532 w 163384"/>
                  <a:gd name="connsiteY2" fmla="*/ 131768 h 160413"/>
                  <a:gd name="connsiteX3" fmla="*/ 101532 w 163384"/>
                  <a:gd name="connsiteY3" fmla="*/ 63020 h 160413"/>
                  <a:gd name="connsiteX4" fmla="*/ 40846 w 163384"/>
                  <a:gd name="connsiteY4" fmla="*/ 63020 h 160413"/>
                  <a:gd name="connsiteX5" fmla="*/ 17506 w 163384"/>
                  <a:gd name="connsiteY5" fmla="*/ 40103 h 160413"/>
                  <a:gd name="connsiteX6" fmla="*/ 40846 w 163384"/>
                  <a:gd name="connsiteY6" fmla="*/ 17187 h 160413"/>
                  <a:gd name="connsiteX7" fmla="*/ 124873 w 163384"/>
                  <a:gd name="connsiteY7" fmla="*/ 17187 h 160413"/>
                  <a:gd name="connsiteX8" fmla="*/ 141212 w 163384"/>
                  <a:gd name="connsiteY8" fmla="*/ 24062 h 160413"/>
                  <a:gd name="connsiteX9" fmla="*/ 148213 w 163384"/>
                  <a:gd name="connsiteY9" fmla="*/ 40103 h 160413"/>
                  <a:gd name="connsiteX10" fmla="*/ 148213 w 163384"/>
                  <a:gd name="connsiteY10" fmla="*/ 131768 h 160413"/>
                  <a:gd name="connsiteX11" fmla="*/ 141212 w 163384"/>
                  <a:gd name="connsiteY11" fmla="*/ 147810 h 160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384" h="160413">
                    <a:moveTo>
                      <a:pt x="141212" y="147810"/>
                    </a:moveTo>
                    <a:cubicBezTo>
                      <a:pt x="136543" y="152393"/>
                      <a:pt x="131875" y="154684"/>
                      <a:pt x="124873" y="154684"/>
                    </a:cubicBezTo>
                    <a:cubicBezTo>
                      <a:pt x="110868" y="154684"/>
                      <a:pt x="101532" y="145518"/>
                      <a:pt x="101532" y="131768"/>
                    </a:cubicBezTo>
                    <a:lnTo>
                      <a:pt x="101532" y="63020"/>
                    </a:lnTo>
                    <a:lnTo>
                      <a:pt x="40846" y="63020"/>
                    </a:lnTo>
                    <a:cubicBezTo>
                      <a:pt x="26842" y="63020"/>
                      <a:pt x="17506" y="53853"/>
                      <a:pt x="17506" y="40103"/>
                    </a:cubicBezTo>
                    <a:cubicBezTo>
                      <a:pt x="17506" y="26354"/>
                      <a:pt x="26842" y="17187"/>
                      <a:pt x="40846" y="17187"/>
                    </a:cubicBezTo>
                    <a:lnTo>
                      <a:pt x="124873" y="17187"/>
                    </a:lnTo>
                    <a:cubicBezTo>
                      <a:pt x="131875" y="17187"/>
                      <a:pt x="136543" y="19479"/>
                      <a:pt x="141212" y="24062"/>
                    </a:cubicBezTo>
                    <a:cubicBezTo>
                      <a:pt x="145879" y="28645"/>
                      <a:pt x="148213" y="33229"/>
                      <a:pt x="148213" y="40103"/>
                    </a:cubicBezTo>
                    <a:lnTo>
                      <a:pt x="148213" y="131768"/>
                    </a:lnTo>
                    <a:cubicBezTo>
                      <a:pt x="145879" y="138643"/>
                      <a:pt x="143545" y="143226"/>
                      <a:pt x="141212" y="147810"/>
                    </a:cubicBezTo>
                    <a:close/>
                  </a:path>
                </a:pathLst>
              </a:custGeom>
              <a:solidFill>
                <a:srgbClr val="001B8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6" name="任意多边形: 形状 365">
                <a:extLst>
                  <a:ext uri="{FF2B5EF4-FFF2-40B4-BE49-F238E27FC236}">
                    <a16:creationId xmlns:a16="http://schemas.microsoft.com/office/drawing/2014/main" id="{8F5CE083-FF16-4EC5-9244-5B72474A4ECA}"/>
                  </a:ext>
                </a:extLst>
              </p:cNvPr>
              <p:cNvSpPr/>
              <p:nvPr/>
            </p:nvSpPr>
            <p:spPr>
              <a:xfrm>
                <a:off x="1275184" y="9961702"/>
                <a:ext cx="163385" cy="22916"/>
              </a:xfrm>
              <a:custGeom>
                <a:avLst/>
                <a:gdLst>
                  <a:gd name="connsiteX0" fmla="*/ 141212 w 163384"/>
                  <a:gd name="connsiteY0" fmla="*/ 26354 h 22916"/>
                  <a:gd name="connsiteX1" fmla="*/ 22174 w 163384"/>
                  <a:gd name="connsiteY1" fmla="*/ 26354 h 22916"/>
                  <a:gd name="connsiteX2" fmla="*/ 17506 w 163384"/>
                  <a:gd name="connsiteY2" fmla="*/ 21771 h 22916"/>
                  <a:gd name="connsiteX3" fmla="*/ 17506 w 163384"/>
                  <a:gd name="connsiteY3" fmla="*/ 21771 h 22916"/>
                  <a:gd name="connsiteX4" fmla="*/ 22174 w 163384"/>
                  <a:gd name="connsiteY4" fmla="*/ 17187 h 22916"/>
                  <a:gd name="connsiteX5" fmla="*/ 141212 w 163384"/>
                  <a:gd name="connsiteY5" fmla="*/ 17187 h 22916"/>
                  <a:gd name="connsiteX6" fmla="*/ 145879 w 163384"/>
                  <a:gd name="connsiteY6" fmla="*/ 21771 h 22916"/>
                  <a:gd name="connsiteX7" fmla="*/ 145879 w 163384"/>
                  <a:gd name="connsiteY7" fmla="*/ 21771 h 22916"/>
                  <a:gd name="connsiteX8" fmla="*/ 141212 w 163384"/>
                  <a:gd name="connsiteY8" fmla="*/ 26354 h 22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384" h="22916">
                    <a:moveTo>
                      <a:pt x="141212" y="26354"/>
                    </a:moveTo>
                    <a:lnTo>
                      <a:pt x="22174" y="26354"/>
                    </a:lnTo>
                    <a:cubicBezTo>
                      <a:pt x="19840" y="26354"/>
                      <a:pt x="17506" y="24062"/>
                      <a:pt x="17506" y="21771"/>
                    </a:cubicBezTo>
                    <a:lnTo>
                      <a:pt x="17506" y="21771"/>
                    </a:lnTo>
                    <a:cubicBezTo>
                      <a:pt x="17506" y="19479"/>
                      <a:pt x="19840" y="17187"/>
                      <a:pt x="22174" y="17187"/>
                    </a:cubicBezTo>
                    <a:lnTo>
                      <a:pt x="141212" y="17187"/>
                    </a:lnTo>
                    <a:cubicBezTo>
                      <a:pt x="143546" y="17187"/>
                      <a:pt x="145879" y="19479"/>
                      <a:pt x="145879" y="21771"/>
                    </a:cubicBezTo>
                    <a:lnTo>
                      <a:pt x="145879" y="21771"/>
                    </a:lnTo>
                    <a:cubicBezTo>
                      <a:pt x="145879" y="24062"/>
                      <a:pt x="143546" y="26354"/>
                      <a:pt x="141212" y="26354"/>
                    </a:cubicBezTo>
                    <a:close/>
                  </a:path>
                </a:pathLst>
              </a:custGeom>
              <a:solidFill>
                <a:srgbClr val="3BF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7" name="任意多边形: 形状 366">
                <a:extLst>
                  <a:ext uri="{FF2B5EF4-FFF2-40B4-BE49-F238E27FC236}">
                    <a16:creationId xmlns:a16="http://schemas.microsoft.com/office/drawing/2014/main" id="{C3FD6522-ECAE-4962-8164-10AB19196468}"/>
                  </a:ext>
                </a:extLst>
              </p:cNvPr>
              <p:cNvSpPr/>
              <p:nvPr/>
            </p:nvSpPr>
            <p:spPr>
              <a:xfrm>
                <a:off x="1275184" y="10005243"/>
                <a:ext cx="163385" cy="22916"/>
              </a:xfrm>
              <a:custGeom>
                <a:avLst/>
                <a:gdLst>
                  <a:gd name="connsiteX0" fmla="*/ 141212 w 163384"/>
                  <a:gd name="connsiteY0" fmla="*/ 26353 h 22916"/>
                  <a:gd name="connsiteX1" fmla="*/ 22174 w 163384"/>
                  <a:gd name="connsiteY1" fmla="*/ 26353 h 22916"/>
                  <a:gd name="connsiteX2" fmla="*/ 17506 w 163384"/>
                  <a:gd name="connsiteY2" fmla="*/ 21770 h 22916"/>
                  <a:gd name="connsiteX3" fmla="*/ 17506 w 163384"/>
                  <a:gd name="connsiteY3" fmla="*/ 21770 h 22916"/>
                  <a:gd name="connsiteX4" fmla="*/ 22174 w 163384"/>
                  <a:gd name="connsiteY4" fmla="*/ 17187 h 22916"/>
                  <a:gd name="connsiteX5" fmla="*/ 141212 w 163384"/>
                  <a:gd name="connsiteY5" fmla="*/ 17187 h 22916"/>
                  <a:gd name="connsiteX6" fmla="*/ 145879 w 163384"/>
                  <a:gd name="connsiteY6" fmla="*/ 21770 h 22916"/>
                  <a:gd name="connsiteX7" fmla="*/ 145879 w 163384"/>
                  <a:gd name="connsiteY7" fmla="*/ 21770 h 22916"/>
                  <a:gd name="connsiteX8" fmla="*/ 141212 w 163384"/>
                  <a:gd name="connsiteY8" fmla="*/ 26353 h 22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384" h="22916">
                    <a:moveTo>
                      <a:pt x="141212" y="26353"/>
                    </a:moveTo>
                    <a:lnTo>
                      <a:pt x="22174" y="26353"/>
                    </a:lnTo>
                    <a:cubicBezTo>
                      <a:pt x="19840" y="26353"/>
                      <a:pt x="17506" y="24062"/>
                      <a:pt x="17506" y="21770"/>
                    </a:cubicBezTo>
                    <a:lnTo>
                      <a:pt x="17506" y="21770"/>
                    </a:lnTo>
                    <a:cubicBezTo>
                      <a:pt x="17506" y="19478"/>
                      <a:pt x="19840" y="17187"/>
                      <a:pt x="22174" y="17187"/>
                    </a:cubicBezTo>
                    <a:lnTo>
                      <a:pt x="141212" y="17187"/>
                    </a:lnTo>
                    <a:cubicBezTo>
                      <a:pt x="143546" y="17187"/>
                      <a:pt x="145879" y="19478"/>
                      <a:pt x="145879" y="21770"/>
                    </a:cubicBezTo>
                    <a:lnTo>
                      <a:pt x="145879" y="21770"/>
                    </a:lnTo>
                    <a:cubicBezTo>
                      <a:pt x="145879" y="24062"/>
                      <a:pt x="143546" y="26353"/>
                      <a:pt x="141212" y="26353"/>
                    </a:cubicBezTo>
                    <a:close/>
                  </a:path>
                </a:pathLst>
              </a:custGeom>
              <a:solidFill>
                <a:srgbClr val="3BF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8" name="任意多边形: 形状 367">
                <a:extLst>
                  <a:ext uri="{FF2B5EF4-FFF2-40B4-BE49-F238E27FC236}">
                    <a16:creationId xmlns:a16="http://schemas.microsoft.com/office/drawing/2014/main" id="{5A98442C-F966-4E7D-9045-3502C8D8A12F}"/>
                  </a:ext>
                </a:extLst>
              </p:cNvPr>
              <p:cNvSpPr/>
              <p:nvPr/>
            </p:nvSpPr>
            <p:spPr>
              <a:xfrm>
                <a:off x="1275184" y="10076283"/>
                <a:ext cx="163385" cy="22916"/>
              </a:xfrm>
              <a:custGeom>
                <a:avLst/>
                <a:gdLst>
                  <a:gd name="connsiteX0" fmla="*/ 141212 w 163384"/>
                  <a:gd name="connsiteY0" fmla="*/ 26354 h 22916"/>
                  <a:gd name="connsiteX1" fmla="*/ 22174 w 163384"/>
                  <a:gd name="connsiteY1" fmla="*/ 26354 h 22916"/>
                  <a:gd name="connsiteX2" fmla="*/ 17506 w 163384"/>
                  <a:gd name="connsiteY2" fmla="*/ 21771 h 22916"/>
                  <a:gd name="connsiteX3" fmla="*/ 17506 w 163384"/>
                  <a:gd name="connsiteY3" fmla="*/ 21771 h 22916"/>
                  <a:gd name="connsiteX4" fmla="*/ 22174 w 163384"/>
                  <a:gd name="connsiteY4" fmla="*/ 17187 h 22916"/>
                  <a:gd name="connsiteX5" fmla="*/ 141212 w 163384"/>
                  <a:gd name="connsiteY5" fmla="*/ 17187 h 22916"/>
                  <a:gd name="connsiteX6" fmla="*/ 145879 w 163384"/>
                  <a:gd name="connsiteY6" fmla="*/ 21771 h 22916"/>
                  <a:gd name="connsiteX7" fmla="*/ 145879 w 163384"/>
                  <a:gd name="connsiteY7" fmla="*/ 21771 h 22916"/>
                  <a:gd name="connsiteX8" fmla="*/ 141212 w 163384"/>
                  <a:gd name="connsiteY8" fmla="*/ 26354 h 22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384" h="22916">
                    <a:moveTo>
                      <a:pt x="141212" y="26354"/>
                    </a:moveTo>
                    <a:lnTo>
                      <a:pt x="22174" y="26354"/>
                    </a:lnTo>
                    <a:cubicBezTo>
                      <a:pt x="19840" y="26354"/>
                      <a:pt x="17506" y="24062"/>
                      <a:pt x="17506" y="21771"/>
                    </a:cubicBezTo>
                    <a:lnTo>
                      <a:pt x="17506" y="21771"/>
                    </a:lnTo>
                    <a:cubicBezTo>
                      <a:pt x="17506" y="19479"/>
                      <a:pt x="19840" y="17187"/>
                      <a:pt x="22174" y="17187"/>
                    </a:cubicBezTo>
                    <a:lnTo>
                      <a:pt x="141212" y="17187"/>
                    </a:lnTo>
                    <a:cubicBezTo>
                      <a:pt x="143546" y="17187"/>
                      <a:pt x="145879" y="19479"/>
                      <a:pt x="145879" y="21771"/>
                    </a:cubicBezTo>
                    <a:lnTo>
                      <a:pt x="145879" y="21771"/>
                    </a:lnTo>
                    <a:cubicBezTo>
                      <a:pt x="145879" y="24062"/>
                      <a:pt x="143546" y="26354"/>
                      <a:pt x="141212" y="26354"/>
                    </a:cubicBezTo>
                    <a:close/>
                  </a:path>
                </a:pathLst>
              </a:custGeom>
              <a:solidFill>
                <a:srgbClr val="3BF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9" name="任意多边形: 形状 368">
                <a:extLst>
                  <a:ext uri="{FF2B5EF4-FFF2-40B4-BE49-F238E27FC236}">
                    <a16:creationId xmlns:a16="http://schemas.microsoft.com/office/drawing/2014/main" id="{E505C2E6-61E8-49A7-AD8F-45AF6EBD7BEB}"/>
                  </a:ext>
                </a:extLst>
              </p:cNvPr>
              <p:cNvSpPr/>
              <p:nvPr/>
            </p:nvSpPr>
            <p:spPr>
              <a:xfrm>
                <a:off x="1422231" y="10076283"/>
                <a:ext cx="233407" cy="22916"/>
              </a:xfrm>
              <a:custGeom>
                <a:avLst/>
                <a:gdLst>
                  <a:gd name="connsiteX0" fmla="*/ 220569 w 233406"/>
                  <a:gd name="connsiteY0" fmla="*/ 26354 h 22916"/>
                  <a:gd name="connsiteX1" fmla="*/ 22173 w 233406"/>
                  <a:gd name="connsiteY1" fmla="*/ 26354 h 22916"/>
                  <a:gd name="connsiteX2" fmla="*/ 17506 w 233406"/>
                  <a:gd name="connsiteY2" fmla="*/ 21771 h 22916"/>
                  <a:gd name="connsiteX3" fmla="*/ 17506 w 233406"/>
                  <a:gd name="connsiteY3" fmla="*/ 21771 h 22916"/>
                  <a:gd name="connsiteX4" fmla="*/ 22173 w 233406"/>
                  <a:gd name="connsiteY4" fmla="*/ 17187 h 22916"/>
                  <a:gd name="connsiteX5" fmla="*/ 220569 w 233406"/>
                  <a:gd name="connsiteY5" fmla="*/ 17187 h 22916"/>
                  <a:gd name="connsiteX6" fmla="*/ 225237 w 233406"/>
                  <a:gd name="connsiteY6" fmla="*/ 21771 h 22916"/>
                  <a:gd name="connsiteX7" fmla="*/ 225237 w 233406"/>
                  <a:gd name="connsiteY7" fmla="*/ 21771 h 22916"/>
                  <a:gd name="connsiteX8" fmla="*/ 220569 w 233406"/>
                  <a:gd name="connsiteY8" fmla="*/ 26354 h 22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3406" h="22916">
                    <a:moveTo>
                      <a:pt x="220569" y="26354"/>
                    </a:moveTo>
                    <a:lnTo>
                      <a:pt x="22173" y="26354"/>
                    </a:lnTo>
                    <a:cubicBezTo>
                      <a:pt x="19840" y="26354"/>
                      <a:pt x="17506" y="24062"/>
                      <a:pt x="17506" y="21771"/>
                    </a:cubicBezTo>
                    <a:lnTo>
                      <a:pt x="17506" y="21771"/>
                    </a:lnTo>
                    <a:cubicBezTo>
                      <a:pt x="17506" y="19479"/>
                      <a:pt x="19840" y="17187"/>
                      <a:pt x="22173" y="17187"/>
                    </a:cubicBezTo>
                    <a:lnTo>
                      <a:pt x="220569" y="17187"/>
                    </a:lnTo>
                    <a:cubicBezTo>
                      <a:pt x="222903" y="17187"/>
                      <a:pt x="225237" y="19479"/>
                      <a:pt x="225237" y="21771"/>
                    </a:cubicBezTo>
                    <a:lnTo>
                      <a:pt x="225237" y="21771"/>
                    </a:lnTo>
                    <a:cubicBezTo>
                      <a:pt x="227572" y="24062"/>
                      <a:pt x="225237" y="26354"/>
                      <a:pt x="220569" y="26354"/>
                    </a:cubicBezTo>
                    <a:close/>
                  </a:path>
                </a:pathLst>
              </a:custGeom>
              <a:solidFill>
                <a:srgbClr val="3BF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0" name="任意多边形: 形状 369">
                <a:extLst>
                  <a:ext uri="{FF2B5EF4-FFF2-40B4-BE49-F238E27FC236}">
                    <a16:creationId xmlns:a16="http://schemas.microsoft.com/office/drawing/2014/main" id="{9D8868E6-03BE-4798-B6D9-CC41C89CCF78}"/>
                  </a:ext>
                </a:extLst>
              </p:cNvPr>
              <p:cNvSpPr/>
              <p:nvPr/>
            </p:nvSpPr>
            <p:spPr>
              <a:xfrm>
                <a:off x="1424565" y="10122115"/>
                <a:ext cx="140044" cy="22916"/>
              </a:xfrm>
              <a:custGeom>
                <a:avLst/>
                <a:gdLst>
                  <a:gd name="connsiteX0" fmla="*/ 117870 w 140044"/>
                  <a:gd name="connsiteY0" fmla="*/ 26354 h 22916"/>
                  <a:gd name="connsiteX1" fmla="*/ 22173 w 140044"/>
                  <a:gd name="connsiteY1" fmla="*/ 26354 h 22916"/>
                  <a:gd name="connsiteX2" fmla="*/ 17506 w 140044"/>
                  <a:gd name="connsiteY2" fmla="*/ 21771 h 22916"/>
                  <a:gd name="connsiteX3" fmla="*/ 17506 w 140044"/>
                  <a:gd name="connsiteY3" fmla="*/ 21771 h 22916"/>
                  <a:gd name="connsiteX4" fmla="*/ 22173 w 140044"/>
                  <a:gd name="connsiteY4" fmla="*/ 17187 h 22916"/>
                  <a:gd name="connsiteX5" fmla="*/ 117870 w 140044"/>
                  <a:gd name="connsiteY5" fmla="*/ 17187 h 22916"/>
                  <a:gd name="connsiteX6" fmla="*/ 122539 w 140044"/>
                  <a:gd name="connsiteY6" fmla="*/ 21771 h 22916"/>
                  <a:gd name="connsiteX7" fmla="*/ 122539 w 140044"/>
                  <a:gd name="connsiteY7" fmla="*/ 21771 h 22916"/>
                  <a:gd name="connsiteX8" fmla="*/ 117870 w 140044"/>
                  <a:gd name="connsiteY8" fmla="*/ 26354 h 22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0044" h="22916">
                    <a:moveTo>
                      <a:pt x="117870" y="26354"/>
                    </a:moveTo>
                    <a:lnTo>
                      <a:pt x="22173" y="26354"/>
                    </a:lnTo>
                    <a:cubicBezTo>
                      <a:pt x="19839" y="26354"/>
                      <a:pt x="17506" y="24062"/>
                      <a:pt x="17506" y="21771"/>
                    </a:cubicBezTo>
                    <a:lnTo>
                      <a:pt x="17506" y="21771"/>
                    </a:lnTo>
                    <a:cubicBezTo>
                      <a:pt x="17506" y="19479"/>
                      <a:pt x="19839" y="17187"/>
                      <a:pt x="22173" y="17187"/>
                    </a:cubicBezTo>
                    <a:lnTo>
                      <a:pt x="117870" y="17187"/>
                    </a:lnTo>
                    <a:cubicBezTo>
                      <a:pt x="120204" y="17187"/>
                      <a:pt x="122539" y="19479"/>
                      <a:pt x="122539" y="21771"/>
                    </a:cubicBezTo>
                    <a:lnTo>
                      <a:pt x="122539" y="21771"/>
                    </a:lnTo>
                    <a:cubicBezTo>
                      <a:pt x="122539" y="21771"/>
                      <a:pt x="120204" y="26354"/>
                      <a:pt x="117870" y="26354"/>
                    </a:cubicBezTo>
                    <a:close/>
                  </a:path>
                </a:pathLst>
              </a:custGeom>
              <a:solidFill>
                <a:srgbClr val="3BF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1" name="任意多边形: 形状 370">
                <a:extLst>
                  <a:ext uri="{FF2B5EF4-FFF2-40B4-BE49-F238E27FC236}">
                    <a16:creationId xmlns:a16="http://schemas.microsoft.com/office/drawing/2014/main" id="{B0C9FD20-4F92-4F3F-8E9D-A1797B82B244}"/>
                  </a:ext>
                </a:extLst>
              </p:cNvPr>
              <p:cNvSpPr/>
              <p:nvPr/>
            </p:nvSpPr>
            <p:spPr>
              <a:xfrm>
                <a:off x="1275184" y="10122115"/>
                <a:ext cx="163385" cy="22916"/>
              </a:xfrm>
              <a:custGeom>
                <a:avLst/>
                <a:gdLst>
                  <a:gd name="connsiteX0" fmla="*/ 141212 w 163384"/>
                  <a:gd name="connsiteY0" fmla="*/ 26354 h 22916"/>
                  <a:gd name="connsiteX1" fmla="*/ 22174 w 163384"/>
                  <a:gd name="connsiteY1" fmla="*/ 26354 h 22916"/>
                  <a:gd name="connsiteX2" fmla="*/ 17506 w 163384"/>
                  <a:gd name="connsiteY2" fmla="*/ 21771 h 22916"/>
                  <a:gd name="connsiteX3" fmla="*/ 17506 w 163384"/>
                  <a:gd name="connsiteY3" fmla="*/ 21771 h 22916"/>
                  <a:gd name="connsiteX4" fmla="*/ 22174 w 163384"/>
                  <a:gd name="connsiteY4" fmla="*/ 17187 h 22916"/>
                  <a:gd name="connsiteX5" fmla="*/ 141212 w 163384"/>
                  <a:gd name="connsiteY5" fmla="*/ 17187 h 22916"/>
                  <a:gd name="connsiteX6" fmla="*/ 145879 w 163384"/>
                  <a:gd name="connsiteY6" fmla="*/ 21771 h 22916"/>
                  <a:gd name="connsiteX7" fmla="*/ 145879 w 163384"/>
                  <a:gd name="connsiteY7" fmla="*/ 21771 h 22916"/>
                  <a:gd name="connsiteX8" fmla="*/ 141212 w 163384"/>
                  <a:gd name="connsiteY8" fmla="*/ 26354 h 22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384" h="22916">
                    <a:moveTo>
                      <a:pt x="141212" y="26354"/>
                    </a:moveTo>
                    <a:lnTo>
                      <a:pt x="22174" y="26354"/>
                    </a:lnTo>
                    <a:cubicBezTo>
                      <a:pt x="19840" y="26354"/>
                      <a:pt x="17506" y="24062"/>
                      <a:pt x="17506" y="21771"/>
                    </a:cubicBezTo>
                    <a:lnTo>
                      <a:pt x="17506" y="21771"/>
                    </a:lnTo>
                    <a:cubicBezTo>
                      <a:pt x="17506" y="19479"/>
                      <a:pt x="19840" y="17187"/>
                      <a:pt x="22174" y="17187"/>
                    </a:cubicBezTo>
                    <a:lnTo>
                      <a:pt x="141212" y="17187"/>
                    </a:lnTo>
                    <a:cubicBezTo>
                      <a:pt x="143546" y="17187"/>
                      <a:pt x="145879" y="19479"/>
                      <a:pt x="145879" y="21771"/>
                    </a:cubicBezTo>
                    <a:lnTo>
                      <a:pt x="145879" y="21771"/>
                    </a:lnTo>
                    <a:cubicBezTo>
                      <a:pt x="145879" y="21771"/>
                      <a:pt x="143546" y="26354"/>
                      <a:pt x="141212" y="26354"/>
                    </a:cubicBezTo>
                    <a:close/>
                  </a:path>
                </a:pathLst>
              </a:custGeom>
              <a:solidFill>
                <a:srgbClr val="3BF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2" name="任意多边形: 形状 371">
                <a:extLst>
                  <a:ext uri="{FF2B5EF4-FFF2-40B4-BE49-F238E27FC236}">
                    <a16:creationId xmlns:a16="http://schemas.microsoft.com/office/drawing/2014/main" id="{549CFDDB-693B-48B2-840E-913A5B9F0502}"/>
                  </a:ext>
                </a:extLst>
              </p:cNvPr>
              <p:cNvSpPr/>
              <p:nvPr/>
            </p:nvSpPr>
            <p:spPr>
              <a:xfrm>
                <a:off x="1184156" y="10340965"/>
                <a:ext cx="583517" cy="206246"/>
              </a:xfrm>
              <a:custGeom>
                <a:avLst/>
                <a:gdLst>
                  <a:gd name="connsiteX0" fmla="*/ 570680 w 583517"/>
                  <a:gd name="connsiteY0" fmla="*/ 181038 h 206245"/>
                  <a:gd name="connsiteX1" fmla="*/ 570680 w 583517"/>
                  <a:gd name="connsiteY1" fmla="*/ 181038 h 206245"/>
                  <a:gd name="connsiteX2" fmla="*/ 528666 w 583517"/>
                  <a:gd name="connsiteY2" fmla="*/ 199370 h 206245"/>
                  <a:gd name="connsiteX3" fmla="*/ 66521 w 583517"/>
                  <a:gd name="connsiteY3" fmla="*/ 199370 h 206245"/>
                  <a:gd name="connsiteX4" fmla="*/ 17506 w 583517"/>
                  <a:gd name="connsiteY4" fmla="*/ 174163 h 206245"/>
                  <a:gd name="connsiteX5" fmla="*/ 257915 w 583517"/>
                  <a:gd name="connsiteY5" fmla="*/ 27499 h 206245"/>
                  <a:gd name="connsiteX6" fmla="*/ 332605 w 583517"/>
                  <a:gd name="connsiteY6" fmla="*/ 27499 h 206245"/>
                  <a:gd name="connsiteX7" fmla="*/ 570680 w 583517"/>
                  <a:gd name="connsiteY7" fmla="*/ 181038 h 206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3517" h="206245">
                    <a:moveTo>
                      <a:pt x="570680" y="181038"/>
                    </a:moveTo>
                    <a:lnTo>
                      <a:pt x="570680" y="181038"/>
                    </a:lnTo>
                    <a:cubicBezTo>
                      <a:pt x="559010" y="192496"/>
                      <a:pt x="545005" y="199370"/>
                      <a:pt x="528666" y="199370"/>
                    </a:cubicBezTo>
                    <a:lnTo>
                      <a:pt x="66521" y="199370"/>
                    </a:lnTo>
                    <a:cubicBezTo>
                      <a:pt x="45515" y="199370"/>
                      <a:pt x="29176" y="190204"/>
                      <a:pt x="17506" y="174163"/>
                    </a:cubicBezTo>
                    <a:lnTo>
                      <a:pt x="257915" y="27499"/>
                    </a:lnTo>
                    <a:cubicBezTo>
                      <a:pt x="281256" y="13750"/>
                      <a:pt x="311598" y="13750"/>
                      <a:pt x="332605" y="27499"/>
                    </a:cubicBezTo>
                    <a:lnTo>
                      <a:pt x="570680" y="181038"/>
                    </a:lnTo>
                    <a:close/>
                  </a:path>
                </a:pathLst>
              </a:custGeom>
              <a:solidFill>
                <a:srgbClr val="0089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3" name="任意多边形: 形状 372">
                <a:extLst>
                  <a:ext uri="{FF2B5EF4-FFF2-40B4-BE49-F238E27FC236}">
                    <a16:creationId xmlns:a16="http://schemas.microsoft.com/office/drawing/2014/main" id="{2BE05554-8C63-4956-A7D8-6A8D8B2CE7B2}"/>
                  </a:ext>
                </a:extLst>
              </p:cNvPr>
              <p:cNvSpPr/>
              <p:nvPr/>
            </p:nvSpPr>
            <p:spPr>
              <a:xfrm>
                <a:off x="1004432" y="8575273"/>
                <a:ext cx="513495" cy="504156"/>
              </a:xfrm>
              <a:custGeom>
                <a:avLst/>
                <a:gdLst>
                  <a:gd name="connsiteX0" fmla="*/ 507660 w 513495"/>
                  <a:gd name="connsiteY0" fmla="*/ 257807 h 504156"/>
                  <a:gd name="connsiteX1" fmla="*/ 262583 w 513495"/>
                  <a:gd name="connsiteY1" fmla="*/ 498427 h 504156"/>
                  <a:gd name="connsiteX2" fmla="*/ 17506 w 513495"/>
                  <a:gd name="connsiteY2" fmla="*/ 257807 h 504156"/>
                  <a:gd name="connsiteX3" fmla="*/ 262583 w 513495"/>
                  <a:gd name="connsiteY3" fmla="*/ 17187 h 504156"/>
                  <a:gd name="connsiteX4" fmla="*/ 507660 w 513495"/>
                  <a:gd name="connsiteY4" fmla="*/ 257807 h 504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3495" h="504156">
                    <a:moveTo>
                      <a:pt x="507660" y="257807"/>
                    </a:moveTo>
                    <a:cubicBezTo>
                      <a:pt x="507660" y="390698"/>
                      <a:pt x="397935" y="498427"/>
                      <a:pt x="262583" y="498427"/>
                    </a:cubicBezTo>
                    <a:cubicBezTo>
                      <a:pt x="127231" y="498427"/>
                      <a:pt x="17506" y="390698"/>
                      <a:pt x="17506" y="257807"/>
                    </a:cubicBezTo>
                    <a:cubicBezTo>
                      <a:pt x="17506" y="124916"/>
                      <a:pt x="127231" y="17187"/>
                      <a:pt x="262583" y="17187"/>
                    </a:cubicBezTo>
                    <a:cubicBezTo>
                      <a:pt x="397935" y="17187"/>
                      <a:pt x="507660" y="124916"/>
                      <a:pt x="507660" y="257807"/>
                    </a:cubicBezTo>
                    <a:close/>
                  </a:path>
                </a:pathLst>
              </a:custGeom>
              <a:solidFill>
                <a:srgbClr val="3BF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4" name="任意多边形: 形状 373">
                <a:extLst>
                  <a:ext uri="{FF2B5EF4-FFF2-40B4-BE49-F238E27FC236}">
                    <a16:creationId xmlns:a16="http://schemas.microsoft.com/office/drawing/2014/main" id="{3F12CAEC-F9A6-4309-9DFE-FC9F5AAC7307}"/>
                  </a:ext>
                </a:extLst>
              </p:cNvPr>
              <p:cNvSpPr/>
              <p:nvPr/>
            </p:nvSpPr>
            <p:spPr>
              <a:xfrm>
                <a:off x="1102463" y="8717353"/>
                <a:ext cx="163385" cy="91665"/>
              </a:xfrm>
              <a:custGeom>
                <a:avLst/>
                <a:gdLst>
                  <a:gd name="connsiteX0" fmla="*/ 131875 w 163384"/>
                  <a:gd name="connsiteY0" fmla="*/ 92811 h 91664"/>
                  <a:gd name="connsiteX1" fmla="*/ 120204 w 163384"/>
                  <a:gd name="connsiteY1" fmla="*/ 81353 h 91664"/>
                  <a:gd name="connsiteX2" fmla="*/ 80526 w 163384"/>
                  <a:gd name="connsiteY2" fmla="*/ 42395 h 91664"/>
                  <a:gd name="connsiteX3" fmla="*/ 40846 w 163384"/>
                  <a:gd name="connsiteY3" fmla="*/ 81353 h 91664"/>
                  <a:gd name="connsiteX4" fmla="*/ 29176 w 163384"/>
                  <a:gd name="connsiteY4" fmla="*/ 92811 h 91664"/>
                  <a:gd name="connsiteX5" fmla="*/ 17506 w 163384"/>
                  <a:gd name="connsiteY5" fmla="*/ 81353 h 91664"/>
                  <a:gd name="connsiteX6" fmla="*/ 82860 w 163384"/>
                  <a:gd name="connsiteY6" fmla="*/ 17187 h 91664"/>
                  <a:gd name="connsiteX7" fmla="*/ 148213 w 163384"/>
                  <a:gd name="connsiteY7" fmla="*/ 81353 h 91664"/>
                  <a:gd name="connsiteX8" fmla="*/ 131875 w 163384"/>
                  <a:gd name="connsiteY8" fmla="*/ 92811 h 91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384" h="91664">
                    <a:moveTo>
                      <a:pt x="131875" y="92811"/>
                    </a:moveTo>
                    <a:cubicBezTo>
                      <a:pt x="124873" y="92811"/>
                      <a:pt x="120204" y="88227"/>
                      <a:pt x="120204" y="81353"/>
                    </a:cubicBezTo>
                    <a:cubicBezTo>
                      <a:pt x="120204" y="58436"/>
                      <a:pt x="101532" y="42395"/>
                      <a:pt x="80526" y="42395"/>
                    </a:cubicBezTo>
                    <a:cubicBezTo>
                      <a:pt x="57185" y="42395"/>
                      <a:pt x="40846" y="60728"/>
                      <a:pt x="40846" y="81353"/>
                    </a:cubicBezTo>
                    <a:cubicBezTo>
                      <a:pt x="40846" y="88227"/>
                      <a:pt x="36178" y="92811"/>
                      <a:pt x="29176" y="92811"/>
                    </a:cubicBezTo>
                    <a:cubicBezTo>
                      <a:pt x="22174" y="92811"/>
                      <a:pt x="17506" y="88227"/>
                      <a:pt x="17506" y="81353"/>
                    </a:cubicBezTo>
                    <a:cubicBezTo>
                      <a:pt x="17506" y="46978"/>
                      <a:pt x="45515" y="17187"/>
                      <a:pt x="82860" y="17187"/>
                    </a:cubicBezTo>
                    <a:cubicBezTo>
                      <a:pt x="117871" y="17187"/>
                      <a:pt x="148213" y="44686"/>
                      <a:pt x="148213" y="81353"/>
                    </a:cubicBezTo>
                    <a:cubicBezTo>
                      <a:pt x="143545" y="88227"/>
                      <a:pt x="138877" y="92811"/>
                      <a:pt x="131875" y="92811"/>
                    </a:cubicBezTo>
                    <a:close/>
                  </a:path>
                </a:pathLst>
              </a:custGeom>
              <a:solidFill>
                <a:srgbClr val="001B8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5" name="任意多边形: 形状 374">
                <a:extLst>
                  <a:ext uri="{FF2B5EF4-FFF2-40B4-BE49-F238E27FC236}">
                    <a16:creationId xmlns:a16="http://schemas.microsoft.com/office/drawing/2014/main" id="{3A54C10B-F349-49B6-887D-350E57431397}"/>
                  </a:ext>
                </a:extLst>
              </p:cNvPr>
              <p:cNvSpPr/>
              <p:nvPr/>
            </p:nvSpPr>
            <p:spPr>
              <a:xfrm>
                <a:off x="1272851" y="8717353"/>
                <a:ext cx="163385" cy="91665"/>
              </a:xfrm>
              <a:custGeom>
                <a:avLst/>
                <a:gdLst>
                  <a:gd name="connsiteX0" fmla="*/ 131875 w 163384"/>
                  <a:gd name="connsiteY0" fmla="*/ 92811 h 91664"/>
                  <a:gd name="connsiteX1" fmla="*/ 120204 w 163384"/>
                  <a:gd name="connsiteY1" fmla="*/ 81353 h 91664"/>
                  <a:gd name="connsiteX2" fmla="*/ 80525 w 163384"/>
                  <a:gd name="connsiteY2" fmla="*/ 42395 h 91664"/>
                  <a:gd name="connsiteX3" fmla="*/ 40846 w 163384"/>
                  <a:gd name="connsiteY3" fmla="*/ 81353 h 91664"/>
                  <a:gd name="connsiteX4" fmla="*/ 29176 w 163384"/>
                  <a:gd name="connsiteY4" fmla="*/ 92811 h 91664"/>
                  <a:gd name="connsiteX5" fmla="*/ 17506 w 163384"/>
                  <a:gd name="connsiteY5" fmla="*/ 81353 h 91664"/>
                  <a:gd name="connsiteX6" fmla="*/ 82859 w 163384"/>
                  <a:gd name="connsiteY6" fmla="*/ 17187 h 91664"/>
                  <a:gd name="connsiteX7" fmla="*/ 148213 w 163384"/>
                  <a:gd name="connsiteY7" fmla="*/ 81353 h 91664"/>
                  <a:gd name="connsiteX8" fmla="*/ 131875 w 163384"/>
                  <a:gd name="connsiteY8" fmla="*/ 92811 h 91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384" h="91664">
                    <a:moveTo>
                      <a:pt x="131875" y="92811"/>
                    </a:moveTo>
                    <a:cubicBezTo>
                      <a:pt x="124872" y="92811"/>
                      <a:pt x="120204" y="88227"/>
                      <a:pt x="120204" y="81353"/>
                    </a:cubicBezTo>
                    <a:cubicBezTo>
                      <a:pt x="120204" y="58436"/>
                      <a:pt x="101531" y="42395"/>
                      <a:pt x="80525" y="42395"/>
                    </a:cubicBezTo>
                    <a:cubicBezTo>
                      <a:pt x="57184" y="42395"/>
                      <a:pt x="40846" y="60728"/>
                      <a:pt x="40846" y="81353"/>
                    </a:cubicBezTo>
                    <a:cubicBezTo>
                      <a:pt x="40846" y="88227"/>
                      <a:pt x="36178" y="92811"/>
                      <a:pt x="29176" y="92811"/>
                    </a:cubicBezTo>
                    <a:cubicBezTo>
                      <a:pt x="22173" y="92811"/>
                      <a:pt x="17506" y="88227"/>
                      <a:pt x="17506" y="81353"/>
                    </a:cubicBezTo>
                    <a:cubicBezTo>
                      <a:pt x="17506" y="46978"/>
                      <a:pt x="45514" y="17187"/>
                      <a:pt x="82859" y="17187"/>
                    </a:cubicBezTo>
                    <a:cubicBezTo>
                      <a:pt x="117870" y="17187"/>
                      <a:pt x="148213" y="44686"/>
                      <a:pt x="148213" y="81353"/>
                    </a:cubicBezTo>
                    <a:cubicBezTo>
                      <a:pt x="143545" y="88227"/>
                      <a:pt x="136542" y="92811"/>
                      <a:pt x="131875" y="92811"/>
                    </a:cubicBezTo>
                    <a:close/>
                  </a:path>
                </a:pathLst>
              </a:custGeom>
              <a:solidFill>
                <a:srgbClr val="001B8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6" name="任意多边形: 形状 375">
                <a:extLst>
                  <a:ext uri="{FF2B5EF4-FFF2-40B4-BE49-F238E27FC236}">
                    <a16:creationId xmlns:a16="http://schemas.microsoft.com/office/drawing/2014/main" id="{EAEB1142-D9C8-4352-9AF9-080E533F9E7E}"/>
                  </a:ext>
                </a:extLst>
              </p:cNvPr>
              <p:cNvSpPr/>
              <p:nvPr/>
            </p:nvSpPr>
            <p:spPr>
              <a:xfrm>
                <a:off x="1142143" y="8829643"/>
                <a:ext cx="233407" cy="160413"/>
              </a:xfrm>
              <a:custGeom>
                <a:avLst/>
                <a:gdLst>
                  <a:gd name="connsiteX0" fmla="*/ 208899 w 233406"/>
                  <a:gd name="connsiteY0" fmla="*/ 17187 h 160413"/>
                  <a:gd name="connsiteX1" fmla="*/ 185558 w 233406"/>
                  <a:gd name="connsiteY1" fmla="*/ 40103 h 160413"/>
                  <a:gd name="connsiteX2" fmla="*/ 124873 w 233406"/>
                  <a:gd name="connsiteY2" fmla="*/ 99686 h 160413"/>
                  <a:gd name="connsiteX3" fmla="*/ 64187 w 233406"/>
                  <a:gd name="connsiteY3" fmla="*/ 40103 h 160413"/>
                  <a:gd name="connsiteX4" fmla="*/ 40846 w 233406"/>
                  <a:gd name="connsiteY4" fmla="*/ 17187 h 160413"/>
                  <a:gd name="connsiteX5" fmla="*/ 17506 w 233406"/>
                  <a:gd name="connsiteY5" fmla="*/ 40103 h 160413"/>
                  <a:gd name="connsiteX6" fmla="*/ 124873 w 233406"/>
                  <a:gd name="connsiteY6" fmla="*/ 145518 h 160413"/>
                  <a:gd name="connsiteX7" fmla="*/ 232239 w 233406"/>
                  <a:gd name="connsiteY7" fmla="*/ 40103 h 160413"/>
                  <a:gd name="connsiteX8" fmla="*/ 208899 w 233406"/>
                  <a:gd name="connsiteY8" fmla="*/ 17187 h 160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3406" h="160413">
                    <a:moveTo>
                      <a:pt x="208899" y="17187"/>
                    </a:moveTo>
                    <a:cubicBezTo>
                      <a:pt x="197228" y="17187"/>
                      <a:pt x="185558" y="26354"/>
                      <a:pt x="185558" y="40103"/>
                    </a:cubicBezTo>
                    <a:cubicBezTo>
                      <a:pt x="185558" y="74478"/>
                      <a:pt x="157550" y="99686"/>
                      <a:pt x="124873" y="99686"/>
                    </a:cubicBezTo>
                    <a:cubicBezTo>
                      <a:pt x="89862" y="99686"/>
                      <a:pt x="64187" y="72186"/>
                      <a:pt x="64187" y="40103"/>
                    </a:cubicBezTo>
                    <a:cubicBezTo>
                      <a:pt x="64187" y="28645"/>
                      <a:pt x="54851" y="17187"/>
                      <a:pt x="40846" y="17187"/>
                    </a:cubicBezTo>
                    <a:cubicBezTo>
                      <a:pt x="29176" y="17187"/>
                      <a:pt x="17506" y="26354"/>
                      <a:pt x="17506" y="40103"/>
                    </a:cubicBezTo>
                    <a:cubicBezTo>
                      <a:pt x="17506" y="97394"/>
                      <a:pt x="66521" y="145518"/>
                      <a:pt x="124873" y="145518"/>
                    </a:cubicBezTo>
                    <a:cubicBezTo>
                      <a:pt x="183225" y="145518"/>
                      <a:pt x="232239" y="97394"/>
                      <a:pt x="232239" y="40103"/>
                    </a:cubicBezTo>
                    <a:cubicBezTo>
                      <a:pt x="232239" y="26354"/>
                      <a:pt x="220569" y="17187"/>
                      <a:pt x="208899" y="17187"/>
                    </a:cubicBezTo>
                    <a:close/>
                  </a:path>
                </a:pathLst>
              </a:custGeom>
              <a:solidFill>
                <a:srgbClr val="001B8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7" name="任意多边形: 形状 376">
                <a:extLst>
                  <a:ext uri="{FF2B5EF4-FFF2-40B4-BE49-F238E27FC236}">
                    <a16:creationId xmlns:a16="http://schemas.microsoft.com/office/drawing/2014/main" id="{E453FFD4-529F-4139-BEE3-6D21D56CA9FF}"/>
                  </a:ext>
                </a:extLst>
              </p:cNvPr>
              <p:cNvSpPr/>
              <p:nvPr/>
            </p:nvSpPr>
            <p:spPr>
              <a:xfrm>
                <a:off x="1015371" y="8543763"/>
                <a:ext cx="116703" cy="206246"/>
              </a:xfrm>
              <a:custGeom>
                <a:avLst/>
                <a:gdLst>
                  <a:gd name="connsiteX0" fmla="*/ 113934 w 116703"/>
                  <a:gd name="connsiteY0" fmla="*/ 115154 h 206245"/>
                  <a:gd name="connsiteX1" fmla="*/ 113934 w 116703"/>
                  <a:gd name="connsiteY1" fmla="*/ 115154 h 206245"/>
                  <a:gd name="connsiteX2" fmla="*/ 81257 w 116703"/>
                  <a:gd name="connsiteY2" fmla="*/ 25781 h 206245"/>
                  <a:gd name="connsiteX3" fmla="*/ 57917 w 116703"/>
                  <a:gd name="connsiteY3" fmla="*/ 25781 h 206245"/>
                  <a:gd name="connsiteX4" fmla="*/ 20571 w 116703"/>
                  <a:gd name="connsiteY4" fmla="*/ 122029 h 206245"/>
                  <a:gd name="connsiteX5" fmla="*/ 20571 w 116703"/>
                  <a:gd name="connsiteY5" fmla="*/ 122029 h 206245"/>
                  <a:gd name="connsiteX6" fmla="*/ 25240 w 116703"/>
                  <a:gd name="connsiteY6" fmla="*/ 163278 h 206245"/>
                  <a:gd name="connsiteX7" fmla="*/ 67253 w 116703"/>
                  <a:gd name="connsiteY7" fmla="*/ 190777 h 206245"/>
                  <a:gd name="connsiteX8" fmla="*/ 120937 w 116703"/>
                  <a:gd name="connsiteY8" fmla="*/ 140362 h 206245"/>
                  <a:gd name="connsiteX9" fmla="*/ 113934 w 116703"/>
                  <a:gd name="connsiteY9" fmla="*/ 115154 h 206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6703" h="206245">
                    <a:moveTo>
                      <a:pt x="113934" y="115154"/>
                    </a:moveTo>
                    <a:lnTo>
                      <a:pt x="113934" y="115154"/>
                    </a:lnTo>
                    <a:lnTo>
                      <a:pt x="81257" y="25781"/>
                    </a:lnTo>
                    <a:cubicBezTo>
                      <a:pt x="76590" y="14323"/>
                      <a:pt x="62585" y="14323"/>
                      <a:pt x="57917" y="25781"/>
                    </a:cubicBezTo>
                    <a:lnTo>
                      <a:pt x="20571" y="122029"/>
                    </a:lnTo>
                    <a:lnTo>
                      <a:pt x="20571" y="122029"/>
                    </a:lnTo>
                    <a:cubicBezTo>
                      <a:pt x="15904" y="133487"/>
                      <a:pt x="15904" y="147237"/>
                      <a:pt x="25240" y="163278"/>
                    </a:cubicBezTo>
                    <a:cubicBezTo>
                      <a:pt x="34576" y="179319"/>
                      <a:pt x="50915" y="188485"/>
                      <a:pt x="67253" y="190777"/>
                    </a:cubicBezTo>
                    <a:cubicBezTo>
                      <a:pt x="97596" y="190777"/>
                      <a:pt x="120937" y="167861"/>
                      <a:pt x="120937" y="140362"/>
                    </a:cubicBezTo>
                    <a:cubicBezTo>
                      <a:pt x="120937" y="131195"/>
                      <a:pt x="118603" y="122029"/>
                      <a:pt x="113934" y="115154"/>
                    </a:cubicBezTo>
                    <a:close/>
                  </a:path>
                </a:pathLst>
              </a:custGeom>
              <a:solidFill>
                <a:srgbClr val="009E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8" name="任意多边形: 形状 377">
                <a:extLst>
                  <a:ext uri="{FF2B5EF4-FFF2-40B4-BE49-F238E27FC236}">
                    <a16:creationId xmlns:a16="http://schemas.microsoft.com/office/drawing/2014/main" id="{A8388119-A94A-4A37-AA24-48ACDD14C1AB}"/>
                  </a:ext>
                </a:extLst>
              </p:cNvPr>
              <p:cNvSpPr/>
              <p:nvPr/>
            </p:nvSpPr>
            <p:spPr>
              <a:xfrm>
                <a:off x="1885022" y="8983816"/>
                <a:ext cx="93363" cy="91665"/>
              </a:xfrm>
              <a:custGeom>
                <a:avLst/>
                <a:gdLst>
                  <a:gd name="connsiteX0" fmla="*/ 72877 w 93362"/>
                  <a:gd name="connsiteY0" fmla="*/ 50927 h 91664"/>
                  <a:gd name="connsiteX1" fmla="*/ 51870 w 93362"/>
                  <a:gd name="connsiteY1" fmla="*/ 71552 h 91664"/>
                  <a:gd name="connsiteX2" fmla="*/ 30864 w 93362"/>
                  <a:gd name="connsiteY2" fmla="*/ 50927 h 91664"/>
                  <a:gd name="connsiteX3" fmla="*/ 51870 w 93362"/>
                  <a:gd name="connsiteY3" fmla="*/ 30302 h 91664"/>
                  <a:gd name="connsiteX4" fmla="*/ 72877 w 93362"/>
                  <a:gd name="connsiteY4" fmla="*/ 50927 h 91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362" h="91664">
                    <a:moveTo>
                      <a:pt x="72877" y="50927"/>
                    </a:moveTo>
                    <a:cubicBezTo>
                      <a:pt x="72877" y="62385"/>
                      <a:pt x="63541" y="71552"/>
                      <a:pt x="51870" y="71552"/>
                    </a:cubicBezTo>
                    <a:cubicBezTo>
                      <a:pt x="40200" y="71552"/>
                      <a:pt x="30864" y="62385"/>
                      <a:pt x="30864" y="50927"/>
                    </a:cubicBezTo>
                    <a:cubicBezTo>
                      <a:pt x="30864" y="39469"/>
                      <a:pt x="40200" y="30302"/>
                      <a:pt x="51870" y="30302"/>
                    </a:cubicBezTo>
                    <a:cubicBezTo>
                      <a:pt x="63541" y="30302"/>
                      <a:pt x="72877" y="39469"/>
                      <a:pt x="72877" y="50927"/>
                    </a:cubicBezTo>
                    <a:close/>
                  </a:path>
                </a:pathLst>
              </a:custGeom>
              <a:solidFill>
                <a:srgbClr val="3BFAFF"/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9" name="任意多边形: 形状 378">
                <a:extLst>
                  <a:ext uri="{FF2B5EF4-FFF2-40B4-BE49-F238E27FC236}">
                    <a16:creationId xmlns:a16="http://schemas.microsoft.com/office/drawing/2014/main" id="{97278F31-8996-40E3-AFF0-48C5F91021C6}"/>
                  </a:ext>
                </a:extLst>
              </p:cNvPr>
              <p:cNvSpPr/>
              <p:nvPr/>
            </p:nvSpPr>
            <p:spPr>
              <a:xfrm>
                <a:off x="1955045" y="8983816"/>
                <a:ext cx="93363" cy="91665"/>
              </a:xfrm>
              <a:custGeom>
                <a:avLst/>
                <a:gdLst>
                  <a:gd name="connsiteX0" fmla="*/ 72877 w 93362"/>
                  <a:gd name="connsiteY0" fmla="*/ 50927 h 91664"/>
                  <a:gd name="connsiteX1" fmla="*/ 51870 w 93362"/>
                  <a:gd name="connsiteY1" fmla="*/ 71552 h 91664"/>
                  <a:gd name="connsiteX2" fmla="*/ 30864 w 93362"/>
                  <a:gd name="connsiteY2" fmla="*/ 50927 h 91664"/>
                  <a:gd name="connsiteX3" fmla="*/ 51870 w 93362"/>
                  <a:gd name="connsiteY3" fmla="*/ 30302 h 91664"/>
                  <a:gd name="connsiteX4" fmla="*/ 72877 w 93362"/>
                  <a:gd name="connsiteY4" fmla="*/ 50927 h 91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362" h="91664">
                    <a:moveTo>
                      <a:pt x="72877" y="50927"/>
                    </a:moveTo>
                    <a:cubicBezTo>
                      <a:pt x="72877" y="62385"/>
                      <a:pt x="63541" y="71552"/>
                      <a:pt x="51870" y="71552"/>
                    </a:cubicBezTo>
                    <a:cubicBezTo>
                      <a:pt x="40200" y="71552"/>
                      <a:pt x="30864" y="62385"/>
                      <a:pt x="30864" y="50927"/>
                    </a:cubicBezTo>
                    <a:cubicBezTo>
                      <a:pt x="30864" y="39469"/>
                      <a:pt x="40200" y="30302"/>
                      <a:pt x="51870" y="30302"/>
                    </a:cubicBezTo>
                    <a:cubicBezTo>
                      <a:pt x="63541" y="30302"/>
                      <a:pt x="72877" y="39469"/>
                      <a:pt x="72877" y="50927"/>
                    </a:cubicBezTo>
                    <a:close/>
                  </a:path>
                </a:pathLst>
              </a:custGeom>
              <a:solidFill>
                <a:srgbClr val="008EFF"/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0" name="任意多边形: 形状 379">
                <a:extLst>
                  <a:ext uri="{FF2B5EF4-FFF2-40B4-BE49-F238E27FC236}">
                    <a16:creationId xmlns:a16="http://schemas.microsoft.com/office/drawing/2014/main" id="{1786A205-9B28-4DCC-9C64-6AB5B682DC39}"/>
                  </a:ext>
                </a:extLst>
              </p:cNvPr>
              <p:cNvSpPr/>
              <p:nvPr/>
            </p:nvSpPr>
            <p:spPr>
              <a:xfrm>
                <a:off x="1976819" y="9250398"/>
                <a:ext cx="443473" cy="504156"/>
              </a:xfrm>
              <a:custGeom>
                <a:avLst/>
                <a:gdLst>
                  <a:gd name="connsiteX0" fmla="*/ 419884 w 443472"/>
                  <a:gd name="connsiteY0" fmla="*/ 497038 h 504156"/>
                  <a:gd name="connsiteX1" fmla="*/ 408214 w 443472"/>
                  <a:gd name="connsiteY1" fmla="*/ 492455 h 504156"/>
                  <a:gd name="connsiteX2" fmla="*/ 20759 w 443472"/>
                  <a:gd name="connsiteY2" fmla="*/ 41006 h 504156"/>
                  <a:gd name="connsiteX3" fmla="*/ 23093 w 443472"/>
                  <a:gd name="connsiteY3" fmla="*/ 20381 h 504156"/>
                  <a:gd name="connsiteX4" fmla="*/ 44100 w 443472"/>
                  <a:gd name="connsiteY4" fmla="*/ 22673 h 504156"/>
                  <a:gd name="connsiteX5" fmla="*/ 431555 w 443472"/>
                  <a:gd name="connsiteY5" fmla="*/ 474122 h 504156"/>
                  <a:gd name="connsiteX6" fmla="*/ 429221 w 443472"/>
                  <a:gd name="connsiteY6" fmla="*/ 494747 h 504156"/>
                  <a:gd name="connsiteX7" fmla="*/ 419884 w 443472"/>
                  <a:gd name="connsiteY7" fmla="*/ 497038 h 504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3472" h="504156">
                    <a:moveTo>
                      <a:pt x="419884" y="497038"/>
                    </a:moveTo>
                    <a:cubicBezTo>
                      <a:pt x="415217" y="497038"/>
                      <a:pt x="410549" y="494747"/>
                      <a:pt x="408214" y="492455"/>
                    </a:cubicBezTo>
                    <a:lnTo>
                      <a:pt x="20759" y="41006"/>
                    </a:lnTo>
                    <a:cubicBezTo>
                      <a:pt x="16091" y="34131"/>
                      <a:pt x="16091" y="24965"/>
                      <a:pt x="23093" y="20381"/>
                    </a:cubicBezTo>
                    <a:cubicBezTo>
                      <a:pt x="30095" y="15798"/>
                      <a:pt x="39431" y="15798"/>
                      <a:pt x="44100" y="22673"/>
                    </a:cubicBezTo>
                    <a:lnTo>
                      <a:pt x="431555" y="474122"/>
                    </a:lnTo>
                    <a:cubicBezTo>
                      <a:pt x="436223" y="480997"/>
                      <a:pt x="436223" y="490163"/>
                      <a:pt x="429221" y="494747"/>
                    </a:cubicBezTo>
                    <a:cubicBezTo>
                      <a:pt x="426888" y="494747"/>
                      <a:pt x="422219" y="497038"/>
                      <a:pt x="419884" y="497038"/>
                    </a:cubicBezTo>
                    <a:close/>
                  </a:path>
                </a:pathLst>
              </a:custGeom>
              <a:solidFill>
                <a:srgbClr val="3BF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1" name="任意多边形: 形状 380">
                <a:extLst>
                  <a:ext uri="{FF2B5EF4-FFF2-40B4-BE49-F238E27FC236}">
                    <a16:creationId xmlns:a16="http://schemas.microsoft.com/office/drawing/2014/main" id="{97490E8D-38C2-4ACF-BE7A-DB946E1EEDC6}"/>
                  </a:ext>
                </a:extLst>
              </p:cNvPr>
              <p:cNvSpPr/>
              <p:nvPr/>
            </p:nvSpPr>
            <p:spPr>
              <a:xfrm>
                <a:off x="1974486" y="9248106"/>
                <a:ext cx="443473" cy="504156"/>
              </a:xfrm>
              <a:custGeom>
                <a:avLst/>
                <a:gdLst>
                  <a:gd name="connsiteX0" fmla="*/ 32429 w 443472"/>
                  <a:gd name="connsiteY0" fmla="*/ 499330 h 504156"/>
                  <a:gd name="connsiteX1" fmla="*/ 23093 w 443472"/>
                  <a:gd name="connsiteY1" fmla="*/ 494746 h 504156"/>
                  <a:gd name="connsiteX2" fmla="*/ 20759 w 443472"/>
                  <a:gd name="connsiteY2" fmla="*/ 474122 h 504156"/>
                  <a:gd name="connsiteX3" fmla="*/ 408214 w 443472"/>
                  <a:gd name="connsiteY3" fmla="*/ 22673 h 504156"/>
                  <a:gd name="connsiteX4" fmla="*/ 429221 w 443472"/>
                  <a:gd name="connsiteY4" fmla="*/ 20381 h 504156"/>
                  <a:gd name="connsiteX5" fmla="*/ 431555 w 443472"/>
                  <a:gd name="connsiteY5" fmla="*/ 41006 h 504156"/>
                  <a:gd name="connsiteX6" fmla="*/ 44099 w 443472"/>
                  <a:gd name="connsiteY6" fmla="*/ 492455 h 504156"/>
                  <a:gd name="connsiteX7" fmla="*/ 32429 w 443472"/>
                  <a:gd name="connsiteY7" fmla="*/ 499330 h 504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3472" h="504156">
                    <a:moveTo>
                      <a:pt x="32429" y="499330"/>
                    </a:moveTo>
                    <a:cubicBezTo>
                      <a:pt x="27761" y="499330"/>
                      <a:pt x="25427" y="497038"/>
                      <a:pt x="23093" y="494746"/>
                    </a:cubicBezTo>
                    <a:cubicBezTo>
                      <a:pt x="16091" y="490163"/>
                      <a:pt x="16091" y="478705"/>
                      <a:pt x="20759" y="474122"/>
                    </a:cubicBezTo>
                    <a:lnTo>
                      <a:pt x="408214" y="22673"/>
                    </a:lnTo>
                    <a:cubicBezTo>
                      <a:pt x="412883" y="15798"/>
                      <a:pt x="424553" y="15798"/>
                      <a:pt x="429221" y="20381"/>
                    </a:cubicBezTo>
                    <a:cubicBezTo>
                      <a:pt x="436223" y="24965"/>
                      <a:pt x="436223" y="36423"/>
                      <a:pt x="431555" y="41006"/>
                    </a:cubicBezTo>
                    <a:lnTo>
                      <a:pt x="44099" y="492455"/>
                    </a:lnTo>
                    <a:cubicBezTo>
                      <a:pt x="41765" y="497038"/>
                      <a:pt x="37097" y="499330"/>
                      <a:pt x="32429" y="499330"/>
                    </a:cubicBezTo>
                    <a:close/>
                  </a:path>
                </a:pathLst>
              </a:custGeom>
              <a:solidFill>
                <a:srgbClr val="3BFA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2" name="任意多边形: 形状 381">
                <a:extLst>
                  <a:ext uri="{FF2B5EF4-FFF2-40B4-BE49-F238E27FC236}">
                    <a16:creationId xmlns:a16="http://schemas.microsoft.com/office/drawing/2014/main" id="{F9C2D4A8-3B88-49E7-8CED-E0EBF7C441EE}"/>
                  </a:ext>
                </a:extLst>
              </p:cNvPr>
              <p:cNvSpPr/>
              <p:nvPr/>
            </p:nvSpPr>
            <p:spPr>
              <a:xfrm>
                <a:off x="1112622" y="11667301"/>
                <a:ext cx="186725" cy="137497"/>
              </a:xfrm>
              <a:custGeom>
                <a:avLst/>
                <a:gdLst>
                  <a:gd name="connsiteX0" fmla="*/ 161396 w 186725"/>
                  <a:gd name="connsiteY0" fmla="*/ 128842 h 137497"/>
                  <a:gd name="connsiteX1" fmla="*/ 77369 w 186725"/>
                  <a:gd name="connsiteY1" fmla="*/ 128842 h 137497"/>
                  <a:gd name="connsiteX2" fmla="*/ 35356 w 186725"/>
                  <a:gd name="connsiteY2" fmla="*/ 64677 h 137497"/>
                  <a:gd name="connsiteX3" fmla="*/ 63365 w 186725"/>
                  <a:gd name="connsiteY3" fmla="*/ 30302 h 137497"/>
                  <a:gd name="connsiteX4" fmla="*/ 98376 w 186725"/>
                  <a:gd name="connsiteY4" fmla="*/ 30302 h 137497"/>
                  <a:gd name="connsiteX5" fmla="*/ 161396 w 186725"/>
                  <a:gd name="connsiteY5" fmla="*/ 128842 h 137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6725" h="137497">
                    <a:moveTo>
                      <a:pt x="161396" y="128842"/>
                    </a:moveTo>
                    <a:lnTo>
                      <a:pt x="77369" y="128842"/>
                    </a:lnTo>
                    <a:lnTo>
                      <a:pt x="35356" y="64677"/>
                    </a:lnTo>
                    <a:cubicBezTo>
                      <a:pt x="23686" y="46344"/>
                      <a:pt x="35356" y="30302"/>
                      <a:pt x="63365" y="30302"/>
                    </a:cubicBezTo>
                    <a:lnTo>
                      <a:pt x="98376" y="30302"/>
                    </a:lnTo>
                    <a:lnTo>
                      <a:pt x="161396" y="128842"/>
                    </a:lnTo>
                    <a:close/>
                  </a:path>
                </a:pathLst>
              </a:custGeom>
              <a:solidFill>
                <a:srgbClr val="003591"/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3" name="任意多边形: 形状 382">
                <a:extLst>
                  <a:ext uri="{FF2B5EF4-FFF2-40B4-BE49-F238E27FC236}">
                    <a16:creationId xmlns:a16="http://schemas.microsoft.com/office/drawing/2014/main" id="{37AE9B91-E7A7-4F22-8230-04EC79CE3FF1}"/>
                  </a:ext>
                </a:extLst>
              </p:cNvPr>
              <p:cNvSpPr/>
              <p:nvPr/>
            </p:nvSpPr>
            <p:spPr>
              <a:xfrm>
                <a:off x="1167262" y="11579781"/>
                <a:ext cx="280088" cy="252078"/>
              </a:xfrm>
              <a:custGeom>
                <a:avLst/>
                <a:gdLst>
                  <a:gd name="connsiteX0" fmla="*/ 204787 w 280088"/>
                  <a:gd name="connsiteY0" fmla="*/ 101782 h 252078"/>
                  <a:gd name="connsiteX1" fmla="*/ 99754 w 280088"/>
                  <a:gd name="connsiteY1" fmla="*/ 101782 h 252078"/>
                  <a:gd name="connsiteX2" fmla="*/ 102087 w 280088"/>
                  <a:gd name="connsiteY2" fmla="*/ 90324 h 252078"/>
                  <a:gd name="connsiteX3" fmla="*/ 102087 w 280088"/>
                  <a:gd name="connsiteY3" fmla="*/ 83448 h 252078"/>
                  <a:gd name="connsiteX4" fmla="*/ 90417 w 280088"/>
                  <a:gd name="connsiteY4" fmla="*/ 53658 h 252078"/>
                  <a:gd name="connsiteX5" fmla="*/ 53072 w 280088"/>
                  <a:gd name="connsiteY5" fmla="*/ 30742 h 252078"/>
                  <a:gd name="connsiteX6" fmla="*/ 32065 w 280088"/>
                  <a:gd name="connsiteY6" fmla="*/ 46783 h 252078"/>
                  <a:gd name="connsiteX7" fmla="*/ 41402 w 280088"/>
                  <a:gd name="connsiteY7" fmla="*/ 71990 h 252078"/>
                  <a:gd name="connsiteX8" fmla="*/ 32065 w 280088"/>
                  <a:gd name="connsiteY8" fmla="*/ 108656 h 252078"/>
                  <a:gd name="connsiteX9" fmla="*/ 36734 w 280088"/>
                  <a:gd name="connsiteY9" fmla="*/ 122406 h 252078"/>
                  <a:gd name="connsiteX10" fmla="*/ 85749 w 280088"/>
                  <a:gd name="connsiteY10" fmla="*/ 198029 h 252078"/>
                  <a:gd name="connsiteX11" fmla="*/ 141767 w 280088"/>
                  <a:gd name="connsiteY11" fmla="*/ 225529 h 252078"/>
                  <a:gd name="connsiteX12" fmla="*/ 239798 w 280088"/>
                  <a:gd name="connsiteY12" fmla="*/ 225529 h 252078"/>
                  <a:gd name="connsiteX13" fmla="*/ 260804 w 280088"/>
                  <a:gd name="connsiteY13" fmla="*/ 200321 h 252078"/>
                  <a:gd name="connsiteX14" fmla="*/ 223459 w 280088"/>
                  <a:gd name="connsiteY14" fmla="*/ 143031 h 252078"/>
                  <a:gd name="connsiteX15" fmla="*/ 230461 w 280088"/>
                  <a:gd name="connsiteY15" fmla="*/ 143031 h 252078"/>
                  <a:gd name="connsiteX16" fmla="*/ 246800 w 280088"/>
                  <a:gd name="connsiteY16" fmla="*/ 122406 h 252078"/>
                  <a:gd name="connsiteX17" fmla="*/ 246800 w 280088"/>
                  <a:gd name="connsiteY17" fmla="*/ 122406 h 252078"/>
                  <a:gd name="connsiteX18" fmla="*/ 204787 w 280088"/>
                  <a:gd name="connsiteY18" fmla="*/ 101782 h 252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80088" h="252078">
                    <a:moveTo>
                      <a:pt x="204787" y="101782"/>
                    </a:moveTo>
                    <a:lnTo>
                      <a:pt x="99754" y="101782"/>
                    </a:lnTo>
                    <a:lnTo>
                      <a:pt x="102087" y="90324"/>
                    </a:lnTo>
                    <a:cubicBezTo>
                      <a:pt x="102087" y="88032"/>
                      <a:pt x="102087" y="85740"/>
                      <a:pt x="102087" y="83448"/>
                    </a:cubicBezTo>
                    <a:lnTo>
                      <a:pt x="90417" y="53658"/>
                    </a:lnTo>
                    <a:cubicBezTo>
                      <a:pt x="85749" y="42200"/>
                      <a:pt x="69410" y="33033"/>
                      <a:pt x="53072" y="30742"/>
                    </a:cubicBezTo>
                    <a:cubicBezTo>
                      <a:pt x="36734" y="28450"/>
                      <a:pt x="27397" y="35325"/>
                      <a:pt x="32065" y="46783"/>
                    </a:cubicBezTo>
                    <a:lnTo>
                      <a:pt x="41402" y="71990"/>
                    </a:lnTo>
                    <a:lnTo>
                      <a:pt x="32065" y="108656"/>
                    </a:lnTo>
                    <a:cubicBezTo>
                      <a:pt x="32065" y="113240"/>
                      <a:pt x="32065" y="117823"/>
                      <a:pt x="36734" y="122406"/>
                    </a:cubicBezTo>
                    <a:lnTo>
                      <a:pt x="85749" y="198029"/>
                    </a:lnTo>
                    <a:cubicBezTo>
                      <a:pt x="95085" y="214071"/>
                      <a:pt x="120760" y="225529"/>
                      <a:pt x="141767" y="225529"/>
                    </a:cubicBezTo>
                    <a:lnTo>
                      <a:pt x="239798" y="225529"/>
                    </a:lnTo>
                    <a:cubicBezTo>
                      <a:pt x="260804" y="225529"/>
                      <a:pt x="270140" y="214071"/>
                      <a:pt x="260804" y="200321"/>
                    </a:cubicBezTo>
                    <a:lnTo>
                      <a:pt x="223459" y="143031"/>
                    </a:lnTo>
                    <a:lnTo>
                      <a:pt x="230461" y="143031"/>
                    </a:lnTo>
                    <a:cubicBezTo>
                      <a:pt x="246800" y="143031"/>
                      <a:pt x="253802" y="133864"/>
                      <a:pt x="246800" y="122406"/>
                    </a:cubicBezTo>
                    <a:lnTo>
                      <a:pt x="246800" y="122406"/>
                    </a:lnTo>
                    <a:cubicBezTo>
                      <a:pt x="239798" y="110948"/>
                      <a:pt x="221125" y="101782"/>
                      <a:pt x="204787" y="101782"/>
                    </a:cubicBezTo>
                    <a:close/>
                  </a:path>
                </a:pathLst>
              </a:custGeom>
              <a:solidFill>
                <a:srgbClr val="3BFAFF"/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4" name="任意多边形: 形状 383">
                <a:extLst>
                  <a:ext uri="{FF2B5EF4-FFF2-40B4-BE49-F238E27FC236}">
                    <a16:creationId xmlns:a16="http://schemas.microsoft.com/office/drawing/2014/main" id="{FC3A636D-12E5-4EFF-BACB-E693B90721E1}"/>
                  </a:ext>
                </a:extLst>
              </p:cNvPr>
              <p:cNvSpPr/>
              <p:nvPr/>
            </p:nvSpPr>
            <p:spPr>
              <a:xfrm>
                <a:off x="-42761" y="11635218"/>
                <a:ext cx="280088" cy="183329"/>
              </a:xfrm>
              <a:custGeom>
                <a:avLst/>
                <a:gdLst>
                  <a:gd name="connsiteX0" fmla="*/ 247776 w 280088"/>
                  <a:gd name="connsiteY0" fmla="*/ 83010 h 183329"/>
                  <a:gd name="connsiteX1" fmla="*/ 159081 w 280088"/>
                  <a:gd name="connsiteY1" fmla="*/ 30302 h 183329"/>
                  <a:gd name="connsiteX2" fmla="*/ 124070 w 280088"/>
                  <a:gd name="connsiteY2" fmla="*/ 50927 h 183329"/>
                  <a:gd name="connsiteX3" fmla="*/ 68052 w 280088"/>
                  <a:gd name="connsiteY3" fmla="*/ 30302 h 183329"/>
                  <a:gd name="connsiteX4" fmla="*/ 37710 w 280088"/>
                  <a:gd name="connsiteY4" fmla="*/ 83010 h 183329"/>
                  <a:gd name="connsiteX5" fmla="*/ 84391 w 280088"/>
                  <a:gd name="connsiteY5" fmla="*/ 124259 h 183329"/>
                  <a:gd name="connsiteX6" fmla="*/ 84391 w 280088"/>
                  <a:gd name="connsiteY6" fmla="*/ 124259 h 183329"/>
                  <a:gd name="connsiteX7" fmla="*/ 86724 w 280088"/>
                  <a:gd name="connsiteY7" fmla="*/ 124259 h 183329"/>
                  <a:gd name="connsiteX8" fmla="*/ 91393 w 280088"/>
                  <a:gd name="connsiteY8" fmla="*/ 126551 h 183329"/>
                  <a:gd name="connsiteX9" fmla="*/ 191758 w 280088"/>
                  <a:gd name="connsiteY9" fmla="*/ 170091 h 183329"/>
                  <a:gd name="connsiteX10" fmla="*/ 243107 w 280088"/>
                  <a:gd name="connsiteY10" fmla="*/ 126551 h 183329"/>
                  <a:gd name="connsiteX11" fmla="*/ 245442 w 280088"/>
                  <a:gd name="connsiteY11" fmla="*/ 124259 h 183329"/>
                  <a:gd name="connsiteX12" fmla="*/ 245442 w 280088"/>
                  <a:gd name="connsiteY12" fmla="*/ 124259 h 183329"/>
                  <a:gd name="connsiteX13" fmla="*/ 245442 w 280088"/>
                  <a:gd name="connsiteY13" fmla="*/ 124259 h 183329"/>
                  <a:gd name="connsiteX14" fmla="*/ 247776 w 280088"/>
                  <a:gd name="connsiteY14" fmla="*/ 83010 h 183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0088" h="183329">
                    <a:moveTo>
                      <a:pt x="247776" y="83010"/>
                    </a:moveTo>
                    <a:cubicBezTo>
                      <a:pt x="231437" y="53219"/>
                      <a:pt x="191758" y="30302"/>
                      <a:pt x="159081" y="30302"/>
                    </a:cubicBezTo>
                    <a:cubicBezTo>
                      <a:pt x="140408" y="30302"/>
                      <a:pt x="128738" y="37178"/>
                      <a:pt x="124070" y="50927"/>
                    </a:cubicBezTo>
                    <a:cubicBezTo>
                      <a:pt x="107732" y="39469"/>
                      <a:pt x="86724" y="30302"/>
                      <a:pt x="68052" y="30302"/>
                    </a:cubicBezTo>
                    <a:cubicBezTo>
                      <a:pt x="35375" y="30302"/>
                      <a:pt x="21371" y="53219"/>
                      <a:pt x="37710" y="83010"/>
                    </a:cubicBezTo>
                    <a:cubicBezTo>
                      <a:pt x="47046" y="99051"/>
                      <a:pt x="63384" y="115093"/>
                      <a:pt x="84391" y="124259"/>
                    </a:cubicBezTo>
                    <a:lnTo>
                      <a:pt x="84391" y="124259"/>
                    </a:lnTo>
                    <a:lnTo>
                      <a:pt x="86724" y="124259"/>
                    </a:lnTo>
                    <a:cubicBezTo>
                      <a:pt x="89059" y="124259"/>
                      <a:pt x="91393" y="126551"/>
                      <a:pt x="91393" y="126551"/>
                    </a:cubicBezTo>
                    <a:lnTo>
                      <a:pt x="191758" y="170091"/>
                    </a:lnTo>
                    <a:lnTo>
                      <a:pt x="243107" y="126551"/>
                    </a:lnTo>
                    <a:cubicBezTo>
                      <a:pt x="243107" y="126551"/>
                      <a:pt x="245442" y="124259"/>
                      <a:pt x="245442" y="124259"/>
                    </a:cubicBezTo>
                    <a:lnTo>
                      <a:pt x="245442" y="124259"/>
                    </a:lnTo>
                    <a:lnTo>
                      <a:pt x="245442" y="124259"/>
                    </a:lnTo>
                    <a:cubicBezTo>
                      <a:pt x="257112" y="115093"/>
                      <a:pt x="257112" y="99051"/>
                      <a:pt x="247776" y="83010"/>
                    </a:cubicBezTo>
                    <a:close/>
                  </a:path>
                </a:pathLst>
              </a:custGeom>
              <a:solidFill>
                <a:srgbClr val="1A2258"/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5" name="任意多边形: 形状 384">
                <a:extLst>
                  <a:ext uri="{FF2B5EF4-FFF2-40B4-BE49-F238E27FC236}">
                    <a16:creationId xmlns:a16="http://schemas.microsoft.com/office/drawing/2014/main" id="{A6EB3814-9DEE-4844-A5ED-7E02CEB626FA}"/>
                  </a:ext>
                </a:extLst>
              </p:cNvPr>
              <p:cNvSpPr/>
              <p:nvPr/>
            </p:nvSpPr>
            <p:spPr>
              <a:xfrm>
                <a:off x="220988" y="11635218"/>
                <a:ext cx="280088" cy="183329"/>
              </a:xfrm>
              <a:custGeom>
                <a:avLst/>
                <a:gdLst>
                  <a:gd name="connsiteX0" fmla="*/ 247776 w 280088"/>
                  <a:gd name="connsiteY0" fmla="*/ 83010 h 183329"/>
                  <a:gd name="connsiteX1" fmla="*/ 159081 w 280088"/>
                  <a:gd name="connsiteY1" fmla="*/ 30302 h 183329"/>
                  <a:gd name="connsiteX2" fmla="*/ 124070 w 280088"/>
                  <a:gd name="connsiteY2" fmla="*/ 50927 h 183329"/>
                  <a:gd name="connsiteX3" fmla="*/ 68052 w 280088"/>
                  <a:gd name="connsiteY3" fmla="*/ 30302 h 183329"/>
                  <a:gd name="connsiteX4" fmla="*/ 37710 w 280088"/>
                  <a:gd name="connsiteY4" fmla="*/ 83010 h 183329"/>
                  <a:gd name="connsiteX5" fmla="*/ 84391 w 280088"/>
                  <a:gd name="connsiteY5" fmla="*/ 124259 h 183329"/>
                  <a:gd name="connsiteX6" fmla="*/ 84391 w 280088"/>
                  <a:gd name="connsiteY6" fmla="*/ 124259 h 183329"/>
                  <a:gd name="connsiteX7" fmla="*/ 86725 w 280088"/>
                  <a:gd name="connsiteY7" fmla="*/ 124259 h 183329"/>
                  <a:gd name="connsiteX8" fmla="*/ 91393 w 280088"/>
                  <a:gd name="connsiteY8" fmla="*/ 126551 h 183329"/>
                  <a:gd name="connsiteX9" fmla="*/ 191758 w 280088"/>
                  <a:gd name="connsiteY9" fmla="*/ 170091 h 183329"/>
                  <a:gd name="connsiteX10" fmla="*/ 243107 w 280088"/>
                  <a:gd name="connsiteY10" fmla="*/ 126551 h 183329"/>
                  <a:gd name="connsiteX11" fmla="*/ 245442 w 280088"/>
                  <a:gd name="connsiteY11" fmla="*/ 124259 h 183329"/>
                  <a:gd name="connsiteX12" fmla="*/ 245442 w 280088"/>
                  <a:gd name="connsiteY12" fmla="*/ 124259 h 183329"/>
                  <a:gd name="connsiteX13" fmla="*/ 245442 w 280088"/>
                  <a:gd name="connsiteY13" fmla="*/ 124259 h 183329"/>
                  <a:gd name="connsiteX14" fmla="*/ 247776 w 280088"/>
                  <a:gd name="connsiteY14" fmla="*/ 83010 h 183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0088" h="183329">
                    <a:moveTo>
                      <a:pt x="247776" y="83010"/>
                    </a:moveTo>
                    <a:cubicBezTo>
                      <a:pt x="231437" y="53219"/>
                      <a:pt x="191758" y="30302"/>
                      <a:pt x="159081" y="30302"/>
                    </a:cubicBezTo>
                    <a:cubicBezTo>
                      <a:pt x="140408" y="30302"/>
                      <a:pt x="128738" y="37178"/>
                      <a:pt x="124070" y="50927"/>
                    </a:cubicBezTo>
                    <a:cubicBezTo>
                      <a:pt x="107732" y="39469"/>
                      <a:pt x="86725" y="30302"/>
                      <a:pt x="68052" y="30302"/>
                    </a:cubicBezTo>
                    <a:cubicBezTo>
                      <a:pt x="35375" y="30302"/>
                      <a:pt x="21371" y="53219"/>
                      <a:pt x="37710" y="83010"/>
                    </a:cubicBezTo>
                    <a:cubicBezTo>
                      <a:pt x="47046" y="99051"/>
                      <a:pt x="63385" y="115093"/>
                      <a:pt x="84391" y="124259"/>
                    </a:cubicBezTo>
                    <a:lnTo>
                      <a:pt x="84391" y="124259"/>
                    </a:lnTo>
                    <a:lnTo>
                      <a:pt x="86725" y="124259"/>
                    </a:lnTo>
                    <a:cubicBezTo>
                      <a:pt x="89059" y="124259"/>
                      <a:pt x="91393" y="126551"/>
                      <a:pt x="91393" y="126551"/>
                    </a:cubicBezTo>
                    <a:lnTo>
                      <a:pt x="191758" y="170091"/>
                    </a:lnTo>
                    <a:lnTo>
                      <a:pt x="243107" y="126551"/>
                    </a:lnTo>
                    <a:cubicBezTo>
                      <a:pt x="243107" y="126551"/>
                      <a:pt x="245442" y="124259"/>
                      <a:pt x="245442" y="124259"/>
                    </a:cubicBezTo>
                    <a:lnTo>
                      <a:pt x="245442" y="124259"/>
                    </a:lnTo>
                    <a:lnTo>
                      <a:pt x="245442" y="124259"/>
                    </a:lnTo>
                    <a:cubicBezTo>
                      <a:pt x="257112" y="115093"/>
                      <a:pt x="257112" y="99051"/>
                      <a:pt x="247776" y="83010"/>
                    </a:cubicBezTo>
                    <a:close/>
                  </a:path>
                </a:pathLst>
              </a:custGeom>
              <a:solidFill>
                <a:srgbClr val="1A2258"/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6" name="任意多边形: 形状 385">
                <a:extLst>
                  <a:ext uri="{FF2B5EF4-FFF2-40B4-BE49-F238E27FC236}">
                    <a16:creationId xmlns:a16="http://schemas.microsoft.com/office/drawing/2014/main" id="{4BCEB632-5852-4A9B-958A-FDC07B483CB6}"/>
                  </a:ext>
                </a:extLst>
              </p:cNvPr>
              <p:cNvSpPr/>
              <p:nvPr/>
            </p:nvSpPr>
            <p:spPr>
              <a:xfrm>
                <a:off x="484738" y="11635218"/>
                <a:ext cx="280088" cy="183329"/>
              </a:xfrm>
              <a:custGeom>
                <a:avLst/>
                <a:gdLst>
                  <a:gd name="connsiteX0" fmla="*/ 247775 w 280088"/>
                  <a:gd name="connsiteY0" fmla="*/ 83010 h 183329"/>
                  <a:gd name="connsiteX1" fmla="*/ 159081 w 280088"/>
                  <a:gd name="connsiteY1" fmla="*/ 30302 h 183329"/>
                  <a:gd name="connsiteX2" fmla="*/ 124070 w 280088"/>
                  <a:gd name="connsiteY2" fmla="*/ 50927 h 183329"/>
                  <a:gd name="connsiteX3" fmla="*/ 68052 w 280088"/>
                  <a:gd name="connsiteY3" fmla="*/ 30302 h 183329"/>
                  <a:gd name="connsiteX4" fmla="*/ 37709 w 280088"/>
                  <a:gd name="connsiteY4" fmla="*/ 83010 h 183329"/>
                  <a:gd name="connsiteX5" fmla="*/ 84391 w 280088"/>
                  <a:gd name="connsiteY5" fmla="*/ 124259 h 183329"/>
                  <a:gd name="connsiteX6" fmla="*/ 84391 w 280088"/>
                  <a:gd name="connsiteY6" fmla="*/ 124259 h 183329"/>
                  <a:gd name="connsiteX7" fmla="*/ 86725 w 280088"/>
                  <a:gd name="connsiteY7" fmla="*/ 124259 h 183329"/>
                  <a:gd name="connsiteX8" fmla="*/ 91393 w 280088"/>
                  <a:gd name="connsiteY8" fmla="*/ 126551 h 183329"/>
                  <a:gd name="connsiteX9" fmla="*/ 191758 w 280088"/>
                  <a:gd name="connsiteY9" fmla="*/ 170091 h 183329"/>
                  <a:gd name="connsiteX10" fmla="*/ 243108 w 280088"/>
                  <a:gd name="connsiteY10" fmla="*/ 126551 h 183329"/>
                  <a:gd name="connsiteX11" fmla="*/ 245442 w 280088"/>
                  <a:gd name="connsiteY11" fmla="*/ 124259 h 183329"/>
                  <a:gd name="connsiteX12" fmla="*/ 245442 w 280088"/>
                  <a:gd name="connsiteY12" fmla="*/ 124259 h 183329"/>
                  <a:gd name="connsiteX13" fmla="*/ 245442 w 280088"/>
                  <a:gd name="connsiteY13" fmla="*/ 124259 h 183329"/>
                  <a:gd name="connsiteX14" fmla="*/ 247775 w 280088"/>
                  <a:gd name="connsiteY14" fmla="*/ 83010 h 183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0088" h="183329">
                    <a:moveTo>
                      <a:pt x="247775" y="83010"/>
                    </a:moveTo>
                    <a:cubicBezTo>
                      <a:pt x="231437" y="53219"/>
                      <a:pt x="191758" y="30302"/>
                      <a:pt x="159081" y="30302"/>
                    </a:cubicBezTo>
                    <a:cubicBezTo>
                      <a:pt x="140409" y="30302"/>
                      <a:pt x="128738" y="37178"/>
                      <a:pt x="124070" y="50927"/>
                    </a:cubicBezTo>
                    <a:cubicBezTo>
                      <a:pt x="107731" y="39469"/>
                      <a:pt x="86725" y="30302"/>
                      <a:pt x="68052" y="30302"/>
                    </a:cubicBezTo>
                    <a:cubicBezTo>
                      <a:pt x="35376" y="30302"/>
                      <a:pt x="21371" y="53219"/>
                      <a:pt x="37709" y="83010"/>
                    </a:cubicBezTo>
                    <a:cubicBezTo>
                      <a:pt x="47046" y="99051"/>
                      <a:pt x="63384" y="115093"/>
                      <a:pt x="84391" y="124259"/>
                    </a:cubicBezTo>
                    <a:lnTo>
                      <a:pt x="84391" y="124259"/>
                    </a:lnTo>
                    <a:lnTo>
                      <a:pt x="86725" y="124259"/>
                    </a:lnTo>
                    <a:cubicBezTo>
                      <a:pt x="89059" y="124259"/>
                      <a:pt x="91393" y="126551"/>
                      <a:pt x="91393" y="126551"/>
                    </a:cubicBezTo>
                    <a:lnTo>
                      <a:pt x="191758" y="170091"/>
                    </a:lnTo>
                    <a:lnTo>
                      <a:pt x="243108" y="126551"/>
                    </a:lnTo>
                    <a:cubicBezTo>
                      <a:pt x="243108" y="126551"/>
                      <a:pt x="245442" y="124259"/>
                      <a:pt x="245442" y="124259"/>
                    </a:cubicBezTo>
                    <a:lnTo>
                      <a:pt x="245442" y="124259"/>
                    </a:lnTo>
                    <a:lnTo>
                      <a:pt x="245442" y="124259"/>
                    </a:lnTo>
                    <a:cubicBezTo>
                      <a:pt x="257112" y="115093"/>
                      <a:pt x="257112" y="99051"/>
                      <a:pt x="247775" y="83010"/>
                    </a:cubicBezTo>
                    <a:close/>
                  </a:path>
                </a:pathLst>
              </a:custGeom>
              <a:solidFill>
                <a:srgbClr val="1A2258"/>
              </a:solidFill>
              <a:ln w="1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gradFill flip="none" rotWithShape="1">
          <a:gsLst>
            <a:gs pos="0">
              <a:schemeClr val="accent1">
                <a:lumMod val="77000"/>
                <a:lumOff val="23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B74A1612-F3A6-4652-9876-0785CA4FBC3C}"/>
              </a:ext>
            </a:extLst>
          </p:cNvPr>
          <p:cNvSpPr/>
          <p:nvPr userDrawn="1"/>
        </p:nvSpPr>
        <p:spPr>
          <a:xfrm>
            <a:off x="673" y="-22511"/>
            <a:ext cx="12205841" cy="6840353"/>
          </a:xfrm>
          <a:custGeom>
            <a:avLst/>
            <a:gdLst>
              <a:gd name="connsiteX0" fmla="*/ 12191327 w 12191327"/>
              <a:gd name="connsiteY0" fmla="*/ 0 h 5730335"/>
              <a:gd name="connsiteX1" fmla="*/ 12191327 w 12191327"/>
              <a:gd name="connsiteY1" fmla="*/ 3870032 h 5730335"/>
              <a:gd name="connsiteX2" fmla="*/ 12107621 w 12191327"/>
              <a:gd name="connsiteY2" fmla="*/ 3836997 h 5730335"/>
              <a:gd name="connsiteX3" fmla="*/ 11381566 w 12191327"/>
              <a:gd name="connsiteY3" fmla="*/ 3734849 h 5730335"/>
              <a:gd name="connsiteX4" fmla="*/ 7711750 w 12191327"/>
              <a:gd name="connsiteY4" fmla="*/ 5730335 h 5730335"/>
              <a:gd name="connsiteX5" fmla="*/ 4684790 w 12191327"/>
              <a:gd name="connsiteY5" fmla="*/ 3654581 h 5730335"/>
              <a:gd name="connsiteX6" fmla="*/ 2060188 w 12191327"/>
              <a:gd name="connsiteY6" fmla="*/ 3734849 h 5730335"/>
              <a:gd name="connsiteX7" fmla="*/ 42887 w 12191327"/>
              <a:gd name="connsiteY7" fmla="*/ 2962509 h 5730335"/>
              <a:gd name="connsiteX8" fmla="*/ 1424 w 12191327"/>
              <a:gd name="connsiteY8" fmla="*/ 2920999 h 5730335"/>
              <a:gd name="connsiteX9" fmla="*/ 1424 w 12191327"/>
              <a:gd name="connsiteY9" fmla="*/ 9666 h 5730335"/>
              <a:gd name="connsiteX0" fmla="*/ 12191327 w 12191327"/>
              <a:gd name="connsiteY0" fmla="*/ 1093427 h 6823762"/>
              <a:gd name="connsiteX1" fmla="*/ 12191327 w 12191327"/>
              <a:gd name="connsiteY1" fmla="*/ 4963459 h 6823762"/>
              <a:gd name="connsiteX2" fmla="*/ 12107621 w 12191327"/>
              <a:gd name="connsiteY2" fmla="*/ 4930424 h 6823762"/>
              <a:gd name="connsiteX3" fmla="*/ 11381566 w 12191327"/>
              <a:gd name="connsiteY3" fmla="*/ 4828276 h 6823762"/>
              <a:gd name="connsiteX4" fmla="*/ 7711750 w 12191327"/>
              <a:gd name="connsiteY4" fmla="*/ 6823762 h 6823762"/>
              <a:gd name="connsiteX5" fmla="*/ 4684790 w 12191327"/>
              <a:gd name="connsiteY5" fmla="*/ 4748008 h 6823762"/>
              <a:gd name="connsiteX6" fmla="*/ 2060188 w 12191327"/>
              <a:gd name="connsiteY6" fmla="*/ 4828276 h 6823762"/>
              <a:gd name="connsiteX7" fmla="*/ 42887 w 12191327"/>
              <a:gd name="connsiteY7" fmla="*/ 4055936 h 6823762"/>
              <a:gd name="connsiteX8" fmla="*/ 1424 w 12191327"/>
              <a:gd name="connsiteY8" fmla="*/ 4014426 h 6823762"/>
              <a:gd name="connsiteX9" fmla="*/ 1424 w 12191327"/>
              <a:gd name="connsiteY9" fmla="*/ 7 h 6823762"/>
              <a:gd name="connsiteX10" fmla="*/ 12191327 w 12191327"/>
              <a:gd name="connsiteY10" fmla="*/ 1093427 h 6823762"/>
              <a:gd name="connsiteX0" fmla="*/ 12205841 w 12205841"/>
              <a:gd name="connsiteY0" fmla="*/ 0 h 6847935"/>
              <a:gd name="connsiteX1" fmla="*/ 12191327 w 12205841"/>
              <a:gd name="connsiteY1" fmla="*/ 4987632 h 6847935"/>
              <a:gd name="connsiteX2" fmla="*/ 12107621 w 12205841"/>
              <a:gd name="connsiteY2" fmla="*/ 4954597 h 6847935"/>
              <a:gd name="connsiteX3" fmla="*/ 11381566 w 12205841"/>
              <a:gd name="connsiteY3" fmla="*/ 4852449 h 6847935"/>
              <a:gd name="connsiteX4" fmla="*/ 7711750 w 12205841"/>
              <a:gd name="connsiteY4" fmla="*/ 6847935 h 6847935"/>
              <a:gd name="connsiteX5" fmla="*/ 4684790 w 12205841"/>
              <a:gd name="connsiteY5" fmla="*/ 4772181 h 6847935"/>
              <a:gd name="connsiteX6" fmla="*/ 2060188 w 12205841"/>
              <a:gd name="connsiteY6" fmla="*/ 4852449 h 6847935"/>
              <a:gd name="connsiteX7" fmla="*/ 42887 w 12205841"/>
              <a:gd name="connsiteY7" fmla="*/ 4080109 h 6847935"/>
              <a:gd name="connsiteX8" fmla="*/ 1424 w 12205841"/>
              <a:gd name="connsiteY8" fmla="*/ 4038599 h 6847935"/>
              <a:gd name="connsiteX9" fmla="*/ 1424 w 12205841"/>
              <a:gd name="connsiteY9" fmla="*/ 24180 h 6847935"/>
              <a:gd name="connsiteX10" fmla="*/ 12205841 w 12205841"/>
              <a:gd name="connsiteY10" fmla="*/ 0 h 6847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05841" h="6847935">
                <a:moveTo>
                  <a:pt x="12205841" y="0"/>
                </a:moveTo>
                <a:lnTo>
                  <a:pt x="12191327" y="4987632"/>
                </a:lnTo>
                <a:lnTo>
                  <a:pt x="12107621" y="4954597"/>
                </a:lnTo>
                <a:cubicBezTo>
                  <a:pt x="11900120" y="4886359"/>
                  <a:pt x="11659700" y="4847801"/>
                  <a:pt x="11381566" y="4852449"/>
                </a:cubicBezTo>
                <a:cubicBezTo>
                  <a:pt x="9390570" y="4886049"/>
                  <a:pt x="9034456" y="6847935"/>
                  <a:pt x="7711750" y="6847935"/>
                </a:cubicBezTo>
                <a:cubicBezTo>
                  <a:pt x="6363610" y="6847935"/>
                  <a:pt x="6079182" y="5012984"/>
                  <a:pt x="4684790" y="4772181"/>
                </a:cubicBezTo>
                <a:cubicBezTo>
                  <a:pt x="3961000" y="4647114"/>
                  <a:pt x="3412956" y="4886049"/>
                  <a:pt x="2060188" y="4852449"/>
                </a:cubicBezTo>
                <a:cubicBezTo>
                  <a:pt x="1083189" y="4828182"/>
                  <a:pt x="440913" y="4451112"/>
                  <a:pt x="42887" y="4080109"/>
                </a:cubicBezTo>
                <a:lnTo>
                  <a:pt x="1424" y="4038599"/>
                </a:lnTo>
                <a:cubicBezTo>
                  <a:pt x="-3508" y="3072210"/>
                  <a:pt x="6356" y="990569"/>
                  <a:pt x="1424" y="24180"/>
                </a:cubicBezTo>
                <a:lnTo>
                  <a:pt x="12205841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68888D57-1274-467E-BDCA-E29A4FF94D11}"/>
              </a:ext>
            </a:extLst>
          </p:cNvPr>
          <p:cNvSpPr/>
          <p:nvPr userDrawn="1"/>
        </p:nvSpPr>
        <p:spPr>
          <a:xfrm>
            <a:off x="-5080" y="3201474"/>
            <a:ext cx="7123788" cy="3574199"/>
          </a:xfrm>
          <a:custGeom>
            <a:avLst/>
            <a:gdLst>
              <a:gd name="connsiteX0" fmla="*/ 11652 w 6995510"/>
              <a:gd name="connsiteY0" fmla="*/ 0 h 4209226"/>
              <a:gd name="connsiteX1" fmla="*/ 680028 w 6995510"/>
              <a:gd name="connsiteY1" fmla="*/ 1289493 h 4209226"/>
              <a:gd name="connsiteX2" fmla="*/ 2380525 w 6995510"/>
              <a:gd name="connsiteY2" fmla="*/ 1993258 h 4209226"/>
              <a:gd name="connsiteX3" fmla="*/ 6008857 w 6995510"/>
              <a:gd name="connsiteY3" fmla="*/ 2316188 h 4209226"/>
              <a:gd name="connsiteX4" fmla="*/ 6995510 w 6995510"/>
              <a:gd name="connsiteY4" fmla="*/ 4209226 h 4209226"/>
              <a:gd name="connsiteX5" fmla="*/ 4628909 w 6995510"/>
              <a:gd name="connsiteY5" fmla="*/ 1937580 h 4209226"/>
              <a:gd name="connsiteX6" fmla="*/ 2057704 w 6995510"/>
              <a:gd name="connsiteY6" fmla="*/ 2013302 h 4209226"/>
              <a:gd name="connsiteX7" fmla="*/ 149578 w 6995510"/>
              <a:gd name="connsiteY7" fmla="*/ 1173527 h 4209226"/>
              <a:gd name="connsiteX8" fmla="*/ 0 w 6995510"/>
              <a:gd name="connsiteY8" fmla="*/ 1002967 h 4209226"/>
              <a:gd name="connsiteX9" fmla="*/ 0 w 6995510"/>
              <a:gd name="connsiteY9" fmla="*/ 637792 h 4209226"/>
              <a:gd name="connsiteX0" fmla="*/ 11652 w 6995510"/>
              <a:gd name="connsiteY0" fmla="*/ 0 h 4209226"/>
              <a:gd name="connsiteX1" fmla="*/ 680028 w 6995510"/>
              <a:gd name="connsiteY1" fmla="*/ 1289493 h 4209226"/>
              <a:gd name="connsiteX2" fmla="*/ 2380525 w 6995510"/>
              <a:gd name="connsiteY2" fmla="*/ 1993258 h 4209226"/>
              <a:gd name="connsiteX3" fmla="*/ 6008857 w 6995510"/>
              <a:gd name="connsiteY3" fmla="*/ 2316188 h 4209226"/>
              <a:gd name="connsiteX4" fmla="*/ 6995510 w 6995510"/>
              <a:gd name="connsiteY4" fmla="*/ 4209226 h 4209226"/>
              <a:gd name="connsiteX5" fmla="*/ 4628909 w 6995510"/>
              <a:gd name="connsiteY5" fmla="*/ 1937580 h 4209226"/>
              <a:gd name="connsiteX6" fmla="*/ 2057704 w 6995510"/>
              <a:gd name="connsiteY6" fmla="*/ 2013302 h 4209226"/>
              <a:gd name="connsiteX7" fmla="*/ 149578 w 6995510"/>
              <a:gd name="connsiteY7" fmla="*/ 1173527 h 4209226"/>
              <a:gd name="connsiteX8" fmla="*/ 0 w 6995510"/>
              <a:gd name="connsiteY8" fmla="*/ 1002967 h 4209226"/>
              <a:gd name="connsiteX9" fmla="*/ 11652 w 6995510"/>
              <a:gd name="connsiteY9" fmla="*/ 0 h 4209226"/>
              <a:gd name="connsiteX0" fmla="*/ 4177 w 6988035"/>
              <a:gd name="connsiteY0" fmla="*/ 0 h 4209226"/>
              <a:gd name="connsiteX1" fmla="*/ 672553 w 6988035"/>
              <a:gd name="connsiteY1" fmla="*/ 1289493 h 4209226"/>
              <a:gd name="connsiteX2" fmla="*/ 2373050 w 6988035"/>
              <a:gd name="connsiteY2" fmla="*/ 1993258 h 4209226"/>
              <a:gd name="connsiteX3" fmla="*/ 6001382 w 6988035"/>
              <a:gd name="connsiteY3" fmla="*/ 2316188 h 4209226"/>
              <a:gd name="connsiteX4" fmla="*/ 6988035 w 6988035"/>
              <a:gd name="connsiteY4" fmla="*/ 4209226 h 4209226"/>
              <a:gd name="connsiteX5" fmla="*/ 4621434 w 6988035"/>
              <a:gd name="connsiteY5" fmla="*/ 1937580 h 4209226"/>
              <a:gd name="connsiteX6" fmla="*/ 2050229 w 6988035"/>
              <a:gd name="connsiteY6" fmla="*/ 2013302 h 4209226"/>
              <a:gd name="connsiteX7" fmla="*/ 142103 w 6988035"/>
              <a:gd name="connsiteY7" fmla="*/ 1173527 h 4209226"/>
              <a:gd name="connsiteX8" fmla="*/ 0 w 6988035"/>
              <a:gd name="connsiteY8" fmla="*/ 949970 h 4209226"/>
              <a:gd name="connsiteX9" fmla="*/ 4177 w 6988035"/>
              <a:gd name="connsiteY9" fmla="*/ 0 h 4209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88035" h="4209226">
                <a:moveTo>
                  <a:pt x="4177" y="0"/>
                </a:moveTo>
                <a:cubicBezTo>
                  <a:pt x="4177" y="0"/>
                  <a:pt x="201962" y="748307"/>
                  <a:pt x="672553" y="1289493"/>
                </a:cubicBezTo>
                <a:cubicBezTo>
                  <a:pt x="1049937" y="1721551"/>
                  <a:pt x="1604644" y="2084568"/>
                  <a:pt x="2373050" y="1993258"/>
                </a:cubicBezTo>
                <a:cubicBezTo>
                  <a:pt x="4105375" y="1786137"/>
                  <a:pt x="5451222" y="432058"/>
                  <a:pt x="6001382" y="2316188"/>
                </a:cubicBezTo>
                <a:cubicBezTo>
                  <a:pt x="6306017" y="3358471"/>
                  <a:pt x="6515169" y="3774940"/>
                  <a:pt x="6988035" y="4209226"/>
                </a:cubicBezTo>
                <a:cubicBezTo>
                  <a:pt x="6146880" y="3676948"/>
                  <a:pt x="5749036" y="2173653"/>
                  <a:pt x="4621434" y="1937580"/>
                </a:cubicBezTo>
                <a:cubicBezTo>
                  <a:pt x="3909862" y="1788364"/>
                  <a:pt x="3380163" y="2053390"/>
                  <a:pt x="2050229" y="2013302"/>
                </a:cubicBezTo>
                <a:cubicBezTo>
                  <a:pt x="1149114" y="1986020"/>
                  <a:pt x="536932" y="1588725"/>
                  <a:pt x="142103" y="1173527"/>
                </a:cubicBezTo>
                <a:lnTo>
                  <a:pt x="0" y="949970"/>
                </a:lnTo>
                <a:cubicBezTo>
                  <a:pt x="1392" y="633313"/>
                  <a:pt x="2785" y="316657"/>
                  <a:pt x="4177" y="0"/>
                </a:cubicBezTo>
                <a:close/>
              </a:path>
            </a:pathLst>
          </a:custGeom>
          <a:gradFill flip="none" rotWithShape="1">
            <a:gsLst>
              <a:gs pos="29000">
                <a:schemeClr val="accent2"/>
              </a:gs>
              <a:gs pos="100000">
                <a:schemeClr val="accent3">
                  <a:lumMod val="75000"/>
                </a:schemeClr>
              </a:gs>
              <a:gs pos="71000">
                <a:schemeClr val="accent3"/>
              </a:gs>
            </a:gsLst>
            <a:lin ang="15000000" scaled="0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BB3D717A-8A23-48F9-ACB2-B447F3C34CA0}"/>
              </a:ext>
            </a:extLst>
          </p:cNvPr>
          <p:cNvSpPr/>
          <p:nvPr userDrawn="1"/>
        </p:nvSpPr>
        <p:spPr>
          <a:xfrm>
            <a:off x="8948776" y="4476439"/>
            <a:ext cx="3243224" cy="1741375"/>
          </a:xfrm>
          <a:custGeom>
            <a:avLst/>
            <a:gdLst>
              <a:gd name="connsiteX0" fmla="*/ 3243224 w 3243224"/>
              <a:gd name="connsiteY0" fmla="*/ 226593 h 1741375"/>
              <a:gd name="connsiteX1" fmla="*/ 3243224 w 3243224"/>
              <a:gd name="connsiteY1" fmla="*/ 572879 h 1741375"/>
              <a:gd name="connsiteX2" fmla="*/ 3138801 w 3243224"/>
              <a:gd name="connsiteY2" fmla="*/ 530908 h 1741375"/>
              <a:gd name="connsiteX3" fmla="*/ 2540101 w 3243224"/>
              <a:gd name="connsiteY3" fmla="*/ 398211 h 1741375"/>
              <a:gd name="connsiteX4" fmla="*/ 3132349 w 3243224"/>
              <a:gd name="connsiteY4" fmla="*/ 230607 h 1741375"/>
              <a:gd name="connsiteX5" fmla="*/ 1319224 w 3243224"/>
              <a:gd name="connsiteY5" fmla="*/ 262 h 1741375"/>
              <a:gd name="connsiteX6" fmla="*/ 2540101 w 3243224"/>
              <a:gd name="connsiteY6" fmla="*/ 398211 h 1741375"/>
              <a:gd name="connsiteX7" fmla="*/ 0 w 3243224"/>
              <a:gd name="connsiteY7" fmla="*/ 1741375 h 1741375"/>
              <a:gd name="connsiteX8" fmla="*/ 670375 w 3243224"/>
              <a:gd name="connsiteY8" fmla="*/ 168828 h 1741375"/>
              <a:gd name="connsiteX9" fmla="*/ 1319224 w 3243224"/>
              <a:gd name="connsiteY9" fmla="*/ 262 h 17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43224" h="1741375">
                <a:moveTo>
                  <a:pt x="3243224" y="226593"/>
                </a:moveTo>
                <a:lnTo>
                  <a:pt x="3243224" y="572879"/>
                </a:lnTo>
                <a:lnTo>
                  <a:pt x="3138801" y="530908"/>
                </a:lnTo>
                <a:cubicBezTo>
                  <a:pt x="2957903" y="467586"/>
                  <a:pt x="2758841" y="424733"/>
                  <a:pt x="2540101" y="398211"/>
                </a:cubicBezTo>
                <a:cubicBezTo>
                  <a:pt x="2713178" y="303591"/>
                  <a:pt x="2914633" y="249896"/>
                  <a:pt x="3132349" y="230607"/>
                </a:cubicBezTo>
                <a:close/>
                <a:moveTo>
                  <a:pt x="1319224" y="262"/>
                </a:moveTo>
                <a:cubicBezTo>
                  <a:pt x="1818394" y="9435"/>
                  <a:pt x="2324062" y="258033"/>
                  <a:pt x="2540101" y="398211"/>
                </a:cubicBezTo>
                <a:cubicBezTo>
                  <a:pt x="1262195" y="362529"/>
                  <a:pt x="508020" y="1142431"/>
                  <a:pt x="0" y="1741375"/>
                </a:cubicBezTo>
                <a:cubicBezTo>
                  <a:pt x="123077" y="981863"/>
                  <a:pt x="314239" y="400759"/>
                  <a:pt x="670375" y="168828"/>
                </a:cubicBezTo>
                <a:cubicBezTo>
                  <a:pt x="866775" y="41393"/>
                  <a:pt x="1092329" y="-3907"/>
                  <a:pt x="1319224" y="262"/>
                </a:cubicBezTo>
                <a:close/>
              </a:path>
            </a:pathLst>
          </a:custGeom>
          <a:gradFill>
            <a:gsLst>
              <a:gs pos="38000">
                <a:schemeClr val="accent2"/>
              </a:gs>
              <a:gs pos="100000">
                <a:schemeClr val="accent3">
                  <a:lumMod val="75000"/>
                </a:schemeClr>
              </a:gs>
              <a:gs pos="71000">
                <a:schemeClr val="accent3"/>
              </a:gs>
            </a:gsLst>
            <a:lin ang="126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D596E62-69B9-4796-B0DD-FCAF8C503EC2}"/>
              </a:ext>
            </a:extLst>
          </p:cNvPr>
          <p:cNvGrpSpPr/>
          <p:nvPr userDrawn="1"/>
        </p:nvGrpSpPr>
        <p:grpSpPr>
          <a:xfrm>
            <a:off x="9829838" y="1013439"/>
            <a:ext cx="1097012" cy="893731"/>
            <a:chOff x="9809463" y="1631237"/>
            <a:chExt cx="1097012" cy="893731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827735AA-F333-4EDB-9C0C-E49BB23E4A06}"/>
                </a:ext>
              </a:extLst>
            </p:cNvPr>
            <p:cNvSpPr/>
            <p:nvPr/>
          </p:nvSpPr>
          <p:spPr>
            <a:xfrm>
              <a:off x="9809463" y="1631237"/>
              <a:ext cx="1097012" cy="893731"/>
            </a:xfrm>
            <a:custGeom>
              <a:avLst/>
              <a:gdLst>
                <a:gd name="connsiteX0" fmla="*/ 108535 w 1097012"/>
                <a:gd name="connsiteY0" fmla="*/ 480094 h 893731"/>
                <a:gd name="connsiteX1" fmla="*/ 92196 w 1097012"/>
                <a:gd name="connsiteY1" fmla="*/ 374679 h 893731"/>
                <a:gd name="connsiteX2" fmla="*/ 456310 w 1097012"/>
                <a:gd name="connsiteY2" fmla="*/ 17187 h 893731"/>
                <a:gd name="connsiteX3" fmla="*/ 806420 w 1097012"/>
                <a:gd name="connsiteY3" fmla="*/ 271557 h 893731"/>
                <a:gd name="connsiteX4" fmla="*/ 955801 w 1097012"/>
                <a:gd name="connsiteY4" fmla="*/ 431970 h 893731"/>
                <a:gd name="connsiteX5" fmla="*/ 951133 w 1097012"/>
                <a:gd name="connsiteY5" fmla="*/ 473219 h 893731"/>
                <a:gd name="connsiteX6" fmla="*/ 969805 w 1097012"/>
                <a:gd name="connsiteY6" fmla="*/ 473219 h 893731"/>
                <a:gd name="connsiteX7" fmla="*/ 1088844 w 1097012"/>
                <a:gd name="connsiteY7" fmla="*/ 601550 h 893731"/>
                <a:gd name="connsiteX8" fmla="*/ 955801 w 1097012"/>
                <a:gd name="connsiteY8" fmla="*/ 732172 h 893731"/>
                <a:gd name="connsiteX9" fmla="*/ 502991 w 1097012"/>
                <a:gd name="connsiteY9" fmla="*/ 732172 h 893731"/>
                <a:gd name="connsiteX10" fmla="*/ 353612 w 1097012"/>
                <a:gd name="connsiteY10" fmla="*/ 878836 h 893731"/>
                <a:gd name="connsiteX11" fmla="*/ 353612 w 1097012"/>
                <a:gd name="connsiteY11" fmla="*/ 732172 h 893731"/>
                <a:gd name="connsiteX12" fmla="*/ 150548 w 1097012"/>
                <a:gd name="connsiteY12" fmla="*/ 732172 h 893731"/>
                <a:gd name="connsiteX13" fmla="*/ 17506 w 1097012"/>
                <a:gd name="connsiteY13" fmla="*/ 601550 h 893731"/>
                <a:gd name="connsiteX14" fmla="*/ 108535 w 1097012"/>
                <a:gd name="connsiteY14" fmla="*/ 480094 h 89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012" h="893731">
                  <a:moveTo>
                    <a:pt x="108535" y="480094"/>
                  </a:moveTo>
                  <a:cubicBezTo>
                    <a:pt x="96864" y="445720"/>
                    <a:pt x="92196" y="411346"/>
                    <a:pt x="92196" y="374679"/>
                  </a:cubicBezTo>
                  <a:cubicBezTo>
                    <a:pt x="92196" y="177600"/>
                    <a:pt x="255581" y="17187"/>
                    <a:pt x="456310" y="17187"/>
                  </a:cubicBezTo>
                  <a:cubicBezTo>
                    <a:pt x="622030" y="17187"/>
                    <a:pt x="759739" y="124893"/>
                    <a:pt x="806420" y="271557"/>
                  </a:cubicBezTo>
                  <a:cubicBezTo>
                    <a:pt x="890448" y="278432"/>
                    <a:pt x="955801" y="347180"/>
                    <a:pt x="955801" y="431970"/>
                  </a:cubicBezTo>
                  <a:cubicBezTo>
                    <a:pt x="955801" y="445720"/>
                    <a:pt x="953466" y="459470"/>
                    <a:pt x="951133" y="473219"/>
                  </a:cubicBezTo>
                  <a:lnTo>
                    <a:pt x="969805" y="473219"/>
                  </a:lnTo>
                  <a:cubicBezTo>
                    <a:pt x="1037494" y="480094"/>
                    <a:pt x="1088844" y="535093"/>
                    <a:pt x="1088844" y="601550"/>
                  </a:cubicBezTo>
                  <a:cubicBezTo>
                    <a:pt x="1088844" y="672590"/>
                    <a:pt x="1028157" y="732172"/>
                    <a:pt x="955801" y="732172"/>
                  </a:cubicBezTo>
                  <a:lnTo>
                    <a:pt x="502991" y="732172"/>
                  </a:lnTo>
                  <a:lnTo>
                    <a:pt x="353612" y="878836"/>
                  </a:lnTo>
                  <a:lnTo>
                    <a:pt x="353612" y="732172"/>
                  </a:lnTo>
                  <a:lnTo>
                    <a:pt x="150548" y="732172"/>
                  </a:lnTo>
                  <a:cubicBezTo>
                    <a:pt x="78191" y="732172"/>
                    <a:pt x="17506" y="672590"/>
                    <a:pt x="17506" y="601550"/>
                  </a:cubicBezTo>
                  <a:cubicBezTo>
                    <a:pt x="17506" y="544259"/>
                    <a:pt x="54850" y="496135"/>
                    <a:pt x="108535" y="480094"/>
                  </a:cubicBezTo>
                  <a:close/>
                </a:path>
              </a:pathLst>
            </a:custGeom>
            <a:solidFill>
              <a:srgbClr val="0035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8BEEC07E-FE97-4730-955F-E16DDC81282F}"/>
                </a:ext>
              </a:extLst>
            </p:cNvPr>
            <p:cNvSpPr/>
            <p:nvPr/>
          </p:nvSpPr>
          <p:spPr>
            <a:xfrm>
              <a:off x="10073213" y="1753969"/>
              <a:ext cx="396792" cy="504156"/>
            </a:xfrm>
            <a:custGeom>
              <a:avLst/>
              <a:gdLst>
                <a:gd name="connsiteX0" fmla="*/ 17506 w 396791"/>
                <a:gd name="connsiteY0" fmla="*/ 203823 h 504156"/>
                <a:gd name="connsiteX1" fmla="*/ 227572 w 396791"/>
                <a:gd name="connsiteY1" fmla="*/ 18202 h 504156"/>
                <a:gd name="connsiteX2" fmla="*/ 393291 w 396791"/>
                <a:gd name="connsiteY2" fmla="*/ 171740 h 504156"/>
                <a:gd name="connsiteX3" fmla="*/ 360614 w 396791"/>
                <a:gd name="connsiteY3" fmla="*/ 311529 h 504156"/>
                <a:gd name="connsiteX4" fmla="*/ 360614 w 396791"/>
                <a:gd name="connsiteY4" fmla="*/ 311529 h 504156"/>
                <a:gd name="connsiteX5" fmla="*/ 239242 w 396791"/>
                <a:gd name="connsiteY5" fmla="*/ 492567 h 504156"/>
                <a:gd name="connsiteX6" fmla="*/ 171555 w 396791"/>
                <a:gd name="connsiteY6" fmla="*/ 492567 h 504156"/>
                <a:gd name="connsiteX7" fmla="*/ 50183 w 396791"/>
                <a:gd name="connsiteY7" fmla="*/ 311529 h 504156"/>
                <a:gd name="connsiteX8" fmla="*/ 50183 w 396791"/>
                <a:gd name="connsiteY8" fmla="*/ 311529 h 504156"/>
                <a:gd name="connsiteX9" fmla="*/ 17506 w 396791"/>
                <a:gd name="connsiteY9" fmla="*/ 203823 h 504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6791" h="504156">
                  <a:moveTo>
                    <a:pt x="17506" y="203823"/>
                  </a:moveTo>
                  <a:cubicBezTo>
                    <a:pt x="17506" y="93825"/>
                    <a:pt x="113203" y="6744"/>
                    <a:pt x="227572" y="18202"/>
                  </a:cubicBezTo>
                  <a:cubicBezTo>
                    <a:pt x="311599" y="27368"/>
                    <a:pt x="379286" y="91534"/>
                    <a:pt x="393291" y="171740"/>
                  </a:cubicBezTo>
                  <a:cubicBezTo>
                    <a:pt x="402627" y="224447"/>
                    <a:pt x="388623" y="272572"/>
                    <a:pt x="360614" y="311529"/>
                  </a:cubicBezTo>
                  <a:lnTo>
                    <a:pt x="360614" y="311529"/>
                  </a:lnTo>
                  <a:lnTo>
                    <a:pt x="239242" y="492567"/>
                  </a:lnTo>
                  <a:cubicBezTo>
                    <a:pt x="222903" y="515483"/>
                    <a:pt x="187892" y="515483"/>
                    <a:pt x="171555" y="492567"/>
                  </a:cubicBezTo>
                  <a:lnTo>
                    <a:pt x="50183" y="311529"/>
                  </a:lnTo>
                  <a:lnTo>
                    <a:pt x="50183" y="311529"/>
                  </a:lnTo>
                  <a:cubicBezTo>
                    <a:pt x="31511" y="281738"/>
                    <a:pt x="17506" y="245072"/>
                    <a:pt x="17506" y="203823"/>
                  </a:cubicBezTo>
                  <a:close/>
                </a:path>
              </a:pathLst>
            </a:custGeom>
            <a:solidFill>
              <a:srgbClr val="008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C653886F-C29D-460C-B103-2DA83116DCF5}"/>
                </a:ext>
              </a:extLst>
            </p:cNvPr>
            <p:cNvSpPr/>
            <p:nvPr/>
          </p:nvSpPr>
          <p:spPr>
            <a:xfrm>
              <a:off x="10171244" y="1848941"/>
              <a:ext cx="210066" cy="206246"/>
            </a:xfrm>
            <a:custGeom>
              <a:avLst/>
              <a:gdLst>
                <a:gd name="connsiteX0" fmla="*/ 17506 w 210066"/>
                <a:gd name="connsiteY0" fmla="*/ 108852 h 206245"/>
                <a:gd name="connsiteX1" fmla="*/ 110868 w 210066"/>
                <a:gd name="connsiteY1" fmla="*/ 200517 h 206245"/>
                <a:gd name="connsiteX2" fmla="*/ 204231 w 210066"/>
                <a:gd name="connsiteY2" fmla="*/ 108852 h 206245"/>
                <a:gd name="connsiteX3" fmla="*/ 110868 w 210066"/>
                <a:gd name="connsiteY3" fmla="*/ 17187 h 206245"/>
                <a:gd name="connsiteX4" fmla="*/ 17506 w 210066"/>
                <a:gd name="connsiteY4" fmla="*/ 108852 h 20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066" h="206245">
                  <a:moveTo>
                    <a:pt x="17506" y="108852"/>
                  </a:moveTo>
                  <a:cubicBezTo>
                    <a:pt x="17506" y="159267"/>
                    <a:pt x="59518" y="200517"/>
                    <a:pt x="110868" y="200517"/>
                  </a:cubicBezTo>
                  <a:cubicBezTo>
                    <a:pt x="162218" y="200517"/>
                    <a:pt x="204231" y="159267"/>
                    <a:pt x="204231" y="108852"/>
                  </a:cubicBezTo>
                  <a:cubicBezTo>
                    <a:pt x="204231" y="58436"/>
                    <a:pt x="162218" y="17187"/>
                    <a:pt x="110868" y="17187"/>
                  </a:cubicBezTo>
                  <a:cubicBezTo>
                    <a:pt x="59518" y="17187"/>
                    <a:pt x="17506" y="58436"/>
                    <a:pt x="17506" y="108852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57D4C406-32D6-4DB8-AF39-9243127AA2CA}"/>
                </a:ext>
              </a:extLst>
            </p:cNvPr>
            <p:cNvSpPr/>
            <p:nvPr/>
          </p:nvSpPr>
          <p:spPr>
            <a:xfrm>
              <a:off x="9809463" y="1631237"/>
              <a:ext cx="1097012" cy="893731"/>
            </a:xfrm>
            <a:custGeom>
              <a:avLst/>
              <a:gdLst>
                <a:gd name="connsiteX0" fmla="*/ 108535 w 1097012"/>
                <a:gd name="connsiteY0" fmla="*/ 480094 h 893731"/>
                <a:gd name="connsiteX1" fmla="*/ 92196 w 1097012"/>
                <a:gd name="connsiteY1" fmla="*/ 374679 h 893731"/>
                <a:gd name="connsiteX2" fmla="*/ 456310 w 1097012"/>
                <a:gd name="connsiteY2" fmla="*/ 17187 h 893731"/>
                <a:gd name="connsiteX3" fmla="*/ 806420 w 1097012"/>
                <a:gd name="connsiteY3" fmla="*/ 271557 h 893731"/>
                <a:gd name="connsiteX4" fmla="*/ 955801 w 1097012"/>
                <a:gd name="connsiteY4" fmla="*/ 431970 h 893731"/>
                <a:gd name="connsiteX5" fmla="*/ 951133 w 1097012"/>
                <a:gd name="connsiteY5" fmla="*/ 473219 h 893731"/>
                <a:gd name="connsiteX6" fmla="*/ 969805 w 1097012"/>
                <a:gd name="connsiteY6" fmla="*/ 473219 h 893731"/>
                <a:gd name="connsiteX7" fmla="*/ 1088844 w 1097012"/>
                <a:gd name="connsiteY7" fmla="*/ 601550 h 893731"/>
                <a:gd name="connsiteX8" fmla="*/ 955801 w 1097012"/>
                <a:gd name="connsiteY8" fmla="*/ 732172 h 893731"/>
                <a:gd name="connsiteX9" fmla="*/ 502991 w 1097012"/>
                <a:gd name="connsiteY9" fmla="*/ 732172 h 893731"/>
                <a:gd name="connsiteX10" fmla="*/ 353612 w 1097012"/>
                <a:gd name="connsiteY10" fmla="*/ 878836 h 893731"/>
                <a:gd name="connsiteX11" fmla="*/ 353612 w 1097012"/>
                <a:gd name="connsiteY11" fmla="*/ 732172 h 893731"/>
                <a:gd name="connsiteX12" fmla="*/ 150548 w 1097012"/>
                <a:gd name="connsiteY12" fmla="*/ 732172 h 893731"/>
                <a:gd name="connsiteX13" fmla="*/ 17506 w 1097012"/>
                <a:gd name="connsiteY13" fmla="*/ 601550 h 893731"/>
                <a:gd name="connsiteX14" fmla="*/ 108535 w 1097012"/>
                <a:gd name="connsiteY14" fmla="*/ 480094 h 89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012" h="893731">
                  <a:moveTo>
                    <a:pt x="108535" y="480094"/>
                  </a:moveTo>
                  <a:cubicBezTo>
                    <a:pt x="96864" y="445720"/>
                    <a:pt x="92196" y="411346"/>
                    <a:pt x="92196" y="374679"/>
                  </a:cubicBezTo>
                  <a:cubicBezTo>
                    <a:pt x="92196" y="177600"/>
                    <a:pt x="255581" y="17187"/>
                    <a:pt x="456310" y="17187"/>
                  </a:cubicBezTo>
                  <a:cubicBezTo>
                    <a:pt x="622030" y="17187"/>
                    <a:pt x="759739" y="124893"/>
                    <a:pt x="806420" y="271557"/>
                  </a:cubicBezTo>
                  <a:cubicBezTo>
                    <a:pt x="890448" y="278432"/>
                    <a:pt x="955801" y="347180"/>
                    <a:pt x="955801" y="431970"/>
                  </a:cubicBezTo>
                  <a:cubicBezTo>
                    <a:pt x="955801" y="445720"/>
                    <a:pt x="953466" y="459470"/>
                    <a:pt x="951133" y="473219"/>
                  </a:cubicBezTo>
                  <a:lnTo>
                    <a:pt x="969805" y="473219"/>
                  </a:lnTo>
                  <a:cubicBezTo>
                    <a:pt x="1037494" y="480094"/>
                    <a:pt x="1088844" y="535093"/>
                    <a:pt x="1088844" y="601550"/>
                  </a:cubicBezTo>
                  <a:cubicBezTo>
                    <a:pt x="1088844" y="672590"/>
                    <a:pt x="1028157" y="732172"/>
                    <a:pt x="955801" y="732172"/>
                  </a:cubicBezTo>
                  <a:lnTo>
                    <a:pt x="502991" y="732172"/>
                  </a:lnTo>
                  <a:lnTo>
                    <a:pt x="353612" y="878836"/>
                  </a:lnTo>
                  <a:lnTo>
                    <a:pt x="353612" y="732172"/>
                  </a:lnTo>
                  <a:lnTo>
                    <a:pt x="150548" y="732172"/>
                  </a:lnTo>
                  <a:cubicBezTo>
                    <a:pt x="78191" y="732172"/>
                    <a:pt x="17506" y="672590"/>
                    <a:pt x="17506" y="601550"/>
                  </a:cubicBezTo>
                  <a:cubicBezTo>
                    <a:pt x="17506" y="544259"/>
                    <a:pt x="54850" y="496135"/>
                    <a:pt x="108535" y="480094"/>
                  </a:cubicBezTo>
                  <a:close/>
                </a:path>
              </a:pathLst>
            </a:custGeom>
            <a:solidFill>
              <a:srgbClr val="0035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4E57C732-4F75-4667-8360-5D3489539573}"/>
                </a:ext>
              </a:extLst>
            </p:cNvPr>
            <p:cNvSpPr/>
            <p:nvPr/>
          </p:nvSpPr>
          <p:spPr>
            <a:xfrm>
              <a:off x="10073213" y="1753969"/>
              <a:ext cx="396792" cy="504156"/>
            </a:xfrm>
            <a:custGeom>
              <a:avLst/>
              <a:gdLst>
                <a:gd name="connsiteX0" fmla="*/ 17506 w 396791"/>
                <a:gd name="connsiteY0" fmla="*/ 203823 h 504156"/>
                <a:gd name="connsiteX1" fmla="*/ 227572 w 396791"/>
                <a:gd name="connsiteY1" fmla="*/ 18202 h 504156"/>
                <a:gd name="connsiteX2" fmla="*/ 393291 w 396791"/>
                <a:gd name="connsiteY2" fmla="*/ 171740 h 504156"/>
                <a:gd name="connsiteX3" fmla="*/ 360614 w 396791"/>
                <a:gd name="connsiteY3" fmla="*/ 311529 h 504156"/>
                <a:gd name="connsiteX4" fmla="*/ 360614 w 396791"/>
                <a:gd name="connsiteY4" fmla="*/ 311529 h 504156"/>
                <a:gd name="connsiteX5" fmla="*/ 239242 w 396791"/>
                <a:gd name="connsiteY5" fmla="*/ 492567 h 504156"/>
                <a:gd name="connsiteX6" fmla="*/ 171555 w 396791"/>
                <a:gd name="connsiteY6" fmla="*/ 492567 h 504156"/>
                <a:gd name="connsiteX7" fmla="*/ 50183 w 396791"/>
                <a:gd name="connsiteY7" fmla="*/ 311529 h 504156"/>
                <a:gd name="connsiteX8" fmla="*/ 50183 w 396791"/>
                <a:gd name="connsiteY8" fmla="*/ 311529 h 504156"/>
                <a:gd name="connsiteX9" fmla="*/ 17506 w 396791"/>
                <a:gd name="connsiteY9" fmla="*/ 203823 h 504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6791" h="504156">
                  <a:moveTo>
                    <a:pt x="17506" y="203823"/>
                  </a:moveTo>
                  <a:cubicBezTo>
                    <a:pt x="17506" y="93825"/>
                    <a:pt x="113203" y="6744"/>
                    <a:pt x="227572" y="18202"/>
                  </a:cubicBezTo>
                  <a:cubicBezTo>
                    <a:pt x="311599" y="27368"/>
                    <a:pt x="379286" y="91534"/>
                    <a:pt x="393291" y="171740"/>
                  </a:cubicBezTo>
                  <a:cubicBezTo>
                    <a:pt x="402627" y="224447"/>
                    <a:pt x="388623" y="272572"/>
                    <a:pt x="360614" y="311529"/>
                  </a:cubicBezTo>
                  <a:lnTo>
                    <a:pt x="360614" y="311529"/>
                  </a:lnTo>
                  <a:lnTo>
                    <a:pt x="239242" y="492567"/>
                  </a:lnTo>
                  <a:cubicBezTo>
                    <a:pt x="222903" y="515483"/>
                    <a:pt x="187892" y="515483"/>
                    <a:pt x="171555" y="492567"/>
                  </a:cubicBezTo>
                  <a:lnTo>
                    <a:pt x="50183" y="311529"/>
                  </a:lnTo>
                  <a:lnTo>
                    <a:pt x="50183" y="311529"/>
                  </a:lnTo>
                  <a:cubicBezTo>
                    <a:pt x="31511" y="281738"/>
                    <a:pt x="17506" y="245072"/>
                    <a:pt x="17506" y="203823"/>
                  </a:cubicBezTo>
                  <a:close/>
                </a:path>
              </a:pathLst>
            </a:custGeom>
            <a:solidFill>
              <a:srgbClr val="008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773052E8-F757-4FC9-98B4-2CD80BE27925}"/>
                </a:ext>
              </a:extLst>
            </p:cNvPr>
            <p:cNvSpPr/>
            <p:nvPr/>
          </p:nvSpPr>
          <p:spPr>
            <a:xfrm>
              <a:off x="10171244" y="1848941"/>
              <a:ext cx="210066" cy="206246"/>
            </a:xfrm>
            <a:custGeom>
              <a:avLst/>
              <a:gdLst>
                <a:gd name="connsiteX0" fmla="*/ 17506 w 210066"/>
                <a:gd name="connsiteY0" fmla="*/ 108852 h 206245"/>
                <a:gd name="connsiteX1" fmla="*/ 110868 w 210066"/>
                <a:gd name="connsiteY1" fmla="*/ 200517 h 206245"/>
                <a:gd name="connsiteX2" fmla="*/ 204231 w 210066"/>
                <a:gd name="connsiteY2" fmla="*/ 108852 h 206245"/>
                <a:gd name="connsiteX3" fmla="*/ 110868 w 210066"/>
                <a:gd name="connsiteY3" fmla="*/ 17187 h 206245"/>
                <a:gd name="connsiteX4" fmla="*/ 17506 w 210066"/>
                <a:gd name="connsiteY4" fmla="*/ 108852 h 20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066" h="206245">
                  <a:moveTo>
                    <a:pt x="17506" y="108852"/>
                  </a:moveTo>
                  <a:cubicBezTo>
                    <a:pt x="17506" y="159267"/>
                    <a:pt x="59518" y="200517"/>
                    <a:pt x="110868" y="200517"/>
                  </a:cubicBezTo>
                  <a:cubicBezTo>
                    <a:pt x="162218" y="200517"/>
                    <a:pt x="204231" y="159267"/>
                    <a:pt x="204231" y="108852"/>
                  </a:cubicBezTo>
                  <a:cubicBezTo>
                    <a:pt x="204231" y="58436"/>
                    <a:pt x="162218" y="17187"/>
                    <a:pt x="110868" y="17187"/>
                  </a:cubicBezTo>
                  <a:cubicBezTo>
                    <a:pt x="59518" y="17187"/>
                    <a:pt x="17506" y="58436"/>
                    <a:pt x="17506" y="108852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B9AEDEF-7565-483D-9AAE-0D65F60FDFFD}"/>
              </a:ext>
            </a:extLst>
          </p:cNvPr>
          <p:cNvGrpSpPr/>
          <p:nvPr userDrawn="1"/>
        </p:nvGrpSpPr>
        <p:grpSpPr>
          <a:xfrm>
            <a:off x="8536413" y="1561281"/>
            <a:ext cx="910287" cy="893731"/>
            <a:chOff x="8314577" y="1206617"/>
            <a:chExt cx="910287" cy="893731"/>
          </a:xfrm>
        </p:grpSpPr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A760F695-197D-424F-A0CC-B31A71F155B5}"/>
                </a:ext>
              </a:extLst>
            </p:cNvPr>
            <p:cNvSpPr/>
            <p:nvPr/>
          </p:nvSpPr>
          <p:spPr>
            <a:xfrm>
              <a:off x="8314577" y="1206617"/>
              <a:ext cx="910287" cy="893731"/>
            </a:xfrm>
            <a:custGeom>
              <a:avLst/>
              <a:gdLst>
                <a:gd name="connsiteX0" fmla="*/ 507418 w 910286"/>
                <a:gd name="connsiteY0" fmla="*/ 66485 h 893731"/>
                <a:gd name="connsiteX1" fmla="*/ 850714 w 910286"/>
                <a:gd name="connsiteY1" fmla="*/ 498190 h 893731"/>
                <a:gd name="connsiteX2" fmla="*/ 411012 w 910286"/>
                <a:gd name="connsiteY2" fmla="*/ 835242 h 893731"/>
                <a:gd name="connsiteX3" fmla="*/ 67716 w 910286"/>
                <a:gd name="connsiteY3" fmla="*/ 403538 h 893731"/>
                <a:gd name="connsiteX4" fmla="*/ 507418 w 910286"/>
                <a:gd name="connsiteY4" fmla="*/ 66485 h 89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286" h="893731">
                  <a:moveTo>
                    <a:pt x="507418" y="66485"/>
                  </a:moveTo>
                  <a:cubicBezTo>
                    <a:pt x="723637" y="92622"/>
                    <a:pt x="877336" y="285903"/>
                    <a:pt x="850714" y="498190"/>
                  </a:cubicBezTo>
                  <a:cubicBezTo>
                    <a:pt x="824093" y="710476"/>
                    <a:pt x="627231" y="861380"/>
                    <a:pt x="411012" y="835242"/>
                  </a:cubicBezTo>
                  <a:cubicBezTo>
                    <a:pt x="194793" y="809105"/>
                    <a:pt x="41095" y="615824"/>
                    <a:pt x="67716" y="403538"/>
                  </a:cubicBezTo>
                  <a:cubicBezTo>
                    <a:pt x="94338" y="191251"/>
                    <a:pt x="291199" y="40347"/>
                    <a:pt x="507418" y="66485"/>
                  </a:cubicBezTo>
                  <a:close/>
                </a:path>
              </a:pathLst>
            </a:custGeom>
            <a:solidFill>
              <a:srgbClr val="005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EDBBB3BB-B2FE-446D-86B6-FE15E4AEB80C}"/>
                </a:ext>
              </a:extLst>
            </p:cNvPr>
            <p:cNvSpPr/>
            <p:nvPr/>
          </p:nvSpPr>
          <p:spPr>
            <a:xfrm>
              <a:off x="8516390" y="1482282"/>
              <a:ext cx="233407" cy="137497"/>
            </a:xfrm>
            <a:custGeom>
              <a:avLst/>
              <a:gdLst>
                <a:gd name="connsiteX0" fmla="*/ 204231 w 233406"/>
                <a:gd name="connsiteY0" fmla="*/ 138643 h 137497"/>
                <a:gd name="connsiteX1" fmla="*/ 185558 w 233406"/>
                <a:gd name="connsiteY1" fmla="*/ 120310 h 137497"/>
                <a:gd name="connsiteX2" fmla="*/ 120204 w 233406"/>
                <a:gd name="connsiteY2" fmla="*/ 56145 h 137497"/>
                <a:gd name="connsiteX3" fmla="*/ 54851 w 233406"/>
                <a:gd name="connsiteY3" fmla="*/ 120310 h 137497"/>
                <a:gd name="connsiteX4" fmla="*/ 36178 w 233406"/>
                <a:gd name="connsiteY4" fmla="*/ 138643 h 137497"/>
                <a:gd name="connsiteX5" fmla="*/ 17506 w 233406"/>
                <a:gd name="connsiteY5" fmla="*/ 120310 h 137497"/>
                <a:gd name="connsiteX6" fmla="*/ 122539 w 233406"/>
                <a:gd name="connsiteY6" fmla="*/ 17187 h 137497"/>
                <a:gd name="connsiteX7" fmla="*/ 227572 w 233406"/>
                <a:gd name="connsiteY7" fmla="*/ 120310 h 137497"/>
                <a:gd name="connsiteX8" fmla="*/ 204231 w 233406"/>
                <a:gd name="connsiteY8" fmla="*/ 138643 h 1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406" h="137497">
                  <a:moveTo>
                    <a:pt x="204231" y="138643"/>
                  </a:moveTo>
                  <a:cubicBezTo>
                    <a:pt x="192561" y="138643"/>
                    <a:pt x="185558" y="129476"/>
                    <a:pt x="185558" y="120310"/>
                  </a:cubicBezTo>
                  <a:cubicBezTo>
                    <a:pt x="185558" y="83644"/>
                    <a:pt x="155215" y="56145"/>
                    <a:pt x="120204" y="56145"/>
                  </a:cubicBezTo>
                  <a:cubicBezTo>
                    <a:pt x="82859" y="56145"/>
                    <a:pt x="54851" y="85936"/>
                    <a:pt x="54851" y="120310"/>
                  </a:cubicBezTo>
                  <a:cubicBezTo>
                    <a:pt x="54851" y="131768"/>
                    <a:pt x="45514" y="138643"/>
                    <a:pt x="36178" y="138643"/>
                  </a:cubicBezTo>
                  <a:cubicBezTo>
                    <a:pt x="24507" y="138643"/>
                    <a:pt x="17506" y="129476"/>
                    <a:pt x="17506" y="120310"/>
                  </a:cubicBezTo>
                  <a:cubicBezTo>
                    <a:pt x="17506" y="63020"/>
                    <a:pt x="64187" y="17187"/>
                    <a:pt x="122539" y="17187"/>
                  </a:cubicBezTo>
                  <a:cubicBezTo>
                    <a:pt x="180890" y="17187"/>
                    <a:pt x="227572" y="63020"/>
                    <a:pt x="227572" y="120310"/>
                  </a:cubicBezTo>
                  <a:cubicBezTo>
                    <a:pt x="225237" y="129476"/>
                    <a:pt x="215901" y="138643"/>
                    <a:pt x="204231" y="138643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83DCA367-2989-4032-9F79-242AFAC51159}"/>
                </a:ext>
              </a:extLst>
            </p:cNvPr>
            <p:cNvSpPr/>
            <p:nvPr/>
          </p:nvSpPr>
          <p:spPr>
            <a:xfrm>
              <a:off x="8791809" y="1482282"/>
              <a:ext cx="233407" cy="137497"/>
            </a:xfrm>
            <a:custGeom>
              <a:avLst/>
              <a:gdLst>
                <a:gd name="connsiteX0" fmla="*/ 204231 w 233406"/>
                <a:gd name="connsiteY0" fmla="*/ 138643 h 137497"/>
                <a:gd name="connsiteX1" fmla="*/ 185559 w 233406"/>
                <a:gd name="connsiteY1" fmla="*/ 120310 h 137497"/>
                <a:gd name="connsiteX2" fmla="*/ 120204 w 233406"/>
                <a:gd name="connsiteY2" fmla="*/ 56145 h 137497"/>
                <a:gd name="connsiteX3" fmla="*/ 54851 w 233406"/>
                <a:gd name="connsiteY3" fmla="*/ 120310 h 137497"/>
                <a:gd name="connsiteX4" fmla="*/ 36178 w 233406"/>
                <a:gd name="connsiteY4" fmla="*/ 138643 h 137497"/>
                <a:gd name="connsiteX5" fmla="*/ 17506 w 233406"/>
                <a:gd name="connsiteY5" fmla="*/ 120310 h 137497"/>
                <a:gd name="connsiteX6" fmla="*/ 122539 w 233406"/>
                <a:gd name="connsiteY6" fmla="*/ 17187 h 137497"/>
                <a:gd name="connsiteX7" fmla="*/ 227572 w 233406"/>
                <a:gd name="connsiteY7" fmla="*/ 120310 h 137497"/>
                <a:gd name="connsiteX8" fmla="*/ 204231 w 233406"/>
                <a:gd name="connsiteY8" fmla="*/ 138643 h 1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406" h="137497">
                  <a:moveTo>
                    <a:pt x="204231" y="138643"/>
                  </a:moveTo>
                  <a:cubicBezTo>
                    <a:pt x="192561" y="138643"/>
                    <a:pt x="185559" y="129476"/>
                    <a:pt x="185559" y="120310"/>
                  </a:cubicBezTo>
                  <a:cubicBezTo>
                    <a:pt x="185559" y="83644"/>
                    <a:pt x="155215" y="56145"/>
                    <a:pt x="120204" y="56145"/>
                  </a:cubicBezTo>
                  <a:cubicBezTo>
                    <a:pt x="82860" y="56145"/>
                    <a:pt x="54851" y="85936"/>
                    <a:pt x="54851" y="120310"/>
                  </a:cubicBezTo>
                  <a:cubicBezTo>
                    <a:pt x="54851" y="131768"/>
                    <a:pt x="45515" y="138643"/>
                    <a:pt x="36178" y="138643"/>
                  </a:cubicBezTo>
                  <a:cubicBezTo>
                    <a:pt x="26842" y="138643"/>
                    <a:pt x="17506" y="129476"/>
                    <a:pt x="17506" y="120310"/>
                  </a:cubicBezTo>
                  <a:cubicBezTo>
                    <a:pt x="17506" y="63020"/>
                    <a:pt x="64187" y="17187"/>
                    <a:pt x="122539" y="17187"/>
                  </a:cubicBezTo>
                  <a:cubicBezTo>
                    <a:pt x="180890" y="17187"/>
                    <a:pt x="227572" y="63020"/>
                    <a:pt x="227572" y="120310"/>
                  </a:cubicBezTo>
                  <a:cubicBezTo>
                    <a:pt x="222904" y="129476"/>
                    <a:pt x="215901" y="138643"/>
                    <a:pt x="204231" y="138643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02CC2A4C-490B-4816-9C41-0091950DC81D}"/>
                </a:ext>
              </a:extLst>
            </p:cNvPr>
            <p:cNvSpPr/>
            <p:nvPr/>
          </p:nvSpPr>
          <p:spPr>
            <a:xfrm>
              <a:off x="8556068" y="1699985"/>
              <a:ext cx="420132" cy="229162"/>
            </a:xfrm>
            <a:custGeom>
              <a:avLst/>
              <a:gdLst>
                <a:gd name="connsiteX0" fmla="*/ 218236 w 420132"/>
                <a:gd name="connsiteY0" fmla="*/ 214266 h 229161"/>
                <a:gd name="connsiteX1" fmla="*/ 418966 w 420132"/>
                <a:gd name="connsiteY1" fmla="*/ 17187 h 229161"/>
                <a:gd name="connsiteX2" fmla="*/ 17506 w 420132"/>
                <a:gd name="connsiteY2" fmla="*/ 17187 h 229161"/>
                <a:gd name="connsiteX3" fmla="*/ 218236 w 420132"/>
                <a:gd name="connsiteY3" fmla="*/ 214266 h 22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132" h="229161">
                  <a:moveTo>
                    <a:pt x="218236" y="214266"/>
                  </a:moveTo>
                  <a:cubicBezTo>
                    <a:pt x="327937" y="214266"/>
                    <a:pt x="418966" y="124893"/>
                    <a:pt x="418966" y="17187"/>
                  </a:cubicBezTo>
                  <a:lnTo>
                    <a:pt x="17506" y="17187"/>
                  </a:lnTo>
                  <a:cubicBezTo>
                    <a:pt x="17506" y="124893"/>
                    <a:pt x="106201" y="214266"/>
                    <a:pt x="218236" y="214266"/>
                  </a:cubicBezTo>
                  <a:close/>
                </a:path>
              </a:pathLst>
            </a:custGeom>
            <a:solidFill>
              <a:srgbClr val="001B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D7573880-2666-422F-85C0-0C9FC3D38EEB}"/>
                </a:ext>
              </a:extLst>
            </p:cNvPr>
            <p:cNvSpPr/>
            <p:nvPr/>
          </p:nvSpPr>
          <p:spPr>
            <a:xfrm>
              <a:off x="8553735" y="1697694"/>
              <a:ext cx="420132" cy="91665"/>
            </a:xfrm>
            <a:custGeom>
              <a:avLst/>
              <a:gdLst>
                <a:gd name="connsiteX0" fmla="*/ 33844 w 420132"/>
                <a:gd name="connsiteY0" fmla="*/ 92811 h 91664"/>
                <a:gd name="connsiteX1" fmla="*/ 404960 w 420132"/>
                <a:gd name="connsiteY1" fmla="*/ 92811 h 91664"/>
                <a:gd name="connsiteX2" fmla="*/ 418965 w 420132"/>
                <a:gd name="connsiteY2" fmla="*/ 17187 h 91664"/>
                <a:gd name="connsiteX3" fmla="*/ 17506 w 420132"/>
                <a:gd name="connsiteY3" fmla="*/ 17187 h 91664"/>
                <a:gd name="connsiteX4" fmla="*/ 33844 w 420132"/>
                <a:gd name="connsiteY4" fmla="*/ 92811 h 9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132" h="91664">
                  <a:moveTo>
                    <a:pt x="33844" y="92811"/>
                  </a:moveTo>
                  <a:lnTo>
                    <a:pt x="404960" y="92811"/>
                  </a:lnTo>
                  <a:cubicBezTo>
                    <a:pt x="414297" y="69894"/>
                    <a:pt x="418965" y="44686"/>
                    <a:pt x="418965" y="17187"/>
                  </a:cubicBezTo>
                  <a:lnTo>
                    <a:pt x="17506" y="17187"/>
                  </a:lnTo>
                  <a:cubicBezTo>
                    <a:pt x="19839" y="44686"/>
                    <a:pt x="24507" y="69894"/>
                    <a:pt x="33844" y="92811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28029D59-0E40-4063-BAC2-6B6CD9674B1F}"/>
                </a:ext>
              </a:extLst>
            </p:cNvPr>
            <p:cNvSpPr/>
            <p:nvPr/>
          </p:nvSpPr>
          <p:spPr>
            <a:xfrm>
              <a:off x="8314577" y="1206617"/>
              <a:ext cx="910287" cy="893731"/>
            </a:xfrm>
            <a:custGeom>
              <a:avLst/>
              <a:gdLst>
                <a:gd name="connsiteX0" fmla="*/ 507418 w 910286"/>
                <a:gd name="connsiteY0" fmla="*/ 66485 h 893731"/>
                <a:gd name="connsiteX1" fmla="*/ 850714 w 910286"/>
                <a:gd name="connsiteY1" fmla="*/ 498190 h 893731"/>
                <a:gd name="connsiteX2" fmla="*/ 411012 w 910286"/>
                <a:gd name="connsiteY2" fmla="*/ 835242 h 893731"/>
                <a:gd name="connsiteX3" fmla="*/ 67716 w 910286"/>
                <a:gd name="connsiteY3" fmla="*/ 403538 h 893731"/>
                <a:gd name="connsiteX4" fmla="*/ 507418 w 910286"/>
                <a:gd name="connsiteY4" fmla="*/ 66485 h 89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286" h="893731">
                  <a:moveTo>
                    <a:pt x="507418" y="66485"/>
                  </a:moveTo>
                  <a:cubicBezTo>
                    <a:pt x="723637" y="92622"/>
                    <a:pt x="877336" y="285903"/>
                    <a:pt x="850714" y="498190"/>
                  </a:cubicBezTo>
                  <a:cubicBezTo>
                    <a:pt x="824093" y="710476"/>
                    <a:pt x="627231" y="861380"/>
                    <a:pt x="411012" y="835242"/>
                  </a:cubicBezTo>
                  <a:cubicBezTo>
                    <a:pt x="194793" y="809105"/>
                    <a:pt x="41095" y="615824"/>
                    <a:pt x="67716" y="403538"/>
                  </a:cubicBezTo>
                  <a:cubicBezTo>
                    <a:pt x="94338" y="191251"/>
                    <a:pt x="291199" y="40347"/>
                    <a:pt x="507418" y="66485"/>
                  </a:cubicBezTo>
                  <a:close/>
                </a:path>
              </a:pathLst>
            </a:custGeom>
            <a:solidFill>
              <a:srgbClr val="005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E41E9860-4EDB-4261-BD9A-DACBABE629DF}"/>
                </a:ext>
              </a:extLst>
            </p:cNvPr>
            <p:cNvSpPr/>
            <p:nvPr/>
          </p:nvSpPr>
          <p:spPr>
            <a:xfrm>
              <a:off x="8516390" y="1482282"/>
              <a:ext cx="233407" cy="137497"/>
            </a:xfrm>
            <a:custGeom>
              <a:avLst/>
              <a:gdLst>
                <a:gd name="connsiteX0" fmla="*/ 204231 w 233406"/>
                <a:gd name="connsiteY0" fmla="*/ 138643 h 137497"/>
                <a:gd name="connsiteX1" fmla="*/ 185558 w 233406"/>
                <a:gd name="connsiteY1" fmla="*/ 120310 h 137497"/>
                <a:gd name="connsiteX2" fmla="*/ 120204 w 233406"/>
                <a:gd name="connsiteY2" fmla="*/ 56145 h 137497"/>
                <a:gd name="connsiteX3" fmla="*/ 54851 w 233406"/>
                <a:gd name="connsiteY3" fmla="*/ 120310 h 137497"/>
                <a:gd name="connsiteX4" fmla="*/ 36178 w 233406"/>
                <a:gd name="connsiteY4" fmla="*/ 138643 h 137497"/>
                <a:gd name="connsiteX5" fmla="*/ 17506 w 233406"/>
                <a:gd name="connsiteY5" fmla="*/ 120310 h 137497"/>
                <a:gd name="connsiteX6" fmla="*/ 122539 w 233406"/>
                <a:gd name="connsiteY6" fmla="*/ 17187 h 137497"/>
                <a:gd name="connsiteX7" fmla="*/ 227572 w 233406"/>
                <a:gd name="connsiteY7" fmla="*/ 120310 h 137497"/>
                <a:gd name="connsiteX8" fmla="*/ 204231 w 233406"/>
                <a:gd name="connsiteY8" fmla="*/ 138643 h 1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406" h="137497">
                  <a:moveTo>
                    <a:pt x="204231" y="138643"/>
                  </a:moveTo>
                  <a:cubicBezTo>
                    <a:pt x="192561" y="138643"/>
                    <a:pt x="185558" y="129476"/>
                    <a:pt x="185558" y="120310"/>
                  </a:cubicBezTo>
                  <a:cubicBezTo>
                    <a:pt x="185558" y="83644"/>
                    <a:pt x="155215" y="56145"/>
                    <a:pt x="120204" y="56145"/>
                  </a:cubicBezTo>
                  <a:cubicBezTo>
                    <a:pt x="82859" y="56145"/>
                    <a:pt x="54851" y="85936"/>
                    <a:pt x="54851" y="120310"/>
                  </a:cubicBezTo>
                  <a:cubicBezTo>
                    <a:pt x="54851" y="131768"/>
                    <a:pt x="45514" y="138643"/>
                    <a:pt x="36178" y="138643"/>
                  </a:cubicBezTo>
                  <a:cubicBezTo>
                    <a:pt x="24507" y="138643"/>
                    <a:pt x="17506" y="129476"/>
                    <a:pt x="17506" y="120310"/>
                  </a:cubicBezTo>
                  <a:cubicBezTo>
                    <a:pt x="17506" y="63020"/>
                    <a:pt x="64187" y="17187"/>
                    <a:pt x="122539" y="17187"/>
                  </a:cubicBezTo>
                  <a:cubicBezTo>
                    <a:pt x="180890" y="17187"/>
                    <a:pt x="227572" y="63020"/>
                    <a:pt x="227572" y="120310"/>
                  </a:cubicBezTo>
                  <a:cubicBezTo>
                    <a:pt x="225237" y="129476"/>
                    <a:pt x="215901" y="138643"/>
                    <a:pt x="204231" y="138643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F680FE9B-88B4-4419-9E15-0B153820F2F5}"/>
                </a:ext>
              </a:extLst>
            </p:cNvPr>
            <p:cNvSpPr/>
            <p:nvPr/>
          </p:nvSpPr>
          <p:spPr>
            <a:xfrm>
              <a:off x="8791809" y="1482282"/>
              <a:ext cx="233407" cy="137497"/>
            </a:xfrm>
            <a:custGeom>
              <a:avLst/>
              <a:gdLst>
                <a:gd name="connsiteX0" fmla="*/ 204231 w 233406"/>
                <a:gd name="connsiteY0" fmla="*/ 138643 h 137497"/>
                <a:gd name="connsiteX1" fmla="*/ 185559 w 233406"/>
                <a:gd name="connsiteY1" fmla="*/ 120310 h 137497"/>
                <a:gd name="connsiteX2" fmla="*/ 120204 w 233406"/>
                <a:gd name="connsiteY2" fmla="*/ 56145 h 137497"/>
                <a:gd name="connsiteX3" fmla="*/ 54851 w 233406"/>
                <a:gd name="connsiteY3" fmla="*/ 120310 h 137497"/>
                <a:gd name="connsiteX4" fmla="*/ 36178 w 233406"/>
                <a:gd name="connsiteY4" fmla="*/ 138643 h 137497"/>
                <a:gd name="connsiteX5" fmla="*/ 17506 w 233406"/>
                <a:gd name="connsiteY5" fmla="*/ 120310 h 137497"/>
                <a:gd name="connsiteX6" fmla="*/ 122539 w 233406"/>
                <a:gd name="connsiteY6" fmla="*/ 17187 h 137497"/>
                <a:gd name="connsiteX7" fmla="*/ 227572 w 233406"/>
                <a:gd name="connsiteY7" fmla="*/ 120310 h 137497"/>
                <a:gd name="connsiteX8" fmla="*/ 204231 w 233406"/>
                <a:gd name="connsiteY8" fmla="*/ 138643 h 1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406" h="137497">
                  <a:moveTo>
                    <a:pt x="204231" y="138643"/>
                  </a:moveTo>
                  <a:cubicBezTo>
                    <a:pt x="192561" y="138643"/>
                    <a:pt x="185559" y="129476"/>
                    <a:pt x="185559" y="120310"/>
                  </a:cubicBezTo>
                  <a:cubicBezTo>
                    <a:pt x="185559" y="83644"/>
                    <a:pt x="155215" y="56145"/>
                    <a:pt x="120204" y="56145"/>
                  </a:cubicBezTo>
                  <a:cubicBezTo>
                    <a:pt x="82860" y="56145"/>
                    <a:pt x="54851" y="85936"/>
                    <a:pt x="54851" y="120310"/>
                  </a:cubicBezTo>
                  <a:cubicBezTo>
                    <a:pt x="54851" y="131768"/>
                    <a:pt x="45515" y="138643"/>
                    <a:pt x="36178" y="138643"/>
                  </a:cubicBezTo>
                  <a:cubicBezTo>
                    <a:pt x="26842" y="138643"/>
                    <a:pt x="17506" y="129476"/>
                    <a:pt x="17506" y="120310"/>
                  </a:cubicBezTo>
                  <a:cubicBezTo>
                    <a:pt x="17506" y="63020"/>
                    <a:pt x="64187" y="17187"/>
                    <a:pt x="122539" y="17187"/>
                  </a:cubicBezTo>
                  <a:cubicBezTo>
                    <a:pt x="180890" y="17187"/>
                    <a:pt x="227572" y="63020"/>
                    <a:pt x="227572" y="120310"/>
                  </a:cubicBezTo>
                  <a:cubicBezTo>
                    <a:pt x="222904" y="129476"/>
                    <a:pt x="215901" y="138643"/>
                    <a:pt x="204231" y="138643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AAD38563-4971-4022-AB8D-9E84CEE1A7FC}"/>
                </a:ext>
              </a:extLst>
            </p:cNvPr>
            <p:cNvSpPr/>
            <p:nvPr/>
          </p:nvSpPr>
          <p:spPr>
            <a:xfrm>
              <a:off x="8556068" y="1699985"/>
              <a:ext cx="420132" cy="229162"/>
            </a:xfrm>
            <a:custGeom>
              <a:avLst/>
              <a:gdLst>
                <a:gd name="connsiteX0" fmla="*/ 218236 w 420132"/>
                <a:gd name="connsiteY0" fmla="*/ 214266 h 229161"/>
                <a:gd name="connsiteX1" fmla="*/ 418966 w 420132"/>
                <a:gd name="connsiteY1" fmla="*/ 17187 h 229161"/>
                <a:gd name="connsiteX2" fmla="*/ 17506 w 420132"/>
                <a:gd name="connsiteY2" fmla="*/ 17187 h 229161"/>
                <a:gd name="connsiteX3" fmla="*/ 218236 w 420132"/>
                <a:gd name="connsiteY3" fmla="*/ 214266 h 22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132" h="229161">
                  <a:moveTo>
                    <a:pt x="218236" y="214266"/>
                  </a:moveTo>
                  <a:cubicBezTo>
                    <a:pt x="327937" y="214266"/>
                    <a:pt x="418966" y="124893"/>
                    <a:pt x="418966" y="17187"/>
                  </a:cubicBezTo>
                  <a:lnTo>
                    <a:pt x="17506" y="17187"/>
                  </a:lnTo>
                  <a:cubicBezTo>
                    <a:pt x="17506" y="124893"/>
                    <a:pt x="106201" y="214266"/>
                    <a:pt x="218236" y="214266"/>
                  </a:cubicBezTo>
                  <a:close/>
                </a:path>
              </a:pathLst>
            </a:custGeom>
            <a:solidFill>
              <a:srgbClr val="001B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AC29BB3B-D83F-4BD5-80AB-97021A1A49C2}"/>
                </a:ext>
              </a:extLst>
            </p:cNvPr>
            <p:cNvSpPr/>
            <p:nvPr/>
          </p:nvSpPr>
          <p:spPr>
            <a:xfrm>
              <a:off x="8553735" y="1697694"/>
              <a:ext cx="420132" cy="91665"/>
            </a:xfrm>
            <a:custGeom>
              <a:avLst/>
              <a:gdLst>
                <a:gd name="connsiteX0" fmla="*/ 33844 w 420132"/>
                <a:gd name="connsiteY0" fmla="*/ 92811 h 91664"/>
                <a:gd name="connsiteX1" fmla="*/ 404960 w 420132"/>
                <a:gd name="connsiteY1" fmla="*/ 92811 h 91664"/>
                <a:gd name="connsiteX2" fmla="*/ 418965 w 420132"/>
                <a:gd name="connsiteY2" fmla="*/ 17187 h 91664"/>
                <a:gd name="connsiteX3" fmla="*/ 17506 w 420132"/>
                <a:gd name="connsiteY3" fmla="*/ 17187 h 91664"/>
                <a:gd name="connsiteX4" fmla="*/ 33844 w 420132"/>
                <a:gd name="connsiteY4" fmla="*/ 92811 h 9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132" h="91664">
                  <a:moveTo>
                    <a:pt x="33844" y="92811"/>
                  </a:moveTo>
                  <a:lnTo>
                    <a:pt x="404960" y="92811"/>
                  </a:lnTo>
                  <a:cubicBezTo>
                    <a:pt x="414297" y="69894"/>
                    <a:pt x="418965" y="44686"/>
                    <a:pt x="418965" y="17187"/>
                  </a:cubicBezTo>
                  <a:lnTo>
                    <a:pt x="17506" y="17187"/>
                  </a:lnTo>
                  <a:cubicBezTo>
                    <a:pt x="19839" y="44686"/>
                    <a:pt x="24507" y="69894"/>
                    <a:pt x="33844" y="92811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7F666F5-417C-4451-9EE8-01BCB4C06150}"/>
              </a:ext>
            </a:extLst>
          </p:cNvPr>
          <p:cNvGrpSpPr/>
          <p:nvPr userDrawn="1"/>
        </p:nvGrpSpPr>
        <p:grpSpPr>
          <a:xfrm>
            <a:off x="5070796" y="1369765"/>
            <a:ext cx="5734179" cy="5488235"/>
            <a:chOff x="-1696972" y="7003223"/>
            <a:chExt cx="5717619" cy="5472385"/>
          </a:xfrm>
        </p:grpSpPr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3C168958-12A3-4FD9-9E01-970933F68FB3}"/>
                </a:ext>
              </a:extLst>
            </p:cNvPr>
            <p:cNvSpPr/>
            <p:nvPr/>
          </p:nvSpPr>
          <p:spPr>
            <a:xfrm>
              <a:off x="822973" y="8689875"/>
              <a:ext cx="3197674" cy="2177038"/>
            </a:xfrm>
            <a:custGeom>
              <a:avLst/>
              <a:gdLst>
                <a:gd name="connsiteX0" fmla="*/ 1886496 w 3197673"/>
                <a:gd name="connsiteY0" fmla="*/ 262369 h 2177037"/>
                <a:gd name="connsiteX1" fmla="*/ 460380 w 3197673"/>
                <a:gd name="connsiteY1" fmla="*/ 1075894 h 2177037"/>
                <a:gd name="connsiteX2" fmla="*/ 30912 w 3197673"/>
                <a:gd name="connsiteY2" fmla="*/ 1426511 h 2177037"/>
                <a:gd name="connsiteX3" fmla="*/ 399695 w 3197673"/>
                <a:gd name="connsiteY3" fmla="*/ 1887127 h 2177037"/>
                <a:gd name="connsiteX4" fmla="*/ 2308962 w 3197673"/>
                <a:gd name="connsiteY4" fmla="*/ 1969625 h 2177037"/>
                <a:gd name="connsiteX5" fmla="*/ 3153895 w 3197673"/>
                <a:gd name="connsiteY5" fmla="*/ 658819 h 2177037"/>
                <a:gd name="connsiteX6" fmla="*/ 1886496 w 3197673"/>
                <a:gd name="connsiteY6" fmla="*/ 262369 h 2177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7673" h="2177037">
                  <a:moveTo>
                    <a:pt x="1886496" y="262369"/>
                  </a:moveTo>
                  <a:cubicBezTo>
                    <a:pt x="1527049" y="633611"/>
                    <a:pt x="1062571" y="970479"/>
                    <a:pt x="460380" y="1075894"/>
                  </a:cubicBezTo>
                  <a:cubicBezTo>
                    <a:pt x="163954" y="1128601"/>
                    <a:pt x="33246" y="1266098"/>
                    <a:pt x="30912" y="1426511"/>
                  </a:cubicBezTo>
                  <a:cubicBezTo>
                    <a:pt x="28578" y="1561717"/>
                    <a:pt x="110270" y="1722131"/>
                    <a:pt x="399695" y="1887127"/>
                  </a:cubicBezTo>
                  <a:cubicBezTo>
                    <a:pt x="1106918" y="2295035"/>
                    <a:pt x="1898167" y="2148371"/>
                    <a:pt x="2308962" y="1969625"/>
                  </a:cubicBezTo>
                  <a:cubicBezTo>
                    <a:pt x="2824792" y="1747338"/>
                    <a:pt x="3275267" y="1229433"/>
                    <a:pt x="3153895" y="658819"/>
                  </a:cubicBezTo>
                  <a:cubicBezTo>
                    <a:pt x="3016186" y="-5750"/>
                    <a:pt x="2290290" y="-152414"/>
                    <a:pt x="1886496" y="262369"/>
                  </a:cubicBezTo>
                  <a:close/>
                </a:path>
              </a:pathLst>
            </a:custGeom>
            <a:solidFill>
              <a:srgbClr val="0042FF"/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AE104A58-D3FD-4F78-A628-071556FAE0FD}"/>
                </a:ext>
              </a:extLst>
            </p:cNvPr>
            <p:cNvSpPr/>
            <p:nvPr/>
          </p:nvSpPr>
          <p:spPr>
            <a:xfrm>
              <a:off x="1850011" y="8910484"/>
              <a:ext cx="1237056" cy="1397887"/>
            </a:xfrm>
            <a:custGeom>
              <a:avLst/>
              <a:gdLst>
                <a:gd name="connsiteX0" fmla="*/ 1141880 w 1237056"/>
                <a:gd name="connsiteY0" fmla="*/ 1386941 h 1397887"/>
                <a:gd name="connsiteX1" fmla="*/ 117225 w 1237056"/>
                <a:gd name="connsiteY1" fmla="*/ 1386941 h 1397887"/>
                <a:gd name="connsiteX2" fmla="*/ 30864 w 1237056"/>
                <a:gd name="connsiteY2" fmla="*/ 1302151 h 1397887"/>
                <a:gd name="connsiteX3" fmla="*/ 30864 w 1237056"/>
                <a:gd name="connsiteY3" fmla="*/ 115092 h 1397887"/>
                <a:gd name="connsiteX4" fmla="*/ 117225 w 1237056"/>
                <a:gd name="connsiteY4" fmla="*/ 30302 h 1397887"/>
                <a:gd name="connsiteX5" fmla="*/ 1141880 w 1237056"/>
                <a:gd name="connsiteY5" fmla="*/ 30302 h 1397887"/>
                <a:gd name="connsiteX6" fmla="*/ 1228241 w 1237056"/>
                <a:gd name="connsiteY6" fmla="*/ 115092 h 1397887"/>
                <a:gd name="connsiteX7" fmla="*/ 1228241 w 1237056"/>
                <a:gd name="connsiteY7" fmla="*/ 1302151 h 1397887"/>
                <a:gd name="connsiteX8" fmla="*/ 1141880 w 1237056"/>
                <a:gd name="connsiteY8" fmla="*/ 1386941 h 139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7056" h="1397887">
                  <a:moveTo>
                    <a:pt x="1141880" y="1386941"/>
                  </a:moveTo>
                  <a:lnTo>
                    <a:pt x="117225" y="1386941"/>
                  </a:lnTo>
                  <a:cubicBezTo>
                    <a:pt x="68209" y="1386941"/>
                    <a:pt x="30864" y="1347983"/>
                    <a:pt x="30864" y="1302151"/>
                  </a:cubicBezTo>
                  <a:lnTo>
                    <a:pt x="30864" y="115092"/>
                  </a:lnTo>
                  <a:cubicBezTo>
                    <a:pt x="30864" y="66968"/>
                    <a:pt x="70543" y="30302"/>
                    <a:pt x="117225" y="30302"/>
                  </a:cubicBezTo>
                  <a:lnTo>
                    <a:pt x="1141880" y="30302"/>
                  </a:lnTo>
                  <a:cubicBezTo>
                    <a:pt x="1190896" y="30302"/>
                    <a:pt x="1228241" y="69260"/>
                    <a:pt x="1228241" y="115092"/>
                  </a:cubicBezTo>
                  <a:lnTo>
                    <a:pt x="1228241" y="1302151"/>
                  </a:lnTo>
                  <a:cubicBezTo>
                    <a:pt x="1230575" y="1347983"/>
                    <a:pt x="1190896" y="1386941"/>
                    <a:pt x="1141880" y="1386941"/>
                  </a:cubicBezTo>
                  <a:close/>
                </a:path>
              </a:pathLst>
            </a:custGeom>
            <a:solidFill>
              <a:srgbClr val="3BFAFF">
                <a:alpha val="50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59DB908C-339C-44E1-BEF6-5142DFB312D9}"/>
                </a:ext>
              </a:extLst>
            </p:cNvPr>
            <p:cNvSpPr/>
            <p:nvPr/>
          </p:nvSpPr>
          <p:spPr>
            <a:xfrm>
              <a:off x="1934038" y="9797341"/>
              <a:ext cx="163385" cy="137497"/>
            </a:xfrm>
            <a:custGeom>
              <a:avLst/>
              <a:gdLst>
                <a:gd name="connsiteX0" fmla="*/ 138231 w 163384"/>
                <a:gd name="connsiteY0" fmla="*/ 60093 h 137497"/>
                <a:gd name="connsiteX1" fmla="*/ 107888 w 163384"/>
                <a:gd name="connsiteY1" fmla="*/ 30302 h 137497"/>
                <a:gd name="connsiteX2" fmla="*/ 84547 w 163384"/>
                <a:gd name="connsiteY2" fmla="*/ 41760 h 137497"/>
                <a:gd name="connsiteX3" fmla="*/ 61206 w 163384"/>
                <a:gd name="connsiteY3" fmla="*/ 30302 h 137497"/>
                <a:gd name="connsiteX4" fmla="*/ 30864 w 163384"/>
                <a:gd name="connsiteY4" fmla="*/ 60093 h 137497"/>
                <a:gd name="connsiteX5" fmla="*/ 42534 w 163384"/>
                <a:gd name="connsiteY5" fmla="*/ 83009 h 137497"/>
                <a:gd name="connsiteX6" fmla="*/ 42534 w 163384"/>
                <a:gd name="connsiteY6" fmla="*/ 83009 h 137497"/>
                <a:gd name="connsiteX7" fmla="*/ 42534 w 163384"/>
                <a:gd name="connsiteY7" fmla="*/ 83009 h 137497"/>
                <a:gd name="connsiteX8" fmla="*/ 44868 w 163384"/>
                <a:gd name="connsiteY8" fmla="*/ 85301 h 137497"/>
                <a:gd name="connsiteX9" fmla="*/ 84547 w 163384"/>
                <a:gd name="connsiteY9" fmla="*/ 110509 h 137497"/>
                <a:gd name="connsiteX10" fmla="*/ 124226 w 163384"/>
                <a:gd name="connsiteY10" fmla="*/ 85301 h 137497"/>
                <a:gd name="connsiteX11" fmla="*/ 126561 w 163384"/>
                <a:gd name="connsiteY11" fmla="*/ 83009 h 137497"/>
                <a:gd name="connsiteX12" fmla="*/ 126561 w 163384"/>
                <a:gd name="connsiteY12" fmla="*/ 83009 h 137497"/>
                <a:gd name="connsiteX13" fmla="*/ 126561 w 163384"/>
                <a:gd name="connsiteY13" fmla="*/ 83009 h 137497"/>
                <a:gd name="connsiteX14" fmla="*/ 138231 w 163384"/>
                <a:gd name="connsiteY14" fmla="*/ 60093 h 1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3384" h="137497">
                  <a:moveTo>
                    <a:pt x="138231" y="60093"/>
                  </a:moveTo>
                  <a:cubicBezTo>
                    <a:pt x="138231" y="44052"/>
                    <a:pt x="124226" y="30302"/>
                    <a:pt x="107888" y="30302"/>
                  </a:cubicBezTo>
                  <a:cubicBezTo>
                    <a:pt x="98552" y="30302"/>
                    <a:pt x="89215" y="34885"/>
                    <a:pt x="84547" y="41760"/>
                  </a:cubicBezTo>
                  <a:cubicBezTo>
                    <a:pt x="79879" y="34885"/>
                    <a:pt x="70542" y="30302"/>
                    <a:pt x="61206" y="30302"/>
                  </a:cubicBezTo>
                  <a:cubicBezTo>
                    <a:pt x="44868" y="30302"/>
                    <a:pt x="30864" y="44052"/>
                    <a:pt x="30864" y="60093"/>
                  </a:cubicBezTo>
                  <a:cubicBezTo>
                    <a:pt x="30864" y="69259"/>
                    <a:pt x="35531" y="78426"/>
                    <a:pt x="42534" y="83009"/>
                  </a:cubicBezTo>
                  <a:lnTo>
                    <a:pt x="42534" y="83009"/>
                  </a:lnTo>
                  <a:lnTo>
                    <a:pt x="42534" y="83009"/>
                  </a:lnTo>
                  <a:cubicBezTo>
                    <a:pt x="42534" y="83009"/>
                    <a:pt x="44868" y="83009"/>
                    <a:pt x="44868" y="85301"/>
                  </a:cubicBezTo>
                  <a:lnTo>
                    <a:pt x="84547" y="110509"/>
                  </a:lnTo>
                  <a:lnTo>
                    <a:pt x="124226" y="85301"/>
                  </a:lnTo>
                  <a:cubicBezTo>
                    <a:pt x="124226" y="85301"/>
                    <a:pt x="126561" y="85301"/>
                    <a:pt x="126561" y="83009"/>
                  </a:cubicBezTo>
                  <a:lnTo>
                    <a:pt x="126561" y="83009"/>
                  </a:lnTo>
                  <a:lnTo>
                    <a:pt x="126561" y="83009"/>
                  </a:lnTo>
                  <a:cubicBezTo>
                    <a:pt x="133563" y="78426"/>
                    <a:pt x="138231" y="69259"/>
                    <a:pt x="138231" y="60093"/>
                  </a:cubicBezTo>
                  <a:close/>
                </a:path>
              </a:pathLst>
            </a:custGeom>
            <a:solidFill>
              <a:srgbClr val="001B8D">
                <a:alpha val="49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4244F521-66ED-45C8-BAD3-C1CFEB0A8BB6}"/>
                </a:ext>
              </a:extLst>
            </p:cNvPr>
            <p:cNvSpPr/>
            <p:nvPr/>
          </p:nvSpPr>
          <p:spPr>
            <a:xfrm>
              <a:off x="2069414" y="9797341"/>
              <a:ext cx="163385" cy="137497"/>
            </a:xfrm>
            <a:custGeom>
              <a:avLst/>
              <a:gdLst>
                <a:gd name="connsiteX0" fmla="*/ 138231 w 163384"/>
                <a:gd name="connsiteY0" fmla="*/ 60093 h 137497"/>
                <a:gd name="connsiteX1" fmla="*/ 107888 w 163384"/>
                <a:gd name="connsiteY1" fmla="*/ 30302 h 137497"/>
                <a:gd name="connsiteX2" fmla="*/ 84548 w 163384"/>
                <a:gd name="connsiteY2" fmla="*/ 41760 h 137497"/>
                <a:gd name="connsiteX3" fmla="*/ 61207 w 163384"/>
                <a:gd name="connsiteY3" fmla="*/ 30302 h 137497"/>
                <a:gd name="connsiteX4" fmla="*/ 30864 w 163384"/>
                <a:gd name="connsiteY4" fmla="*/ 60093 h 137497"/>
                <a:gd name="connsiteX5" fmla="*/ 42534 w 163384"/>
                <a:gd name="connsiteY5" fmla="*/ 83009 h 137497"/>
                <a:gd name="connsiteX6" fmla="*/ 42534 w 163384"/>
                <a:gd name="connsiteY6" fmla="*/ 83009 h 137497"/>
                <a:gd name="connsiteX7" fmla="*/ 42534 w 163384"/>
                <a:gd name="connsiteY7" fmla="*/ 83009 h 137497"/>
                <a:gd name="connsiteX8" fmla="*/ 44868 w 163384"/>
                <a:gd name="connsiteY8" fmla="*/ 85301 h 137497"/>
                <a:gd name="connsiteX9" fmla="*/ 84548 w 163384"/>
                <a:gd name="connsiteY9" fmla="*/ 110509 h 137497"/>
                <a:gd name="connsiteX10" fmla="*/ 124227 w 163384"/>
                <a:gd name="connsiteY10" fmla="*/ 85301 h 137497"/>
                <a:gd name="connsiteX11" fmla="*/ 126561 w 163384"/>
                <a:gd name="connsiteY11" fmla="*/ 83009 h 137497"/>
                <a:gd name="connsiteX12" fmla="*/ 126561 w 163384"/>
                <a:gd name="connsiteY12" fmla="*/ 83009 h 137497"/>
                <a:gd name="connsiteX13" fmla="*/ 126561 w 163384"/>
                <a:gd name="connsiteY13" fmla="*/ 83009 h 137497"/>
                <a:gd name="connsiteX14" fmla="*/ 138231 w 163384"/>
                <a:gd name="connsiteY14" fmla="*/ 60093 h 1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3384" h="137497">
                  <a:moveTo>
                    <a:pt x="138231" y="60093"/>
                  </a:moveTo>
                  <a:cubicBezTo>
                    <a:pt x="138231" y="44052"/>
                    <a:pt x="124227" y="30302"/>
                    <a:pt x="107888" y="30302"/>
                  </a:cubicBezTo>
                  <a:cubicBezTo>
                    <a:pt x="98552" y="30302"/>
                    <a:pt x="89216" y="34885"/>
                    <a:pt x="84548" y="41760"/>
                  </a:cubicBezTo>
                  <a:cubicBezTo>
                    <a:pt x="79879" y="34885"/>
                    <a:pt x="70542" y="30302"/>
                    <a:pt x="61207" y="30302"/>
                  </a:cubicBezTo>
                  <a:cubicBezTo>
                    <a:pt x="44868" y="30302"/>
                    <a:pt x="30864" y="44052"/>
                    <a:pt x="30864" y="60093"/>
                  </a:cubicBezTo>
                  <a:cubicBezTo>
                    <a:pt x="30864" y="69259"/>
                    <a:pt x="35532" y="78426"/>
                    <a:pt x="42534" y="83009"/>
                  </a:cubicBezTo>
                  <a:lnTo>
                    <a:pt x="42534" y="83009"/>
                  </a:lnTo>
                  <a:lnTo>
                    <a:pt x="42534" y="83009"/>
                  </a:lnTo>
                  <a:cubicBezTo>
                    <a:pt x="42534" y="83009"/>
                    <a:pt x="44868" y="83009"/>
                    <a:pt x="44868" y="85301"/>
                  </a:cubicBezTo>
                  <a:lnTo>
                    <a:pt x="84548" y="110509"/>
                  </a:lnTo>
                  <a:lnTo>
                    <a:pt x="124227" y="85301"/>
                  </a:lnTo>
                  <a:cubicBezTo>
                    <a:pt x="124227" y="85301"/>
                    <a:pt x="126561" y="85301"/>
                    <a:pt x="126561" y="83009"/>
                  </a:cubicBezTo>
                  <a:lnTo>
                    <a:pt x="126561" y="83009"/>
                  </a:lnTo>
                  <a:lnTo>
                    <a:pt x="126561" y="83009"/>
                  </a:lnTo>
                  <a:cubicBezTo>
                    <a:pt x="133563" y="78426"/>
                    <a:pt x="138231" y="69259"/>
                    <a:pt x="138231" y="60093"/>
                  </a:cubicBezTo>
                  <a:close/>
                </a:path>
              </a:pathLst>
            </a:custGeom>
            <a:solidFill>
              <a:srgbClr val="001B8D">
                <a:alpha val="49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98FB4D2E-2FCA-47DE-89E6-268A5C97F508}"/>
                </a:ext>
              </a:extLst>
            </p:cNvPr>
            <p:cNvSpPr/>
            <p:nvPr/>
          </p:nvSpPr>
          <p:spPr>
            <a:xfrm>
              <a:off x="1927035" y="9212977"/>
              <a:ext cx="536836" cy="572905"/>
            </a:xfrm>
            <a:custGeom>
              <a:avLst/>
              <a:gdLst>
                <a:gd name="connsiteX0" fmla="*/ 462666 w 536835"/>
                <a:gd name="connsiteY0" fmla="*/ 561958 h 572904"/>
                <a:gd name="connsiteX1" fmla="*/ 96218 w 536835"/>
                <a:gd name="connsiteY1" fmla="*/ 561958 h 572904"/>
                <a:gd name="connsiteX2" fmla="*/ 30864 w 536835"/>
                <a:gd name="connsiteY2" fmla="*/ 497793 h 572904"/>
                <a:gd name="connsiteX3" fmla="*/ 30864 w 536835"/>
                <a:gd name="connsiteY3" fmla="*/ 94468 h 572904"/>
                <a:gd name="connsiteX4" fmla="*/ 96218 w 536835"/>
                <a:gd name="connsiteY4" fmla="*/ 30302 h 572904"/>
                <a:gd name="connsiteX5" fmla="*/ 462666 w 536835"/>
                <a:gd name="connsiteY5" fmla="*/ 30302 h 572904"/>
                <a:gd name="connsiteX6" fmla="*/ 528020 w 536835"/>
                <a:gd name="connsiteY6" fmla="*/ 94468 h 572904"/>
                <a:gd name="connsiteX7" fmla="*/ 528020 w 536835"/>
                <a:gd name="connsiteY7" fmla="*/ 497793 h 572904"/>
                <a:gd name="connsiteX8" fmla="*/ 462666 w 536835"/>
                <a:gd name="connsiteY8" fmla="*/ 561958 h 57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6835" h="572904">
                  <a:moveTo>
                    <a:pt x="462666" y="561958"/>
                  </a:moveTo>
                  <a:lnTo>
                    <a:pt x="96218" y="561958"/>
                  </a:lnTo>
                  <a:cubicBezTo>
                    <a:pt x="61207" y="561958"/>
                    <a:pt x="30864" y="532167"/>
                    <a:pt x="30864" y="497793"/>
                  </a:cubicBezTo>
                  <a:lnTo>
                    <a:pt x="30864" y="94468"/>
                  </a:lnTo>
                  <a:cubicBezTo>
                    <a:pt x="30864" y="60094"/>
                    <a:pt x="61207" y="30302"/>
                    <a:pt x="96218" y="30302"/>
                  </a:cubicBezTo>
                  <a:lnTo>
                    <a:pt x="462666" y="30302"/>
                  </a:lnTo>
                  <a:cubicBezTo>
                    <a:pt x="497677" y="30302"/>
                    <a:pt x="528020" y="60094"/>
                    <a:pt x="528020" y="94468"/>
                  </a:cubicBezTo>
                  <a:lnTo>
                    <a:pt x="528020" y="497793"/>
                  </a:lnTo>
                  <a:cubicBezTo>
                    <a:pt x="528020" y="534459"/>
                    <a:pt x="500012" y="561958"/>
                    <a:pt x="462666" y="561958"/>
                  </a:cubicBez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AE34B6E7-28C9-4A3A-A51D-353BEE5D9E63}"/>
                </a:ext>
              </a:extLst>
            </p:cNvPr>
            <p:cNvSpPr/>
            <p:nvPr/>
          </p:nvSpPr>
          <p:spPr>
            <a:xfrm>
              <a:off x="2482544" y="9726300"/>
              <a:ext cx="536836" cy="68749"/>
            </a:xfrm>
            <a:custGeom>
              <a:avLst/>
              <a:gdLst>
                <a:gd name="connsiteX0" fmla="*/ 30863 w 536835"/>
                <a:gd name="connsiteY0" fmla="*/ 30303 h 68748"/>
                <a:gd name="connsiteX1" fmla="*/ 528019 w 536835"/>
                <a:gd name="connsiteY1" fmla="*/ 30303 h 68748"/>
                <a:gd name="connsiteX2" fmla="*/ 528019 w 536835"/>
                <a:gd name="connsiteY2" fmla="*/ 48635 h 68748"/>
                <a:gd name="connsiteX3" fmla="*/ 30863 w 536835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35" h="68748">
                  <a:moveTo>
                    <a:pt x="30863" y="30303"/>
                  </a:moveTo>
                  <a:lnTo>
                    <a:pt x="528019" y="30303"/>
                  </a:lnTo>
                  <a:lnTo>
                    <a:pt x="528019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F94BE834-FE2D-43B4-9A4D-9C9A5D2B52E2}"/>
                </a:ext>
              </a:extLst>
            </p:cNvPr>
            <p:cNvSpPr/>
            <p:nvPr/>
          </p:nvSpPr>
          <p:spPr>
            <a:xfrm>
              <a:off x="2482544" y="9788174"/>
              <a:ext cx="536836" cy="68749"/>
            </a:xfrm>
            <a:custGeom>
              <a:avLst/>
              <a:gdLst>
                <a:gd name="connsiteX0" fmla="*/ 30863 w 536835"/>
                <a:gd name="connsiteY0" fmla="*/ 30302 h 68748"/>
                <a:gd name="connsiteX1" fmla="*/ 528019 w 536835"/>
                <a:gd name="connsiteY1" fmla="*/ 30302 h 68748"/>
                <a:gd name="connsiteX2" fmla="*/ 528019 w 536835"/>
                <a:gd name="connsiteY2" fmla="*/ 48635 h 68748"/>
                <a:gd name="connsiteX3" fmla="*/ 30863 w 536835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35" h="68748">
                  <a:moveTo>
                    <a:pt x="30863" y="30302"/>
                  </a:moveTo>
                  <a:lnTo>
                    <a:pt x="528019" y="30302"/>
                  </a:lnTo>
                  <a:lnTo>
                    <a:pt x="528019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7B9B19D5-0402-4C08-B95D-A3B1C3510BD5}"/>
                </a:ext>
              </a:extLst>
            </p:cNvPr>
            <p:cNvSpPr/>
            <p:nvPr/>
          </p:nvSpPr>
          <p:spPr>
            <a:xfrm>
              <a:off x="2225796" y="9788174"/>
              <a:ext cx="256748" cy="68749"/>
            </a:xfrm>
            <a:custGeom>
              <a:avLst/>
              <a:gdLst>
                <a:gd name="connsiteX0" fmla="*/ 30863 w 256747"/>
                <a:gd name="connsiteY0" fmla="*/ 30302 h 68748"/>
                <a:gd name="connsiteX1" fmla="*/ 231592 w 256747"/>
                <a:gd name="connsiteY1" fmla="*/ 30302 h 68748"/>
                <a:gd name="connsiteX2" fmla="*/ 231592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2"/>
                  </a:moveTo>
                  <a:lnTo>
                    <a:pt x="231592" y="30302"/>
                  </a:lnTo>
                  <a:lnTo>
                    <a:pt x="231592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9CC07E0C-BCC6-47ED-AC3E-39B13E61B76E}"/>
                </a:ext>
              </a:extLst>
            </p:cNvPr>
            <p:cNvSpPr/>
            <p:nvPr/>
          </p:nvSpPr>
          <p:spPr>
            <a:xfrm>
              <a:off x="2225796" y="9850048"/>
              <a:ext cx="256748" cy="68749"/>
            </a:xfrm>
            <a:custGeom>
              <a:avLst/>
              <a:gdLst>
                <a:gd name="connsiteX0" fmla="*/ 30863 w 256747"/>
                <a:gd name="connsiteY0" fmla="*/ 30302 h 68748"/>
                <a:gd name="connsiteX1" fmla="*/ 231592 w 256747"/>
                <a:gd name="connsiteY1" fmla="*/ 30302 h 68748"/>
                <a:gd name="connsiteX2" fmla="*/ 231592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2"/>
                  </a:moveTo>
                  <a:lnTo>
                    <a:pt x="231592" y="30302"/>
                  </a:lnTo>
                  <a:lnTo>
                    <a:pt x="231592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97B36E0F-BB8E-4226-974E-848E752C6972}"/>
                </a:ext>
              </a:extLst>
            </p:cNvPr>
            <p:cNvSpPr/>
            <p:nvPr/>
          </p:nvSpPr>
          <p:spPr>
            <a:xfrm>
              <a:off x="2225796" y="9911921"/>
              <a:ext cx="256748" cy="68749"/>
            </a:xfrm>
            <a:custGeom>
              <a:avLst/>
              <a:gdLst>
                <a:gd name="connsiteX0" fmla="*/ 30863 w 256747"/>
                <a:gd name="connsiteY0" fmla="*/ 30303 h 68748"/>
                <a:gd name="connsiteX1" fmla="*/ 231592 w 256747"/>
                <a:gd name="connsiteY1" fmla="*/ 30303 h 68748"/>
                <a:gd name="connsiteX2" fmla="*/ 231592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3"/>
                  </a:moveTo>
                  <a:lnTo>
                    <a:pt x="231592" y="30303"/>
                  </a:lnTo>
                  <a:lnTo>
                    <a:pt x="231592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E0345BE1-C57F-440F-BEA1-C54FD18D8CCC}"/>
                </a:ext>
              </a:extLst>
            </p:cNvPr>
            <p:cNvSpPr/>
            <p:nvPr/>
          </p:nvSpPr>
          <p:spPr>
            <a:xfrm>
              <a:off x="2225796" y="9971503"/>
              <a:ext cx="256748" cy="68749"/>
            </a:xfrm>
            <a:custGeom>
              <a:avLst/>
              <a:gdLst>
                <a:gd name="connsiteX0" fmla="*/ 30863 w 256747"/>
                <a:gd name="connsiteY0" fmla="*/ 30302 h 68748"/>
                <a:gd name="connsiteX1" fmla="*/ 231592 w 256747"/>
                <a:gd name="connsiteY1" fmla="*/ 30302 h 68748"/>
                <a:gd name="connsiteX2" fmla="*/ 231592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2"/>
                  </a:moveTo>
                  <a:lnTo>
                    <a:pt x="231592" y="30302"/>
                  </a:lnTo>
                  <a:lnTo>
                    <a:pt x="231592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6318067D-DC0E-4920-AC73-8639D7D43262}"/>
                </a:ext>
              </a:extLst>
            </p:cNvPr>
            <p:cNvSpPr/>
            <p:nvPr/>
          </p:nvSpPr>
          <p:spPr>
            <a:xfrm>
              <a:off x="2225796" y="10033377"/>
              <a:ext cx="256748" cy="68749"/>
            </a:xfrm>
            <a:custGeom>
              <a:avLst/>
              <a:gdLst>
                <a:gd name="connsiteX0" fmla="*/ 30863 w 256747"/>
                <a:gd name="connsiteY0" fmla="*/ 30302 h 68748"/>
                <a:gd name="connsiteX1" fmla="*/ 231592 w 256747"/>
                <a:gd name="connsiteY1" fmla="*/ 30302 h 68748"/>
                <a:gd name="connsiteX2" fmla="*/ 231592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2"/>
                  </a:moveTo>
                  <a:lnTo>
                    <a:pt x="231592" y="30302"/>
                  </a:lnTo>
                  <a:lnTo>
                    <a:pt x="231592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1DB71901-9DAD-4AB8-B188-81E35BB42BD5}"/>
                </a:ext>
              </a:extLst>
            </p:cNvPr>
            <p:cNvSpPr/>
            <p:nvPr/>
          </p:nvSpPr>
          <p:spPr>
            <a:xfrm>
              <a:off x="2225796" y="10095251"/>
              <a:ext cx="256748" cy="68749"/>
            </a:xfrm>
            <a:custGeom>
              <a:avLst/>
              <a:gdLst>
                <a:gd name="connsiteX0" fmla="*/ 30863 w 256747"/>
                <a:gd name="connsiteY0" fmla="*/ 30303 h 68748"/>
                <a:gd name="connsiteX1" fmla="*/ 231592 w 256747"/>
                <a:gd name="connsiteY1" fmla="*/ 30303 h 68748"/>
                <a:gd name="connsiteX2" fmla="*/ 231592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3"/>
                  </a:moveTo>
                  <a:lnTo>
                    <a:pt x="231592" y="30303"/>
                  </a:lnTo>
                  <a:lnTo>
                    <a:pt x="231592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A247BF4F-B286-4414-8517-372BDDA20443}"/>
                </a:ext>
              </a:extLst>
            </p:cNvPr>
            <p:cNvSpPr/>
            <p:nvPr/>
          </p:nvSpPr>
          <p:spPr>
            <a:xfrm>
              <a:off x="2225796" y="10157124"/>
              <a:ext cx="256748" cy="68749"/>
            </a:xfrm>
            <a:custGeom>
              <a:avLst/>
              <a:gdLst>
                <a:gd name="connsiteX0" fmla="*/ 30863 w 256747"/>
                <a:gd name="connsiteY0" fmla="*/ 30302 h 68748"/>
                <a:gd name="connsiteX1" fmla="*/ 231592 w 256747"/>
                <a:gd name="connsiteY1" fmla="*/ 30302 h 68748"/>
                <a:gd name="connsiteX2" fmla="*/ 231592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2"/>
                  </a:moveTo>
                  <a:lnTo>
                    <a:pt x="231592" y="30302"/>
                  </a:lnTo>
                  <a:lnTo>
                    <a:pt x="231592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F3C831F3-179D-447B-972B-F52191F413BF}"/>
                </a:ext>
              </a:extLst>
            </p:cNvPr>
            <p:cNvSpPr/>
            <p:nvPr/>
          </p:nvSpPr>
          <p:spPr>
            <a:xfrm>
              <a:off x="1927036" y="10157124"/>
              <a:ext cx="256748" cy="68749"/>
            </a:xfrm>
            <a:custGeom>
              <a:avLst/>
              <a:gdLst>
                <a:gd name="connsiteX0" fmla="*/ 30863 w 256747"/>
                <a:gd name="connsiteY0" fmla="*/ 30302 h 68748"/>
                <a:gd name="connsiteX1" fmla="*/ 231593 w 256747"/>
                <a:gd name="connsiteY1" fmla="*/ 30302 h 68748"/>
                <a:gd name="connsiteX2" fmla="*/ 231593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2"/>
                  </a:moveTo>
                  <a:lnTo>
                    <a:pt x="231593" y="30302"/>
                  </a:lnTo>
                  <a:lnTo>
                    <a:pt x="231593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807D30C8-7194-4B11-B898-61EBB913BDEB}"/>
                </a:ext>
              </a:extLst>
            </p:cNvPr>
            <p:cNvSpPr/>
            <p:nvPr/>
          </p:nvSpPr>
          <p:spPr>
            <a:xfrm>
              <a:off x="1927036" y="10097542"/>
              <a:ext cx="256748" cy="68749"/>
            </a:xfrm>
            <a:custGeom>
              <a:avLst/>
              <a:gdLst>
                <a:gd name="connsiteX0" fmla="*/ 30863 w 256747"/>
                <a:gd name="connsiteY0" fmla="*/ 30302 h 68748"/>
                <a:gd name="connsiteX1" fmla="*/ 231593 w 256747"/>
                <a:gd name="connsiteY1" fmla="*/ 30302 h 68748"/>
                <a:gd name="connsiteX2" fmla="*/ 231593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2"/>
                  </a:moveTo>
                  <a:lnTo>
                    <a:pt x="231593" y="30302"/>
                  </a:lnTo>
                  <a:lnTo>
                    <a:pt x="231593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46395E94-EFEA-4142-90E4-0F977C6307D3}"/>
                </a:ext>
              </a:extLst>
            </p:cNvPr>
            <p:cNvSpPr/>
            <p:nvPr/>
          </p:nvSpPr>
          <p:spPr>
            <a:xfrm>
              <a:off x="1927036" y="10035669"/>
              <a:ext cx="256748" cy="68749"/>
            </a:xfrm>
            <a:custGeom>
              <a:avLst/>
              <a:gdLst>
                <a:gd name="connsiteX0" fmla="*/ 30863 w 256747"/>
                <a:gd name="connsiteY0" fmla="*/ 30303 h 68748"/>
                <a:gd name="connsiteX1" fmla="*/ 231593 w 256747"/>
                <a:gd name="connsiteY1" fmla="*/ 30303 h 68748"/>
                <a:gd name="connsiteX2" fmla="*/ 231593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3"/>
                  </a:moveTo>
                  <a:lnTo>
                    <a:pt x="231593" y="30303"/>
                  </a:lnTo>
                  <a:lnTo>
                    <a:pt x="231593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9A699648-84C7-4182-B93F-5D6B4E605784}"/>
                </a:ext>
              </a:extLst>
            </p:cNvPr>
            <p:cNvSpPr/>
            <p:nvPr/>
          </p:nvSpPr>
          <p:spPr>
            <a:xfrm>
              <a:off x="1927036" y="9976087"/>
              <a:ext cx="256748" cy="68749"/>
            </a:xfrm>
            <a:custGeom>
              <a:avLst/>
              <a:gdLst>
                <a:gd name="connsiteX0" fmla="*/ 30863 w 256747"/>
                <a:gd name="connsiteY0" fmla="*/ 30302 h 68748"/>
                <a:gd name="connsiteX1" fmla="*/ 231593 w 256747"/>
                <a:gd name="connsiteY1" fmla="*/ 30302 h 68748"/>
                <a:gd name="connsiteX2" fmla="*/ 231593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2"/>
                  </a:moveTo>
                  <a:lnTo>
                    <a:pt x="231593" y="30302"/>
                  </a:lnTo>
                  <a:lnTo>
                    <a:pt x="231593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662E72A1-6188-4E20-A421-75C0F22BDF86}"/>
                </a:ext>
              </a:extLst>
            </p:cNvPr>
            <p:cNvSpPr/>
            <p:nvPr/>
          </p:nvSpPr>
          <p:spPr>
            <a:xfrm>
              <a:off x="1927036" y="9914213"/>
              <a:ext cx="256748" cy="68749"/>
            </a:xfrm>
            <a:custGeom>
              <a:avLst/>
              <a:gdLst>
                <a:gd name="connsiteX0" fmla="*/ 30863 w 256747"/>
                <a:gd name="connsiteY0" fmla="*/ 30302 h 68748"/>
                <a:gd name="connsiteX1" fmla="*/ 231593 w 256747"/>
                <a:gd name="connsiteY1" fmla="*/ 30302 h 68748"/>
                <a:gd name="connsiteX2" fmla="*/ 231593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2"/>
                  </a:moveTo>
                  <a:lnTo>
                    <a:pt x="231593" y="30302"/>
                  </a:lnTo>
                  <a:lnTo>
                    <a:pt x="231593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76C156B3-2E85-4E52-A26A-3AB1617C9344}"/>
                </a:ext>
              </a:extLst>
            </p:cNvPr>
            <p:cNvSpPr/>
            <p:nvPr/>
          </p:nvSpPr>
          <p:spPr>
            <a:xfrm>
              <a:off x="2482544" y="9850048"/>
              <a:ext cx="536836" cy="68749"/>
            </a:xfrm>
            <a:custGeom>
              <a:avLst/>
              <a:gdLst>
                <a:gd name="connsiteX0" fmla="*/ 30863 w 536835"/>
                <a:gd name="connsiteY0" fmla="*/ 30302 h 68748"/>
                <a:gd name="connsiteX1" fmla="*/ 528019 w 536835"/>
                <a:gd name="connsiteY1" fmla="*/ 30302 h 68748"/>
                <a:gd name="connsiteX2" fmla="*/ 528019 w 536835"/>
                <a:gd name="connsiteY2" fmla="*/ 48635 h 68748"/>
                <a:gd name="connsiteX3" fmla="*/ 30863 w 536835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35" h="68748">
                  <a:moveTo>
                    <a:pt x="30863" y="30302"/>
                  </a:moveTo>
                  <a:lnTo>
                    <a:pt x="528019" y="30302"/>
                  </a:lnTo>
                  <a:lnTo>
                    <a:pt x="528019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6B3EBE96-8276-40BC-9B89-D204A9100F8C}"/>
                </a:ext>
              </a:extLst>
            </p:cNvPr>
            <p:cNvSpPr/>
            <p:nvPr/>
          </p:nvSpPr>
          <p:spPr>
            <a:xfrm>
              <a:off x="2482544" y="9911921"/>
              <a:ext cx="536836" cy="68749"/>
            </a:xfrm>
            <a:custGeom>
              <a:avLst/>
              <a:gdLst>
                <a:gd name="connsiteX0" fmla="*/ 30863 w 536835"/>
                <a:gd name="connsiteY0" fmla="*/ 30303 h 68748"/>
                <a:gd name="connsiteX1" fmla="*/ 528019 w 536835"/>
                <a:gd name="connsiteY1" fmla="*/ 30303 h 68748"/>
                <a:gd name="connsiteX2" fmla="*/ 528019 w 536835"/>
                <a:gd name="connsiteY2" fmla="*/ 48635 h 68748"/>
                <a:gd name="connsiteX3" fmla="*/ 30863 w 536835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35" h="68748">
                  <a:moveTo>
                    <a:pt x="30863" y="30303"/>
                  </a:moveTo>
                  <a:lnTo>
                    <a:pt x="528019" y="30303"/>
                  </a:lnTo>
                  <a:lnTo>
                    <a:pt x="528019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FF1EDB87-8F5D-4B16-9216-89CA5326CC62}"/>
                </a:ext>
              </a:extLst>
            </p:cNvPr>
            <p:cNvSpPr/>
            <p:nvPr/>
          </p:nvSpPr>
          <p:spPr>
            <a:xfrm>
              <a:off x="2482544" y="9973795"/>
              <a:ext cx="536836" cy="68749"/>
            </a:xfrm>
            <a:custGeom>
              <a:avLst/>
              <a:gdLst>
                <a:gd name="connsiteX0" fmla="*/ 30863 w 536835"/>
                <a:gd name="connsiteY0" fmla="*/ 30302 h 68748"/>
                <a:gd name="connsiteX1" fmla="*/ 528019 w 536835"/>
                <a:gd name="connsiteY1" fmla="*/ 30302 h 68748"/>
                <a:gd name="connsiteX2" fmla="*/ 528019 w 536835"/>
                <a:gd name="connsiteY2" fmla="*/ 48635 h 68748"/>
                <a:gd name="connsiteX3" fmla="*/ 30863 w 536835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35" h="68748">
                  <a:moveTo>
                    <a:pt x="30863" y="30302"/>
                  </a:moveTo>
                  <a:lnTo>
                    <a:pt x="528019" y="30302"/>
                  </a:lnTo>
                  <a:lnTo>
                    <a:pt x="528019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36EAF9C0-F27F-4C74-AEF1-FC287052BCA4}"/>
                </a:ext>
              </a:extLst>
            </p:cNvPr>
            <p:cNvSpPr/>
            <p:nvPr/>
          </p:nvSpPr>
          <p:spPr>
            <a:xfrm>
              <a:off x="2482544" y="10037960"/>
              <a:ext cx="536836" cy="68749"/>
            </a:xfrm>
            <a:custGeom>
              <a:avLst/>
              <a:gdLst>
                <a:gd name="connsiteX0" fmla="*/ 30863 w 536835"/>
                <a:gd name="connsiteY0" fmla="*/ 30303 h 68748"/>
                <a:gd name="connsiteX1" fmla="*/ 528019 w 536835"/>
                <a:gd name="connsiteY1" fmla="*/ 30303 h 68748"/>
                <a:gd name="connsiteX2" fmla="*/ 528019 w 536835"/>
                <a:gd name="connsiteY2" fmla="*/ 48635 h 68748"/>
                <a:gd name="connsiteX3" fmla="*/ 30863 w 536835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35" h="68748">
                  <a:moveTo>
                    <a:pt x="30863" y="30303"/>
                  </a:moveTo>
                  <a:lnTo>
                    <a:pt x="528019" y="30303"/>
                  </a:lnTo>
                  <a:lnTo>
                    <a:pt x="528019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73BCB630-D9BA-4F33-BDBE-12ECC0111508}"/>
                </a:ext>
              </a:extLst>
            </p:cNvPr>
            <p:cNvSpPr/>
            <p:nvPr/>
          </p:nvSpPr>
          <p:spPr>
            <a:xfrm>
              <a:off x="2482544" y="10099834"/>
              <a:ext cx="536836" cy="68749"/>
            </a:xfrm>
            <a:custGeom>
              <a:avLst/>
              <a:gdLst>
                <a:gd name="connsiteX0" fmla="*/ 30863 w 536835"/>
                <a:gd name="connsiteY0" fmla="*/ 30302 h 68748"/>
                <a:gd name="connsiteX1" fmla="*/ 528019 w 536835"/>
                <a:gd name="connsiteY1" fmla="*/ 30302 h 68748"/>
                <a:gd name="connsiteX2" fmla="*/ 528019 w 536835"/>
                <a:gd name="connsiteY2" fmla="*/ 48635 h 68748"/>
                <a:gd name="connsiteX3" fmla="*/ 30863 w 536835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35" h="68748">
                  <a:moveTo>
                    <a:pt x="30863" y="30302"/>
                  </a:moveTo>
                  <a:lnTo>
                    <a:pt x="528019" y="30302"/>
                  </a:lnTo>
                  <a:lnTo>
                    <a:pt x="528019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CE0BC39A-D304-4C23-B0AC-C60A375649B3}"/>
                </a:ext>
              </a:extLst>
            </p:cNvPr>
            <p:cNvSpPr/>
            <p:nvPr/>
          </p:nvSpPr>
          <p:spPr>
            <a:xfrm>
              <a:off x="2482544" y="10161708"/>
              <a:ext cx="536836" cy="68749"/>
            </a:xfrm>
            <a:custGeom>
              <a:avLst/>
              <a:gdLst>
                <a:gd name="connsiteX0" fmla="*/ 30863 w 536835"/>
                <a:gd name="connsiteY0" fmla="*/ 30303 h 68748"/>
                <a:gd name="connsiteX1" fmla="*/ 528019 w 536835"/>
                <a:gd name="connsiteY1" fmla="*/ 30303 h 68748"/>
                <a:gd name="connsiteX2" fmla="*/ 528019 w 536835"/>
                <a:gd name="connsiteY2" fmla="*/ 48635 h 68748"/>
                <a:gd name="connsiteX3" fmla="*/ 30863 w 536835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35" h="68748">
                  <a:moveTo>
                    <a:pt x="30863" y="30303"/>
                  </a:moveTo>
                  <a:lnTo>
                    <a:pt x="528019" y="30303"/>
                  </a:lnTo>
                  <a:lnTo>
                    <a:pt x="528019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5CCBD5A6-FF3E-42B6-B55B-4ECEC669B49D}"/>
                </a:ext>
              </a:extLst>
            </p:cNvPr>
            <p:cNvSpPr/>
            <p:nvPr/>
          </p:nvSpPr>
          <p:spPr>
            <a:xfrm>
              <a:off x="2487212" y="9215269"/>
              <a:ext cx="536836" cy="160413"/>
            </a:xfrm>
            <a:custGeom>
              <a:avLst/>
              <a:gdLst>
                <a:gd name="connsiteX0" fmla="*/ 30863 w 536835"/>
                <a:gd name="connsiteY0" fmla="*/ 30302 h 160413"/>
                <a:gd name="connsiteX1" fmla="*/ 528020 w 536835"/>
                <a:gd name="connsiteY1" fmla="*/ 30302 h 160413"/>
                <a:gd name="connsiteX2" fmla="*/ 528020 w 536835"/>
                <a:gd name="connsiteY2" fmla="*/ 140300 h 160413"/>
                <a:gd name="connsiteX3" fmla="*/ 30863 w 536835"/>
                <a:gd name="connsiteY3" fmla="*/ 140300 h 16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35" h="160413">
                  <a:moveTo>
                    <a:pt x="30863" y="30302"/>
                  </a:moveTo>
                  <a:lnTo>
                    <a:pt x="528020" y="30302"/>
                  </a:lnTo>
                  <a:lnTo>
                    <a:pt x="528020" y="140300"/>
                  </a:lnTo>
                  <a:lnTo>
                    <a:pt x="30863" y="140300"/>
                  </a:lnTo>
                  <a:close/>
                </a:path>
              </a:pathLst>
            </a:custGeom>
            <a:solidFill>
              <a:srgbClr val="001B8D">
                <a:alpha val="49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F5B040A7-740F-4157-BBE5-D3C12E31806C}"/>
                </a:ext>
              </a:extLst>
            </p:cNvPr>
            <p:cNvSpPr/>
            <p:nvPr/>
          </p:nvSpPr>
          <p:spPr>
            <a:xfrm>
              <a:off x="2487212" y="9377974"/>
              <a:ext cx="536836" cy="160413"/>
            </a:xfrm>
            <a:custGeom>
              <a:avLst/>
              <a:gdLst>
                <a:gd name="connsiteX0" fmla="*/ 30863 w 536835"/>
                <a:gd name="connsiteY0" fmla="*/ 30302 h 160413"/>
                <a:gd name="connsiteX1" fmla="*/ 528020 w 536835"/>
                <a:gd name="connsiteY1" fmla="*/ 30302 h 160413"/>
                <a:gd name="connsiteX2" fmla="*/ 528020 w 536835"/>
                <a:gd name="connsiteY2" fmla="*/ 140300 h 160413"/>
                <a:gd name="connsiteX3" fmla="*/ 30863 w 536835"/>
                <a:gd name="connsiteY3" fmla="*/ 140300 h 16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35" h="160413">
                  <a:moveTo>
                    <a:pt x="30863" y="30302"/>
                  </a:moveTo>
                  <a:lnTo>
                    <a:pt x="528020" y="30302"/>
                  </a:lnTo>
                  <a:lnTo>
                    <a:pt x="528020" y="140300"/>
                  </a:lnTo>
                  <a:lnTo>
                    <a:pt x="30863" y="140300"/>
                  </a:lnTo>
                  <a:close/>
                </a:path>
              </a:pathLst>
            </a:custGeom>
            <a:solidFill>
              <a:srgbClr val="001B8D">
                <a:alpha val="49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53CDF20F-83FA-4E20-9217-54EEC099E406}"/>
                </a:ext>
              </a:extLst>
            </p:cNvPr>
            <p:cNvSpPr/>
            <p:nvPr/>
          </p:nvSpPr>
          <p:spPr>
            <a:xfrm>
              <a:off x="2487212" y="9542971"/>
              <a:ext cx="536836" cy="160413"/>
            </a:xfrm>
            <a:custGeom>
              <a:avLst/>
              <a:gdLst>
                <a:gd name="connsiteX0" fmla="*/ 30863 w 536835"/>
                <a:gd name="connsiteY0" fmla="*/ 30303 h 160413"/>
                <a:gd name="connsiteX1" fmla="*/ 528020 w 536835"/>
                <a:gd name="connsiteY1" fmla="*/ 30303 h 160413"/>
                <a:gd name="connsiteX2" fmla="*/ 528020 w 536835"/>
                <a:gd name="connsiteY2" fmla="*/ 140300 h 160413"/>
                <a:gd name="connsiteX3" fmla="*/ 30863 w 536835"/>
                <a:gd name="connsiteY3" fmla="*/ 140300 h 16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35" h="160413">
                  <a:moveTo>
                    <a:pt x="30863" y="30303"/>
                  </a:moveTo>
                  <a:lnTo>
                    <a:pt x="528020" y="30303"/>
                  </a:lnTo>
                  <a:lnTo>
                    <a:pt x="528020" y="140300"/>
                  </a:lnTo>
                  <a:lnTo>
                    <a:pt x="30863" y="140300"/>
                  </a:lnTo>
                  <a:close/>
                </a:path>
              </a:pathLst>
            </a:custGeom>
            <a:solidFill>
              <a:srgbClr val="001B8D">
                <a:alpha val="49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DE6BD03C-36EE-4587-8609-5CB284F8E1D3}"/>
                </a:ext>
              </a:extLst>
            </p:cNvPr>
            <p:cNvSpPr/>
            <p:nvPr/>
          </p:nvSpPr>
          <p:spPr>
            <a:xfrm>
              <a:off x="1850011" y="8908192"/>
              <a:ext cx="1260397" cy="206246"/>
            </a:xfrm>
            <a:custGeom>
              <a:avLst/>
              <a:gdLst>
                <a:gd name="connsiteX0" fmla="*/ 1141880 w 1260396"/>
                <a:gd name="connsiteY0" fmla="*/ 30302 h 206245"/>
                <a:gd name="connsiteX1" fmla="*/ 117225 w 1260396"/>
                <a:gd name="connsiteY1" fmla="*/ 30302 h 206245"/>
                <a:gd name="connsiteX2" fmla="*/ 30864 w 1260396"/>
                <a:gd name="connsiteY2" fmla="*/ 115093 h 206245"/>
                <a:gd name="connsiteX3" fmla="*/ 30864 w 1260396"/>
                <a:gd name="connsiteY3" fmla="*/ 193007 h 206245"/>
                <a:gd name="connsiteX4" fmla="*/ 1230575 w 1260396"/>
                <a:gd name="connsiteY4" fmla="*/ 193007 h 206245"/>
                <a:gd name="connsiteX5" fmla="*/ 1230575 w 1260396"/>
                <a:gd name="connsiteY5" fmla="*/ 115093 h 206245"/>
                <a:gd name="connsiteX6" fmla="*/ 1141880 w 1260396"/>
                <a:gd name="connsiteY6" fmla="*/ 30302 h 20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0396" h="206245">
                  <a:moveTo>
                    <a:pt x="1141880" y="30302"/>
                  </a:moveTo>
                  <a:lnTo>
                    <a:pt x="117225" y="30302"/>
                  </a:lnTo>
                  <a:cubicBezTo>
                    <a:pt x="68209" y="30302"/>
                    <a:pt x="30864" y="69260"/>
                    <a:pt x="30864" y="115093"/>
                  </a:cubicBezTo>
                  <a:lnTo>
                    <a:pt x="30864" y="193007"/>
                  </a:lnTo>
                  <a:lnTo>
                    <a:pt x="1230575" y="193007"/>
                  </a:lnTo>
                  <a:lnTo>
                    <a:pt x="1230575" y="115093"/>
                  </a:lnTo>
                  <a:cubicBezTo>
                    <a:pt x="1230575" y="69260"/>
                    <a:pt x="1190896" y="30302"/>
                    <a:pt x="1141880" y="30302"/>
                  </a:cubicBezTo>
                  <a:close/>
                </a:path>
              </a:pathLst>
            </a:custGeom>
            <a:solidFill>
              <a:srgbClr val="001B8D"/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688529B3-4EFD-4FBF-9C7A-542BCC794A59}"/>
                </a:ext>
              </a:extLst>
            </p:cNvPr>
            <p:cNvSpPr/>
            <p:nvPr/>
          </p:nvSpPr>
          <p:spPr>
            <a:xfrm>
              <a:off x="1005690" y="10719310"/>
              <a:ext cx="1143693" cy="664569"/>
            </a:xfrm>
            <a:custGeom>
              <a:avLst/>
              <a:gdLst>
                <a:gd name="connsiteX0" fmla="*/ 1008227 w 1143693"/>
                <a:gd name="connsiteY0" fmla="*/ 222059 h 664569"/>
                <a:gd name="connsiteX1" fmla="*/ 340684 w 1143693"/>
                <a:gd name="connsiteY1" fmla="*/ 61646 h 664569"/>
                <a:gd name="connsiteX2" fmla="*/ 263659 w 1143693"/>
                <a:gd name="connsiteY2" fmla="*/ 579552 h 664569"/>
                <a:gd name="connsiteX3" fmla="*/ 1054909 w 1143693"/>
                <a:gd name="connsiteY3" fmla="*/ 432889 h 664569"/>
                <a:gd name="connsiteX4" fmla="*/ 1008227 w 1143693"/>
                <a:gd name="connsiteY4" fmla="*/ 222059 h 66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693" h="664569">
                  <a:moveTo>
                    <a:pt x="1008227" y="222059"/>
                  </a:moveTo>
                  <a:cubicBezTo>
                    <a:pt x="837840" y="215185"/>
                    <a:pt x="646447" y="210601"/>
                    <a:pt x="340684" y="61646"/>
                  </a:cubicBezTo>
                  <a:cubicBezTo>
                    <a:pt x="9246" y="-101058"/>
                    <a:pt x="-114460" y="414556"/>
                    <a:pt x="263659" y="579552"/>
                  </a:cubicBezTo>
                  <a:cubicBezTo>
                    <a:pt x="606767" y="730799"/>
                    <a:pt x="942873" y="561219"/>
                    <a:pt x="1054909" y="432889"/>
                  </a:cubicBezTo>
                  <a:cubicBezTo>
                    <a:pt x="1225296" y="242685"/>
                    <a:pt x="1061911" y="224351"/>
                    <a:pt x="1008227" y="222059"/>
                  </a:cubicBezTo>
                  <a:close/>
                </a:path>
              </a:pathLst>
            </a:custGeom>
            <a:solidFill>
              <a:srgbClr val="0042FF"/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E59D45AF-DE2E-48DB-9A69-27A24A4FF916}"/>
                </a:ext>
              </a:extLst>
            </p:cNvPr>
            <p:cNvSpPr/>
            <p:nvPr/>
          </p:nvSpPr>
          <p:spPr>
            <a:xfrm>
              <a:off x="-1696972" y="9084012"/>
              <a:ext cx="3594465" cy="3391596"/>
            </a:xfrm>
            <a:custGeom>
              <a:avLst/>
              <a:gdLst>
                <a:gd name="connsiteX0" fmla="*/ 34731 w 3594465"/>
                <a:gd name="connsiteY0" fmla="*/ 115727 h 3391595"/>
                <a:gd name="connsiteX1" fmla="*/ 34731 w 3594465"/>
                <a:gd name="connsiteY1" fmla="*/ 115727 h 3391595"/>
                <a:gd name="connsiteX2" fmla="*/ 93083 w 3594465"/>
                <a:gd name="connsiteY2" fmla="*/ 17187 h 3391595"/>
                <a:gd name="connsiteX3" fmla="*/ 191114 w 3594465"/>
                <a:gd name="connsiteY3" fmla="*/ 56145 h 3391595"/>
                <a:gd name="connsiteX4" fmla="*/ 1479520 w 3594465"/>
                <a:gd name="connsiteY4" fmla="*/ 53853 h 3391595"/>
                <a:gd name="connsiteX5" fmla="*/ 1843634 w 3594465"/>
                <a:gd name="connsiteY5" fmla="*/ 262390 h 3391595"/>
                <a:gd name="connsiteX6" fmla="*/ 3505491 w 3594465"/>
                <a:gd name="connsiteY6" fmla="*/ 3179621 h 3391595"/>
                <a:gd name="connsiteX7" fmla="*/ 3510159 w 3594465"/>
                <a:gd name="connsiteY7" fmla="*/ 3186496 h 3391595"/>
                <a:gd name="connsiteX8" fmla="*/ 3517161 w 3594465"/>
                <a:gd name="connsiteY8" fmla="*/ 3181913 h 3391595"/>
                <a:gd name="connsiteX9" fmla="*/ 3577847 w 3594465"/>
                <a:gd name="connsiteY9" fmla="*/ 3230037 h 3391595"/>
                <a:gd name="connsiteX10" fmla="*/ 3519495 w 3594465"/>
                <a:gd name="connsiteY10" fmla="*/ 3328576 h 3391595"/>
                <a:gd name="connsiteX11" fmla="*/ 3381785 w 3594465"/>
                <a:gd name="connsiteY11" fmla="*/ 3390450 h 3391595"/>
                <a:gd name="connsiteX12" fmla="*/ 2074707 w 3594465"/>
                <a:gd name="connsiteY12" fmla="*/ 3392741 h 3391595"/>
                <a:gd name="connsiteX13" fmla="*/ 1710592 w 3594465"/>
                <a:gd name="connsiteY13" fmla="*/ 3184205 h 3391595"/>
                <a:gd name="connsiteX14" fmla="*/ 46402 w 3594465"/>
                <a:gd name="connsiteY14" fmla="*/ 264682 h 3391595"/>
                <a:gd name="connsiteX15" fmla="*/ 34731 w 3594465"/>
                <a:gd name="connsiteY15" fmla="*/ 115727 h 33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94465" h="3391595">
                  <a:moveTo>
                    <a:pt x="34731" y="115727"/>
                  </a:moveTo>
                  <a:lnTo>
                    <a:pt x="34731" y="115727"/>
                  </a:lnTo>
                  <a:lnTo>
                    <a:pt x="93083" y="17187"/>
                  </a:lnTo>
                  <a:lnTo>
                    <a:pt x="191114" y="56145"/>
                  </a:lnTo>
                  <a:lnTo>
                    <a:pt x="1479520" y="53853"/>
                  </a:lnTo>
                  <a:cubicBezTo>
                    <a:pt x="1614895" y="53853"/>
                    <a:pt x="1778280" y="147809"/>
                    <a:pt x="1843634" y="262390"/>
                  </a:cubicBezTo>
                  <a:lnTo>
                    <a:pt x="3505491" y="3179621"/>
                  </a:lnTo>
                  <a:cubicBezTo>
                    <a:pt x="3507825" y="3181913"/>
                    <a:pt x="3507825" y="3184205"/>
                    <a:pt x="3510159" y="3186496"/>
                  </a:cubicBezTo>
                  <a:lnTo>
                    <a:pt x="3517161" y="3181913"/>
                  </a:lnTo>
                  <a:lnTo>
                    <a:pt x="3577847" y="3230037"/>
                  </a:lnTo>
                  <a:lnTo>
                    <a:pt x="3519495" y="3328576"/>
                  </a:lnTo>
                  <a:cubicBezTo>
                    <a:pt x="3496155" y="3367534"/>
                    <a:pt x="3449473" y="3390450"/>
                    <a:pt x="3381785" y="3390450"/>
                  </a:cubicBezTo>
                  <a:lnTo>
                    <a:pt x="2074707" y="3392741"/>
                  </a:lnTo>
                  <a:cubicBezTo>
                    <a:pt x="1939331" y="3392741"/>
                    <a:pt x="1775946" y="3298786"/>
                    <a:pt x="1710592" y="3184205"/>
                  </a:cubicBezTo>
                  <a:lnTo>
                    <a:pt x="46402" y="264682"/>
                  </a:lnTo>
                  <a:cubicBezTo>
                    <a:pt x="11391" y="207392"/>
                    <a:pt x="9057" y="154684"/>
                    <a:pt x="34731" y="115727"/>
                  </a:cubicBezTo>
                  <a:close/>
                </a:path>
              </a:pathLst>
            </a:custGeom>
            <a:solidFill>
              <a:srgbClr val="B1D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9E01E440-755F-4692-A3FC-3227E581427D}"/>
                </a:ext>
              </a:extLst>
            </p:cNvPr>
            <p:cNvSpPr/>
            <p:nvPr/>
          </p:nvSpPr>
          <p:spPr>
            <a:xfrm>
              <a:off x="551623" y="12381652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39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5" y="40103"/>
                    <a:pt x="15172" y="35521"/>
                    <a:pt x="19839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2516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40400039-EE11-4D62-AF52-0D6EEA15C5B8}"/>
                </a:ext>
              </a:extLst>
            </p:cNvPr>
            <p:cNvSpPr/>
            <p:nvPr/>
          </p:nvSpPr>
          <p:spPr>
            <a:xfrm>
              <a:off x="598305" y="12381652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39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5" y="40103"/>
                    <a:pt x="15172" y="35521"/>
                    <a:pt x="19839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2516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D4D73D9E-6A09-4727-AA9B-F592B51C738E}"/>
                </a:ext>
              </a:extLst>
            </p:cNvPr>
            <p:cNvSpPr/>
            <p:nvPr/>
          </p:nvSpPr>
          <p:spPr>
            <a:xfrm>
              <a:off x="644986" y="12381202"/>
              <a:ext cx="46681" cy="45832"/>
            </a:xfrm>
            <a:custGeom>
              <a:avLst/>
              <a:gdLst>
                <a:gd name="connsiteX0" fmla="*/ 47849 w 46681"/>
                <a:gd name="connsiteY0" fmla="*/ 29095 h 45832"/>
                <a:gd name="connsiteX1" fmla="*/ 26842 w 46681"/>
                <a:gd name="connsiteY1" fmla="*/ 40553 h 45832"/>
                <a:gd name="connsiteX2" fmla="*/ 19839 w 46681"/>
                <a:gd name="connsiteY2" fmla="*/ 29095 h 45832"/>
                <a:gd name="connsiteX3" fmla="*/ 40846 w 46681"/>
                <a:gd name="connsiteY3" fmla="*/ 17637 h 45832"/>
                <a:gd name="connsiteX4" fmla="*/ 47849 w 46681"/>
                <a:gd name="connsiteY4" fmla="*/ 2909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9095"/>
                  </a:moveTo>
                  <a:cubicBezTo>
                    <a:pt x="43180" y="35970"/>
                    <a:pt x="33844" y="40553"/>
                    <a:pt x="26842" y="40553"/>
                  </a:cubicBezTo>
                  <a:cubicBezTo>
                    <a:pt x="17505" y="40553"/>
                    <a:pt x="15172" y="35970"/>
                    <a:pt x="19839" y="29095"/>
                  </a:cubicBezTo>
                  <a:cubicBezTo>
                    <a:pt x="24508" y="22220"/>
                    <a:pt x="33844" y="17637"/>
                    <a:pt x="40846" y="17637"/>
                  </a:cubicBezTo>
                  <a:cubicBezTo>
                    <a:pt x="47849" y="15345"/>
                    <a:pt x="52516" y="22220"/>
                    <a:pt x="47849" y="2909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3CB8FFCB-1A03-4827-BE2F-8A9E24B8EBB8}"/>
                </a:ext>
              </a:extLst>
            </p:cNvPr>
            <p:cNvSpPr/>
            <p:nvPr/>
          </p:nvSpPr>
          <p:spPr>
            <a:xfrm>
              <a:off x="691667" y="12381202"/>
              <a:ext cx="46681" cy="45832"/>
            </a:xfrm>
            <a:custGeom>
              <a:avLst/>
              <a:gdLst>
                <a:gd name="connsiteX0" fmla="*/ 47849 w 46681"/>
                <a:gd name="connsiteY0" fmla="*/ 29095 h 45832"/>
                <a:gd name="connsiteX1" fmla="*/ 26842 w 46681"/>
                <a:gd name="connsiteY1" fmla="*/ 40553 h 45832"/>
                <a:gd name="connsiteX2" fmla="*/ 19839 w 46681"/>
                <a:gd name="connsiteY2" fmla="*/ 29095 h 45832"/>
                <a:gd name="connsiteX3" fmla="*/ 40846 w 46681"/>
                <a:gd name="connsiteY3" fmla="*/ 17637 h 45832"/>
                <a:gd name="connsiteX4" fmla="*/ 47849 w 46681"/>
                <a:gd name="connsiteY4" fmla="*/ 2909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9095"/>
                  </a:moveTo>
                  <a:cubicBezTo>
                    <a:pt x="43180" y="35970"/>
                    <a:pt x="33844" y="40553"/>
                    <a:pt x="26842" y="40553"/>
                  </a:cubicBezTo>
                  <a:cubicBezTo>
                    <a:pt x="17505" y="40553"/>
                    <a:pt x="15172" y="35970"/>
                    <a:pt x="19839" y="29095"/>
                  </a:cubicBezTo>
                  <a:cubicBezTo>
                    <a:pt x="24508" y="22220"/>
                    <a:pt x="33844" y="17637"/>
                    <a:pt x="40846" y="17637"/>
                  </a:cubicBezTo>
                  <a:cubicBezTo>
                    <a:pt x="50183" y="15345"/>
                    <a:pt x="52516" y="22220"/>
                    <a:pt x="47849" y="2909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10FA7682-8C8D-4840-8246-95C392EE432B}"/>
                </a:ext>
              </a:extLst>
            </p:cNvPr>
            <p:cNvSpPr/>
            <p:nvPr/>
          </p:nvSpPr>
          <p:spPr>
            <a:xfrm>
              <a:off x="738349" y="12381202"/>
              <a:ext cx="46681" cy="45832"/>
            </a:xfrm>
            <a:custGeom>
              <a:avLst/>
              <a:gdLst>
                <a:gd name="connsiteX0" fmla="*/ 47849 w 46681"/>
                <a:gd name="connsiteY0" fmla="*/ 29095 h 45832"/>
                <a:gd name="connsiteX1" fmla="*/ 26842 w 46681"/>
                <a:gd name="connsiteY1" fmla="*/ 40553 h 45832"/>
                <a:gd name="connsiteX2" fmla="*/ 19839 w 46681"/>
                <a:gd name="connsiteY2" fmla="*/ 29095 h 45832"/>
                <a:gd name="connsiteX3" fmla="*/ 40846 w 46681"/>
                <a:gd name="connsiteY3" fmla="*/ 17637 h 45832"/>
                <a:gd name="connsiteX4" fmla="*/ 47849 w 46681"/>
                <a:gd name="connsiteY4" fmla="*/ 2909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9095"/>
                  </a:moveTo>
                  <a:cubicBezTo>
                    <a:pt x="43180" y="35970"/>
                    <a:pt x="33844" y="40553"/>
                    <a:pt x="26842" y="40553"/>
                  </a:cubicBezTo>
                  <a:cubicBezTo>
                    <a:pt x="17505" y="40553"/>
                    <a:pt x="15172" y="35970"/>
                    <a:pt x="19839" y="29095"/>
                  </a:cubicBezTo>
                  <a:cubicBezTo>
                    <a:pt x="24508" y="22220"/>
                    <a:pt x="33844" y="17637"/>
                    <a:pt x="40846" y="17637"/>
                  </a:cubicBezTo>
                  <a:cubicBezTo>
                    <a:pt x="50183" y="15345"/>
                    <a:pt x="52516" y="22220"/>
                    <a:pt x="47849" y="2909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BD7C4524-F6B9-46C9-973A-49508E379C42}"/>
                </a:ext>
              </a:extLst>
            </p:cNvPr>
            <p:cNvSpPr/>
            <p:nvPr/>
          </p:nvSpPr>
          <p:spPr>
            <a:xfrm>
              <a:off x="785030" y="12381202"/>
              <a:ext cx="46681" cy="45832"/>
            </a:xfrm>
            <a:custGeom>
              <a:avLst/>
              <a:gdLst>
                <a:gd name="connsiteX0" fmla="*/ 47849 w 46681"/>
                <a:gd name="connsiteY0" fmla="*/ 29095 h 45832"/>
                <a:gd name="connsiteX1" fmla="*/ 26842 w 46681"/>
                <a:gd name="connsiteY1" fmla="*/ 40553 h 45832"/>
                <a:gd name="connsiteX2" fmla="*/ 19839 w 46681"/>
                <a:gd name="connsiteY2" fmla="*/ 29095 h 45832"/>
                <a:gd name="connsiteX3" fmla="*/ 40846 w 46681"/>
                <a:gd name="connsiteY3" fmla="*/ 17637 h 45832"/>
                <a:gd name="connsiteX4" fmla="*/ 47849 w 46681"/>
                <a:gd name="connsiteY4" fmla="*/ 2909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9095"/>
                  </a:moveTo>
                  <a:cubicBezTo>
                    <a:pt x="43180" y="35970"/>
                    <a:pt x="33844" y="40553"/>
                    <a:pt x="26842" y="40553"/>
                  </a:cubicBezTo>
                  <a:cubicBezTo>
                    <a:pt x="17505" y="40553"/>
                    <a:pt x="15172" y="35970"/>
                    <a:pt x="19839" y="29095"/>
                  </a:cubicBezTo>
                  <a:cubicBezTo>
                    <a:pt x="24508" y="22220"/>
                    <a:pt x="33844" y="17637"/>
                    <a:pt x="40846" y="17637"/>
                  </a:cubicBezTo>
                  <a:cubicBezTo>
                    <a:pt x="50183" y="15345"/>
                    <a:pt x="52516" y="22220"/>
                    <a:pt x="47849" y="2909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AFC8A277-7934-4845-B9E3-BA88D83405A2}"/>
                </a:ext>
              </a:extLst>
            </p:cNvPr>
            <p:cNvSpPr/>
            <p:nvPr/>
          </p:nvSpPr>
          <p:spPr>
            <a:xfrm>
              <a:off x="834045" y="12379360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0182" y="24062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0C950FE9-9273-4179-BFC9-77D2266D7E08}"/>
                </a:ext>
              </a:extLst>
            </p:cNvPr>
            <p:cNvSpPr/>
            <p:nvPr/>
          </p:nvSpPr>
          <p:spPr>
            <a:xfrm>
              <a:off x="530616" y="12418318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0"/>
                    <a:pt x="33844" y="40103"/>
                    <a:pt x="26842" y="40103"/>
                  </a:cubicBezTo>
                  <a:cubicBezTo>
                    <a:pt x="17506" y="40103"/>
                    <a:pt x="15171" y="35520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0182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55F408EE-0922-488C-9526-6E51127DBBA0}"/>
                </a:ext>
              </a:extLst>
            </p:cNvPr>
            <p:cNvSpPr/>
            <p:nvPr/>
          </p:nvSpPr>
          <p:spPr>
            <a:xfrm>
              <a:off x="577298" y="12417868"/>
              <a:ext cx="46681" cy="45832"/>
            </a:xfrm>
            <a:custGeom>
              <a:avLst/>
              <a:gdLst>
                <a:gd name="connsiteX0" fmla="*/ 47849 w 46681"/>
                <a:gd name="connsiteY0" fmla="*/ 29095 h 45832"/>
                <a:gd name="connsiteX1" fmla="*/ 26842 w 46681"/>
                <a:gd name="connsiteY1" fmla="*/ 40553 h 45832"/>
                <a:gd name="connsiteX2" fmla="*/ 19840 w 46681"/>
                <a:gd name="connsiteY2" fmla="*/ 29095 h 45832"/>
                <a:gd name="connsiteX3" fmla="*/ 40846 w 46681"/>
                <a:gd name="connsiteY3" fmla="*/ 17637 h 45832"/>
                <a:gd name="connsiteX4" fmla="*/ 47849 w 46681"/>
                <a:gd name="connsiteY4" fmla="*/ 2909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9095"/>
                  </a:moveTo>
                  <a:cubicBezTo>
                    <a:pt x="43180" y="35969"/>
                    <a:pt x="33844" y="40553"/>
                    <a:pt x="26842" y="40553"/>
                  </a:cubicBezTo>
                  <a:cubicBezTo>
                    <a:pt x="17506" y="40553"/>
                    <a:pt x="15171" y="35969"/>
                    <a:pt x="19840" y="29095"/>
                  </a:cubicBezTo>
                  <a:cubicBezTo>
                    <a:pt x="24508" y="22220"/>
                    <a:pt x="33844" y="17637"/>
                    <a:pt x="40846" y="17637"/>
                  </a:cubicBezTo>
                  <a:cubicBezTo>
                    <a:pt x="47849" y="15345"/>
                    <a:pt x="52517" y="22220"/>
                    <a:pt x="47849" y="2909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9089A745-6AA0-4DCD-9B4A-799F7BD3295A}"/>
                </a:ext>
              </a:extLst>
            </p:cNvPr>
            <p:cNvSpPr/>
            <p:nvPr/>
          </p:nvSpPr>
          <p:spPr>
            <a:xfrm>
              <a:off x="623979" y="12417868"/>
              <a:ext cx="46681" cy="45832"/>
            </a:xfrm>
            <a:custGeom>
              <a:avLst/>
              <a:gdLst>
                <a:gd name="connsiteX0" fmla="*/ 47849 w 46681"/>
                <a:gd name="connsiteY0" fmla="*/ 29095 h 45832"/>
                <a:gd name="connsiteX1" fmla="*/ 26842 w 46681"/>
                <a:gd name="connsiteY1" fmla="*/ 40553 h 45832"/>
                <a:gd name="connsiteX2" fmla="*/ 19840 w 46681"/>
                <a:gd name="connsiteY2" fmla="*/ 29095 h 45832"/>
                <a:gd name="connsiteX3" fmla="*/ 40846 w 46681"/>
                <a:gd name="connsiteY3" fmla="*/ 17637 h 45832"/>
                <a:gd name="connsiteX4" fmla="*/ 47849 w 46681"/>
                <a:gd name="connsiteY4" fmla="*/ 2909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9095"/>
                  </a:moveTo>
                  <a:cubicBezTo>
                    <a:pt x="43180" y="35969"/>
                    <a:pt x="33844" y="40553"/>
                    <a:pt x="26842" y="40553"/>
                  </a:cubicBezTo>
                  <a:cubicBezTo>
                    <a:pt x="17506" y="40553"/>
                    <a:pt x="15171" y="35969"/>
                    <a:pt x="19840" y="29095"/>
                  </a:cubicBezTo>
                  <a:cubicBezTo>
                    <a:pt x="24508" y="22220"/>
                    <a:pt x="33844" y="17637"/>
                    <a:pt x="40846" y="17637"/>
                  </a:cubicBezTo>
                  <a:cubicBezTo>
                    <a:pt x="47849" y="15345"/>
                    <a:pt x="52517" y="22220"/>
                    <a:pt x="47849" y="2909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8A925CB1-7E83-49E3-A6DC-7265416C0D74}"/>
                </a:ext>
              </a:extLst>
            </p:cNvPr>
            <p:cNvSpPr/>
            <p:nvPr/>
          </p:nvSpPr>
          <p:spPr>
            <a:xfrm>
              <a:off x="670661" y="12417868"/>
              <a:ext cx="46681" cy="45832"/>
            </a:xfrm>
            <a:custGeom>
              <a:avLst/>
              <a:gdLst>
                <a:gd name="connsiteX0" fmla="*/ 47849 w 46681"/>
                <a:gd name="connsiteY0" fmla="*/ 29095 h 45832"/>
                <a:gd name="connsiteX1" fmla="*/ 26842 w 46681"/>
                <a:gd name="connsiteY1" fmla="*/ 40553 h 45832"/>
                <a:gd name="connsiteX2" fmla="*/ 19840 w 46681"/>
                <a:gd name="connsiteY2" fmla="*/ 29095 h 45832"/>
                <a:gd name="connsiteX3" fmla="*/ 40846 w 46681"/>
                <a:gd name="connsiteY3" fmla="*/ 17637 h 45832"/>
                <a:gd name="connsiteX4" fmla="*/ 47849 w 46681"/>
                <a:gd name="connsiteY4" fmla="*/ 2909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9095"/>
                  </a:moveTo>
                  <a:cubicBezTo>
                    <a:pt x="43180" y="35969"/>
                    <a:pt x="33844" y="40553"/>
                    <a:pt x="26842" y="40553"/>
                  </a:cubicBezTo>
                  <a:cubicBezTo>
                    <a:pt x="17506" y="40553"/>
                    <a:pt x="15171" y="35969"/>
                    <a:pt x="19840" y="29095"/>
                  </a:cubicBezTo>
                  <a:cubicBezTo>
                    <a:pt x="24508" y="22220"/>
                    <a:pt x="33844" y="17637"/>
                    <a:pt x="40846" y="17637"/>
                  </a:cubicBezTo>
                  <a:cubicBezTo>
                    <a:pt x="47849" y="15345"/>
                    <a:pt x="52517" y="22220"/>
                    <a:pt x="47849" y="2909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F7AEE6E8-4A70-40B7-B789-B19EAAB14AE0}"/>
                </a:ext>
              </a:extLst>
            </p:cNvPr>
            <p:cNvSpPr/>
            <p:nvPr/>
          </p:nvSpPr>
          <p:spPr>
            <a:xfrm>
              <a:off x="717342" y="12417868"/>
              <a:ext cx="46681" cy="45832"/>
            </a:xfrm>
            <a:custGeom>
              <a:avLst/>
              <a:gdLst>
                <a:gd name="connsiteX0" fmla="*/ 47849 w 46681"/>
                <a:gd name="connsiteY0" fmla="*/ 29095 h 45832"/>
                <a:gd name="connsiteX1" fmla="*/ 26842 w 46681"/>
                <a:gd name="connsiteY1" fmla="*/ 40553 h 45832"/>
                <a:gd name="connsiteX2" fmla="*/ 19840 w 46681"/>
                <a:gd name="connsiteY2" fmla="*/ 29095 h 45832"/>
                <a:gd name="connsiteX3" fmla="*/ 40846 w 46681"/>
                <a:gd name="connsiteY3" fmla="*/ 17637 h 45832"/>
                <a:gd name="connsiteX4" fmla="*/ 47849 w 46681"/>
                <a:gd name="connsiteY4" fmla="*/ 2909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9095"/>
                  </a:moveTo>
                  <a:cubicBezTo>
                    <a:pt x="43180" y="35969"/>
                    <a:pt x="33844" y="40553"/>
                    <a:pt x="26842" y="40553"/>
                  </a:cubicBezTo>
                  <a:cubicBezTo>
                    <a:pt x="17506" y="40553"/>
                    <a:pt x="15171" y="35969"/>
                    <a:pt x="19840" y="29095"/>
                  </a:cubicBezTo>
                  <a:cubicBezTo>
                    <a:pt x="24508" y="22220"/>
                    <a:pt x="33844" y="17637"/>
                    <a:pt x="40846" y="17637"/>
                  </a:cubicBezTo>
                  <a:cubicBezTo>
                    <a:pt x="47849" y="15345"/>
                    <a:pt x="52517" y="22220"/>
                    <a:pt x="47849" y="2909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2A8E6FFA-38F2-4CB5-A342-CDC11D60D18A}"/>
                </a:ext>
              </a:extLst>
            </p:cNvPr>
            <p:cNvSpPr/>
            <p:nvPr/>
          </p:nvSpPr>
          <p:spPr>
            <a:xfrm>
              <a:off x="764023" y="12416026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2517" y="24062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FC462A4C-FFA6-4B74-9E7D-D1B1D4AF4E61}"/>
                </a:ext>
              </a:extLst>
            </p:cNvPr>
            <p:cNvSpPr/>
            <p:nvPr/>
          </p:nvSpPr>
          <p:spPr>
            <a:xfrm>
              <a:off x="810705" y="12416026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2517" y="24062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4EAF629B-091E-4185-B61C-2BB3B4BDE4AB}"/>
                </a:ext>
              </a:extLst>
            </p:cNvPr>
            <p:cNvSpPr/>
            <p:nvPr/>
          </p:nvSpPr>
          <p:spPr>
            <a:xfrm>
              <a:off x="878393" y="12379360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39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5" y="40103"/>
                    <a:pt x="15172" y="35521"/>
                    <a:pt x="19839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2516" y="24062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1D74270D-2816-4C98-B280-C2D19DB85389}"/>
                </a:ext>
              </a:extLst>
            </p:cNvPr>
            <p:cNvSpPr/>
            <p:nvPr/>
          </p:nvSpPr>
          <p:spPr>
            <a:xfrm>
              <a:off x="857386" y="12416026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0182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4F1FCBC6-5F8F-4DEF-8CF1-9E4FE3B7D711}"/>
                </a:ext>
              </a:extLst>
            </p:cNvPr>
            <p:cNvSpPr/>
            <p:nvPr/>
          </p:nvSpPr>
          <p:spPr>
            <a:xfrm>
              <a:off x="922740" y="12379360"/>
              <a:ext cx="46681" cy="45832"/>
            </a:xfrm>
            <a:custGeom>
              <a:avLst/>
              <a:gdLst>
                <a:gd name="connsiteX0" fmla="*/ 47848 w 46681"/>
                <a:gd name="connsiteY0" fmla="*/ 28645 h 45832"/>
                <a:gd name="connsiteX1" fmla="*/ 26842 w 46681"/>
                <a:gd name="connsiteY1" fmla="*/ 40103 h 45832"/>
                <a:gd name="connsiteX2" fmla="*/ 19839 w 46681"/>
                <a:gd name="connsiteY2" fmla="*/ 28645 h 45832"/>
                <a:gd name="connsiteX3" fmla="*/ 40846 w 46681"/>
                <a:gd name="connsiteY3" fmla="*/ 17187 h 45832"/>
                <a:gd name="connsiteX4" fmla="*/ 47848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8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2" y="35521"/>
                    <a:pt x="19839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8" y="17187"/>
                    <a:pt x="52517" y="21771"/>
                    <a:pt x="47848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D85EF4D8-BA71-4B61-8DF8-E865226CE21B}"/>
                </a:ext>
              </a:extLst>
            </p:cNvPr>
            <p:cNvSpPr/>
            <p:nvPr/>
          </p:nvSpPr>
          <p:spPr>
            <a:xfrm>
              <a:off x="901734" y="12416026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39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5" y="40103"/>
                    <a:pt x="15172" y="35521"/>
                    <a:pt x="19839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0183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317AF367-6667-4EE7-BAD0-D7AB2C99050B}"/>
                </a:ext>
              </a:extLst>
            </p:cNvPr>
            <p:cNvSpPr/>
            <p:nvPr/>
          </p:nvSpPr>
          <p:spPr>
            <a:xfrm>
              <a:off x="1205162" y="12377069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39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0"/>
                    <a:pt x="33844" y="40103"/>
                    <a:pt x="26842" y="40103"/>
                  </a:cubicBezTo>
                  <a:cubicBezTo>
                    <a:pt x="17505" y="40103"/>
                    <a:pt x="15172" y="35520"/>
                    <a:pt x="19839" y="28645"/>
                  </a:cubicBezTo>
                  <a:cubicBezTo>
                    <a:pt x="24508" y="21770"/>
                    <a:pt x="33844" y="17187"/>
                    <a:pt x="40846" y="17187"/>
                  </a:cubicBezTo>
                  <a:cubicBezTo>
                    <a:pt x="50183" y="17187"/>
                    <a:pt x="52516" y="21770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1E8549D1-2D8E-4ECD-9DF1-AFF78D442105}"/>
                </a:ext>
              </a:extLst>
            </p:cNvPr>
            <p:cNvSpPr/>
            <p:nvPr/>
          </p:nvSpPr>
          <p:spPr>
            <a:xfrm>
              <a:off x="1251844" y="12377069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39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0"/>
                    <a:pt x="33844" y="40103"/>
                    <a:pt x="26842" y="40103"/>
                  </a:cubicBezTo>
                  <a:cubicBezTo>
                    <a:pt x="17505" y="40103"/>
                    <a:pt x="15172" y="35520"/>
                    <a:pt x="19839" y="28645"/>
                  </a:cubicBezTo>
                  <a:cubicBezTo>
                    <a:pt x="24508" y="21770"/>
                    <a:pt x="33844" y="17187"/>
                    <a:pt x="40846" y="17187"/>
                  </a:cubicBezTo>
                  <a:cubicBezTo>
                    <a:pt x="50183" y="17187"/>
                    <a:pt x="52516" y="21770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A943A4E3-D077-49A7-8372-4CD5182ADA62}"/>
                </a:ext>
              </a:extLst>
            </p:cNvPr>
            <p:cNvSpPr/>
            <p:nvPr/>
          </p:nvSpPr>
          <p:spPr>
            <a:xfrm>
              <a:off x="1300859" y="12377069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0"/>
                    <a:pt x="33844" y="40103"/>
                    <a:pt x="26842" y="40103"/>
                  </a:cubicBezTo>
                  <a:cubicBezTo>
                    <a:pt x="17506" y="40103"/>
                    <a:pt x="15171" y="35520"/>
                    <a:pt x="19840" y="28645"/>
                  </a:cubicBezTo>
                  <a:cubicBezTo>
                    <a:pt x="24508" y="21770"/>
                    <a:pt x="33844" y="17187"/>
                    <a:pt x="40846" y="17187"/>
                  </a:cubicBezTo>
                  <a:cubicBezTo>
                    <a:pt x="47849" y="17187"/>
                    <a:pt x="50182" y="21770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FF6E2072-8629-4334-A15A-B8E3A0E8CF7B}"/>
                </a:ext>
              </a:extLst>
            </p:cNvPr>
            <p:cNvSpPr/>
            <p:nvPr/>
          </p:nvSpPr>
          <p:spPr>
            <a:xfrm>
              <a:off x="1347540" y="12377069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0"/>
                    <a:pt x="33844" y="40103"/>
                    <a:pt x="26842" y="40103"/>
                  </a:cubicBezTo>
                  <a:cubicBezTo>
                    <a:pt x="17506" y="40103"/>
                    <a:pt x="15171" y="35520"/>
                    <a:pt x="19840" y="28645"/>
                  </a:cubicBezTo>
                  <a:cubicBezTo>
                    <a:pt x="24508" y="21770"/>
                    <a:pt x="33844" y="17187"/>
                    <a:pt x="40846" y="17187"/>
                  </a:cubicBezTo>
                  <a:cubicBezTo>
                    <a:pt x="47849" y="17187"/>
                    <a:pt x="50182" y="21770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70300EFC-DE33-47C3-B104-55A7E4DF1A9F}"/>
                </a:ext>
              </a:extLst>
            </p:cNvPr>
            <p:cNvSpPr/>
            <p:nvPr/>
          </p:nvSpPr>
          <p:spPr>
            <a:xfrm>
              <a:off x="1394222" y="12377069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0"/>
                    <a:pt x="33844" y="40103"/>
                    <a:pt x="26842" y="40103"/>
                  </a:cubicBezTo>
                  <a:cubicBezTo>
                    <a:pt x="17506" y="40103"/>
                    <a:pt x="15171" y="35520"/>
                    <a:pt x="19840" y="28645"/>
                  </a:cubicBezTo>
                  <a:cubicBezTo>
                    <a:pt x="24508" y="21770"/>
                    <a:pt x="33844" y="17187"/>
                    <a:pt x="40846" y="17187"/>
                  </a:cubicBezTo>
                  <a:cubicBezTo>
                    <a:pt x="47849" y="17187"/>
                    <a:pt x="50182" y="21770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09D743B2-03B3-4079-BACB-9152ECF4B050}"/>
                </a:ext>
              </a:extLst>
            </p:cNvPr>
            <p:cNvSpPr/>
            <p:nvPr/>
          </p:nvSpPr>
          <p:spPr>
            <a:xfrm>
              <a:off x="1440903" y="12377069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0"/>
                    <a:pt x="33844" y="40103"/>
                    <a:pt x="26842" y="40103"/>
                  </a:cubicBezTo>
                  <a:cubicBezTo>
                    <a:pt x="17506" y="40103"/>
                    <a:pt x="15171" y="35520"/>
                    <a:pt x="19840" y="28645"/>
                  </a:cubicBezTo>
                  <a:cubicBezTo>
                    <a:pt x="24508" y="21770"/>
                    <a:pt x="33844" y="17187"/>
                    <a:pt x="40846" y="17187"/>
                  </a:cubicBezTo>
                  <a:cubicBezTo>
                    <a:pt x="47849" y="17187"/>
                    <a:pt x="50182" y="21770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A6753F18-C4F9-4067-9A64-A47D0FB0904A}"/>
                </a:ext>
              </a:extLst>
            </p:cNvPr>
            <p:cNvSpPr/>
            <p:nvPr/>
          </p:nvSpPr>
          <p:spPr>
            <a:xfrm>
              <a:off x="1487584" y="12377069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0"/>
                    <a:pt x="33844" y="40103"/>
                    <a:pt x="26842" y="40103"/>
                  </a:cubicBezTo>
                  <a:cubicBezTo>
                    <a:pt x="17506" y="40103"/>
                    <a:pt x="15171" y="35520"/>
                    <a:pt x="19840" y="28645"/>
                  </a:cubicBezTo>
                  <a:cubicBezTo>
                    <a:pt x="24508" y="21770"/>
                    <a:pt x="33844" y="17187"/>
                    <a:pt x="40846" y="17187"/>
                  </a:cubicBezTo>
                  <a:cubicBezTo>
                    <a:pt x="47849" y="17187"/>
                    <a:pt x="52517" y="21770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EC475307-F7DC-4168-B6C7-C4F2B3FEA1A9}"/>
                </a:ext>
              </a:extLst>
            </p:cNvPr>
            <p:cNvSpPr/>
            <p:nvPr/>
          </p:nvSpPr>
          <p:spPr>
            <a:xfrm>
              <a:off x="1184156" y="12413734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2517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6B8D20D3-9DD2-4E8A-A592-37EE6547B2E0}"/>
                </a:ext>
              </a:extLst>
            </p:cNvPr>
            <p:cNvSpPr/>
            <p:nvPr/>
          </p:nvSpPr>
          <p:spPr>
            <a:xfrm>
              <a:off x="1230837" y="12413734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2517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6FA4CE92-92A3-4AC9-904A-8E4C66E88C0C}"/>
                </a:ext>
              </a:extLst>
            </p:cNvPr>
            <p:cNvSpPr/>
            <p:nvPr/>
          </p:nvSpPr>
          <p:spPr>
            <a:xfrm>
              <a:off x="1277518" y="12413734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2517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F0E3248F-FF85-493C-AA0C-7AFFA5EB0F06}"/>
                </a:ext>
              </a:extLst>
            </p:cNvPr>
            <p:cNvSpPr/>
            <p:nvPr/>
          </p:nvSpPr>
          <p:spPr>
            <a:xfrm>
              <a:off x="1324200" y="12413734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2517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9A081B8C-9100-45A4-B186-36C2A9E99CEA}"/>
                </a:ext>
              </a:extLst>
            </p:cNvPr>
            <p:cNvSpPr/>
            <p:nvPr/>
          </p:nvSpPr>
          <p:spPr>
            <a:xfrm>
              <a:off x="1370881" y="12413734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50182" y="17187"/>
                    <a:pt x="52517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68048834-8D13-4A14-BD6F-9346D48E0E20}"/>
                </a:ext>
              </a:extLst>
            </p:cNvPr>
            <p:cNvSpPr/>
            <p:nvPr/>
          </p:nvSpPr>
          <p:spPr>
            <a:xfrm>
              <a:off x="1417562" y="12413734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50182" y="17187"/>
                    <a:pt x="52517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1EDAEF96-6AB1-4F2C-9ADC-3D80B4B5B95F}"/>
                </a:ext>
              </a:extLst>
            </p:cNvPr>
            <p:cNvSpPr/>
            <p:nvPr/>
          </p:nvSpPr>
          <p:spPr>
            <a:xfrm>
              <a:off x="1466578" y="12413734"/>
              <a:ext cx="46681" cy="45832"/>
            </a:xfrm>
            <a:custGeom>
              <a:avLst/>
              <a:gdLst>
                <a:gd name="connsiteX0" fmla="*/ 47848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8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8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7" y="21771"/>
                    <a:pt x="33844" y="17187"/>
                    <a:pt x="40846" y="17187"/>
                  </a:cubicBezTo>
                  <a:cubicBezTo>
                    <a:pt x="47848" y="17187"/>
                    <a:pt x="50182" y="21771"/>
                    <a:pt x="47848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17CEDB32-2C38-4578-A1BC-6AF7AF778ABE}"/>
                </a:ext>
              </a:extLst>
            </p:cNvPr>
            <p:cNvSpPr/>
            <p:nvPr/>
          </p:nvSpPr>
          <p:spPr>
            <a:xfrm>
              <a:off x="1531932" y="12377069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39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0"/>
                    <a:pt x="33844" y="40103"/>
                    <a:pt x="26842" y="40103"/>
                  </a:cubicBezTo>
                  <a:cubicBezTo>
                    <a:pt x="17505" y="40103"/>
                    <a:pt x="15172" y="35520"/>
                    <a:pt x="19839" y="28645"/>
                  </a:cubicBezTo>
                  <a:cubicBezTo>
                    <a:pt x="24508" y="21770"/>
                    <a:pt x="33844" y="17187"/>
                    <a:pt x="40846" y="17187"/>
                  </a:cubicBezTo>
                  <a:cubicBezTo>
                    <a:pt x="47849" y="17187"/>
                    <a:pt x="52516" y="21770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E0E1AA8B-DB3C-4783-9FCE-4EA957D9DB85}"/>
                </a:ext>
              </a:extLst>
            </p:cNvPr>
            <p:cNvSpPr/>
            <p:nvPr/>
          </p:nvSpPr>
          <p:spPr>
            <a:xfrm>
              <a:off x="1510925" y="12413734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2517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9072447C-B771-411E-8595-F99C98455D38}"/>
                </a:ext>
              </a:extLst>
            </p:cNvPr>
            <p:cNvSpPr/>
            <p:nvPr/>
          </p:nvSpPr>
          <p:spPr>
            <a:xfrm>
              <a:off x="1576279" y="12377069"/>
              <a:ext cx="46681" cy="45832"/>
            </a:xfrm>
            <a:custGeom>
              <a:avLst/>
              <a:gdLst>
                <a:gd name="connsiteX0" fmla="*/ 47848 w 46681"/>
                <a:gd name="connsiteY0" fmla="*/ 28645 h 45832"/>
                <a:gd name="connsiteX1" fmla="*/ 26842 w 46681"/>
                <a:gd name="connsiteY1" fmla="*/ 40103 h 45832"/>
                <a:gd name="connsiteX2" fmla="*/ 19839 w 46681"/>
                <a:gd name="connsiteY2" fmla="*/ 28645 h 45832"/>
                <a:gd name="connsiteX3" fmla="*/ 40846 w 46681"/>
                <a:gd name="connsiteY3" fmla="*/ 17187 h 45832"/>
                <a:gd name="connsiteX4" fmla="*/ 47848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8" y="28645"/>
                  </a:moveTo>
                  <a:cubicBezTo>
                    <a:pt x="43180" y="35520"/>
                    <a:pt x="33844" y="40103"/>
                    <a:pt x="26842" y="40103"/>
                  </a:cubicBezTo>
                  <a:cubicBezTo>
                    <a:pt x="17506" y="40103"/>
                    <a:pt x="15172" y="35520"/>
                    <a:pt x="19839" y="28645"/>
                  </a:cubicBezTo>
                  <a:cubicBezTo>
                    <a:pt x="24508" y="21770"/>
                    <a:pt x="33844" y="17187"/>
                    <a:pt x="40846" y="17187"/>
                  </a:cubicBezTo>
                  <a:cubicBezTo>
                    <a:pt x="50183" y="17187"/>
                    <a:pt x="52517" y="21770"/>
                    <a:pt x="47848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FD5C4273-6F57-4378-A75B-B9898BD23188}"/>
                </a:ext>
              </a:extLst>
            </p:cNvPr>
            <p:cNvSpPr/>
            <p:nvPr/>
          </p:nvSpPr>
          <p:spPr>
            <a:xfrm>
              <a:off x="1555273" y="12413285"/>
              <a:ext cx="46681" cy="45832"/>
            </a:xfrm>
            <a:custGeom>
              <a:avLst/>
              <a:gdLst>
                <a:gd name="connsiteX0" fmla="*/ 47849 w 46681"/>
                <a:gd name="connsiteY0" fmla="*/ 29095 h 45832"/>
                <a:gd name="connsiteX1" fmla="*/ 26842 w 46681"/>
                <a:gd name="connsiteY1" fmla="*/ 40553 h 45832"/>
                <a:gd name="connsiteX2" fmla="*/ 19839 w 46681"/>
                <a:gd name="connsiteY2" fmla="*/ 29095 h 45832"/>
                <a:gd name="connsiteX3" fmla="*/ 40846 w 46681"/>
                <a:gd name="connsiteY3" fmla="*/ 17636 h 45832"/>
                <a:gd name="connsiteX4" fmla="*/ 47849 w 46681"/>
                <a:gd name="connsiteY4" fmla="*/ 2909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9095"/>
                  </a:moveTo>
                  <a:cubicBezTo>
                    <a:pt x="43180" y="35970"/>
                    <a:pt x="33844" y="40553"/>
                    <a:pt x="26842" y="40553"/>
                  </a:cubicBezTo>
                  <a:cubicBezTo>
                    <a:pt x="17505" y="40553"/>
                    <a:pt x="15172" y="35970"/>
                    <a:pt x="19839" y="29095"/>
                  </a:cubicBezTo>
                  <a:cubicBezTo>
                    <a:pt x="24508" y="22220"/>
                    <a:pt x="33844" y="17636"/>
                    <a:pt x="40846" y="17636"/>
                  </a:cubicBezTo>
                  <a:cubicBezTo>
                    <a:pt x="47849" y="15345"/>
                    <a:pt x="52516" y="22220"/>
                    <a:pt x="47849" y="2909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674F8A83-BA3D-4C9F-88BD-CBC882612F4E}"/>
                </a:ext>
              </a:extLst>
            </p:cNvPr>
            <p:cNvSpPr/>
            <p:nvPr/>
          </p:nvSpPr>
          <p:spPr>
            <a:xfrm>
              <a:off x="-1634666" y="9015264"/>
              <a:ext cx="3547784" cy="3368680"/>
            </a:xfrm>
            <a:custGeom>
              <a:avLst/>
              <a:gdLst>
                <a:gd name="connsiteX0" fmla="*/ 3506205 w 3547783"/>
                <a:gd name="connsiteY0" fmla="*/ 3145247 h 3368679"/>
                <a:gd name="connsiteX1" fmla="*/ 3380166 w 3547783"/>
                <a:gd name="connsiteY1" fmla="*/ 3356076 h 3368679"/>
                <a:gd name="connsiteX2" fmla="*/ 2073088 w 3547783"/>
                <a:gd name="connsiteY2" fmla="*/ 3358367 h 3368679"/>
                <a:gd name="connsiteX3" fmla="*/ 1708973 w 3547783"/>
                <a:gd name="connsiteY3" fmla="*/ 3149830 h 3368679"/>
                <a:gd name="connsiteX4" fmla="*/ 44781 w 3547783"/>
                <a:gd name="connsiteY4" fmla="*/ 230308 h 3368679"/>
                <a:gd name="connsiteX5" fmla="*/ 170822 w 3547783"/>
                <a:gd name="connsiteY5" fmla="*/ 19479 h 3368679"/>
                <a:gd name="connsiteX6" fmla="*/ 1480234 w 3547783"/>
                <a:gd name="connsiteY6" fmla="*/ 17187 h 3368679"/>
                <a:gd name="connsiteX7" fmla="*/ 1844348 w 3547783"/>
                <a:gd name="connsiteY7" fmla="*/ 225725 h 3368679"/>
                <a:gd name="connsiteX8" fmla="*/ 3506205 w 3547783"/>
                <a:gd name="connsiteY8" fmla="*/ 3145247 h 3368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47783" h="3368679">
                  <a:moveTo>
                    <a:pt x="3506205" y="3145247"/>
                  </a:moveTo>
                  <a:cubicBezTo>
                    <a:pt x="3571559" y="3259828"/>
                    <a:pt x="3515542" y="3356076"/>
                    <a:pt x="3380166" y="3356076"/>
                  </a:cubicBezTo>
                  <a:lnTo>
                    <a:pt x="2073088" y="3358367"/>
                  </a:lnTo>
                  <a:cubicBezTo>
                    <a:pt x="1937711" y="3358367"/>
                    <a:pt x="1774326" y="3264411"/>
                    <a:pt x="1708973" y="3149830"/>
                  </a:cubicBezTo>
                  <a:lnTo>
                    <a:pt x="44781" y="230308"/>
                  </a:lnTo>
                  <a:cubicBezTo>
                    <a:pt x="-20572" y="115727"/>
                    <a:pt x="35445" y="19479"/>
                    <a:pt x="170822" y="19479"/>
                  </a:cubicBezTo>
                  <a:lnTo>
                    <a:pt x="1480234" y="17187"/>
                  </a:lnTo>
                  <a:cubicBezTo>
                    <a:pt x="1615610" y="17187"/>
                    <a:pt x="1778995" y="111144"/>
                    <a:pt x="1844348" y="225725"/>
                  </a:cubicBezTo>
                  <a:lnTo>
                    <a:pt x="3506205" y="31452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CF0FD745-EF89-4B5D-B2A5-B031F1B98565}"/>
                </a:ext>
              </a:extLst>
            </p:cNvPr>
            <p:cNvSpPr/>
            <p:nvPr/>
          </p:nvSpPr>
          <p:spPr>
            <a:xfrm>
              <a:off x="-1586383" y="9262759"/>
              <a:ext cx="3291036" cy="2589529"/>
            </a:xfrm>
            <a:custGeom>
              <a:avLst/>
              <a:gdLst>
                <a:gd name="connsiteX0" fmla="*/ 3280533 w 3291036"/>
                <a:gd name="connsiteY0" fmla="*/ 2583800 h 2589529"/>
                <a:gd name="connsiteX1" fmla="*/ 1483300 w 3291036"/>
                <a:gd name="connsiteY1" fmla="*/ 2588383 h 2589529"/>
                <a:gd name="connsiteX2" fmla="*/ 17506 w 3291036"/>
                <a:gd name="connsiteY2" fmla="*/ 21770 h 2589529"/>
                <a:gd name="connsiteX3" fmla="*/ 1817072 w 3291036"/>
                <a:gd name="connsiteY3" fmla="*/ 17187 h 2589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1036" h="2589529">
                  <a:moveTo>
                    <a:pt x="3280533" y="2583800"/>
                  </a:moveTo>
                  <a:lnTo>
                    <a:pt x="1483300" y="2588383"/>
                  </a:lnTo>
                  <a:lnTo>
                    <a:pt x="17506" y="21770"/>
                  </a:lnTo>
                  <a:lnTo>
                    <a:pt x="1817072" y="17187"/>
                  </a:lnTo>
                  <a:close/>
                </a:path>
              </a:pathLst>
            </a:custGeom>
            <a:solidFill>
              <a:srgbClr val="D7E8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EFB0DDF4-3F61-4723-AF0E-14612F44CCD0}"/>
                </a:ext>
              </a:extLst>
            </p:cNvPr>
            <p:cNvSpPr/>
            <p:nvPr/>
          </p:nvSpPr>
          <p:spPr>
            <a:xfrm>
              <a:off x="-1507025" y="9262759"/>
              <a:ext cx="3127652" cy="2589529"/>
            </a:xfrm>
            <a:custGeom>
              <a:avLst/>
              <a:gdLst>
                <a:gd name="connsiteX0" fmla="*/ 1660690 w 3127651"/>
                <a:gd name="connsiteY0" fmla="*/ 17187 h 2589529"/>
                <a:gd name="connsiteX1" fmla="*/ 3126484 w 3127651"/>
                <a:gd name="connsiteY1" fmla="*/ 2581509 h 2589529"/>
                <a:gd name="connsiteX2" fmla="*/ 1476298 w 3127651"/>
                <a:gd name="connsiteY2" fmla="*/ 2588383 h 2589529"/>
                <a:gd name="connsiteX3" fmla="*/ 17506 w 3127651"/>
                <a:gd name="connsiteY3" fmla="*/ 21770 h 2589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7651" h="2589529">
                  <a:moveTo>
                    <a:pt x="1660690" y="17187"/>
                  </a:moveTo>
                  <a:lnTo>
                    <a:pt x="3126484" y="2581509"/>
                  </a:lnTo>
                  <a:lnTo>
                    <a:pt x="1476298" y="2588383"/>
                  </a:lnTo>
                  <a:lnTo>
                    <a:pt x="17506" y="21770"/>
                  </a:lnTo>
                  <a:close/>
                </a:path>
              </a:pathLst>
            </a:custGeom>
            <a:solidFill>
              <a:srgbClr val="002E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A906B47D-58DF-495A-B497-5EB8234E2548}"/>
                </a:ext>
              </a:extLst>
            </p:cNvPr>
            <p:cNvSpPr/>
            <p:nvPr/>
          </p:nvSpPr>
          <p:spPr>
            <a:xfrm>
              <a:off x="-545024" y="9950244"/>
              <a:ext cx="793583" cy="549988"/>
            </a:xfrm>
            <a:custGeom>
              <a:avLst/>
              <a:gdLst>
                <a:gd name="connsiteX0" fmla="*/ 250548 w 793583"/>
                <a:gd name="connsiteY0" fmla="*/ 17187 h 549988"/>
                <a:gd name="connsiteX1" fmla="*/ 47484 w 793583"/>
                <a:gd name="connsiteY1" fmla="*/ 285307 h 549988"/>
                <a:gd name="connsiteX2" fmla="*/ 546975 w 793583"/>
                <a:gd name="connsiteY2" fmla="*/ 553427 h 549988"/>
                <a:gd name="connsiteX3" fmla="*/ 750039 w 793583"/>
                <a:gd name="connsiteY3" fmla="*/ 285307 h 549988"/>
                <a:gd name="connsiteX4" fmla="*/ 250548 w 793583"/>
                <a:gd name="connsiteY4" fmla="*/ 17187 h 549988"/>
                <a:gd name="connsiteX5" fmla="*/ 710359 w 793583"/>
                <a:gd name="connsiteY5" fmla="*/ 271557 h 549988"/>
                <a:gd name="connsiteX6" fmla="*/ 647339 w 793583"/>
                <a:gd name="connsiteY6" fmla="*/ 271557 h 549988"/>
                <a:gd name="connsiteX7" fmla="*/ 453612 w 793583"/>
                <a:gd name="connsiteY7" fmla="*/ 76769 h 549988"/>
                <a:gd name="connsiteX8" fmla="*/ 710359 w 793583"/>
                <a:gd name="connsiteY8" fmla="*/ 271557 h 549988"/>
                <a:gd name="connsiteX9" fmla="*/ 185194 w 793583"/>
                <a:gd name="connsiteY9" fmla="*/ 49270 h 549988"/>
                <a:gd name="connsiteX10" fmla="*/ 192196 w 793583"/>
                <a:gd name="connsiteY10" fmla="*/ 46979 h 549988"/>
                <a:gd name="connsiteX11" fmla="*/ 252882 w 793583"/>
                <a:gd name="connsiteY11" fmla="*/ 271557 h 549988"/>
                <a:gd name="connsiteX12" fmla="*/ 178192 w 793583"/>
                <a:gd name="connsiteY12" fmla="*/ 271557 h 549988"/>
                <a:gd name="connsiteX13" fmla="*/ 185194 w 793583"/>
                <a:gd name="connsiteY13" fmla="*/ 49270 h 549988"/>
                <a:gd name="connsiteX14" fmla="*/ 280891 w 793583"/>
                <a:gd name="connsiteY14" fmla="*/ 42395 h 549988"/>
                <a:gd name="connsiteX15" fmla="*/ 318236 w 793583"/>
                <a:gd name="connsiteY15" fmla="*/ 44687 h 549988"/>
                <a:gd name="connsiteX16" fmla="*/ 511964 w 793583"/>
                <a:gd name="connsiteY16" fmla="*/ 273849 h 549988"/>
                <a:gd name="connsiteX17" fmla="*/ 409265 w 793583"/>
                <a:gd name="connsiteY17" fmla="*/ 273849 h 549988"/>
                <a:gd name="connsiteX18" fmla="*/ 280891 w 793583"/>
                <a:gd name="connsiteY18" fmla="*/ 42395 h 549988"/>
                <a:gd name="connsiteX19" fmla="*/ 376588 w 793583"/>
                <a:gd name="connsiteY19" fmla="*/ 271557 h 549988"/>
                <a:gd name="connsiteX20" fmla="*/ 285559 w 793583"/>
                <a:gd name="connsiteY20" fmla="*/ 271557 h 549988"/>
                <a:gd name="connsiteX21" fmla="*/ 245880 w 793583"/>
                <a:gd name="connsiteY21" fmla="*/ 179892 h 549988"/>
                <a:gd name="connsiteX22" fmla="*/ 229541 w 793583"/>
                <a:gd name="connsiteY22" fmla="*/ 42395 h 549988"/>
                <a:gd name="connsiteX23" fmla="*/ 250548 w 793583"/>
                <a:gd name="connsiteY23" fmla="*/ 40103 h 549988"/>
                <a:gd name="connsiteX24" fmla="*/ 376588 w 793583"/>
                <a:gd name="connsiteY24" fmla="*/ 271557 h 549988"/>
                <a:gd name="connsiteX25" fmla="*/ 266886 w 793583"/>
                <a:gd name="connsiteY25" fmla="*/ 296765 h 549988"/>
                <a:gd name="connsiteX26" fmla="*/ 455946 w 793583"/>
                <a:gd name="connsiteY26" fmla="*/ 521343 h 549988"/>
                <a:gd name="connsiteX27" fmla="*/ 439607 w 793583"/>
                <a:gd name="connsiteY27" fmla="*/ 519052 h 549988"/>
                <a:gd name="connsiteX28" fmla="*/ 192196 w 793583"/>
                <a:gd name="connsiteY28" fmla="*/ 296765 h 549988"/>
                <a:gd name="connsiteX29" fmla="*/ 266886 w 793583"/>
                <a:gd name="connsiteY29" fmla="*/ 296765 h 549988"/>
                <a:gd name="connsiteX30" fmla="*/ 299563 w 793583"/>
                <a:gd name="connsiteY30" fmla="*/ 296765 h 549988"/>
                <a:gd name="connsiteX31" fmla="*/ 390592 w 793583"/>
                <a:gd name="connsiteY31" fmla="*/ 296765 h 549988"/>
                <a:gd name="connsiteX32" fmla="*/ 516632 w 793583"/>
                <a:gd name="connsiteY32" fmla="*/ 528219 h 549988"/>
                <a:gd name="connsiteX33" fmla="*/ 497959 w 793583"/>
                <a:gd name="connsiteY33" fmla="*/ 528219 h 549988"/>
                <a:gd name="connsiteX34" fmla="*/ 497959 w 793583"/>
                <a:gd name="connsiteY34" fmla="*/ 528219 h 549988"/>
                <a:gd name="connsiteX35" fmla="*/ 299563 w 793583"/>
                <a:gd name="connsiteY35" fmla="*/ 296765 h 549988"/>
                <a:gd name="connsiteX36" fmla="*/ 420935 w 793583"/>
                <a:gd name="connsiteY36" fmla="*/ 296765 h 549988"/>
                <a:gd name="connsiteX37" fmla="*/ 523634 w 793583"/>
                <a:gd name="connsiteY37" fmla="*/ 296765 h 549988"/>
                <a:gd name="connsiteX38" fmla="*/ 577317 w 793583"/>
                <a:gd name="connsiteY38" fmla="*/ 525927 h 549988"/>
                <a:gd name="connsiteX39" fmla="*/ 546975 w 793583"/>
                <a:gd name="connsiteY39" fmla="*/ 528219 h 549988"/>
                <a:gd name="connsiteX40" fmla="*/ 420935 w 793583"/>
                <a:gd name="connsiteY40" fmla="*/ 296765 h 549988"/>
                <a:gd name="connsiteX41" fmla="*/ 556311 w 793583"/>
                <a:gd name="connsiteY41" fmla="*/ 296765 h 549988"/>
                <a:gd name="connsiteX42" fmla="*/ 631001 w 793583"/>
                <a:gd name="connsiteY42" fmla="*/ 296765 h 549988"/>
                <a:gd name="connsiteX43" fmla="*/ 628667 w 793583"/>
                <a:gd name="connsiteY43" fmla="*/ 514469 h 549988"/>
                <a:gd name="connsiteX44" fmla="*/ 614662 w 793583"/>
                <a:gd name="connsiteY44" fmla="*/ 519052 h 549988"/>
                <a:gd name="connsiteX45" fmla="*/ 556311 w 793583"/>
                <a:gd name="connsiteY45" fmla="*/ 296765 h 549988"/>
                <a:gd name="connsiteX46" fmla="*/ 542306 w 793583"/>
                <a:gd name="connsiteY46" fmla="*/ 271557 h 549988"/>
                <a:gd name="connsiteX47" fmla="*/ 360249 w 793583"/>
                <a:gd name="connsiteY47" fmla="*/ 49270 h 549988"/>
                <a:gd name="connsiteX48" fmla="*/ 374254 w 793583"/>
                <a:gd name="connsiteY48" fmla="*/ 51561 h 549988"/>
                <a:gd name="connsiteX49" fmla="*/ 614662 w 793583"/>
                <a:gd name="connsiteY49" fmla="*/ 269265 h 549988"/>
                <a:gd name="connsiteX50" fmla="*/ 542306 w 793583"/>
                <a:gd name="connsiteY50" fmla="*/ 269265 h 549988"/>
                <a:gd name="connsiteX51" fmla="*/ 131511 w 793583"/>
                <a:gd name="connsiteY51" fmla="*/ 67603 h 549988"/>
                <a:gd name="connsiteX52" fmla="*/ 147849 w 793583"/>
                <a:gd name="connsiteY52" fmla="*/ 271557 h 549988"/>
                <a:gd name="connsiteX53" fmla="*/ 70825 w 793583"/>
                <a:gd name="connsiteY53" fmla="*/ 271557 h 549988"/>
                <a:gd name="connsiteX54" fmla="*/ 131511 w 793583"/>
                <a:gd name="connsiteY54" fmla="*/ 67603 h 549988"/>
                <a:gd name="connsiteX55" fmla="*/ 87163 w 793583"/>
                <a:gd name="connsiteY55" fmla="*/ 296765 h 549988"/>
                <a:gd name="connsiteX56" fmla="*/ 164188 w 793583"/>
                <a:gd name="connsiteY56" fmla="*/ 296765 h 549988"/>
                <a:gd name="connsiteX57" fmla="*/ 376588 w 793583"/>
                <a:gd name="connsiteY57" fmla="*/ 503011 h 549988"/>
                <a:gd name="connsiteX58" fmla="*/ 87163 w 793583"/>
                <a:gd name="connsiteY58" fmla="*/ 296765 h 549988"/>
                <a:gd name="connsiteX59" fmla="*/ 677683 w 793583"/>
                <a:gd name="connsiteY59" fmla="*/ 493844 h 549988"/>
                <a:gd name="connsiteX60" fmla="*/ 661344 w 793583"/>
                <a:gd name="connsiteY60" fmla="*/ 296765 h 549988"/>
                <a:gd name="connsiteX61" fmla="*/ 724364 w 793583"/>
                <a:gd name="connsiteY61" fmla="*/ 296765 h 549988"/>
                <a:gd name="connsiteX62" fmla="*/ 677683 w 793583"/>
                <a:gd name="connsiteY62" fmla="*/ 493844 h 54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793583" h="549988">
                  <a:moveTo>
                    <a:pt x="250548" y="17187"/>
                  </a:moveTo>
                  <a:cubicBezTo>
                    <a:pt x="56820" y="17187"/>
                    <a:pt x="-34208" y="138643"/>
                    <a:pt x="47484" y="285307"/>
                  </a:cubicBezTo>
                  <a:cubicBezTo>
                    <a:pt x="129177" y="434262"/>
                    <a:pt x="353247" y="553427"/>
                    <a:pt x="546975" y="553427"/>
                  </a:cubicBezTo>
                  <a:cubicBezTo>
                    <a:pt x="740702" y="553427"/>
                    <a:pt x="831731" y="431970"/>
                    <a:pt x="750039" y="285307"/>
                  </a:cubicBezTo>
                  <a:cubicBezTo>
                    <a:pt x="668346" y="136352"/>
                    <a:pt x="444276" y="17187"/>
                    <a:pt x="250548" y="17187"/>
                  </a:cubicBezTo>
                  <a:close/>
                  <a:moveTo>
                    <a:pt x="710359" y="271557"/>
                  </a:moveTo>
                  <a:lnTo>
                    <a:pt x="647339" y="271557"/>
                  </a:lnTo>
                  <a:cubicBezTo>
                    <a:pt x="598324" y="186767"/>
                    <a:pt x="514298" y="120310"/>
                    <a:pt x="453612" y="76769"/>
                  </a:cubicBezTo>
                  <a:cubicBezTo>
                    <a:pt x="560979" y="120310"/>
                    <a:pt x="659010" y="191350"/>
                    <a:pt x="710359" y="271557"/>
                  </a:cubicBezTo>
                  <a:close/>
                  <a:moveTo>
                    <a:pt x="185194" y="49270"/>
                  </a:moveTo>
                  <a:cubicBezTo>
                    <a:pt x="187528" y="49270"/>
                    <a:pt x="189862" y="46979"/>
                    <a:pt x="192196" y="46979"/>
                  </a:cubicBezTo>
                  <a:cubicBezTo>
                    <a:pt x="189862" y="83645"/>
                    <a:pt x="196864" y="163851"/>
                    <a:pt x="252882" y="271557"/>
                  </a:cubicBezTo>
                  <a:lnTo>
                    <a:pt x="178192" y="271557"/>
                  </a:lnTo>
                  <a:cubicBezTo>
                    <a:pt x="117506" y="150101"/>
                    <a:pt x="171189" y="67603"/>
                    <a:pt x="185194" y="49270"/>
                  </a:cubicBezTo>
                  <a:close/>
                  <a:moveTo>
                    <a:pt x="280891" y="42395"/>
                  </a:moveTo>
                  <a:cubicBezTo>
                    <a:pt x="292561" y="42395"/>
                    <a:pt x="304232" y="44687"/>
                    <a:pt x="318236" y="44687"/>
                  </a:cubicBezTo>
                  <a:cubicBezTo>
                    <a:pt x="343910" y="65311"/>
                    <a:pt x="444276" y="152393"/>
                    <a:pt x="511964" y="273849"/>
                  </a:cubicBezTo>
                  <a:lnTo>
                    <a:pt x="409265" y="273849"/>
                  </a:lnTo>
                  <a:lnTo>
                    <a:pt x="280891" y="42395"/>
                  </a:lnTo>
                  <a:close/>
                  <a:moveTo>
                    <a:pt x="376588" y="271557"/>
                  </a:moveTo>
                  <a:lnTo>
                    <a:pt x="285559" y="271557"/>
                  </a:lnTo>
                  <a:cubicBezTo>
                    <a:pt x="266886" y="237183"/>
                    <a:pt x="255216" y="205100"/>
                    <a:pt x="245880" y="179892"/>
                  </a:cubicBezTo>
                  <a:cubicBezTo>
                    <a:pt x="222539" y="104269"/>
                    <a:pt x="227207" y="56145"/>
                    <a:pt x="229541" y="42395"/>
                  </a:cubicBezTo>
                  <a:cubicBezTo>
                    <a:pt x="236544" y="42395"/>
                    <a:pt x="243546" y="42395"/>
                    <a:pt x="250548" y="40103"/>
                  </a:cubicBezTo>
                  <a:lnTo>
                    <a:pt x="376588" y="271557"/>
                  </a:lnTo>
                  <a:close/>
                  <a:moveTo>
                    <a:pt x="266886" y="296765"/>
                  </a:moveTo>
                  <a:cubicBezTo>
                    <a:pt x="306566" y="363222"/>
                    <a:pt x="367251" y="441137"/>
                    <a:pt x="455946" y="521343"/>
                  </a:cubicBezTo>
                  <a:cubicBezTo>
                    <a:pt x="451278" y="521343"/>
                    <a:pt x="444276" y="519052"/>
                    <a:pt x="439607" y="519052"/>
                  </a:cubicBezTo>
                  <a:cubicBezTo>
                    <a:pt x="308899" y="438846"/>
                    <a:pt x="231875" y="363222"/>
                    <a:pt x="192196" y="296765"/>
                  </a:cubicBezTo>
                  <a:lnTo>
                    <a:pt x="266886" y="296765"/>
                  </a:lnTo>
                  <a:close/>
                  <a:moveTo>
                    <a:pt x="299563" y="296765"/>
                  </a:moveTo>
                  <a:lnTo>
                    <a:pt x="390592" y="296765"/>
                  </a:lnTo>
                  <a:lnTo>
                    <a:pt x="516632" y="528219"/>
                  </a:lnTo>
                  <a:cubicBezTo>
                    <a:pt x="509629" y="528219"/>
                    <a:pt x="504962" y="528219"/>
                    <a:pt x="497959" y="528219"/>
                  </a:cubicBezTo>
                  <a:lnTo>
                    <a:pt x="497959" y="528219"/>
                  </a:lnTo>
                  <a:cubicBezTo>
                    <a:pt x="399929" y="443428"/>
                    <a:pt x="339243" y="363222"/>
                    <a:pt x="299563" y="296765"/>
                  </a:cubicBezTo>
                  <a:close/>
                  <a:moveTo>
                    <a:pt x="420935" y="296765"/>
                  </a:moveTo>
                  <a:lnTo>
                    <a:pt x="523634" y="296765"/>
                  </a:lnTo>
                  <a:cubicBezTo>
                    <a:pt x="558645" y="365513"/>
                    <a:pt x="581986" y="443428"/>
                    <a:pt x="577317" y="525927"/>
                  </a:cubicBezTo>
                  <a:cubicBezTo>
                    <a:pt x="567981" y="528219"/>
                    <a:pt x="558645" y="528219"/>
                    <a:pt x="546975" y="528219"/>
                  </a:cubicBezTo>
                  <a:lnTo>
                    <a:pt x="420935" y="296765"/>
                  </a:lnTo>
                  <a:close/>
                  <a:moveTo>
                    <a:pt x="556311" y="296765"/>
                  </a:moveTo>
                  <a:lnTo>
                    <a:pt x="631001" y="296765"/>
                  </a:lnTo>
                  <a:cubicBezTo>
                    <a:pt x="661344" y="360930"/>
                    <a:pt x="668346" y="434262"/>
                    <a:pt x="628667" y="514469"/>
                  </a:cubicBezTo>
                  <a:cubicBezTo>
                    <a:pt x="623999" y="516760"/>
                    <a:pt x="619331" y="516760"/>
                    <a:pt x="614662" y="519052"/>
                  </a:cubicBezTo>
                  <a:cubicBezTo>
                    <a:pt x="612328" y="438846"/>
                    <a:pt x="588988" y="363222"/>
                    <a:pt x="556311" y="296765"/>
                  </a:cubicBezTo>
                  <a:close/>
                  <a:moveTo>
                    <a:pt x="542306" y="271557"/>
                  </a:moveTo>
                  <a:cubicBezTo>
                    <a:pt x="483955" y="166142"/>
                    <a:pt x="402262" y="88227"/>
                    <a:pt x="360249" y="49270"/>
                  </a:cubicBezTo>
                  <a:cubicBezTo>
                    <a:pt x="364918" y="49270"/>
                    <a:pt x="369585" y="51561"/>
                    <a:pt x="374254" y="51561"/>
                  </a:cubicBezTo>
                  <a:cubicBezTo>
                    <a:pt x="416267" y="74478"/>
                    <a:pt x="549309" y="156976"/>
                    <a:pt x="614662" y="269265"/>
                  </a:cubicBezTo>
                  <a:lnTo>
                    <a:pt x="542306" y="269265"/>
                  </a:lnTo>
                  <a:close/>
                  <a:moveTo>
                    <a:pt x="131511" y="67603"/>
                  </a:moveTo>
                  <a:cubicBezTo>
                    <a:pt x="115172" y="108852"/>
                    <a:pt x="101167" y="179892"/>
                    <a:pt x="147849" y="271557"/>
                  </a:cubicBezTo>
                  <a:lnTo>
                    <a:pt x="70825" y="271557"/>
                  </a:lnTo>
                  <a:cubicBezTo>
                    <a:pt x="31145" y="184476"/>
                    <a:pt x="56820" y="106561"/>
                    <a:pt x="131511" y="67603"/>
                  </a:cubicBezTo>
                  <a:close/>
                  <a:moveTo>
                    <a:pt x="87163" y="296765"/>
                  </a:moveTo>
                  <a:lnTo>
                    <a:pt x="164188" y="296765"/>
                  </a:lnTo>
                  <a:cubicBezTo>
                    <a:pt x="201533" y="358639"/>
                    <a:pt x="266886" y="427387"/>
                    <a:pt x="376588" y="503011"/>
                  </a:cubicBezTo>
                  <a:cubicBezTo>
                    <a:pt x="252882" y="464053"/>
                    <a:pt x="140847" y="386138"/>
                    <a:pt x="87163" y="296765"/>
                  </a:cubicBezTo>
                  <a:close/>
                  <a:moveTo>
                    <a:pt x="677683" y="493844"/>
                  </a:moveTo>
                  <a:cubicBezTo>
                    <a:pt x="701023" y="422804"/>
                    <a:pt x="689353" y="356347"/>
                    <a:pt x="661344" y="296765"/>
                  </a:cubicBezTo>
                  <a:lnTo>
                    <a:pt x="724364" y="296765"/>
                  </a:lnTo>
                  <a:cubicBezTo>
                    <a:pt x="764043" y="381555"/>
                    <a:pt x="743036" y="452595"/>
                    <a:pt x="677683" y="493844"/>
                  </a:cubicBezTo>
                  <a:close/>
                </a:path>
              </a:pathLst>
            </a:custGeom>
            <a:solidFill>
              <a:srgbClr val="00D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60D24854-02F6-4300-AC53-64DF75150B3F}"/>
                </a:ext>
              </a:extLst>
            </p:cNvPr>
            <p:cNvSpPr/>
            <p:nvPr/>
          </p:nvSpPr>
          <p:spPr>
            <a:xfrm>
              <a:off x="-23617" y="10651480"/>
              <a:ext cx="350110" cy="252078"/>
            </a:xfrm>
            <a:custGeom>
              <a:avLst/>
              <a:gdLst>
                <a:gd name="connsiteX0" fmla="*/ 333665 w 350110"/>
                <a:gd name="connsiteY0" fmla="*/ 131768 h 252078"/>
                <a:gd name="connsiteX1" fmla="*/ 244970 w 350110"/>
                <a:gd name="connsiteY1" fmla="*/ 246349 h 252078"/>
                <a:gd name="connsiteX2" fmla="*/ 30236 w 350110"/>
                <a:gd name="connsiteY2" fmla="*/ 131768 h 252078"/>
                <a:gd name="connsiteX3" fmla="*/ 118930 w 350110"/>
                <a:gd name="connsiteY3" fmla="*/ 17187 h 252078"/>
                <a:gd name="connsiteX4" fmla="*/ 333665 w 350110"/>
                <a:gd name="connsiteY4" fmla="*/ 131768 h 25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110" h="252078">
                  <a:moveTo>
                    <a:pt x="333665" y="131768"/>
                  </a:moveTo>
                  <a:cubicBezTo>
                    <a:pt x="368676" y="195934"/>
                    <a:pt x="328996" y="246349"/>
                    <a:pt x="244970" y="246349"/>
                  </a:cubicBezTo>
                  <a:cubicBezTo>
                    <a:pt x="160943" y="246349"/>
                    <a:pt x="65247" y="193642"/>
                    <a:pt x="30236" y="131768"/>
                  </a:cubicBezTo>
                  <a:cubicBezTo>
                    <a:pt x="-4775" y="67603"/>
                    <a:pt x="34903" y="17187"/>
                    <a:pt x="118930" y="17187"/>
                  </a:cubicBezTo>
                  <a:cubicBezTo>
                    <a:pt x="202957" y="17187"/>
                    <a:pt x="298654" y="67603"/>
                    <a:pt x="333665" y="131768"/>
                  </a:cubicBezTo>
                  <a:close/>
                </a:path>
              </a:pathLst>
            </a:custGeom>
            <a:solidFill>
              <a:srgbClr val="00D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D722528B-71CF-4BA8-A657-6AF4A033D32D}"/>
                </a:ext>
              </a:extLst>
            </p:cNvPr>
            <p:cNvSpPr/>
            <p:nvPr/>
          </p:nvSpPr>
          <p:spPr>
            <a:xfrm>
              <a:off x="67522" y="10908141"/>
              <a:ext cx="560176" cy="343743"/>
            </a:xfrm>
            <a:custGeom>
              <a:avLst/>
              <a:gdLst>
                <a:gd name="connsiteX0" fmla="*/ 167835 w 560176"/>
                <a:gd name="connsiteY0" fmla="*/ 17187 h 343742"/>
                <a:gd name="connsiteX1" fmla="*/ 167835 w 560176"/>
                <a:gd name="connsiteY1" fmla="*/ 17187 h 343742"/>
                <a:gd name="connsiteX2" fmla="*/ 37127 w 560176"/>
                <a:gd name="connsiteY2" fmla="*/ 191350 h 343742"/>
                <a:gd name="connsiteX3" fmla="*/ 97813 w 560176"/>
                <a:gd name="connsiteY3" fmla="*/ 299056 h 343742"/>
                <a:gd name="connsiteX4" fmla="*/ 160833 w 560176"/>
                <a:gd name="connsiteY4" fmla="*/ 333430 h 343742"/>
                <a:gd name="connsiteX5" fmla="*/ 524947 w 560176"/>
                <a:gd name="connsiteY5" fmla="*/ 333430 h 343742"/>
                <a:gd name="connsiteX6" fmla="*/ 550622 w 560176"/>
                <a:gd name="connsiteY6" fmla="*/ 299056 h 343742"/>
                <a:gd name="connsiteX7" fmla="*/ 489936 w 560176"/>
                <a:gd name="connsiteY7" fmla="*/ 191350 h 343742"/>
                <a:gd name="connsiteX8" fmla="*/ 167835 w 560176"/>
                <a:gd name="connsiteY8" fmla="*/ 17187 h 34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0176" h="343742">
                  <a:moveTo>
                    <a:pt x="167835" y="17187"/>
                  </a:moveTo>
                  <a:lnTo>
                    <a:pt x="167835" y="17187"/>
                  </a:lnTo>
                  <a:cubicBezTo>
                    <a:pt x="44129" y="17187"/>
                    <a:pt x="-16557" y="95102"/>
                    <a:pt x="37127" y="191350"/>
                  </a:cubicBezTo>
                  <a:lnTo>
                    <a:pt x="97813" y="299056"/>
                  </a:lnTo>
                  <a:cubicBezTo>
                    <a:pt x="107149" y="317389"/>
                    <a:pt x="137492" y="333430"/>
                    <a:pt x="160833" y="333430"/>
                  </a:cubicBezTo>
                  <a:lnTo>
                    <a:pt x="524947" y="333430"/>
                  </a:lnTo>
                  <a:cubicBezTo>
                    <a:pt x="550622" y="333430"/>
                    <a:pt x="562292" y="317389"/>
                    <a:pt x="550622" y="299056"/>
                  </a:cubicBezTo>
                  <a:lnTo>
                    <a:pt x="489936" y="191350"/>
                  </a:lnTo>
                  <a:cubicBezTo>
                    <a:pt x="436253" y="95102"/>
                    <a:pt x="291540" y="17187"/>
                    <a:pt x="167835" y="17187"/>
                  </a:cubicBezTo>
                  <a:close/>
                </a:path>
              </a:pathLst>
            </a:custGeom>
            <a:solidFill>
              <a:srgbClr val="00D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CA21C33C-0DB2-4F7A-8572-F832E80091C5}"/>
                </a:ext>
              </a:extLst>
            </p:cNvPr>
            <p:cNvSpPr/>
            <p:nvPr/>
          </p:nvSpPr>
          <p:spPr>
            <a:xfrm>
              <a:off x="300419" y="10486483"/>
              <a:ext cx="420132" cy="297910"/>
            </a:xfrm>
            <a:custGeom>
              <a:avLst/>
              <a:gdLst>
                <a:gd name="connsiteX0" fmla="*/ 135668 w 420132"/>
                <a:gd name="connsiteY0" fmla="*/ 17187 h 297910"/>
                <a:gd name="connsiteX1" fmla="*/ 32969 w 420132"/>
                <a:gd name="connsiteY1" fmla="*/ 152393 h 297910"/>
                <a:gd name="connsiteX2" fmla="*/ 142670 w 420132"/>
                <a:gd name="connsiteY2" fmla="*/ 250932 h 297910"/>
                <a:gd name="connsiteX3" fmla="*/ 95988 w 420132"/>
                <a:gd name="connsiteY3" fmla="*/ 285306 h 297910"/>
                <a:gd name="connsiteX4" fmla="*/ 217360 w 420132"/>
                <a:gd name="connsiteY4" fmla="*/ 278432 h 297910"/>
                <a:gd name="connsiteX5" fmla="*/ 285048 w 420132"/>
                <a:gd name="connsiteY5" fmla="*/ 287598 h 297910"/>
                <a:gd name="connsiteX6" fmla="*/ 387747 w 420132"/>
                <a:gd name="connsiteY6" fmla="*/ 152393 h 297910"/>
                <a:gd name="connsiteX7" fmla="*/ 135668 w 420132"/>
                <a:gd name="connsiteY7" fmla="*/ 17187 h 297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132" h="297910">
                  <a:moveTo>
                    <a:pt x="135668" y="17187"/>
                  </a:moveTo>
                  <a:cubicBezTo>
                    <a:pt x="37637" y="17187"/>
                    <a:pt x="-9045" y="76769"/>
                    <a:pt x="32969" y="152393"/>
                  </a:cubicBezTo>
                  <a:cubicBezTo>
                    <a:pt x="53975" y="191350"/>
                    <a:pt x="93654" y="225724"/>
                    <a:pt x="142670" y="250932"/>
                  </a:cubicBezTo>
                  <a:cubicBezTo>
                    <a:pt x="142670" y="264682"/>
                    <a:pt x="133334" y="280723"/>
                    <a:pt x="95988" y="285306"/>
                  </a:cubicBezTo>
                  <a:cubicBezTo>
                    <a:pt x="95988" y="285306"/>
                    <a:pt x="182349" y="315098"/>
                    <a:pt x="217360" y="278432"/>
                  </a:cubicBezTo>
                  <a:cubicBezTo>
                    <a:pt x="240701" y="283014"/>
                    <a:pt x="261707" y="287598"/>
                    <a:pt x="285048" y="287598"/>
                  </a:cubicBezTo>
                  <a:cubicBezTo>
                    <a:pt x="383079" y="287598"/>
                    <a:pt x="429761" y="228016"/>
                    <a:pt x="387747" y="152393"/>
                  </a:cubicBezTo>
                  <a:cubicBezTo>
                    <a:pt x="345734" y="76769"/>
                    <a:pt x="233698" y="17187"/>
                    <a:pt x="135668" y="17187"/>
                  </a:cubicBezTo>
                  <a:close/>
                </a:path>
              </a:pathLst>
            </a:custGeom>
            <a:solidFill>
              <a:srgbClr val="00D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0BF3BBAB-1FCE-45F8-9B73-6B2507969758}"/>
                </a:ext>
              </a:extLst>
            </p:cNvPr>
            <p:cNvSpPr/>
            <p:nvPr/>
          </p:nvSpPr>
          <p:spPr>
            <a:xfrm>
              <a:off x="-233862" y="10706478"/>
              <a:ext cx="210066" cy="137497"/>
            </a:xfrm>
            <a:custGeom>
              <a:avLst/>
              <a:gdLst>
                <a:gd name="connsiteX0" fmla="*/ 67759 w 210066"/>
                <a:gd name="connsiteY0" fmla="*/ 17187 h 137497"/>
                <a:gd name="connsiteX1" fmla="*/ 175127 w 210066"/>
                <a:gd name="connsiteY1" fmla="*/ 74478 h 137497"/>
                <a:gd name="connsiteX2" fmla="*/ 175127 w 210066"/>
                <a:gd name="connsiteY2" fmla="*/ 115727 h 137497"/>
                <a:gd name="connsiteX3" fmla="*/ 210138 w 210066"/>
                <a:gd name="connsiteY3" fmla="*/ 129477 h 137497"/>
                <a:gd name="connsiteX4" fmla="*/ 156454 w 210066"/>
                <a:gd name="connsiteY4" fmla="*/ 127185 h 137497"/>
                <a:gd name="connsiteX5" fmla="*/ 133114 w 210066"/>
                <a:gd name="connsiteY5" fmla="*/ 131768 h 137497"/>
                <a:gd name="connsiteX6" fmla="*/ 25746 w 210066"/>
                <a:gd name="connsiteY6" fmla="*/ 74478 h 137497"/>
                <a:gd name="connsiteX7" fmla="*/ 67759 w 210066"/>
                <a:gd name="connsiteY7" fmla="*/ 17187 h 1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066" h="137497">
                  <a:moveTo>
                    <a:pt x="67759" y="17187"/>
                  </a:moveTo>
                  <a:cubicBezTo>
                    <a:pt x="109773" y="17187"/>
                    <a:pt x="156454" y="42395"/>
                    <a:pt x="175127" y="74478"/>
                  </a:cubicBezTo>
                  <a:cubicBezTo>
                    <a:pt x="184463" y="90519"/>
                    <a:pt x="182129" y="106561"/>
                    <a:pt x="175127" y="115727"/>
                  </a:cubicBezTo>
                  <a:cubicBezTo>
                    <a:pt x="182129" y="120310"/>
                    <a:pt x="191465" y="127185"/>
                    <a:pt x="210138" y="129477"/>
                  </a:cubicBezTo>
                  <a:cubicBezTo>
                    <a:pt x="210138" y="129477"/>
                    <a:pt x="186797" y="140935"/>
                    <a:pt x="156454" y="127185"/>
                  </a:cubicBezTo>
                  <a:cubicBezTo>
                    <a:pt x="149452" y="129477"/>
                    <a:pt x="142450" y="131768"/>
                    <a:pt x="133114" y="131768"/>
                  </a:cubicBezTo>
                  <a:cubicBezTo>
                    <a:pt x="91100" y="131768"/>
                    <a:pt x="44419" y="106561"/>
                    <a:pt x="25746" y="74478"/>
                  </a:cubicBezTo>
                  <a:cubicBezTo>
                    <a:pt x="4740" y="42395"/>
                    <a:pt x="25746" y="17187"/>
                    <a:pt x="67759" y="17187"/>
                  </a:cubicBezTo>
                  <a:close/>
                </a:path>
              </a:pathLst>
            </a:custGeom>
            <a:solidFill>
              <a:srgbClr val="00D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BC34DFA5-AE5E-44EA-8EAE-81DD05917B7D}"/>
                </a:ext>
              </a:extLst>
            </p:cNvPr>
            <p:cNvSpPr/>
            <p:nvPr/>
          </p:nvSpPr>
          <p:spPr>
            <a:xfrm>
              <a:off x="24957" y="10604883"/>
              <a:ext cx="256748" cy="183329"/>
            </a:xfrm>
            <a:custGeom>
              <a:avLst/>
              <a:gdLst>
                <a:gd name="connsiteX0" fmla="*/ 250079 w 256747"/>
                <a:gd name="connsiteY0" fmla="*/ 164614 h 183329"/>
                <a:gd name="connsiteX1" fmla="*/ 105367 w 256747"/>
                <a:gd name="connsiteY1" fmla="*/ 148574 h 183329"/>
                <a:gd name="connsiteX2" fmla="*/ 21340 w 256747"/>
                <a:gd name="connsiteY2" fmla="*/ 33993 h 183329"/>
                <a:gd name="connsiteX3" fmla="*/ 166052 w 256747"/>
                <a:gd name="connsiteY3" fmla="*/ 50034 h 183329"/>
                <a:gd name="connsiteX4" fmla="*/ 250079 w 256747"/>
                <a:gd name="connsiteY4" fmla="*/ 164614 h 183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747" h="183329">
                  <a:moveTo>
                    <a:pt x="250079" y="164614"/>
                  </a:moveTo>
                  <a:cubicBezTo>
                    <a:pt x="233740" y="192114"/>
                    <a:pt x="168387" y="185240"/>
                    <a:pt x="105367" y="148574"/>
                  </a:cubicBezTo>
                  <a:cubicBezTo>
                    <a:pt x="42346" y="111908"/>
                    <a:pt x="5002" y="61492"/>
                    <a:pt x="21340" y="33993"/>
                  </a:cubicBezTo>
                  <a:cubicBezTo>
                    <a:pt x="37679" y="6493"/>
                    <a:pt x="103032" y="13368"/>
                    <a:pt x="166052" y="50034"/>
                  </a:cubicBezTo>
                  <a:cubicBezTo>
                    <a:pt x="229072" y="84408"/>
                    <a:pt x="266417" y="137115"/>
                    <a:pt x="250079" y="164614"/>
                  </a:cubicBezTo>
                  <a:close/>
                </a:path>
              </a:pathLst>
            </a:custGeom>
            <a:solidFill>
              <a:srgbClr val="0021BE">
                <a:alpha val="4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92D35F09-A434-4E73-ABCD-ECF443D52D1A}"/>
                </a:ext>
              </a:extLst>
            </p:cNvPr>
            <p:cNvSpPr/>
            <p:nvPr/>
          </p:nvSpPr>
          <p:spPr>
            <a:xfrm>
              <a:off x="-1514122" y="9098787"/>
              <a:ext cx="140044" cy="91665"/>
            </a:xfrm>
            <a:custGeom>
              <a:avLst/>
              <a:gdLst>
                <a:gd name="connsiteX0" fmla="*/ 122633 w 140044"/>
                <a:gd name="connsiteY0" fmla="*/ 84911 h 91664"/>
                <a:gd name="connsiteX1" fmla="*/ 57279 w 140044"/>
                <a:gd name="connsiteY1" fmla="*/ 78036 h 91664"/>
                <a:gd name="connsiteX2" fmla="*/ 19934 w 140044"/>
                <a:gd name="connsiteY2" fmla="*/ 25329 h 91664"/>
                <a:gd name="connsiteX3" fmla="*/ 85288 w 140044"/>
                <a:gd name="connsiteY3" fmla="*/ 32204 h 91664"/>
                <a:gd name="connsiteX4" fmla="*/ 122633 w 140044"/>
                <a:gd name="connsiteY4" fmla="*/ 84911 h 9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044" h="91664">
                  <a:moveTo>
                    <a:pt x="122633" y="84911"/>
                  </a:moveTo>
                  <a:cubicBezTo>
                    <a:pt x="115631" y="98660"/>
                    <a:pt x="85288" y="94077"/>
                    <a:pt x="57279" y="78036"/>
                  </a:cubicBezTo>
                  <a:cubicBezTo>
                    <a:pt x="29270" y="61995"/>
                    <a:pt x="10598" y="36787"/>
                    <a:pt x="19934" y="25329"/>
                  </a:cubicBezTo>
                  <a:cubicBezTo>
                    <a:pt x="26937" y="11579"/>
                    <a:pt x="57279" y="16162"/>
                    <a:pt x="85288" y="32204"/>
                  </a:cubicBezTo>
                  <a:cubicBezTo>
                    <a:pt x="113297" y="48245"/>
                    <a:pt x="129636" y="73453"/>
                    <a:pt x="122633" y="84911"/>
                  </a:cubicBezTo>
                  <a:close/>
                </a:path>
              </a:pathLst>
            </a:custGeom>
            <a:solidFill>
              <a:srgbClr val="D7E8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BA20512B-1D76-4900-ACDF-EEB8FD52DD46}"/>
                </a:ext>
              </a:extLst>
            </p:cNvPr>
            <p:cNvSpPr/>
            <p:nvPr/>
          </p:nvSpPr>
          <p:spPr>
            <a:xfrm>
              <a:off x="-1507025" y="9262759"/>
              <a:ext cx="1820573" cy="297910"/>
            </a:xfrm>
            <a:custGeom>
              <a:avLst/>
              <a:gdLst>
                <a:gd name="connsiteX0" fmla="*/ 1660690 w 1820573"/>
                <a:gd name="connsiteY0" fmla="*/ 17187 h 297910"/>
                <a:gd name="connsiteX1" fmla="*/ 1817072 w 1820573"/>
                <a:gd name="connsiteY1" fmla="*/ 285306 h 297910"/>
                <a:gd name="connsiteX2" fmla="*/ 169220 w 1820573"/>
                <a:gd name="connsiteY2" fmla="*/ 289890 h 297910"/>
                <a:gd name="connsiteX3" fmla="*/ 17506 w 1820573"/>
                <a:gd name="connsiteY3" fmla="*/ 21770 h 297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0573" h="297910">
                  <a:moveTo>
                    <a:pt x="1660690" y="17187"/>
                  </a:moveTo>
                  <a:lnTo>
                    <a:pt x="1817072" y="285306"/>
                  </a:lnTo>
                  <a:lnTo>
                    <a:pt x="169220" y="289890"/>
                  </a:lnTo>
                  <a:lnTo>
                    <a:pt x="17506" y="21770"/>
                  </a:lnTo>
                  <a:close/>
                </a:path>
              </a:pathLst>
            </a:custGeom>
            <a:solidFill>
              <a:srgbClr val="009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FAFB9286-40CA-489E-8CAC-70425AE46F3B}"/>
                </a:ext>
              </a:extLst>
            </p:cNvPr>
            <p:cNvSpPr/>
            <p:nvPr/>
          </p:nvSpPr>
          <p:spPr>
            <a:xfrm>
              <a:off x="-1360466" y="9333945"/>
              <a:ext cx="186725" cy="137497"/>
            </a:xfrm>
            <a:custGeom>
              <a:avLst/>
              <a:gdLst>
                <a:gd name="connsiteX0" fmla="*/ 172041 w 186725"/>
                <a:gd name="connsiteY0" fmla="*/ 115581 h 137497"/>
                <a:gd name="connsiteX1" fmla="*/ 76344 w 186725"/>
                <a:gd name="connsiteY1" fmla="*/ 106414 h 137497"/>
                <a:gd name="connsiteX2" fmla="*/ 20327 w 186725"/>
                <a:gd name="connsiteY2" fmla="*/ 28499 h 137497"/>
                <a:gd name="connsiteX3" fmla="*/ 116024 w 186725"/>
                <a:gd name="connsiteY3" fmla="*/ 37666 h 137497"/>
                <a:gd name="connsiteX4" fmla="*/ 172041 w 186725"/>
                <a:gd name="connsiteY4" fmla="*/ 115581 h 1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25" h="137497">
                  <a:moveTo>
                    <a:pt x="172041" y="115581"/>
                  </a:moveTo>
                  <a:cubicBezTo>
                    <a:pt x="160371" y="133914"/>
                    <a:pt x="118358" y="129331"/>
                    <a:pt x="76344" y="106414"/>
                  </a:cubicBezTo>
                  <a:cubicBezTo>
                    <a:pt x="34331" y="81206"/>
                    <a:pt x="8656" y="46832"/>
                    <a:pt x="20327" y="28499"/>
                  </a:cubicBezTo>
                  <a:cubicBezTo>
                    <a:pt x="31997" y="10167"/>
                    <a:pt x="74010" y="14750"/>
                    <a:pt x="116024" y="37666"/>
                  </a:cubicBezTo>
                  <a:cubicBezTo>
                    <a:pt x="155702" y="62873"/>
                    <a:pt x="181377" y="97248"/>
                    <a:pt x="172041" y="115581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3C72D6DD-EDA7-4E5B-A3BB-CFCAD05ECE32}"/>
                </a:ext>
              </a:extLst>
            </p:cNvPr>
            <p:cNvSpPr/>
            <p:nvPr/>
          </p:nvSpPr>
          <p:spPr>
            <a:xfrm>
              <a:off x="-1162070" y="9333945"/>
              <a:ext cx="186725" cy="137497"/>
            </a:xfrm>
            <a:custGeom>
              <a:avLst/>
              <a:gdLst>
                <a:gd name="connsiteX0" fmla="*/ 172041 w 186725"/>
                <a:gd name="connsiteY0" fmla="*/ 115581 h 137497"/>
                <a:gd name="connsiteX1" fmla="*/ 76344 w 186725"/>
                <a:gd name="connsiteY1" fmla="*/ 106414 h 137497"/>
                <a:gd name="connsiteX2" fmla="*/ 20327 w 186725"/>
                <a:gd name="connsiteY2" fmla="*/ 28499 h 137497"/>
                <a:gd name="connsiteX3" fmla="*/ 116024 w 186725"/>
                <a:gd name="connsiteY3" fmla="*/ 37666 h 137497"/>
                <a:gd name="connsiteX4" fmla="*/ 172041 w 186725"/>
                <a:gd name="connsiteY4" fmla="*/ 115581 h 1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25" h="137497">
                  <a:moveTo>
                    <a:pt x="172041" y="115581"/>
                  </a:moveTo>
                  <a:cubicBezTo>
                    <a:pt x="160371" y="133914"/>
                    <a:pt x="118358" y="129331"/>
                    <a:pt x="76344" y="106414"/>
                  </a:cubicBezTo>
                  <a:cubicBezTo>
                    <a:pt x="34331" y="81206"/>
                    <a:pt x="8656" y="46832"/>
                    <a:pt x="20327" y="28499"/>
                  </a:cubicBezTo>
                  <a:cubicBezTo>
                    <a:pt x="31997" y="10167"/>
                    <a:pt x="74010" y="14750"/>
                    <a:pt x="116024" y="37666"/>
                  </a:cubicBezTo>
                  <a:cubicBezTo>
                    <a:pt x="158037" y="62873"/>
                    <a:pt x="183711" y="97248"/>
                    <a:pt x="172041" y="115581"/>
                  </a:cubicBezTo>
                  <a:close/>
                </a:path>
              </a:pathLst>
            </a:custGeom>
            <a:solidFill>
              <a:srgbClr val="1A225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7F280E73-EF36-4FC4-AADB-F538A3677D06}"/>
                </a:ext>
              </a:extLst>
            </p:cNvPr>
            <p:cNvSpPr/>
            <p:nvPr/>
          </p:nvSpPr>
          <p:spPr>
            <a:xfrm>
              <a:off x="-190611" y="11581877"/>
              <a:ext cx="1820573" cy="274994"/>
            </a:xfrm>
            <a:custGeom>
              <a:avLst/>
              <a:gdLst>
                <a:gd name="connsiteX0" fmla="*/ 17506 w 1820573"/>
                <a:gd name="connsiteY0" fmla="*/ 19479 h 274994"/>
                <a:gd name="connsiteX1" fmla="*/ 159884 w 1820573"/>
                <a:gd name="connsiteY1" fmla="*/ 269265 h 274994"/>
                <a:gd name="connsiteX2" fmla="*/ 1810070 w 1820573"/>
                <a:gd name="connsiteY2" fmla="*/ 262391 h 274994"/>
                <a:gd name="connsiteX3" fmla="*/ 1667692 w 1820573"/>
                <a:gd name="connsiteY3" fmla="*/ 17187 h 27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0573" h="274994">
                  <a:moveTo>
                    <a:pt x="17506" y="19479"/>
                  </a:moveTo>
                  <a:lnTo>
                    <a:pt x="159884" y="269265"/>
                  </a:lnTo>
                  <a:lnTo>
                    <a:pt x="1810070" y="262391"/>
                  </a:lnTo>
                  <a:lnTo>
                    <a:pt x="1667692" y="17187"/>
                  </a:lnTo>
                  <a:close/>
                </a:path>
              </a:pathLst>
            </a:custGeom>
            <a:solidFill>
              <a:srgbClr val="005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6AC4EFE2-364C-4E5F-B347-907034A04E56}"/>
                </a:ext>
              </a:extLst>
            </p:cNvPr>
            <p:cNvSpPr/>
            <p:nvPr/>
          </p:nvSpPr>
          <p:spPr>
            <a:xfrm>
              <a:off x="-190611" y="11581877"/>
              <a:ext cx="1260397" cy="274994"/>
            </a:xfrm>
            <a:custGeom>
              <a:avLst/>
              <a:gdLst>
                <a:gd name="connsiteX0" fmla="*/ 17506 w 1260396"/>
                <a:gd name="connsiteY0" fmla="*/ 19479 h 274994"/>
                <a:gd name="connsiteX1" fmla="*/ 159884 w 1260396"/>
                <a:gd name="connsiteY1" fmla="*/ 269265 h 274994"/>
                <a:gd name="connsiteX2" fmla="*/ 1261564 w 1260396"/>
                <a:gd name="connsiteY2" fmla="*/ 264682 h 274994"/>
                <a:gd name="connsiteX3" fmla="*/ 1119186 w 1260396"/>
                <a:gd name="connsiteY3" fmla="*/ 17187 h 27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396" h="274994">
                  <a:moveTo>
                    <a:pt x="17506" y="19479"/>
                  </a:moveTo>
                  <a:lnTo>
                    <a:pt x="159884" y="269265"/>
                  </a:lnTo>
                  <a:lnTo>
                    <a:pt x="1261564" y="264682"/>
                  </a:lnTo>
                  <a:lnTo>
                    <a:pt x="1119186" y="17187"/>
                  </a:lnTo>
                  <a:close/>
                </a:path>
              </a:pathLst>
            </a:custGeom>
            <a:solidFill>
              <a:srgbClr val="00D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BBD9C394-C8EA-4E33-97CF-3454A6B162C9}"/>
                </a:ext>
              </a:extLst>
            </p:cNvPr>
            <p:cNvSpPr/>
            <p:nvPr/>
          </p:nvSpPr>
          <p:spPr>
            <a:xfrm>
              <a:off x="831089" y="11929119"/>
              <a:ext cx="373451" cy="274994"/>
            </a:xfrm>
            <a:custGeom>
              <a:avLst/>
              <a:gdLst>
                <a:gd name="connsiteX0" fmla="*/ 361236 w 373450"/>
                <a:gd name="connsiteY0" fmla="*/ 238266 h 274994"/>
                <a:gd name="connsiteX1" fmla="*/ 148836 w 373450"/>
                <a:gd name="connsiteY1" fmla="*/ 222225 h 274994"/>
                <a:gd name="connsiteX2" fmla="*/ 22796 w 373450"/>
                <a:gd name="connsiteY2" fmla="*/ 45770 h 274994"/>
                <a:gd name="connsiteX3" fmla="*/ 235197 w 373450"/>
                <a:gd name="connsiteY3" fmla="*/ 61812 h 274994"/>
                <a:gd name="connsiteX4" fmla="*/ 361236 w 373450"/>
                <a:gd name="connsiteY4" fmla="*/ 238266 h 27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450" h="274994">
                  <a:moveTo>
                    <a:pt x="361236" y="238266"/>
                  </a:moveTo>
                  <a:cubicBezTo>
                    <a:pt x="337896" y="281807"/>
                    <a:pt x="242199" y="274932"/>
                    <a:pt x="148836" y="222225"/>
                  </a:cubicBezTo>
                  <a:cubicBezTo>
                    <a:pt x="55473" y="169517"/>
                    <a:pt x="-544" y="89311"/>
                    <a:pt x="22796" y="45770"/>
                  </a:cubicBezTo>
                  <a:cubicBezTo>
                    <a:pt x="46137" y="2229"/>
                    <a:pt x="141834" y="9104"/>
                    <a:pt x="235197" y="61812"/>
                  </a:cubicBezTo>
                  <a:cubicBezTo>
                    <a:pt x="328559" y="114519"/>
                    <a:pt x="384577" y="194725"/>
                    <a:pt x="361236" y="238266"/>
                  </a:cubicBezTo>
                  <a:close/>
                </a:path>
              </a:pathLst>
            </a:custGeom>
            <a:solidFill>
              <a:srgbClr val="B1D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B964BC3F-B14B-4B53-8C7D-CE2E8072E3C9}"/>
                </a:ext>
              </a:extLst>
            </p:cNvPr>
            <p:cNvSpPr/>
            <p:nvPr/>
          </p:nvSpPr>
          <p:spPr>
            <a:xfrm>
              <a:off x="860279" y="11945913"/>
              <a:ext cx="303429" cy="229162"/>
            </a:xfrm>
            <a:custGeom>
              <a:avLst/>
              <a:gdLst>
                <a:gd name="connsiteX0" fmla="*/ 304037 w 303428"/>
                <a:gd name="connsiteY0" fmla="*/ 200847 h 229161"/>
                <a:gd name="connsiteX1" fmla="*/ 126648 w 303428"/>
                <a:gd name="connsiteY1" fmla="*/ 182515 h 229161"/>
                <a:gd name="connsiteX2" fmla="*/ 21615 w 303428"/>
                <a:gd name="connsiteY2" fmla="*/ 38142 h 229161"/>
                <a:gd name="connsiteX3" fmla="*/ 199004 w 303428"/>
                <a:gd name="connsiteY3" fmla="*/ 56476 h 229161"/>
                <a:gd name="connsiteX4" fmla="*/ 304037 w 303428"/>
                <a:gd name="connsiteY4" fmla="*/ 200847 h 22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428" h="229161">
                  <a:moveTo>
                    <a:pt x="304037" y="200847"/>
                  </a:moveTo>
                  <a:cubicBezTo>
                    <a:pt x="283031" y="235222"/>
                    <a:pt x="203672" y="226055"/>
                    <a:pt x="126648" y="182515"/>
                  </a:cubicBezTo>
                  <a:cubicBezTo>
                    <a:pt x="49624" y="136682"/>
                    <a:pt x="2942" y="72517"/>
                    <a:pt x="21615" y="38142"/>
                  </a:cubicBezTo>
                  <a:cubicBezTo>
                    <a:pt x="42622" y="3768"/>
                    <a:pt x="121980" y="12935"/>
                    <a:pt x="199004" y="56476"/>
                  </a:cubicBezTo>
                  <a:cubicBezTo>
                    <a:pt x="276029" y="102308"/>
                    <a:pt x="322710" y="166473"/>
                    <a:pt x="304037" y="20084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>
              <a:extLst>
                <a:ext uri="{FF2B5EF4-FFF2-40B4-BE49-F238E27FC236}">
                  <a16:creationId xmlns:a16="http://schemas.microsoft.com/office/drawing/2014/main" id="{62092493-4111-4825-9624-3244D5241703}"/>
                </a:ext>
              </a:extLst>
            </p:cNvPr>
            <p:cNvSpPr/>
            <p:nvPr/>
          </p:nvSpPr>
          <p:spPr>
            <a:xfrm>
              <a:off x="-493923" y="9105956"/>
              <a:ext cx="163385" cy="114581"/>
            </a:xfrm>
            <a:custGeom>
              <a:avLst/>
              <a:gdLst>
                <a:gd name="connsiteX0" fmla="*/ 150431 w 163384"/>
                <a:gd name="connsiteY0" fmla="*/ 102950 h 114580"/>
                <a:gd name="connsiteX1" fmla="*/ 66405 w 163384"/>
                <a:gd name="connsiteY1" fmla="*/ 98367 h 114580"/>
                <a:gd name="connsiteX2" fmla="*/ 19724 w 163384"/>
                <a:gd name="connsiteY2" fmla="*/ 29618 h 114580"/>
                <a:gd name="connsiteX3" fmla="*/ 103750 w 163384"/>
                <a:gd name="connsiteY3" fmla="*/ 34201 h 114580"/>
                <a:gd name="connsiteX4" fmla="*/ 150431 w 163384"/>
                <a:gd name="connsiteY4" fmla="*/ 102950 h 11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384" h="114580">
                  <a:moveTo>
                    <a:pt x="150431" y="102950"/>
                  </a:moveTo>
                  <a:cubicBezTo>
                    <a:pt x="141095" y="121283"/>
                    <a:pt x="101416" y="118991"/>
                    <a:pt x="66405" y="98367"/>
                  </a:cubicBezTo>
                  <a:cubicBezTo>
                    <a:pt x="31394" y="77742"/>
                    <a:pt x="10387" y="45659"/>
                    <a:pt x="19724" y="29618"/>
                  </a:cubicBezTo>
                  <a:cubicBezTo>
                    <a:pt x="29060" y="11285"/>
                    <a:pt x="68739" y="13577"/>
                    <a:pt x="103750" y="34201"/>
                  </a:cubicBezTo>
                  <a:cubicBezTo>
                    <a:pt x="138761" y="52534"/>
                    <a:pt x="159768" y="84617"/>
                    <a:pt x="150431" y="102950"/>
                  </a:cubicBezTo>
                  <a:close/>
                </a:path>
              </a:pathLst>
            </a:custGeom>
            <a:solidFill>
              <a:srgbClr val="7EAC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: 形状 114">
              <a:extLst>
                <a:ext uri="{FF2B5EF4-FFF2-40B4-BE49-F238E27FC236}">
                  <a16:creationId xmlns:a16="http://schemas.microsoft.com/office/drawing/2014/main" id="{141EF8BA-1824-4972-8D6B-A83EB8C1ED2D}"/>
                </a:ext>
              </a:extLst>
            </p:cNvPr>
            <p:cNvSpPr/>
            <p:nvPr/>
          </p:nvSpPr>
          <p:spPr>
            <a:xfrm>
              <a:off x="-479318" y="9115809"/>
              <a:ext cx="116703" cy="91665"/>
            </a:xfrm>
            <a:custGeom>
              <a:avLst/>
              <a:gdLst>
                <a:gd name="connsiteX0" fmla="*/ 119488 w 116703"/>
                <a:gd name="connsiteY0" fmla="*/ 81639 h 91664"/>
                <a:gd name="connsiteX1" fmla="*/ 56467 w 116703"/>
                <a:gd name="connsiteY1" fmla="*/ 74764 h 91664"/>
                <a:gd name="connsiteX2" fmla="*/ 19123 w 116703"/>
                <a:gd name="connsiteY2" fmla="*/ 24348 h 91664"/>
                <a:gd name="connsiteX3" fmla="*/ 82142 w 116703"/>
                <a:gd name="connsiteY3" fmla="*/ 31223 h 91664"/>
                <a:gd name="connsiteX4" fmla="*/ 119488 w 116703"/>
                <a:gd name="connsiteY4" fmla="*/ 81639 h 9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703" h="91664">
                  <a:moveTo>
                    <a:pt x="119488" y="81639"/>
                  </a:moveTo>
                  <a:cubicBezTo>
                    <a:pt x="112486" y="93097"/>
                    <a:pt x="84477" y="90806"/>
                    <a:pt x="56467" y="74764"/>
                  </a:cubicBezTo>
                  <a:cubicBezTo>
                    <a:pt x="28459" y="58723"/>
                    <a:pt x="12120" y="35806"/>
                    <a:pt x="19123" y="24348"/>
                  </a:cubicBezTo>
                  <a:cubicBezTo>
                    <a:pt x="26125" y="12890"/>
                    <a:pt x="54134" y="15182"/>
                    <a:pt x="82142" y="31223"/>
                  </a:cubicBezTo>
                  <a:cubicBezTo>
                    <a:pt x="112486" y="47265"/>
                    <a:pt x="128824" y="70181"/>
                    <a:pt x="119488" y="81639"/>
                  </a:cubicBezTo>
                  <a:close/>
                </a:path>
              </a:pathLst>
            </a:custGeom>
            <a:solidFill>
              <a:srgbClr val="000F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2CE25D03-2504-42FC-8A66-F995F2934D9D}"/>
                </a:ext>
              </a:extLst>
            </p:cNvPr>
            <p:cNvSpPr/>
            <p:nvPr/>
          </p:nvSpPr>
          <p:spPr>
            <a:xfrm>
              <a:off x="-988337" y="9120678"/>
              <a:ext cx="490154" cy="91665"/>
            </a:xfrm>
            <a:custGeom>
              <a:avLst/>
              <a:gdLst>
                <a:gd name="connsiteX0" fmla="*/ 33319 w 490154"/>
                <a:gd name="connsiteY0" fmla="*/ 17187 h 91664"/>
                <a:gd name="connsiteX1" fmla="*/ 33319 w 490154"/>
                <a:gd name="connsiteY1" fmla="*/ 17187 h 91664"/>
                <a:gd name="connsiteX2" fmla="*/ 35653 w 490154"/>
                <a:gd name="connsiteY2" fmla="*/ 17187 h 91664"/>
                <a:gd name="connsiteX3" fmla="*/ 35653 w 490154"/>
                <a:gd name="connsiteY3" fmla="*/ 17187 h 91664"/>
                <a:gd name="connsiteX4" fmla="*/ 411438 w 490154"/>
                <a:gd name="connsiteY4" fmla="*/ 21770 h 91664"/>
                <a:gd name="connsiteX5" fmla="*/ 413772 w 490154"/>
                <a:gd name="connsiteY5" fmla="*/ 21770 h 91664"/>
                <a:gd name="connsiteX6" fmla="*/ 448783 w 490154"/>
                <a:gd name="connsiteY6" fmla="*/ 33228 h 91664"/>
                <a:gd name="connsiteX7" fmla="*/ 479126 w 490154"/>
                <a:gd name="connsiteY7" fmla="*/ 74478 h 91664"/>
                <a:gd name="connsiteX8" fmla="*/ 469790 w 490154"/>
                <a:gd name="connsiteY8" fmla="*/ 79061 h 91664"/>
                <a:gd name="connsiteX9" fmla="*/ 465121 w 490154"/>
                <a:gd name="connsiteY9" fmla="*/ 79061 h 91664"/>
                <a:gd name="connsiteX10" fmla="*/ 465121 w 490154"/>
                <a:gd name="connsiteY10" fmla="*/ 79061 h 91664"/>
                <a:gd name="connsiteX11" fmla="*/ 89336 w 490154"/>
                <a:gd name="connsiteY11" fmla="*/ 76769 h 91664"/>
                <a:gd name="connsiteX12" fmla="*/ 87002 w 490154"/>
                <a:gd name="connsiteY12" fmla="*/ 76769 h 91664"/>
                <a:gd name="connsiteX13" fmla="*/ 49657 w 490154"/>
                <a:gd name="connsiteY13" fmla="*/ 65311 h 91664"/>
                <a:gd name="connsiteX14" fmla="*/ 19314 w 490154"/>
                <a:gd name="connsiteY14" fmla="*/ 21770 h 91664"/>
                <a:gd name="connsiteX15" fmla="*/ 33319 w 490154"/>
                <a:gd name="connsiteY15" fmla="*/ 17187 h 9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0154" h="91664">
                  <a:moveTo>
                    <a:pt x="33319" y="17187"/>
                  </a:moveTo>
                  <a:cubicBezTo>
                    <a:pt x="33319" y="17187"/>
                    <a:pt x="35653" y="17187"/>
                    <a:pt x="33319" y="17187"/>
                  </a:cubicBezTo>
                  <a:cubicBezTo>
                    <a:pt x="35653" y="17187"/>
                    <a:pt x="35653" y="17187"/>
                    <a:pt x="35653" y="17187"/>
                  </a:cubicBezTo>
                  <a:cubicBezTo>
                    <a:pt x="35653" y="17187"/>
                    <a:pt x="35653" y="17187"/>
                    <a:pt x="35653" y="17187"/>
                  </a:cubicBezTo>
                  <a:lnTo>
                    <a:pt x="411438" y="21770"/>
                  </a:lnTo>
                  <a:cubicBezTo>
                    <a:pt x="411438" y="21770"/>
                    <a:pt x="413772" y="21770"/>
                    <a:pt x="413772" y="21770"/>
                  </a:cubicBezTo>
                  <a:cubicBezTo>
                    <a:pt x="423108" y="21770"/>
                    <a:pt x="437112" y="26353"/>
                    <a:pt x="448783" y="33228"/>
                  </a:cubicBezTo>
                  <a:cubicBezTo>
                    <a:pt x="472123" y="46978"/>
                    <a:pt x="486128" y="65311"/>
                    <a:pt x="479126" y="74478"/>
                  </a:cubicBezTo>
                  <a:cubicBezTo>
                    <a:pt x="476792" y="76769"/>
                    <a:pt x="474457" y="79061"/>
                    <a:pt x="469790" y="79061"/>
                  </a:cubicBezTo>
                  <a:cubicBezTo>
                    <a:pt x="469790" y="79061"/>
                    <a:pt x="467456" y="79061"/>
                    <a:pt x="465121" y="79061"/>
                  </a:cubicBezTo>
                  <a:cubicBezTo>
                    <a:pt x="465121" y="79061"/>
                    <a:pt x="465121" y="79061"/>
                    <a:pt x="465121" y="79061"/>
                  </a:cubicBezTo>
                  <a:lnTo>
                    <a:pt x="89336" y="76769"/>
                  </a:lnTo>
                  <a:cubicBezTo>
                    <a:pt x="89336" y="76769"/>
                    <a:pt x="89336" y="76769"/>
                    <a:pt x="87002" y="76769"/>
                  </a:cubicBezTo>
                  <a:cubicBezTo>
                    <a:pt x="77666" y="76769"/>
                    <a:pt x="63661" y="72186"/>
                    <a:pt x="49657" y="65311"/>
                  </a:cubicBezTo>
                  <a:cubicBezTo>
                    <a:pt x="26317" y="51561"/>
                    <a:pt x="12312" y="33228"/>
                    <a:pt x="19314" y="21770"/>
                  </a:cubicBezTo>
                  <a:cubicBezTo>
                    <a:pt x="23983" y="19479"/>
                    <a:pt x="28650" y="17187"/>
                    <a:pt x="33319" y="17187"/>
                  </a:cubicBezTo>
                  <a:close/>
                </a:path>
              </a:pathLst>
            </a:custGeom>
            <a:solidFill>
              <a:srgbClr val="B1D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B202F44C-5ADF-448A-B0EF-094431A3AE05}"/>
                </a:ext>
              </a:extLst>
            </p:cNvPr>
            <p:cNvSpPr/>
            <p:nvPr/>
          </p:nvSpPr>
          <p:spPr>
            <a:xfrm>
              <a:off x="-450139" y="9135817"/>
              <a:ext cx="70022" cy="45832"/>
            </a:xfrm>
            <a:custGeom>
              <a:avLst/>
              <a:gdLst>
                <a:gd name="connsiteX0" fmla="*/ 62300 w 70022"/>
                <a:gd name="connsiteY0" fmla="*/ 45589 h 45832"/>
                <a:gd name="connsiteX1" fmla="*/ 34292 w 70022"/>
                <a:gd name="connsiteY1" fmla="*/ 43297 h 45832"/>
                <a:gd name="connsiteX2" fmla="*/ 17953 w 70022"/>
                <a:gd name="connsiteY2" fmla="*/ 20381 h 45832"/>
                <a:gd name="connsiteX3" fmla="*/ 45962 w 70022"/>
                <a:gd name="connsiteY3" fmla="*/ 22673 h 45832"/>
                <a:gd name="connsiteX4" fmla="*/ 62300 w 70022"/>
                <a:gd name="connsiteY4" fmla="*/ 45589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22" h="45832">
                  <a:moveTo>
                    <a:pt x="62300" y="45589"/>
                  </a:moveTo>
                  <a:cubicBezTo>
                    <a:pt x="59966" y="50172"/>
                    <a:pt x="45962" y="50172"/>
                    <a:pt x="34292" y="43297"/>
                  </a:cubicBezTo>
                  <a:cubicBezTo>
                    <a:pt x="22621" y="36423"/>
                    <a:pt x="15619" y="27256"/>
                    <a:pt x="17953" y="20381"/>
                  </a:cubicBezTo>
                  <a:cubicBezTo>
                    <a:pt x="20287" y="15798"/>
                    <a:pt x="34292" y="15798"/>
                    <a:pt x="45962" y="22673"/>
                  </a:cubicBezTo>
                  <a:cubicBezTo>
                    <a:pt x="59966" y="31839"/>
                    <a:pt x="66968" y="41006"/>
                    <a:pt x="62300" y="45589"/>
                  </a:cubicBezTo>
                  <a:close/>
                </a:path>
              </a:pathLst>
            </a:custGeom>
            <a:solidFill>
              <a:srgbClr val="000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EFF5BDC6-E20A-4639-8D95-C9B6FF885ED7}"/>
                </a:ext>
              </a:extLst>
            </p:cNvPr>
            <p:cNvSpPr/>
            <p:nvPr/>
          </p:nvSpPr>
          <p:spPr>
            <a:xfrm>
              <a:off x="-430148" y="9140400"/>
              <a:ext cx="70022" cy="45832"/>
            </a:xfrm>
            <a:custGeom>
              <a:avLst/>
              <a:gdLst>
                <a:gd name="connsiteX0" fmla="*/ 58647 w 70022"/>
                <a:gd name="connsiteY0" fmla="*/ 43298 h 45832"/>
                <a:gd name="connsiteX1" fmla="*/ 32972 w 70022"/>
                <a:gd name="connsiteY1" fmla="*/ 41006 h 45832"/>
                <a:gd name="connsiteX2" fmla="*/ 18968 w 70022"/>
                <a:gd name="connsiteY2" fmla="*/ 20382 h 45832"/>
                <a:gd name="connsiteX3" fmla="*/ 44642 w 70022"/>
                <a:gd name="connsiteY3" fmla="*/ 22673 h 45832"/>
                <a:gd name="connsiteX4" fmla="*/ 58647 w 70022"/>
                <a:gd name="connsiteY4" fmla="*/ 43298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22" h="45832">
                  <a:moveTo>
                    <a:pt x="58647" y="43298"/>
                  </a:moveTo>
                  <a:cubicBezTo>
                    <a:pt x="56313" y="47881"/>
                    <a:pt x="44642" y="47881"/>
                    <a:pt x="32972" y="41006"/>
                  </a:cubicBezTo>
                  <a:cubicBezTo>
                    <a:pt x="21302" y="34131"/>
                    <a:pt x="14300" y="24965"/>
                    <a:pt x="18968" y="20382"/>
                  </a:cubicBezTo>
                  <a:cubicBezTo>
                    <a:pt x="21302" y="15798"/>
                    <a:pt x="32972" y="15798"/>
                    <a:pt x="44642" y="22673"/>
                  </a:cubicBezTo>
                  <a:cubicBezTo>
                    <a:pt x="56313" y="29548"/>
                    <a:pt x="60981" y="38714"/>
                    <a:pt x="58647" y="4329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943CB638-D1B6-40F3-8E19-FF9411280664}"/>
                </a:ext>
              </a:extLst>
            </p:cNvPr>
            <p:cNvSpPr/>
            <p:nvPr/>
          </p:nvSpPr>
          <p:spPr>
            <a:xfrm>
              <a:off x="-456694" y="9132923"/>
              <a:ext cx="46681" cy="45832"/>
            </a:xfrm>
            <a:custGeom>
              <a:avLst/>
              <a:gdLst>
                <a:gd name="connsiteX0" fmla="*/ 40846 w 46681"/>
                <a:gd name="connsiteY0" fmla="*/ 32442 h 45832"/>
                <a:gd name="connsiteX1" fmla="*/ 26842 w 46681"/>
                <a:gd name="connsiteY1" fmla="*/ 30150 h 45832"/>
                <a:gd name="connsiteX2" fmla="*/ 17506 w 46681"/>
                <a:gd name="connsiteY2" fmla="*/ 18692 h 45832"/>
                <a:gd name="connsiteX3" fmla="*/ 31510 w 46681"/>
                <a:gd name="connsiteY3" fmla="*/ 20984 h 45832"/>
                <a:gd name="connsiteX4" fmla="*/ 40846 w 46681"/>
                <a:gd name="connsiteY4" fmla="*/ 32442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0846" y="32442"/>
                  </a:moveTo>
                  <a:cubicBezTo>
                    <a:pt x="38512" y="34734"/>
                    <a:pt x="33844" y="34734"/>
                    <a:pt x="26842" y="30150"/>
                  </a:cubicBezTo>
                  <a:cubicBezTo>
                    <a:pt x="19840" y="25567"/>
                    <a:pt x="17506" y="20984"/>
                    <a:pt x="17506" y="18692"/>
                  </a:cubicBezTo>
                  <a:cubicBezTo>
                    <a:pt x="19840" y="16401"/>
                    <a:pt x="24507" y="16401"/>
                    <a:pt x="31510" y="20984"/>
                  </a:cubicBezTo>
                  <a:cubicBezTo>
                    <a:pt x="38512" y="23275"/>
                    <a:pt x="40846" y="30150"/>
                    <a:pt x="40846" y="32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1D2DD1DB-6328-45B2-9E18-A2BEAD1AC723}"/>
                </a:ext>
              </a:extLst>
            </p:cNvPr>
            <p:cNvSpPr/>
            <p:nvPr/>
          </p:nvSpPr>
          <p:spPr>
            <a:xfrm>
              <a:off x="425819" y="8013827"/>
              <a:ext cx="746902" cy="549988"/>
            </a:xfrm>
            <a:custGeom>
              <a:avLst/>
              <a:gdLst>
                <a:gd name="connsiteX0" fmla="*/ 66285 w 746901"/>
                <a:gd name="connsiteY0" fmla="*/ 296765 h 549988"/>
                <a:gd name="connsiteX1" fmla="*/ 19604 w 746901"/>
                <a:gd name="connsiteY1" fmla="*/ 541968 h 549988"/>
                <a:gd name="connsiteX2" fmla="*/ 750167 w 746901"/>
                <a:gd name="connsiteY2" fmla="*/ 81353 h 549988"/>
                <a:gd name="connsiteX3" fmla="*/ 680145 w 746901"/>
                <a:gd name="connsiteY3" fmla="*/ 17187 h 549988"/>
                <a:gd name="connsiteX4" fmla="*/ 66285 w 746901"/>
                <a:gd name="connsiteY4" fmla="*/ 296765 h 54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901" h="549988">
                  <a:moveTo>
                    <a:pt x="66285" y="296765"/>
                  </a:moveTo>
                  <a:cubicBezTo>
                    <a:pt x="66285" y="296765"/>
                    <a:pt x="5599" y="388429"/>
                    <a:pt x="19604" y="541968"/>
                  </a:cubicBezTo>
                  <a:cubicBezTo>
                    <a:pt x="19604" y="541968"/>
                    <a:pt x="470079" y="525926"/>
                    <a:pt x="750167" y="81353"/>
                  </a:cubicBezTo>
                  <a:lnTo>
                    <a:pt x="680145" y="17187"/>
                  </a:lnTo>
                  <a:cubicBezTo>
                    <a:pt x="680145" y="17187"/>
                    <a:pt x="346373" y="342597"/>
                    <a:pt x="66285" y="296765"/>
                  </a:cubicBezTo>
                  <a:close/>
                </a:path>
              </a:pathLst>
            </a:custGeom>
            <a:solidFill>
              <a:srgbClr val="14A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77F26605-B025-4007-A0A4-234F01BC5FA1}"/>
                </a:ext>
              </a:extLst>
            </p:cNvPr>
            <p:cNvSpPr/>
            <p:nvPr/>
          </p:nvSpPr>
          <p:spPr>
            <a:xfrm>
              <a:off x="1125804" y="7795187"/>
              <a:ext cx="256748" cy="274994"/>
            </a:xfrm>
            <a:custGeom>
              <a:avLst/>
              <a:gdLst>
                <a:gd name="connsiteX0" fmla="*/ 17506 w 256747"/>
                <a:gd name="connsiteY0" fmla="*/ 215201 h 274994"/>
                <a:gd name="connsiteX1" fmla="*/ 26842 w 256747"/>
                <a:gd name="connsiteY1" fmla="*/ 153328 h 274994"/>
                <a:gd name="connsiteX2" fmla="*/ 54851 w 256747"/>
                <a:gd name="connsiteY2" fmla="*/ 59372 h 274994"/>
                <a:gd name="connsiteX3" fmla="*/ 75857 w 256747"/>
                <a:gd name="connsiteY3" fmla="*/ 79996 h 274994"/>
                <a:gd name="connsiteX4" fmla="*/ 68855 w 256747"/>
                <a:gd name="connsiteY4" fmla="*/ 134995 h 274994"/>
                <a:gd name="connsiteX5" fmla="*/ 106201 w 256747"/>
                <a:gd name="connsiteY5" fmla="*/ 86871 h 274994"/>
                <a:gd name="connsiteX6" fmla="*/ 152882 w 256747"/>
                <a:gd name="connsiteY6" fmla="*/ 18122 h 274994"/>
                <a:gd name="connsiteX7" fmla="*/ 166886 w 256747"/>
                <a:gd name="connsiteY7" fmla="*/ 27289 h 274994"/>
                <a:gd name="connsiteX8" fmla="*/ 127207 w 256747"/>
                <a:gd name="connsiteY8" fmla="*/ 105204 h 274994"/>
                <a:gd name="connsiteX9" fmla="*/ 127207 w 256747"/>
                <a:gd name="connsiteY9" fmla="*/ 116662 h 274994"/>
                <a:gd name="connsiteX10" fmla="*/ 192561 w 256747"/>
                <a:gd name="connsiteY10" fmla="*/ 41039 h 274994"/>
                <a:gd name="connsiteX11" fmla="*/ 220570 w 256747"/>
                <a:gd name="connsiteY11" fmla="*/ 41039 h 274994"/>
                <a:gd name="connsiteX12" fmla="*/ 176223 w 256747"/>
                <a:gd name="connsiteY12" fmla="*/ 98329 h 274994"/>
                <a:gd name="connsiteX13" fmla="*/ 157550 w 256747"/>
                <a:gd name="connsiteY13" fmla="*/ 134995 h 274994"/>
                <a:gd name="connsiteX14" fmla="*/ 218236 w 256747"/>
                <a:gd name="connsiteY14" fmla="*/ 75413 h 274994"/>
                <a:gd name="connsiteX15" fmla="*/ 241576 w 256747"/>
                <a:gd name="connsiteY15" fmla="*/ 79996 h 274994"/>
                <a:gd name="connsiteX16" fmla="*/ 176223 w 256747"/>
                <a:gd name="connsiteY16" fmla="*/ 153328 h 274994"/>
                <a:gd name="connsiteX17" fmla="*/ 178556 w 256747"/>
                <a:gd name="connsiteY17" fmla="*/ 160203 h 274994"/>
                <a:gd name="connsiteX18" fmla="*/ 227572 w 256747"/>
                <a:gd name="connsiteY18" fmla="*/ 134995 h 274994"/>
                <a:gd name="connsiteX19" fmla="*/ 250912 w 256747"/>
                <a:gd name="connsiteY19" fmla="*/ 132703 h 274994"/>
                <a:gd name="connsiteX20" fmla="*/ 241576 w 256747"/>
                <a:gd name="connsiteY20" fmla="*/ 146453 h 274994"/>
                <a:gd name="connsiteX21" fmla="*/ 176223 w 256747"/>
                <a:gd name="connsiteY21" fmla="*/ 203743 h 274994"/>
                <a:gd name="connsiteX22" fmla="*/ 94530 w 256747"/>
                <a:gd name="connsiteY22" fmla="*/ 256451 h 274994"/>
                <a:gd name="connsiteX23" fmla="*/ 57185 w 256747"/>
                <a:gd name="connsiteY23" fmla="*/ 270201 h 274994"/>
                <a:gd name="connsiteX24" fmla="*/ 43180 w 256747"/>
                <a:gd name="connsiteY24" fmla="*/ 244993 h 274994"/>
                <a:gd name="connsiteX25" fmla="*/ 17506 w 256747"/>
                <a:gd name="connsiteY25" fmla="*/ 215201 h 27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56747" h="274994">
                  <a:moveTo>
                    <a:pt x="17506" y="215201"/>
                  </a:moveTo>
                  <a:cubicBezTo>
                    <a:pt x="17506" y="215201"/>
                    <a:pt x="19840" y="167078"/>
                    <a:pt x="26842" y="153328"/>
                  </a:cubicBezTo>
                  <a:cubicBezTo>
                    <a:pt x="26842" y="153328"/>
                    <a:pt x="50182" y="70830"/>
                    <a:pt x="54851" y="59372"/>
                  </a:cubicBezTo>
                  <a:cubicBezTo>
                    <a:pt x="54851" y="59372"/>
                    <a:pt x="75857" y="57080"/>
                    <a:pt x="75857" y="79996"/>
                  </a:cubicBezTo>
                  <a:cubicBezTo>
                    <a:pt x="75857" y="105204"/>
                    <a:pt x="68855" y="134995"/>
                    <a:pt x="68855" y="134995"/>
                  </a:cubicBezTo>
                  <a:cubicBezTo>
                    <a:pt x="68855" y="134995"/>
                    <a:pt x="96864" y="109787"/>
                    <a:pt x="106201" y="86871"/>
                  </a:cubicBezTo>
                  <a:cubicBezTo>
                    <a:pt x="115537" y="66246"/>
                    <a:pt x="138877" y="22706"/>
                    <a:pt x="152882" y="18122"/>
                  </a:cubicBezTo>
                  <a:cubicBezTo>
                    <a:pt x="166886" y="13539"/>
                    <a:pt x="166886" y="27289"/>
                    <a:pt x="166886" y="27289"/>
                  </a:cubicBezTo>
                  <a:cubicBezTo>
                    <a:pt x="166886" y="27289"/>
                    <a:pt x="134209" y="91454"/>
                    <a:pt x="127207" y="105204"/>
                  </a:cubicBezTo>
                  <a:cubicBezTo>
                    <a:pt x="120204" y="116662"/>
                    <a:pt x="127207" y="116662"/>
                    <a:pt x="127207" y="116662"/>
                  </a:cubicBezTo>
                  <a:cubicBezTo>
                    <a:pt x="127207" y="116662"/>
                    <a:pt x="180890" y="52497"/>
                    <a:pt x="192561" y="41039"/>
                  </a:cubicBezTo>
                  <a:cubicBezTo>
                    <a:pt x="201897" y="29581"/>
                    <a:pt x="213567" y="29581"/>
                    <a:pt x="220570" y="41039"/>
                  </a:cubicBezTo>
                  <a:cubicBezTo>
                    <a:pt x="220570" y="41039"/>
                    <a:pt x="192561" y="75413"/>
                    <a:pt x="176223" y="98329"/>
                  </a:cubicBezTo>
                  <a:cubicBezTo>
                    <a:pt x="171554" y="105204"/>
                    <a:pt x="145879" y="130412"/>
                    <a:pt x="157550" y="134995"/>
                  </a:cubicBezTo>
                  <a:cubicBezTo>
                    <a:pt x="157550" y="134995"/>
                    <a:pt x="211234" y="84579"/>
                    <a:pt x="218236" y="75413"/>
                  </a:cubicBezTo>
                  <a:cubicBezTo>
                    <a:pt x="225237" y="66246"/>
                    <a:pt x="236908" y="68538"/>
                    <a:pt x="241576" y="79996"/>
                  </a:cubicBezTo>
                  <a:lnTo>
                    <a:pt x="176223" y="153328"/>
                  </a:lnTo>
                  <a:cubicBezTo>
                    <a:pt x="176223" y="153328"/>
                    <a:pt x="171554" y="160203"/>
                    <a:pt x="178556" y="160203"/>
                  </a:cubicBezTo>
                  <a:cubicBezTo>
                    <a:pt x="183225" y="160203"/>
                    <a:pt x="222904" y="137287"/>
                    <a:pt x="227572" y="134995"/>
                  </a:cubicBezTo>
                  <a:cubicBezTo>
                    <a:pt x="232240" y="130412"/>
                    <a:pt x="243910" y="121245"/>
                    <a:pt x="250912" y="132703"/>
                  </a:cubicBezTo>
                  <a:cubicBezTo>
                    <a:pt x="250912" y="132703"/>
                    <a:pt x="253247" y="137287"/>
                    <a:pt x="241576" y="146453"/>
                  </a:cubicBezTo>
                  <a:cubicBezTo>
                    <a:pt x="229906" y="155620"/>
                    <a:pt x="176223" y="203743"/>
                    <a:pt x="176223" y="203743"/>
                  </a:cubicBezTo>
                  <a:cubicBezTo>
                    <a:pt x="176223" y="203743"/>
                    <a:pt x="145879" y="238118"/>
                    <a:pt x="94530" y="256451"/>
                  </a:cubicBezTo>
                  <a:cubicBezTo>
                    <a:pt x="43180" y="274784"/>
                    <a:pt x="29176" y="261034"/>
                    <a:pt x="57185" y="270201"/>
                  </a:cubicBezTo>
                  <a:lnTo>
                    <a:pt x="43180" y="244993"/>
                  </a:lnTo>
                  <a:lnTo>
                    <a:pt x="17506" y="215201"/>
                  </a:lnTo>
                  <a:close/>
                </a:path>
              </a:pathLst>
            </a:custGeom>
            <a:solidFill>
              <a:srgbClr val="FFCD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9AE7F8AA-E432-459B-81F5-9ACD10FC9AC4}"/>
                </a:ext>
              </a:extLst>
            </p:cNvPr>
            <p:cNvSpPr/>
            <p:nvPr/>
          </p:nvSpPr>
          <p:spPr>
            <a:xfrm>
              <a:off x="1088459" y="7979452"/>
              <a:ext cx="140044" cy="114581"/>
            </a:xfrm>
            <a:custGeom>
              <a:avLst/>
              <a:gdLst>
                <a:gd name="connsiteX0" fmla="*/ 124873 w 140044"/>
                <a:gd name="connsiteY0" fmla="*/ 79061 h 114580"/>
                <a:gd name="connsiteX1" fmla="*/ 52517 w 140044"/>
                <a:gd name="connsiteY1" fmla="*/ 17187 h 114580"/>
                <a:gd name="connsiteX2" fmla="*/ 17506 w 140044"/>
                <a:gd name="connsiteY2" fmla="*/ 51561 h 114580"/>
                <a:gd name="connsiteX3" fmla="*/ 89862 w 140044"/>
                <a:gd name="connsiteY3" fmla="*/ 115727 h 11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44" h="114580">
                  <a:moveTo>
                    <a:pt x="124873" y="79061"/>
                  </a:moveTo>
                  <a:lnTo>
                    <a:pt x="52517" y="17187"/>
                  </a:lnTo>
                  <a:lnTo>
                    <a:pt x="17506" y="51561"/>
                  </a:lnTo>
                  <a:lnTo>
                    <a:pt x="89862" y="115727"/>
                  </a:ln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50D1D4A8-24D5-4E61-BD2A-FFD69A30F2F0}"/>
                </a:ext>
              </a:extLst>
            </p:cNvPr>
            <p:cNvSpPr/>
            <p:nvPr/>
          </p:nvSpPr>
          <p:spPr>
            <a:xfrm>
              <a:off x="490938" y="8297987"/>
              <a:ext cx="186725" cy="252078"/>
            </a:xfrm>
            <a:custGeom>
              <a:avLst/>
              <a:gdLst>
                <a:gd name="connsiteX0" fmla="*/ 17506 w 186725"/>
                <a:gd name="connsiteY0" fmla="*/ 17187 h 252078"/>
                <a:gd name="connsiteX1" fmla="*/ 183224 w 186725"/>
                <a:gd name="connsiteY1" fmla="*/ 209683 h 252078"/>
                <a:gd name="connsiteX2" fmla="*/ 113202 w 186725"/>
                <a:gd name="connsiteY2" fmla="*/ 237183 h 252078"/>
                <a:gd name="connsiteX3" fmla="*/ 52517 w 186725"/>
                <a:gd name="connsiteY3" fmla="*/ 168434 h 25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25" h="252078">
                  <a:moveTo>
                    <a:pt x="17506" y="17187"/>
                  </a:moveTo>
                  <a:cubicBezTo>
                    <a:pt x="17506" y="17187"/>
                    <a:pt x="120204" y="72186"/>
                    <a:pt x="183224" y="209683"/>
                  </a:cubicBezTo>
                  <a:cubicBezTo>
                    <a:pt x="141211" y="223433"/>
                    <a:pt x="113202" y="237183"/>
                    <a:pt x="113202" y="237183"/>
                  </a:cubicBezTo>
                  <a:lnTo>
                    <a:pt x="52517" y="168434"/>
                  </a:lnTo>
                </a:path>
              </a:pathLst>
            </a:custGeom>
            <a:solidFill>
              <a:srgbClr val="0091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9ECCF37C-209E-431B-9435-796DF59603AF}"/>
                </a:ext>
              </a:extLst>
            </p:cNvPr>
            <p:cNvSpPr/>
            <p:nvPr/>
          </p:nvSpPr>
          <p:spPr>
            <a:xfrm>
              <a:off x="-680765" y="9888371"/>
              <a:ext cx="93363" cy="274994"/>
            </a:xfrm>
            <a:custGeom>
              <a:avLst/>
              <a:gdLst>
                <a:gd name="connsiteX0" fmla="*/ 78191 w 93362"/>
                <a:gd name="connsiteY0" fmla="*/ 17187 h 274994"/>
                <a:gd name="connsiteX1" fmla="*/ 17506 w 93362"/>
                <a:gd name="connsiteY1" fmla="*/ 19479 h 274994"/>
                <a:gd name="connsiteX2" fmla="*/ 22174 w 93362"/>
                <a:gd name="connsiteY2" fmla="*/ 271557 h 274994"/>
                <a:gd name="connsiteX3" fmla="*/ 82859 w 93362"/>
                <a:gd name="connsiteY3" fmla="*/ 92810 h 274994"/>
                <a:gd name="connsiteX4" fmla="*/ 85193 w 93362"/>
                <a:gd name="connsiteY4" fmla="*/ 72186 h 274994"/>
                <a:gd name="connsiteX5" fmla="*/ 78191 w 93362"/>
                <a:gd name="connsiteY5" fmla="*/ 17187 h 27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362" h="274994">
                  <a:moveTo>
                    <a:pt x="78191" y="17187"/>
                  </a:moveTo>
                  <a:lnTo>
                    <a:pt x="17506" y="19479"/>
                  </a:lnTo>
                  <a:lnTo>
                    <a:pt x="22174" y="271557"/>
                  </a:lnTo>
                  <a:lnTo>
                    <a:pt x="82859" y="92810"/>
                  </a:lnTo>
                  <a:cubicBezTo>
                    <a:pt x="85193" y="85936"/>
                    <a:pt x="85193" y="79060"/>
                    <a:pt x="85193" y="72186"/>
                  </a:cubicBezTo>
                  <a:lnTo>
                    <a:pt x="78191" y="17187"/>
                  </a:lnTo>
                  <a:close/>
                </a:path>
              </a:pathLst>
            </a:custGeom>
            <a:solidFill>
              <a:srgbClr val="000F1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B43A7A8A-6FD3-44B3-B26A-94D8B68BA689}"/>
                </a:ext>
              </a:extLst>
            </p:cNvPr>
            <p:cNvSpPr/>
            <p:nvPr/>
          </p:nvSpPr>
          <p:spPr>
            <a:xfrm>
              <a:off x="-634083" y="9134428"/>
              <a:ext cx="1003649" cy="847899"/>
            </a:xfrm>
            <a:custGeom>
              <a:avLst/>
              <a:gdLst>
                <a:gd name="connsiteX0" fmla="*/ 559010 w 1003649"/>
                <a:gd name="connsiteY0" fmla="*/ 17187 h 847898"/>
                <a:gd name="connsiteX1" fmla="*/ 680381 w 1003649"/>
                <a:gd name="connsiteY1" fmla="*/ 546551 h 847898"/>
                <a:gd name="connsiteX2" fmla="*/ 17506 w 1003649"/>
                <a:gd name="connsiteY2" fmla="*/ 773422 h 847898"/>
                <a:gd name="connsiteX3" fmla="*/ 38512 w 1003649"/>
                <a:gd name="connsiteY3" fmla="*/ 844461 h 847898"/>
                <a:gd name="connsiteX4" fmla="*/ 997814 w 1003649"/>
                <a:gd name="connsiteY4" fmla="*/ 670299 h 847898"/>
                <a:gd name="connsiteX5" fmla="*/ 997814 w 1003649"/>
                <a:gd name="connsiteY5" fmla="*/ 470928 h 847898"/>
                <a:gd name="connsiteX6" fmla="*/ 909120 w 1003649"/>
                <a:gd name="connsiteY6" fmla="*/ 244058 h 847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3649" h="847898">
                  <a:moveTo>
                    <a:pt x="559010" y="17187"/>
                  </a:moveTo>
                  <a:lnTo>
                    <a:pt x="680381" y="546551"/>
                  </a:lnTo>
                  <a:cubicBezTo>
                    <a:pt x="680381" y="546551"/>
                    <a:pt x="374618" y="571759"/>
                    <a:pt x="17506" y="773422"/>
                  </a:cubicBezTo>
                  <a:lnTo>
                    <a:pt x="38512" y="844461"/>
                  </a:lnTo>
                  <a:lnTo>
                    <a:pt x="997814" y="670299"/>
                  </a:lnTo>
                  <a:lnTo>
                    <a:pt x="997814" y="470928"/>
                  </a:lnTo>
                  <a:lnTo>
                    <a:pt x="909120" y="244058"/>
                  </a:lnTo>
                </a:path>
              </a:pathLst>
            </a:custGeom>
            <a:solidFill>
              <a:srgbClr val="0021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D6100BF3-FA3E-4CCB-BC4A-F40F8227A81E}"/>
                </a:ext>
              </a:extLst>
            </p:cNvPr>
            <p:cNvSpPr/>
            <p:nvPr/>
          </p:nvSpPr>
          <p:spPr>
            <a:xfrm>
              <a:off x="-92579" y="9116095"/>
              <a:ext cx="723561" cy="1420804"/>
            </a:xfrm>
            <a:custGeom>
              <a:avLst/>
              <a:gdLst>
                <a:gd name="connsiteX0" fmla="*/ 17506 w 723561"/>
                <a:gd name="connsiteY0" fmla="*/ 35520 h 1420803"/>
                <a:gd name="connsiteX1" fmla="*/ 521664 w 723561"/>
                <a:gd name="connsiteY1" fmla="*/ 686340 h 1420803"/>
                <a:gd name="connsiteX2" fmla="*/ 285923 w 723561"/>
                <a:gd name="connsiteY2" fmla="*/ 1378409 h 1420803"/>
                <a:gd name="connsiteX3" fmla="*/ 341941 w 723561"/>
                <a:gd name="connsiteY3" fmla="*/ 1408200 h 1420803"/>
                <a:gd name="connsiteX4" fmla="*/ 717726 w 723561"/>
                <a:gd name="connsiteY4" fmla="*/ 690923 h 1420803"/>
                <a:gd name="connsiteX5" fmla="*/ 535668 w 723561"/>
                <a:gd name="connsiteY5" fmla="*/ 17187 h 1420803"/>
                <a:gd name="connsiteX6" fmla="*/ 17506 w 723561"/>
                <a:gd name="connsiteY6" fmla="*/ 35520 h 1420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3561" h="1420803">
                  <a:moveTo>
                    <a:pt x="17506" y="35520"/>
                  </a:moveTo>
                  <a:cubicBezTo>
                    <a:pt x="17506" y="35520"/>
                    <a:pt x="229905" y="420512"/>
                    <a:pt x="521664" y="686340"/>
                  </a:cubicBezTo>
                  <a:cubicBezTo>
                    <a:pt x="521664" y="686340"/>
                    <a:pt x="297594" y="977375"/>
                    <a:pt x="285923" y="1378409"/>
                  </a:cubicBezTo>
                  <a:lnTo>
                    <a:pt x="341941" y="1408200"/>
                  </a:lnTo>
                  <a:lnTo>
                    <a:pt x="717726" y="690923"/>
                  </a:lnTo>
                  <a:lnTo>
                    <a:pt x="535668" y="17187"/>
                  </a:lnTo>
                  <a:lnTo>
                    <a:pt x="17506" y="35520"/>
                  </a:lnTo>
                  <a:close/>
                </a:path>
              </a:pathLst>
            </a:custGeom>
            <a:solidFill>
              <a:srgbClr val="0035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A5DBBFCB-2812-4EB5-981D-E2588523BA3E}"/>
                </a:ext>
              </a:extLst>
            </p:cNvPr>
            <p:cNvSpPr/>
            <p:nvPr/>
          </p:nvSpPr>
          <p:spPr>
            <a:xfrm>
              <a:off x="-34228" y="8226444"/>
              <a:ext cx="630198" cy="756234"/>
            </a:xfrm>
            <a:custGeom>
              <a:avLst/>
              <a:gdLst>
                <a:gd name="connsiteX0" fmla="*/ 584684 w 630198"/>
                <a:gd name="connsiteY0" fmla="*/ 737258 h 756234"/>
                <a:gd name="connsiteX1" fmla="*/ 547339 w 630198"/>
                <a:gd name="connsiteY1" fmla="*/ 421015 h 756234"/>
                <a:gd name="connsiteX2" fmla="*/ 617361 w 630198"/>
                <a:gd name="connsiteY2" fmla="*/ 366016 h 756234"/>
                <a:gd name="connsiteX3" fmla="*/ 596354 w 630198"/>
                <a:gd name="connsiteY3" fmla="*/ 207894 h 756234"/>
                <a:gd name="connsiteX4" fmla="*/ 533334 w 630198"/>
                <a:gd name="connsiteY4" fmla="*/ 68105 h 756234"/>
                <a:gd name="connsiteX5" fmla="*/ 302261 w 630198"/>
                <a:gd name="connsiteY5" fmla="*/ 26856 h 756234"/>
                <a:gd name="connsiteX6" fmla="*/ 17506 w 630198"/>
                <a:gd name="connsiteY6" fmla="*/ 606636 h 756234"/>
                <a:gd name="connsiteX7" fmla="*/ 584684 w 630198"/>
                <a:gd name="connsiteY7" fmla="*/ 737258 h 75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0198" h="756234">
                  <a:moveTo>
                    <a:pt x="584684" y="737258"/>
                  </a:moveTo>
                  <a:cubicBezTo>
                    <a:pt x="584684" y="737258"/>
                    <a:pt x="509993" y="567678"/>
                    <a:pt x="547339" y="421015"/>
                  </a:cubicBezTo>
                  <a:cubicBezTo>
                    <a:pt x="573014" y="402682"/>
                    <a:pt x="605690" y="384349"/>
                    <a:pt x="617361" y="366016"/>
                  </a:cubicBezTo>
                  <a:cubicBezTo>
                    <a:pt x="612693" y="292684"/>
                    <a:pt x="608025" y="251435"/>
                    <a:pt x="596354" y="207894"/>
                  </a:cubicBezTo>
                  <a:cubicBezTo>
                    <a:pt x="573014" y="120813"/>
                    <a:pt x="554341" y="65814"/>
                    <a:pt x="533334" y="68105"/>
                  </a:cubicBezTo>
                  <a:cubicBezTo>
                    <a:pt x="449308" y="36023"/>
                    <a:pt x="418965" y="-643"/>
                    <a:pt x="302261" y="26856"/>
                  </a:cubicBezTo>
                  <a:cubicBezTo>
                    <a:pt x="183224" y="54356"/>
                    <a:pt x="80525" y="292684"/>
                    <a:pt x="17506" y="606636"/>
                  </a:cubicBezTo>
                  <a:cubicBezTo>
                    <a:pt x="211233" y="783090"/>
                    <a:pt x="584684" y="737258"/>
                    <a:pt x="584684" y="737258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579228A2-09CE-4786-9441-D69533F78838}"/>
                </a:ext>
              </a:extLst>
            </p:cNvPr>
            <p:cNvSpPr/>
            <p:nvPr/>
          </p:nvSpPr>
          <p:spPr>
            <a:xfrm>
              <a:off x="262199" y="7855023"/>
              <a:ext cx="373451" cy="458324"/>
            </a:xfrm>
            <a:custGeom>
              <a:avLst/>
              <a:gdLst>
                <a:gd name="connsiteX0" fmla="*/ 89862 w 373450"/>
                <a:gd name="connsiteY0" fmla="*/ 361611 h 458323"/>
                <a:gd name="connsiteX1" fmla="*/ 17506 w 373450"/>
                <a:gd name="connsiteY1" fmla="*/ 418902 h 458323"/>
                <a:gd name="connsiteX2" fmla="*/ 17506 w 373450"/>
                <a:gd name="connsiteY2" fmla="*/ 173698 h 458323"/>
                <a:gd name="connsiteX3" fmla="*/ 180890 w 373450"/>
                <a:gd name="connsiteY3" fmla="*/ 17868 h 458323"/>
                <a:gd name="connsiteX4" fmla="*/ 372284 w 373450"/>
                <a:gd name="connsiteY4" fmla="*/ 185157 h 458323"/>
                <a:gd name="connsiteX5" fmla="*/ 257915 w 373450"/>
                <a:gd name="connsiteY5" fmla="*/ 457859 h 458323"/>
                <a:gd name="connsiteX6" fmla="*/ 243910 w 373450"/>
                <a:gd name="connsiteY6" fmla="*/ 441818 h 458323"/>
                <a:gd name="connsiteX7" fmla="*/ 206565 w 373450"/>
                <a:gd name="connsiteY7" fmla="*/ 430360 h 458323"/>
                <a:gd name="connsiteX8" fmla="*/ 157550 w 373450"/>
                <a:gd name="connsiteY8" fmla="*/ 334112 h 458323"/>
                <a:gd name="connsiteX9" fmla="*/ 150548 w 373450"/>
                <a:gd name="connsiteY9" fmla="*/ 391402 h 45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450" h="458323">
                  <a:moveTo>
                    <a:pt x="89862" y="361611"/>
                  </a:moveTo>
                  <a:lnTo>
                    <a:pt x="17506" y="418902"/>
                  </a:lnTo>
                  <a:lnTo>
                    <a:pt x="17506" y="173698"/>
                  </a:lnTo>
                  <a:cubicBezTo>
                    <a:pt x="17506" y="173698"/>
                    <a:pt x="19840" y="29326"/>
                    <a:pt x="180890" y="17868"/>
                  </a:cubicBezTo>
                  <a:cubicBezTo>
                    <a:pt x="311598" y="8702"/>
                    <a:pt x="369950" y="93492"/>
                    <a:pt x="372284" y="185157"/>
                  </a:cubicBezTo>
                  <a:cubicBezTo>
                    <a:pt x="376952" y="398277"/>
                    <a:pt x="257915" y="457859"/>
                    <a:pt x="257915" y="457859"/>
                  </a:cubicBezTo>
                  <a:lnTo>
                    <a:pt x="243910" y="441818"/>
                  </a:lnTo>
                  <a:lnTo>
                    <a:pt x="206565" y="430360"/>
                  </a:lnTo>
                  <a:lnTo>
                    <a:pt x="157550" y="334112"/>
                  </a:lnTo>
                  <a:lnTo>
                    <a:pt x="150548" y="391402"/>
                  </a:lnTo>
                </a:path>
              </a:pathLst>
            </a:custGeom>
            <a:solidFill>
              <a:srgbClr val="1316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D8E5709B-D4DF-4CE4-8247-B5158522CE87}"/>
                </a:ext>
              </a:extLst>
            </p:cNvPr>
            <p:cNvSpPr/>
            <p:nvPr/>
          </p:nvSpPr>
          <p:spPr>
            <a:xfrm>
              <a:off x="563293" y="8009243"/>
              <a:ext cx="70022" cy="114581"/>
            </a:xfrm>
            <a:custGeom>
              <a:avLst/>
              <a:gdLst>
                <a:gd name="connsiteX0" fmla="*/ 29176 w 70022"/>
                <a:gd name="connsiteY0" fmla="*/ 17187 h 114580"/>
                <a:gd name="connsiteX1" fmla="*/ 57185 w 70022"/>
                <a:gd name="connsiteY1" fmla="*/ 99685 h 114580"/>
                <a:gd name="connsiteX2" fmla="*/ 17506 w 70022"/>
                <a:gd name="connsiteY2" fmla="*/ 99685 h 114580"/>
                <a:gd name="connsiteX3" fmla="*/ 29176 w 70022"/>
                <a:gd name="connsiteY3" fmla="*/ 17187 h 11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022" h="114580">
                  <a:moveTo>
                    <a:pt x="29176" y="17187"/>
                  </a:moveTo>
                  <a:cubicBezTo>
                    <a:pt x="29176" y="17187"/>
                    <a:pt x="54851" y="63020"/>
                    <a:pt x="57185" y="99685"/>
                  </a:cubicBezTo>
                  <a:lnTo>
                    <a:pt x="17506" y="99685"/>
                  </a:lnTo>
                  <a:lnTo>
                    <a:pt x="29176" y="17187"/>
                  </a:lnTo>
                  <a:close/>
                </a:path>
              </a:pathLst>
            </a:custGeom>
            <a:solidFill>
              <a:srgbClr val="FF90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5E54F29F-B1B6-4AB6-ACF3-D929B018C51B}"/>
                </a:ext>
              </a:extLst>
            </p:cNvPr>
            <p:cNvSpPr/>
            <p:nvPr/>
          </p:nvSpPr>
          <p:spPr>
            <a:xfrm>
              <a:off x="283205" y="7951953"/>
              <a:ext cx="326770" cy="412491"/>
            </a:xfrm>
            <a:custGeom>
              <a:avLst/>
              <a:gdLst>
                <a:gd name="connsiteX0" fmla="*/ 194895 w 326769"/>
                <a:gd name="connsiteY0" fmla="*/ 271557 h 412491"/>
                <a:gd name="connsiteX1" fmla="*/ 302262 w 326769"/>
                <a:gd name="connsiteY1" fmla="*/ 269265 h 412491"/>
                <a:gd name="connsiteX2" fmla="*/ 309264 w 326769"/>
                <a:gd name="connsiteY2" fmla="*/ 216558 h 412491"/>
                <a:gd name="connsiteX3" fmla="*/ 255581 w 326769"/>
                <a:gd name="connsiteY3" fmla="*/ 189059 h 412491"/>
                <a:gd name="connsiteX4" fmla="*/ 311598 w 326769"/>
                <a:gd name="connsiteY4" fmla="*/ 189059 h 412491"/>
                <a:gd name="connsiteX5" fmla="*/ 306931 w 326769"/>
                <a:gd name="connsiteY5" fmla="*/ 33228 h 412491"/>
                <a:gd name="connsiteX6" fmla="*/ 299928 w 326769"/>
                <a:gd name="connsiteY6" fmla="*/ 17187 h 412491"/>
                <a:gd name="connsiteX7" fmla="*/ 162218 w 326769"/>
                <a:gd name="connsiteY7" fmla="*/ 51561 h 412491"/>
                <a:gd name="connsiteX8" fmla="*/ 113202 w 326769"/>
                <a:gd name="connsiteY8" fmla="*/ 108852 h 412491"/>
                <a:gd name="connsiteX9" fmla="*/ 50183 w 326769"/>
                <a:gd name="connsiteY9" fmla="*/ 253224 h 412491"/>
                <a:gd name="connsiteX10" fmla="*/ 17506 w 326769"/>
                <a:gd name="connsiteY10" fmla="*/ 312806 h 412491"/>
                <a:gd name="connsiteX11" fmla="*/ 134209 w 326769"/>
                <a:gd name="connsiteY11" fmla="*/ 404471 h 412491"/>
                <a:gd name="connsiteX12" fmla="*/ 197229 w 326769"/>
                <a:gd name="connsiteY12" fmla="*/ 395304 h 412491"/>
                <a:gd name="connsiteX13" fmla="*/ 194895 w 326769"/>
                <a:gd name="connsiteY13" fmla="*/ 381554 h 412491"/>
                <a:gd name="connsiteX14" fmla="*/ 194895 w 326769"/>
                <a:gd name="connsiteY14" fmla="*/ 310514 h 412491"/>
                <a:gd name="connsiteX15" fmla="*/ 194895 w 326769"/>
                <a:gd name="connsiteY15" fmla="*/ 271557 h 41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6769" h="412491">
                  <a:moveTo>
                    <a:pt x="194895" y="271557"/>
                  </a:moveTo>
                  <a:lnTo>
                    <a:pt x="302262" y="269265"/>
                  </a:lnTo>
                  <a:cubicBezTo>
                    <a:pt x="304596" y="237182"/>
                    <a:pt x="306931" y="232599"/>
                    <a:pt x="309264" y="216558"/>
                  </a:cubicBezTo>
                  <a:cubicBezTo>
                    <a:pt x="269585" y="218849"/>
                    <a:pt x="255581" y="189059"/>
                    <a:pt x="255581" y="189059"/>
                  </a:cubicBezTo>
                  <a:lnTo>
                    <a:pt x="311598" y="189059"/>
                  </a:lnTo>
                  <a:cubicBezTo>
                    <a:pt x="325603" y="63020"/>
                    <a:pt x="306931" y="33228"/>
                    <a:pt x="306931" y="33228"/>
                  </a:cubicBezTo>
                  <a:lnTo>
                    <a:pt x="299928" y="17187"/>
                  </a:lnTo>
                  <a:cubicBezTo>
                    <a:pt x="260249" y="92810"/>
                    <a:pt x="162218" y="51561"/>
                    <a:pt x="162218" y="51561"/>
                  </a:cubicBezTo>
                  <a:cubicBezTo>
                    <a:pt x="164552" y="106560"/>
                    <a:pt x="113202" y="108852"/>
                    <a:pt x="113202" y="108852"/>
                  </a:cubicBezTo>
                  <a:cubicBezTo>
                    <a:pt x="127207" y="223433"/>
                    <a:pt x="50183" y="253224"/>
                    <a:pt x="50183" y="253224"/>
                  </a:cubicBezTo>
                  <a:lnTo>
                    <a:pt x="17506" y="312806"/>
                  </a:lnTo>
                  <a:lnTo>
                    <a:pt x="134209" y="404471"/>
                  </a:lnTo>
                  <a:lnTo>
                    <a:pt x="197229" y="395304"/>
                  </a:lnTo>
                  <a:lnTo>
                    <a:pt x="194895" y="381554"/>
                  </a:lnTo>
                  <a:lnTo>
                    <a:pt x="194895" y="310514"/>
                  </a:lnTo>
                  <a:lnTo>
                    <a:pt x="194895" y="271557"/>
                  </a:lnTo>
                  <a:close/>
                </a:path>
              </a:pathLst>
            </a:custGeom>
            <a:solidFill>
              <a:srgbClr val="FFCD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C8F463CB-64E3-4595-8A7F-9E8E6DE5993E}"/>
                </a:ext>
              </a:extLst>
            </p:cNvPr>
            <p:cNvSpPr/>
            <p:nvPr/>
          </p:nvSpPr>
          <p:spPr>
            <a:xfrm>
              <a:off x="283205" y="8199447"/>
              <a:ext cx="46681" cy="45832"/>
            </a:xfrm>
            <a:custGeom>
              <a:avLst/>
              <a:gdLst>
                <a:gd name="connsiteX0" fmla="*/ 50183 w 46681"/>
                <a:gd name="connsiteY0" fmla="*/ 33229 h 45832"/>
                <a:gd name="connsiteX1" fmla="*/ 33844 w 46681"/>
                <a:gd name="connsiteY1" fmla="*/ 49270 h 45832"/>
                <a:gd name="connsiteX2" fmla="*/ 17506 w 46681"/>
                <a:gd name="connsiteY2" fmla="*/ 33229 h 45832"/>
                <a:gd name="connsiteX3" fmla="*/ 33844 w 46681"/>
                <a:gd name="connsiteY3" fmla="*/ 17187 h 45832"/>
                <a:gd name="connsiteX4" fmla="*/ 50183 w 46681"/>
                <a:gd name="connsiteY4" fmla="*/ 33229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50183" y="33229"/>
                  </a:moveTo>
                  <a:cubicBezTo>
                    <a:pt x="50183" y="42395"/>
                    <a:pt x="43180" y="49270"/>
                    <a:pt x="33844" y="49270"/>
                  </a:cubicBezTo>
                  <a:cubicBezTo>
                    <a:pt x="24508" y="49270"/>
                    <a:pt x="17506" y="42395"/>
                    <a:pt x="17506" y="33229"/>
                  </a:cubicBezTo>
                  <a:cubicBezTo>
                    <a:pt x="17506" y="24062"/>
                    <a:pt x="24508" y="17187"/>
                    <a:pt x="33844" y="17187"/>
                  </a:cubicBezTo>
                  <a:cubicBezTo>
                    <a:pt x="43180" y="17187"/>
                    <a:pt x="50183" y="24062"/>
                    <a:pt x="50183" y="33229"/>
                  </a:cubicBezTo>
                  <a:close/>
                </a:path>
              </a:pathLst>
            </a:custGeom>
            <a:solidFill>
              <a:srgbClr val="1316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B456541B-E599-4D31-896E-85041769FD39}"/>
                </a:ext>
              </a:extLst>
            </p:cNvPr>
            <p:cNvSpPr/>
            <p:nvPr/>
          </p:nvSpPr>
          <p:spPr>
            <a:xfrm>
              <a:off x="360230" y="8311737"/>
              <a:ext cx="140044" cy="91665"/>
            </a:xfrm>
            <a:custGeom>
              <a:avLst/>
              <a:gdLst>
                <a:gd name="connsiteX0" fmla="*/ 17506 w 140044"/>
                <a:gd name="connsiteY0" fmla="*/ 42395 h 91664"/>
                <a:gd name="connsiteX1" fmla="*/ 66521 w 140044"/>
                <a:gd name="connsiteY1" fmla="*/ 76769 h 91664"/>
                <a:gd name="connsiteX2" fmla="*/ 113202 w 140044"/>
                <a:gd name="connsiteY2" fmla="*/ 65311 h 91664"/>
                <a:gd name="connsiteX3" fmla="*/ 131875 w 140044"/>
                <a:gd name="connsiteY3" fmla="*/ 19479 h 91664"/>
                <a:gd name="connsiteX4" fmla="*/ 80525 w 140044"/>
                <a:gd name="connsiteY4" fmla="*/ 17187 h 91664"/>
                <a:gd name="connsiteX5" fmla="*/ 17506 w 140044"/>
                <a:gd name="connsiteY5" fmla="*/ 42395 h 9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044" h="91664">
                  <a:moveTo>
                    <a:pt x="17506" y="42395"/>
                  </a:moveTo>
                  <a:lnTo>
                    <a:pt x="66521" y="76769"/>
                  </a:lnTo>
                  <a:cubicBezTo>
                    <a:pt x="82859" y="88227"/>
                    <a:pt x="103866" y="81353"/>
                    <a:pt x="113202" y="65311"/>
                  </a:cubicBezTo>
                  <a:lnTo>
                    <a:pt x="131875" y="19479"/>
                  </a:lnTo>
                  <a:lnTo>
                    <a:pt x="80525" y="17187"/>
                  </a:lnTo>
                  <a:lnTo>
                    <a:pt x="17506" y="42395"/>
                  </a:lnTo>
                  <a:close/>
                </a:path>
              </a:pathLst>
            </a:custGeom>
            <a:solidFill>
              <a:srgbClr val="003C9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BFC42139-AC69-4345-8443-FBCB7C5E6273}"/>
                </a:ext>
              </a:extLst>
            </p:cNvPr>
            <p:cNvSpPr/>
            <p:nvPr/>
          </p:nvSpPr>
          <p:spPr>
            <a:xfrm>
              <a:off x="250528" y="8206322"/>
              <a:ext cx="186725" cy="183329"/>
            </a:xfrm>
            <a:custGeom>
              <a:avLst/>
              <a:gdLst>
                <a:gd name="connsiteX0" fmla="*/ 190226 w 186725"/>
                <a:gd name="connsiteY0" fmla="*/ 120310 h 183329"/>
                <a:gd name="connsiteX1" fmla="*/ 127207 w 186725"/>
                <a:gd name="connsiteY1" fmla="*/ 182184 h 183329"/>
                <a:gd name="connsiteX2" fmla="*/ 17506 w 186725"/>
                <a:gd name="connsiteY2" fmla="*/ 46978 h 183329"/>
                <a:gd name="connsiteX3" fmla="*/ 45515 w 186725"/>
                <a:gd name="connsiteY3" fmla="*/ 17187 h 183329"/>
                <a:gd name="connsiteX4" fmla="*/ 190226 w 186725"/>
                <a:gd name="connsiteY4" fmla="*/ 120310 h 183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25" h="183329">
                  <a:moveTo>
                    <a:pt x="190226" y="120310"/>
                  </a:moveTo>
                  <a:lnTo>
                    <a:pt x="127207" y="182184"/>
                  </a:lnTo>
                  <a:cubicBezTo>
                    <a:pt x="127207" y="182184"/>
                    <a:pt x="17506" y="131768"/>
                    <a:pt x="17506" y="46978"/>
                  </a:cubicBezTo>
                  <a:lnTo>
                    <a:pt x="45515" y="17187"/>
                  </a:lnTo>
                  <a:cubicBezTo>
                    <a:pt x="47849" y="17187"/>
                    <a:pt x="106201" y="95102"/>
                    <a:pt x="190226" y="120310"/>
                  </a:cubicBezTo>
                  <a:close/>
                </a:path>
              </a:pathLst>
            </a:custGeom>
            <a:solidFill>
              <a:srgbClr val="14A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0DBC0C05-9EE1-4366-8953-6A262505BAAC}"/>
                </a:ext>
              </a:extLst>
            </p:cNvPr>
            <p:cNvSpPr/>
            <p:nvPr/>
          </p:nvSpPr>
          <p:spPr>
            <a:xfrm>
              <a:off x="423249" y="8268196"/>
              <a:ext cx="93363" cy="114581"/>
            </a:xfrm>
            <a:custGeom>
              <a:avLst/>
              <a:gdLst>
                <a:gd name="connsiteX0" fmla="*/ 17506 w 93362"/>
                <a:gd name="connsiteY0" fmla="*/ 58436 h 114580"/>
                <a:gd name="connsiteX1" fmla="*/ 75857 w 93362"/>
                <a:gd name="connsiteY1" fmla="*/ 101977 h 114580"/>
                <a:gd name="connsiteX2" fmla="*/ 54851 w 93362"/>
                <a:gd name="connsiteY2" fmla="*/ 17187 h 114580"/>
                <a:gd name="connsiteX3" fmla="*/ 17506 w 93362"/>
                <a:gd name="connsiteY3" fmla="*/ 58436 h 11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62" h="114580">
                  <a:moveTo>
                    <a:pt x="17506" y="58436"/>
                  </a:moveTo>
                  <a:lnTo>
                    <a:pt x="75857" y="101977"/>
                  </a:lnTo>
                  <a:cubicBezTo>
                    <a:pt x="75857" y="101977"/>
                    <a:pt x="85194" y="63020"/>
                    <a:pt x="54851" y="17187"/>
                  </a:cubicBezTo>
                  <a:lnTo>
                    <a:pt x="17506" y="58436"/>
                  </a:lnTo>
                  <a:close/>
                </a:path>
              </a:pathLst>
            </a:custGeom>
            <a:solidFill>
              <a:srgbClr val="14A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93A41532-FF7E-46D1-A7F6-E95C1D0CD4C8}"/>
                </a:ext>
              </a:extLst>
            </p:cNvPr>
            <p:cNvSpPr/>
            <p:nvPr/>
          </p:nvSpPr>
          <p:spPr>
            <a:xfrm>
              <a:off x="-506850" y="7852177"/>
              <a:ext cx="1003649" cy="1099977"/>
            </a:xfrm>
            <a:custGeom>
              <a:avLst/>
              <a:gdLst>
                <a:gd name="connsiteX0" fmla="*/ 443446 w 1003649"/>
                <a:gd name="connsiteY0" fmla="*/ 1086317 h 1099976"/>
                <a:gd name="connsiteX1" fmla="*/ 25648 w 1003649"/>
                <a:gd name="connsiteY1" fmla="*/ 618827 h 1099976"/>
                <a:gd name="connsiteX2" fmla="*/ 688524 w 1003649"/>
                <a:gd name="connsiteY2" fmla="*/ 220086 h 1099976"/>
                <a:gd name="connsiteX3" fmla="*/ 991952 w 1003649"/>
                <a:gd name="connsiteY3" fmla="*/ 18423 h 1099976"/>
                <a:gd name="connsiteX4" fmla="*/ 870581 w 1003649"/>
                <a:gd name="connsiteY4" fmla="*/ 311751 h 1099976"/>
                <a:gd name="connsiteX5" fmla="*/ 777218 w 1003649"/>
                <a:gd name="connsiteY5" fmla="*/ 444664 h 1099976"/>
                <a:gd name="connsiteX6" fmla="*/ 658180 w 1003649"/>
                <a:gd name="connsiteY6" fmla="*/ 607369 h 1099976"/>
                <a:gd name="connsiteX7" fmla="*/ 443446 w 1003649"/>
                <a:gd name="connsiteY7" fmla="*/ 1086317 h 109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3649" h="1099976">
                  <a:moveTo>
                    <a:pt x="443446" y="1086317"/>
                  </a:moveTo>
                  <a:cubicBezTo>
                    <a:pt x="443446" y="1086317"/>
                    <a:pt x="-51376" y="1019861"/>
                    <a:pt x="25648" y="618827"/>
                  </a:cubicBezTo>
                  <a:cubicBezTo>
                    <a:pt x="86333" y="302584"/>
                    <a:pt x="490128" y="380499"/>
                    <a:pt x="688524" y="220086"/>
                  </a:cubicBezTo>
                  <a:cubicBezTo>
                    <a:pt x="826233" y="107796"/>
                    <a:pt x="828568" y="4673"/>
                    <a:pt x="991952" y="18423"/>
                  </a:cubicBezTo>
                  <a:cubicBezTo>
                    <a:pt x="842571" y="107796"/>
                    <a:pt x="870581" y="311751"/>
                    <a:pt x="870581" y="311751"/>
                  </a:cubicBezTo>
                  <a:lnTo>
                    <a:pt x="777218" y="444664"/>
                  </a:lnTo>
                  <a:cubicBezTo>
                    <a:pt x="777218" y="444664"/>
                    <a:pt x="777218" y="527163"/>
                    <a:pt x="658180" y="607369"/>
                  </a:cubicBezTo>
                  <a:cubicBezTo>
                    <a:pt x="571820" y="666951"/>
                    <a:pt x="443446" y="1086317"/>
                    <a:pt x="443446" y="1086317"/>
                  </a:cubicBezTo>
                  <a:close/>
                </a:path>
              </a:pathLst>
            </a:custGeom>
            <a:solidFill>
              <a:srgbClr val="1316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82D7F7C0-3759-43CB-A696-C9018E9983CF}"/>
                </a:ext>
              </a:extLst>
            </p:cNvPr>
            <p:cNvSpPr/>
            <p:nvPr/>
          </p:nvSpPr>
          <p:spPr>
            <a:xfrm>
              <a:off x="-31894" y="9391089"/>
              <a:ext cx="560176" cy="114581"/>
            </a:xfrm>
            <a:custGeom>
              <a:avLst/>
              <a:gdLst>
                <a:gd name="connsiteX0" fmla="*/ 561344 w 560176"/>
                <a:gd name="connsiteY0" fmla="*/ 63020 h 114580"/>
                <a:gd name="connsiteX1" fmla="*/ 38513 w 560176"/>
                <a:gd name="connsiteY1" fmla="*/ 118019 h 114580"/>
                <a:gd name="connsiteX2" fmla="*/ 17506 w 560176"/>
                <a:gd name="connsiteY2" fmla="*/ 17187 h 11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0176" h="114580">
                  <a:moveTo>
                    <a:pt x="561344" y="63020"/>
                  </a:moveTo>
                  <a:lnTo>
                    <a:pt x="38513" y="118019"/>
                  </a:lnTo>
                  <a:lnTo>
                    <a:pt x="17506" y="17187"/>
                  </a:lnTo>
                </a:path>
              </a:pathLst>
            </a:custGeom>
            <a:solidFill>
              <a:srgbClr val="001F5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6DD2F9D6-792D-40D4-B36F-FA443D6384E7}"/>
                </a:ext>
              </a:extLst>
            </p:cNvPr>
            <p:cNvSpPr/>
            <p:nvPr/>
          </p:nvSpPr>
          <p:spPr>
            <a:xfrm>
              <a:off x="-108918" y="8593606"/>
              <a:ext cx="886946" cy="870815"/>
            </a:xfrm>
            <a:custGeom>
              <a:avLst/>
              <a:gdLst>
                <a:gd name="connsiteX0" fmla="*/ 743401 w 886945"/>
                <a:gd name="connsiteY0" fmla="*/ 853628 h 870815"/>
                <a:gd name="connsiteX1" fmla="*/ 143545 w 886945"/>
                <a:gd name="connsiteY1" fmla="*/ 853628 h 870815"/>
                <a:gd name="connsiteX2" fmla="*/ 17506 w 886945"/>
                <a:gd name="connsiteY2" fmla="*/ 729880 h 870815"/>
                <a:gd name="connsiteX3" fmla="*/ 17506 w 886945"/>
                <a:gd name="connsiteY3" fmla="*/ 140934 h 870815"/>
                <a:gd name="connsiteX4" fmla="*/ 143545 w 886945"/>
                <a:gd name="connsiteY4" fmla="*/ 17187 h 870815"/>
                <a:gd name="connsiteX5" fmla="*/ 743401 w 886945"/>
                <a:gd name="connsiteY5" fmla="*/ 17187 h 870815"/>
                <a:gd name="connsiteX6" fmla="*/ 869440 w 886945"/>
                <a:gd name="connsiteY6" fmla="*/ 140934 h 870815"/>
                <a:gd name="connsiteX7" fmla="*/ 869440 w 886945"/>
                <a:gd name="connsiteY7" fmla="*/ 729880 h 870815"/>
                <a:gd name="connsiteX8" fmla="*/ 743401 w 886945"/>
                <a:gd name="connsiteY8" fmla="*/ 853628 h 87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6945" h="870815">
                  <a:moveTo>
                    <a:pt x="743401" y="853628"/>
                  </a:moveTo>
                  <a:lnTo>
                    <a:pt x="143545" y="853628"/>
                  </a:lnTo>
                  <a:cubicBezTo>
                    <a:pt x="73523" y="853628"/>
                    <a:pt x="17506" y="798629"/>
                    <a:pt x="17506" y="729880"/>
                  </a:cubicBezTo>
                  <a:lnTo>
                    <a:pt x="17506" y="140934"/>
                  </a:lnTo>
                  <a:cubicBezTo>
                    <a:pt x="17506" y="72186"/>
                    <a:pt x="73523" y="17187"/>
                    <a:pt x="143545" y="17187"/>
                  </a:cubicBezTo>
                  <a:lnTo>
                    <a:pt x="743401" y="17187"/>
                  </a:lnTo>
                  <a:cubicBezTo>
                    <a:pt x="813423" y="17187"/>
                    <a:pt x="869440" y="72186"/>
                    <a:pt x="869440" y="140934"/>
                  </a:cubicBezTo>
                  <a:lnTo>
                    <a:pt x="869440" y="729880"/>
                  </a:lnTo>
                  <a:cubicBezTo>
                    <a:pt x="867106" y="798629"/>
                    <a:pt x="811089" y="853628"/>
                    <a:pt x="743401" y="8536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D8A1A053-6C9C-4310-831B-27E7EA636F9A}"/>
                </a:ext>
              </a:extLst>
            </p:cNvPr>
            <p:cNvSpPr/>
            <p:nvPr/>
          </p:nvSpPr>
          <p:spPr>
            <a:xfrm>
              <a:off x="-8553" y="8790685"/>
              <a:ext cx="676880" cy="504156"/>
            </a:xfrm>
            <a:custGeom>
              <a:avLst/>
              <a:gdLst>
                <a:gd name="connsiteX0" fmla="*/ 666377 w 676879"/>
                <a:gd name="connsiteY0" fmla="*/ 195933 h 504156"/>
                <a:gd name="connsiteX1" fmla="*/ 484319 w 676879"/>
                <a:gd name="connsiteY1" fmla="*/ 17187 h 504156"/>
                <a:gd name="connsiteX2" fmla="*/ 341942 w 676879"/>
                <a:gd name="connsiteY2" fmla="*/ 83644 h 504156"/>
                <a:gd name="connsiteX3" fmla="*/ 199563 w 676879"/>
                <a:gd name="connsiteY3" fmla="*/ 17187 h 504156"/>
                <a:gd name="connsiteX4" fmla="*/ 17506 w 676879"/>
                <a:gd name="connsiteY4" fmla="*/ 195933 h 504156"/>
                <a:gd name="connsiteX5" fmla="*/ 87528 w 676879"/>
                <a:gd name="connsiteY5" fmla="*/ 338014 h 504156"/>
                <a:gd name="connsiteX6" fmla="*/ 87528 w 676879"/>
                <a:gd name="connsiteY6" fmla="*/ 338014 h 504156"/>
                <a:gd name="connsiteX7" fmla="*/ 92196 w 676879"/>
                <a:gd name="connsiteY7" fmla="*/ 340306 h 504156"/>
                <a:gd name="connsiteX8" fmla="*/ 106201 w 676879"/>
                <a:gd name="connsiteY8" fmla="*/ 349472 h 504156"/>
                <a:gd name="connsiteX9" fmla="*/ 341942 w 676879"/>
                <a:gd name="connsiteY9" fmla="*/ 500719 h 504156"/>
                <a:gd name="connsiteX10" fmla="*/ 577682 w 676879"/>
                <a:gd name="connsiteY10" fmla="*/ 349472 h 504156"/>
                <a:gd name="connsiteX11" fmla="*/ 591687 w 676879"/>
                <a:gd name="connsiteY11" fmla="*/ 340306 h 504156"/>
                <a:gd name="connsiteX12" fmla="*/ 596355 w 676879"/>
                <a:gd name="connsiteY12" fmla="*/ 338014 h 504156"/>
                <a:gd name="connsiteX13" fmla="*/ 596355 w 676879"/>
                <a:gd name="connsiteY13" fmla="*/ 338014 h 504156"/>
                <a:gd name="connsiteX14" fmla="*/ 666377 w 676879"/>
                <a:gd name="connsiteY14" fmla="*/ 195933 h 504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6879" h="504156">
                  <a:moveTo>
                    <a:pt x="666377" y="195933"/>
                  </a:moveTo>
                  <a:cubicBezTo>
                    <a:pt x="666377" y="97394"/>
                    <a:pt x="584685" y="17187"/>
                    <a:pt x="484319" y="17187"/>
                  </a:cubicBezTo>
                  <a:cubicBezTo>
                    <a:pt x="425967" y="17187"/>
                    <a:pt x="376953" y="44686"/>
                    <a:pt x="341942" y="83644"/>
                  </a:cubicBezTo>
                  <a:cubicBezTo>
                    <a:pt x="309264" y="42395"/>
                    <a:pt x="257915" y="17187"/>
                    <a:pt x="199563" y="17187"/>
                  </a:cubicBezTo>
                  <a:cubicBezTo>
                    <a:pt x="99198" y="17187"/>
                    <a:pt x="17506" y="97394"/>
                    <a:pt x="17506" y="195933"/>
                  </a:cubicBezTo>
                  <a:cubicBezTo>
                    <a:pt x="17506" y="253224"/>
                    <a:pt x="45515" y="303639"/>
                    <a:pt x="87528" y="338014"/>
                  </a:cubicBezTo>
                  <a:lnTo>
                    <a:pt x="87528" y="338014"/>
                  </a:lnTo>
                  <a:lnTo>
                    <a:pt x="92196" y="340306"/>
                  </a:lnTo>
                  <a:cubicBezTo>
                    <a:pt x="96864" y="342597"/>
                    <a:pt x="101532" y="344889"/>
                    <a:pt x="106201" y="349472"/>
                  </a:cubicBezTo>
                  <a:lnTo>
                    <a:pt x="341942" y="500719"/>
                  </a:lnTo>
                  <a:lnTo>
                    <a:pt x="577682" y="349472"/>
                  </a:lnTo>
                  <a:cubicBezTo>
                    <a:pt x="582350" y="347180"/>
                    <a:pt x="587019" y="344889"/>
                    <a:pt x="591687" y="340306"/>
                  </a:cubicBezTo>
                  <a:lnTo>
                    <a:pt x="596355" y="338014"/>
                  </a:lnTo>
                  <a:lnTo>
                    <a:pt x="596355" y="338014"/>
                  </a:lnTo>
                  <a:cubicBezTo>
                    <a:pt x="638368" y="303639"/>
                    <a:pt x="666377" y="253224"/>
                    <a:pt x="666377" y="195933"/>
                  </a:cubicBezTo>
                  <a:close/>
                </a:path>
              </a:pathLst>
            </a:custGeom>
            <a:solidFill>
              <a:srgbClr val="1A225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42CD5B2C-2482-40CD-B2F9-DA28946DBC36}"/>
                </a:ext>
              </a:extLst>
            </p:cNvPr>
            <p:cNvSpPr/>
            <p:nvPr/>
          </p:nvSpPr>
          <p:spPr>
            <a:xfrm>
              <a:off x="-431019" y="7667792"/>
              <a:ext cx="513495" cy="389575"/>
            </a:xfrm>
            <a:custGeom>
              <a:avLst/>
              <a:gdLst>
                <a:gd name="connsiteX0" fmla="*/ 498323 w 513495"/>
                <a:gd name="connsiteY0" fmla="*/ 150101 h 389575"/>
                <a:gd name="connsiteX1" fmla="*/ 362947 w 513495"/>
                <a:gd name="connsiteY1" fmla="*/ 17187 h 389575"/>
                <a:gd name="connsiteX2" fmla="*/ 257914 w 513495"/>
                <a:gd name="connsiteY2" fmla="*/ 67603 h 389575"/>
                <a:gd name="connsiteX3" fmla="*/ 152881 w 513495"/>
                <a:gd name="connsiteY3" fmla="*/ 17187 h 389575"/>
                <a:gd name="connsiteX4" fmla="*/ 17506 w 513495"/>
                <a:gd name="connsiteY4" fmla="*/ 150101 h 389575"/>
                <a:gd name="connsiteX5" fmla="*/ 71189 w 513495"/>
                <a:gd name="connsiteY5" fmla="*/ 255516 h 389575"/>
                <a:gd name="connsiteX6" fmla="*/ 71189 w 513495"/>
                <a:gd name="connsiteY6" fmla="*/ 255516 h 389575"/>
                <a:gd name="connsiteX7" fmla="*/ 73523 w 513495"/>
                <a:gd name="connsiteY7" fmla="*/ 257807 h 389575"/>
                <a:gd name="connsiteX8" fmla="*/ 82859 w 513495"/>
                <a:gd name="connsiteY8" fmla="*/ 264682 h 389575"/>
                <a:gd name="connsiteX9" fmla="*/ 257914 w 513495"/>
                <a:gd name="connsiteY9" fmla="*/ 376971 h 389575"/>
                <a:gd name="connsiteX10" fmla="*/ 432969 w 513495"/>
                <a:gd name="connsiteY10" fmla="*/ 264682 h 389575"/>
                <a:gd name="connsiteX11" fmla="*/ 442306 w 513495"/>
                <a:gd name="connsiteY11" fmla="*/ 257807 h 389575"/>
                <a:gd name="connsiteX12" fmla="*/ 444640 w 513495"/>
                <a:gd name="connsiteY12" fmla="*/ 255516 h 389575"/>
                <a:gd name="connsiteX13" fmla="*/ 444640 w 513495"/>
                <a:gd name="connsiteY13" fmla="*/ 255516 h 389575"/>
                <a:gd name="connsiteX14" fmla="*/ 498323 w 513495"/>
                <a:gd name="connsiteY14" fmla="*/ 150101 h 38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13495" h="389575">
                  <a:moveTo>
                    <a:pt x="498323" y="150101"/>
                  </a:moveTo>
                  <a:cubicBezTo>
                    <a:pt x="498323" y="76769"/>
                    <a:pt x="437638" y="17187"/>
                    <a:pt x="362947" y="17187"/>
                  </a:cubicBezTo>
                  <a:cubicBezTo>
                    <a:pt x="320934" y="17187"/>
                    <a:pt x="281255" y="37812"/>
                    <a:pt x="257914" y="67603"/>
                  </a:cubicBezTo>
                  <a:cubicBezTo>
                    <a:pt x="232239" y="37812"/>
                    <a:pt x="194894" y="17187"/>
                    <a:pt x="152881" y="17187"/>
                  </a:cubicBezTo>
                  <a:cubicBezTo>
                    <a:pt x="78191" y="17187"/>
                    <a:pt x="17506" y="76769"/>
                    <a:pt x="17506" y="150101"/>
                  </a:cubicBezTo>
                  <a:cubicBezTo>
                    <a:pt x="17506" y="193642"/>
                    <a:pt x="38512" y="230308"/>
                    <a:pt x="71189" y="255516"/>
                  </a:cubicBezTo>
                  <a:lnTo>
                    <a:pt x="71189" y="255516"/>
                  </a:lnTo>
                  <a:lnTo>
                    <a:pt x="73523" y="257807"/>
                  </a:lnTo>
                  <a:cubicBezTo>
                    <a:pt x="75857" y="260099"/>
                    <a:pt x="80525" y="262390"/>
                    <a:pt x="82859" y="264682"/>
                  </a:cubicBezTo>
                  <a:lnTo>
                    <a:pt x="257914" y="376971"/>
                  </a:lnTo>
                  <a:lnTo>
                    <a:pt x="432969" y="264682"/>
                  </a:lnTo>
                  <a:cubicBezTo>
                    <a:pt x="435304" y="262390"/>
                    <a:pt x="439971" y="260099"/>
                    <a:pt x="442306" y="257807"/>
                  </a:cubicBezTo>
                  <a:lnTo>
                    <a:pt x="444640" y="255516"/>
                  </a:lnTo>
                  <a:lnTo>
                    <a:pt x="444640" y="255516"/>
                  </a:lnTo>
                  <a:cubicBezTo>
                    <a:pt x="477317" y="230308"/>
                    <a:pt x="498323" y="191350"/>
                    <a:pt x="498323" y="150101"/>
                  </a:cubicBezTo>
                  <a:close/>
                </a:path>
              </a:pathLst>
            </a:custGeom>
            <a:solidFill>
              <a:srgbClr val="008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FDDB776C-6086-4C70-90DD-11DB6AF3DB81}"/>
                </a:ext>
              </a:extLst>
            </p:cNvPr>
            <p:cNvSpPr/>
            <p:nvPr/>
          </p:nvSpPr>
          <p:spPr>
            <a:xfrm>
              <a:off x="-335323" y="7340090"/>
              <a:ext cx="303429" cy="252078"/>
            </a:xfrm>
            <a:custGeom>
              <a:avLst/>
              <a:gdLst>
                <a:gd name="connsiteX0" fmla="*/ 306931 w 303428"/>
                <a:gd name="connsiteY0" fmla="*/ 97394 h 252078"/>
                <a:gd name="connsiteX1" fmla="*/ 225238 w 303428"/>
                <a:gd name="connsiteY1" fmla="*/ 17187 h 252078"/>
                <a:gd name="connsiteX2" fmla="*/ 162218 w 303428"/>
                <a:gd name="connsiteY2" fmla="*/ 46978 h 252078"/>
                <a:gd name="connsiteX3" fmla="*/ 99198 w 303428"/>
                <a:gd name="connsiteY3" fmla="*/ 17187 h 252078"/>
                <a:gd name="connsiteX4" fmla="*/ 17506 w 303428"/>
                <a:gd name="connsiteY4" fmla="*/ 97394 h 252078"/>
                <a:gd name="connsiteX5" fmla="*/ 50183 w 303428"/>
                <a:gd name="connsiteY5" fmla="*/ 161559 h 252078"/>
                <a:gd name="connsiteX6" fmla="*/ 50183 w 303428"/>
                <a:gd name="connsiteY6" fmla="*/ 161559 h 252078"/>
                <a:gd name="connsiteX7" fmla="*/ 52517 w 303428"/>
                <a:gd name="connsiteY7" fmla="*/ 163851 h 252078"/>
                <a:gd name="connsiteX8" fmla="*/ 57185 w 303428"/>
                <a:gd name="connsiteY8" fmla="*/ 168434 h 252078"/>
                <a:gd name="connsiteX9" fmla="*/ 162218 w 303428"/>
                <a:gd name="connsiteY9" fmla="*/ 237183 h 252078"/>
                <a:gd name="connsiteX10" fmla="*/ 267251 w 303428"/>
                <a:gd name="connsiteY10" fmla="*/ 168434 h 252078"/>
                <a:gd name="connsiteX11" fmla="*/ 271920 w 303428"/>
                <a:gd name="connsiteY11" fmla="*/ 163851 h 252078"/>
                <a:gd name="connsiteX12" fmla="*/ 274253 w 303428"/>
                <a:gd name="connsiteY12" fmla="*/ 161559 h 252078"/>
                <a:gd name="connsiteX13" fmla="*/ 274253 w 303428"/>
                <a:gd name="connsiteY13" fmla="*/ 161559 h 252078"/>
                <a:gd name="connsiteX14" fmla="*/ 306931 w 303428"/>
                <a:gd name="connsiteY14" fmla="*/ 97394 h 25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3428" h="252078">
                  <a:moveTo>
                    <a:pt x="306931" y="97394"/>
                  </a:moveTo>
                  <a:cubicBezTo>
                    <a:pt x="306931" y="53853"/>
                    <a:pt x="269585" y="17187"/>
                    <a:pt x="225238" y="17187"/>
                  </a:cubicBezTo>
                  <a:cubicBezTo>
                    <a:pt x="199563" y="17187"/>
                    <a:pt x="176223" y="28645"/>
                    <a:pt x="162218" y="46978"/>
                  </a:cubicBezTo>
                  <a:cubicBezTo>
                    <a:pt x="148213" y="28645"/>
                    <a:pt x="124873" y="17187"/>
                    <a:pt x="99198" y="17187"/>
                  </a:cubicBezTo>
                  <a:cubicBezTo>
                    <a:pt x="54851" y="17187"/>
                    <a:pt x="17506" y="53853"/>
                    <a:pt x="17506" y="97394"/>
                  </a:cubicBezTo>
                  <a:cubicBezTo>
                    <a:pt x="17506" y="122602"/>
                    <a:pt x="29176" y="145518"/>
                    <a:pt x="50183" y="161559"/>
                  </a:cubicBezTo>
                  <a:lnTo>
                    <a:pt x="50183" y="161559"/>
                  </a:lnTo>
                  <a:lnTo>
                    <a:pt x="52517" y="163851"/>
                  </a:lnTo>
                  <a:cubicBezTo>
                    <a:pt x="54851" y="166142"/>
                    <a:pt x="57185" y="166142"/>
                    <a:pt x="57185" y="168434"/>
                  </a:cubicBezTo>
                  <a:lnTo>
                    <a:pt x="162218" y="237183"/>
                  </a:lnTo>
                  <a:lnTo>
                    <a:pt x="267251" y="168434"/>
                  </a:lnTo>
                  <a:cubicBezTo>
                    <a:pt x="269585" y="166142"/>
                    <a:pt x="271920" y="166142"/>
                    <a:pt x="271920" y="163851"/>
                  </a:cubicBezTo>
                  <a:lnTo>
                    <a:pt x="274253" y="161559"/>
                  </a:lnTo>
                  <a:lnTo>
                    <a:pt x="274253" y="161559"/>
                  </a:lnTo>
                  <a:cubicBezTo>
                    <a:pt x="292926" y="145518"/>
                    <a:pt x="306931" y="122602"/>
                    <a:pt x="306931" y="97394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B9F8ECE7-AC27-4CBC-B590-42292F6CD4D7}"/>
                </a:ext>
              </a:extLst>
            </p:cNvPr>
            <p:cNvSpPr/>
            <p:nvPr/>
          </p:nvSpPr>
          <p:spPr>
            <a:xfrm>
              <a:off x="-293309" y="7081138"/>
              <a:ext cx="233407" cy="183329"/>
            </a:xfrm>
            <a:custGeom>
              <a:avLst/>
              <a:gdLst>
                <a:gd name="connsiteX0" fmla="*/ 222903 w 233406"/>
                <a:gd name="connsiteY0" fmla="*/ 74478 h 183329"/>
                <a:gd name="connsiteX1" fmla="*/ 164552 w 233406"/>
                <a:gd name="connsiteY1" fmla="*/ 17187 h 183329"/>
                <a:gd name="connsiteX2" fmla="*/ 120204 w 233406"/>
                <a:gd name="connsiteY2" fmla="*/ 37812 h 183329"/>
                <a:gd name="connsiteX3" fmla="*/ 75857 w 233406"/>
                <a:gd name="connsiteY3" fmla="*/ 17187 h 183329"/>
                <a:gd name="connsiteX4" fmla="*/ 17506 w 233406"/>
                <a:gd name="connsiteY4" fmla="*/ 74478 h 183329"/>
                <a:gd name="connsiteX5" fmla="*/ 40846 w 233406"/>
                <a:gd name="connsiteY5" fmla="*/ 120310 h 183329"/>
                <a:gd name="connsiteX6" fmla="*/ 40846 w 233406"/>
                <a:gd name="connsiteY6" fmla="*/ 120310 h 183329"/>
                <a:gd name="connsiteX7" fmla="*/ 43180 w 233406"/>
                <a:gd name="connsiteY7" fmla="*/ 120310 h 183329"/>
                <a:gd name="connsiteX8" fmla="*/ 47848 w 233406"/>
                <a:gd name="connsiteY8" fmla="*/ 122601 h 183329"/>
                <a:gd name="connsiteX9" fmla="*/ 122539 w 233406"/>
                <a:gd name="connsiteY9" fmla="*/ 170726 h 183329"/>
                <a:gd name="connsiteX10" fmla="*/ 197228 w 233406"/>
                <a:gd name="connsiteY10" fmla="*/ 122601 h 183329"/>
                <a:gd name="connsiteX11" fmla="*/ 201897 w 233406"/>
                <a:gd name="connsiteY11" fmla="*/ 120310 h 183329"/>
                <a:gd name="connsiteX12" fmla="*/ 204231 w 233406"/>
                <a:gd name="connsiteY12" fmla="*/ 120310 h 183329"/>
                <a:gd name="connsiteX13" fmla="*/ 204231 w 233406"/>
                <a:gd name="connsiteY13" fmla="*/ 120310 h 183329"/>
                <a:gd name="connsiteX14" fmla="*/ 222903 w 233406"/>
                <a:gd name="connsiteY14" fmla="*/ 74478 h 183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3406" h="183329">
                  <a:moveTo>
                    <a:pt x="222903" y="74478"/>
                  </a:moveTo>
                  <a:cubicBezTo>
                    <a:pt x="222903" y="42395"/>
                    <a:pt x="197228" y="17187"/>
                    <a:pt x="164552" y="17187"/>
                  </a:cubicBezTo>
                  <a:cubicBezTo>
                    <a:pt x="145879" y="17187"/>
                    <a:pt x="129541" y="26353"/>
                    <a:pt x="120204" y="37812"/>
                  </a:cubicBezTo>
                  <a:cubicBezTo>
                    <a:pt x="108534" y="24062"/>
                    <a:pt x="94529" y="17187"/>
                    <a:pt x="75857" y="17187"/>
                  </a:cubicBezTo>
                  <a:cubicBezTo>
                    <a:pt x="43180" y="17187"/>
                    <a:pt x="17506" y="42395"/>
                    <a:pt x="17506" y="74478"/>
                  </a:cubicBezTo>
                  <a:cubicBezTo>
                    <a:pt x="17506" y="92810"/>
                    <a:pt x="26842" y="108852"/>
                    <a:pt x="40846" y="120310"/>
                  </a:cubicBezTo>
                  <a:lnTo>
                    <a:pt x="40846" y="120310"/>
                  </a:lnTo>
                  <a:lnTo>
                    <a:pt x="43180" y="120310"/>
                  </a:lnTo>
                  <a:cubicBezTo>
                    <a:pt x="45514" y="120310"/>
                    <a:pt x="45514" y="122601"/>
                    <a:pt x="47848" y="122601"/>
                  </a:cubicBezTo>
                  <a:lnTo>
                    <a:pt x="122539" y="170726"/>
                  </a:lnTo>
                  <a:lnTo>
                    <a:pt x="197228" y="122601"/>
                  </a:lnTo>
                  <a:cubicBezTo>
                    <a:pt x="199563" y="122601"/>
                    <a:pt x="199563" y="120310"/>
                    <a:pt x="201897" y="120310"/>
                  </a:cubicBezTo>
                  <a:lnTo>
                    <a:pt x="204231" y="120310"/>
                  </a:lnTo>
                  <a:lnTo>
                    <a:pt x="204231" y="120310"/>
                  </a:lnTo>
                  <a:cubicBezTo>
                    <a:pt x="213567" y="108852"/>
                    <a:pt x="222903" y="92810"/>
                    <a:pt x="222903" y="74478"/>
                  </a:cubicBezTo>
                  <a:close/>
                </a:path>
              </a:pathLst>
            </a:custGeom>
            <a:solidFill>
              <a:srgbClr val="1316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67F267B6-AD6B-4A3A-BD20-F4BD23F23B20}"/>
                </a:ext>
              </a:extLst>
            </p:cNvPr>
            <p:cNvSpPr/>
            <p:nvPr/>
          </p:nvSpPr>
          <p:spPr>
            <a:xfrm>
              <a:off x="424999" y="8375902"/>
              <a:ext cx="443473" cy="435408"/>
            </a:xfrm>
            <a:custGeom>
              <a:avLst/>
              <a:gdLst>
                <a:gd name="connsiteX0" fmla="*/ 18090 w 443472"/>
                <a:gd name="connsiteY0" fmla="*/ 19479 h 435407"/>
                <a:gd name="connsiteX1" fmla="*/ 141796 w 443472"/>
                <a:gd name="connsiteY1" fmla="*/ 237182 h 435407"/>
                <a:gd name="connsiteX2" fmla="*/ 356530 w 443472"/>
                <a:gd name="connsiteY2" fmla="*/ 409054 h 435407"/>
                <a:gd name="connsiteX3" fmla="*/ 405546 w 443472"/>
                <a:gd name="connsiteY3" fmla="*/ 429679 h 435407"/>
                <a:gd name="connsiteX4" fmla="*/ 440557 w 443472"/>
                <a:gd name="connsiteY4" fmla="*/ 338014 h 435407"/>
                <a:gd name="connsiteX5" fmla="*/ 263167 w 443472"/>
                <a:gd name="connsiteY5" fmla="*/ 179892 h 435407"/>
                <a:gd name="connsiteX6" fmla="*/ 32095 w 443472"/>
                <a:gd name="connsiteY6" fmla="*/ 17187 h 43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3472" h="435407">
                  <a:moveTo>
                    <a:pt x="18090" y="19479"/>
                  </a:moveTo>
                  <a:cubicBezTo>
                    <a:pt x="18090" y="19479"/>
                    <a:pt x="1752" y="216558"/>
                    <a:pt x="141796" y="237182"/>
                  </a:cubicBezTo>
                  <a:cubicBezTo>
                    <a:pt x="351862" y="269265"/>
                    <a:pt x="356530" y="409054"/>
                    <a:pt x="356530" y="409054"/>
                  </a:cubicBezTo>
                  <a:lnTo>
                    <a:pt x="405546" y="429679"/>
                  </a:lnTo>
                  <a:lnTo>
                    <a:pt x="440557" y="338014"/>
                  </a:lnTo>
                  <a:cubicBezTo>
                    <a:pt x="440557" y="338014"/>
                    <a:pt x="468566" y="221141"/>
                    <a:pt x="263167" y="179892"/>
                  </a:cubicBezTo>
                  <a:cubicBezTo>
                    <a:pt x="146464" y="156976"/>
                    <a:pt x="25093" y="150101"/>
                    <a:pt x="32095" y="17187"/>
                  </a:cubicBezTo>
                </a:path>
              </a:pathLst>
            </a:custGeom>
            <a:solidFill>
              <a:srgbClr val="0023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F813D07A-77C8-4482-A0F1-16141E0D5AED}"/>
                </a:ext>
              </a:extLst>
            </p:cNvPr>
            <p:cNvSpPr/>
            <p:nvPr/>
          </p:nvSpPr>
          <p:spPr>
            <a:xfrm>
              <a:off x="145495" y="10463567"/>
              <a:ext cx="233407" cy="206246"/>
            </a:xfrm>
            <a:custGeom>
              <a:avLst/>
              <a:gdLst>
                <a:gd name="connsiteX0" fmla="*/ 50182 w 233406"/>
                <a:gd name="connsiteY0" fmla="*/ 17187 h 206245"/>
                <a:gd name="connsiteX1" fmla="*/ 17506 w 233406"/>
                <a:gd name="connsiteY1" fmla="*/ 67602 h 206245"/>
                <a:gd name="connsiteX2" fmla="*/ 229906 w 233406"/>
                <a:gd name="connsiteY2" fmla="*/ 205099 h 206245"/>
                <a:gd name="connsiteX3" fmla="*/ 120204 w 233406"/>
                <a:gd name="connsiteY3" fmla="*/ 60728 h 20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406" h="206245">
                  <a:moveTo>
                    <a:pt x="50182" y="17187"/>
                  </a:moveTo>
                  <a:lnTo>
                    <a:pt x="17506" y="67602"/>
                  </a:lnTo>
                  <a:lnTo>
                    <a:pt x="229906" y="205099"/>
                  </a:lnTo>
                  <a:lnTo>
                    <a:pt x="120204" y="60728"/>
                  </a:lnTo>
                  <a:close/>
                </a:path>
              </a:pathLst>
            </a:custGeom>
            <a:solidFill>
              <a:srgbClr val="000F1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0CCCC857-2E42-4F77-96ED-1EC0F4EB81BB}"/>
                </a:ext>
              </a:extLst>
            </p:cNvPr>
            <p:cNvSpPr/>
            <p:nvPr/>
          </p:nvSpPr>
          <p:spPr>
            <a:xfrm>
              <a:off x="311214" y="7003223"/>
              <a:ext cx="1097012" cy="893731"/>
            </a:xfrm>
            <a:custGeom>
              <a:avLst/>
              <a:gdLst>
                <a:gd name="connsiteX0" fmla="*/ 108534 w 1097012"/>
                <a:gd name="connsiteY0" fmla="*/ 480094 h 893731"/>
                <a:gd name="connsiteX1" fmla="*/ 92196 w 1097012"/>
                <a:gd name="connsiteY1" fmla="*/ 374680 h 893731"/>
                <a:gd name="connsiteX2" fmla="*/ 456310 w 1097012"/>
                <a:gd name="connsiteY2" fmla="*/ 17187 h 893731"/>
                <a:gd name="connsiteX3" fmla="*/ 806420 w 1097012"/>
                <a:gd name="connsiteY3" fmla="*/ 271557 h 893731"/>
                <a:gd name="connsiteX4" fmla="*/ 955801 w 1097012"/>
                <a:gd name="connsiteY4" fmla="*/ 431970 h 893731"/>
                <a:gd name="connsiteX5" fmla="*/ 951133 w 1097012"/>
                <a:gd name="connsiteY5" fmla="*/ 473219 h 893731"/>
                <a:gd name="connsiteX6" fmla="*/ 969805 w 1097012"/>
                <a:gd name="connsiteY6" fmla="*/ 473219 h 893731"/>
                <a:gd name="connsiteX7" fmla="*/ 1088843 w 1097012"/>
                <a:gd name="connsiteY7" fmla="*/ 601550 h 893731"/>
                <a:gd name="connsiteX8" fmla="*/ 955801 w 1097012"/>
                <a:gd name="connsiteY8" fmla="*/ 732172 h 893731"/>
                <a:gd name="connsiteX9" fmla="*/ 502991 w 1097012"/>
                <a:gd name="connsiteY9" fmla="*/ 732172 h 893731"/>
                <a:gd name="connsiteX10" fmla="*/ 353611 w 1097012"/>
                <a:gd name="connsiteY10" fmla="*/ 878836 h 893731"/>
                <a:gd name="connsiteX11" fmla="*/ 353611 w 1097012"/>
                <a:gd name="connsiteY11" fmla="*/ 732172 h 893731"/>
                <a:gd name="connsiteX12" fmla="*/ 150548 w 1097012"/>
                <a:gd name="connsiteY12" fmla="*/ 732172 h 893731"/>
                <a:gd name="connsiteX13" fmla="*/ 17506 w 1097012"/>
                <a:gd name="connsiteY13" fmla="*/ 601550 h 893731"/>
                <a:gd name="connsiteX14" fmla="*/ 108534 w 1097012"/>
                <a:gd name="connsiteY14" fmla="*/ 480094 h 89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012" h="893731">
                  <a:moveTo>
                    <a:pt x="108534" y="480094"/>
                  </a:moveTo>
                  <a:cubicBezTo>
                    <a:pt x="96864" y="445720"/>
                    <a:pt x="92196" y="411346"/>
                    <a:pt x="92196" y="374680"/>
                  </a:cubicBezTo>
                  <a:cubicBezTo>
                    <a:pt x="92196" y="177600"/>
                    <a:pt x="255581" y="17187"/>
                    <a:pt x="456310" y="17187"/>
                  </a:cubicBezTo>
                  <a:cubicBezTo>
                    <a:pt x="622029" y="17187"/>
                    <a:pt x="759739" y="124893"/>
                    <a:pt x="806420" y="271557"/>
                  </a:cubicBezTo>
                  <a:cubicBezTo>
                    <a:pt x="890447" y="278432"/>
                    <a:pt x="955801" y="347180"/>
                    <a:pt x="955801" y="431970"/>
                  </a:cubicBezTo>
                  <a:cubicBezTo>
                    <a:pt x="955801" y="445720"/>
                    <a:pt x="953467" y="459470"/>
                    <a:pt x="951133" y="473219"/>
                  </a:cubicBezTo>
                  <a:lnTo>
                    <a:pt x="969805" y="473219"/>
                  </a:lnTo>
                  <a:cubicBezTo>
                    <a:pt x="1037494" y="480094"/>
                    <a:pt x="1088843" y="535093"/>
                    <a:pt x="1088843" y="601550"/>
                  </a:cubicBezTo>
                  <a:cubicBezTo>
                    <a:pt x="1088843" y="672590"/>
                    <a:pt x="1028157" y="732172"/>
                    <a:pt x="955801" y="732172"/>
                  </a:cubicBezTo>
                  <a:lnTo>
                    <a:pt x="502991" y="732172"/>
                  </a:lnTo>
                  <a:lnTo>
                    <a:pt x="353611" y="878836"/>
                  </a:lnTo>
                  <a:lnTo>
                    <a:pt x="353611" y="732172"/>
                  </a:lnTo>
                  <a:lnTo>
                    <a:pt x="150548" y="732172"/>
                  </a:lnTo>
                  <a:cubicBezTo>
                    <a:pt x="78191" y="732172"/>
                    <a:pt x="17506" y="672590"/>
                    <a:pt x="17506" y="601550"/>
                  </a:cubicBezTo>
                  <a:cubicBezTo>
                    <a:pt x="19840" y="544259"/>
                    <a:pt x="57185" y="496136"/>
                    <a:pt x="108534" y="480094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F3D123DC-4789-40F5-83A1-F404DAF34C7F}"/>
                </a:ext>
              </a:extLst>
            </p:cNvPr>
            <p:cNvSpPr/>
            <p:nvPr/>
          </p:nvSpPr>
          <p:spPr>
            <a:xfrm>
              <a:off x="1018437" y="9934203"/>
              <a:ext cx="1050331" cy="756234"/>
            </a:xfrm>
            <a:custGeom>
              <a:avLst/>
              <a:gdLst>
                <a:gd name="connsiteX0" fmla="*/ 932461 w 1050330"/>
                <a:gd name="connsiteY0" fmla="*/ 473219 h 756234"/>
                <a:gd name="connsiteX1" fmla="*/ 913788 w 1050330"/>
                <a:gd name="connsiteY1" fmla="*/ 473219 h 756234"/>
                <a:gd name="connsiteX2" fmla="*/ 918456 w 1050330"/>
                <a:gd name="connsiteY2" fmla="*/ 431970 h 756234"/>
                <a:gd name="connsiteX3" fmla="*/ 769076 w 1050330"/>
                <a:gd name="connsiteY3" fmla="*/ 271557 h 756234"/>
                <a:gd name="connsiteX4" fmla="*/ 418966 w 1050330"/>
                <a:gd name="connsiteY4" fmla="*/ 17187 h 756234"/>
                <a:gd name="connsiteX5" fmla="*/ 54851 w 1050330"/>
                <a:gd name="connsiteY5" fmla="*/ 374680 h 756234"/>
                <a:gd name="connsiteX6" fmla="*/ 71190 w 1050330"/>
                <a:gd name="connsiteY6" fmla="*/ 480094 h 756234"/>
                <a:gd name="connsiteX7" fmla="*/ 17506 w 1050330"/>
                <a:gd name="connsiteY7" fmla="*/ 514468 h 756234"/>
                <a:gd name="connsiteX8" fmla="*/ 206565 w 1050330"/>
                <a:gd name="connsiteY8" fmla="*/ 645091 h 756234"/>
                <a:gd name="connsiteX9" fmla="*/ 439972 w 1050330"/>
                <a:gd name="connsiteY9" fmla="*/ 759672 h 756234"/>
                <a:gd name="connsiteX10" fmla="*/ 467981 w 1050330"/>
                <a:gd name="connsiteY10" fmla="*/ 732172 h 756234"/>
                <a:gd name="connsiteX11" fmla="*/ 920790 w 1050330"/>
                <a:gd name="connsiteY11" fmla="*/ 732172 h 756234"/>
                <a:gd name="connsiteX12" fmla="*/ 1053832 w 1050330"/>
                <a:gd name="connsiteY12" fmla="*/ 601550 h 756234"/>
                <a:gd name="connsiteX13" fmla="*/ 932461 w 1050330"/>
                <a:gd name="connsiteY13" fmla="*/ 473219 h 75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50330" h="756234">
                  <a:moveTo>
                    <a:pt x="932461" y="473219"/>
                  </a:moveTo>
                  <a:lnTo>
                    <a:pt x="913788" y="473219"/>
                  </a:lnTo>
                  <a:cubicBezTo>
                    <a:pt x="918456" y="459469"/>
                    <a:pt x="918456" y="445719"/>
                    <a:pt x="918456" y="431970"/>
                  </a:cubicBezTo>
                  <a:cubicBezTo>
                    <a:pt x="918456" y="347180"/>
                    <a:pt x="853102" y="278432"/>
                    <a:pt x="769076" y="271557"/>
                  </a:cubicBezTo>
                  <a:cubicBezTo>
                    <a:pt x="724729" y="124893"/>
                    <a:pt x="584685" y="17187"/>
                    <a:pt x="418966" y="17187"/>
                  </a:cubicBezTo>
                  <a:cubicBezTo>
                    <a:pt x="218236" y="17187"/>
                    <a:pt x="54851" y="177600"/>
                    <a:pt x="54851" y="374680"/>
                  </a:cubicBezTo>
                  <a:cubicBezTo>
                    <a:pt x="54851" y="411345"/>
                    <a:pt x="59519" y="448011"/>
                    <a:pt x="71190" y="480094"/>
                  </a:cubicBezTo>
                  <a:cubicBezTo>
                    <a:pt x="50183" y="486969"/>
                    <a:pt x="31510" y="498427"/>
                    <a:pt x="17506" y="514468"/>
                  </a:cubicBezTo>
                  <a:cubicBezTo>
                    <a:pt x="66521" y="558009"/>
                    <a:pt x="129541" y="601550"/>
                    <a:pt x="206565" y="645091"/>
                  </a:cubicBezTo>
                  <a:cubicBezTo>
                    <a:pt x="283590" y="688631"/>
                    <a:pt x="362948" y="727589"/>
                    <a:pt x="439972" y="759672"/>
                  </a:cubicBezTo>
                  <a:lnTo>
                    <a:pt x="467981" y="732172"/>
                  </a:lnTo>
                  <a:lnTo>
                    <a:pt x="920790" y="732172"/>
                  </a:lnTo>
                  <a:cubicBezTo>
                    <a:pt x="993147" y="732172"/>
                    <a:pt x="1053832" y="672590"/>
                    <a:pt x="1053832" y="601550"/>
                  </a:cubicBezTo>
                  <a:cubicBezTo>
                    <a:pt x="1053832" y="535093"/>
                    <a:pt x="1000148" y="477803"/>
                    <a:pt x="932461" y="473219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E7E9C55A-DDC4-4649-B33D-2AFC186BBE3E}"/>
                </a:ext>
              </a:extLst>
            </p:cNvPr>
            <p:cNvSpPr/>
            <p:nvPr/>
          </p:nvSpPr>
          <p:spPr>
            <a:xfrm>
              <a:off x="490937" y="7136137"/>
              <a:ext cx="513495" cy="504156"/>
            </a:xfrm>
            <a:custGeom>
              <a:avLst/>
              <a:gdLst>
                <a:gd name="connsiteX0" fmla="*/ 502992 w 513495"/>
                <a:gd name="connsiteY0" fmla="*/ 255515 h 504156"/>
                <a:gd name="connsiteX1" fmla="*/ 260249 w 513495"/>
                <a:gd name="connsiteY1" fmla="*/ 493844 h 504156"/>
                <a:gd name="connsiteX2" fmla="*/ 17506 w 513495"/>
                <a:gd name="connsiteY2" fmla="*/ 255515 h 504156"/>
                <a:gd name="connsiteX3" fmla="*/ 260249 w 513495"/>
                <a:gd name="connsiteY3" fmla="*/ 17187 h 504156"/>
                <a:gd name="connsiteX4" fmla="*/ 502992 w 513495"/>
                <a:gd name="connsiteY4" fmla="*/ 255515 h 504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495" h="504156">
                  <a:moveTo>
                    <a:pt x="502992" y="255515"/>
                  </a:moveTo>
                  <a:cubicBezTo>
                    <a:pt x="502992" y="387140"/>
                    <a:pt x="394312" y="493844"/>
                    <a:pt x="260249" y="493844"/>
                  </a:cubicBezTo>
                  <a:cubicBezTo>
                    <a:pt x="126185" y="493844"/>
                    <a:pt x="17506" y="387140"/>
                    <a:pt x="17506" y="255515"/>
                  </a:cubicBezTo>
                  <a:cubicBezTo>
                    <a:pt x="17506" y="123890"/>
                    <a:pt x="126186" y="17187"/>
                    <a:pt x="260249" y="17187"/>
                  </a:cubicBezTo>
                  <a:cubicBezTo>
                    <a:pt x="394312" y="17187"/>
                    <a:pt x="502992" y="123890"/>
                    <a:pt x="502992" y="255515"/>
                  </a:cubicBezTo>
                  <a:close/>
                </a:path>
              </a:pathLst>
            </a:custGeom>
            <a:solidFill>
              <a:srgbClr val="008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8A2456DC-FB92-4000-8BAE-8DFA9D0DEDF3}"/>
                </a:ext>
              </a:extLst>
            </p:cNvPr>
            <p:cNvSpPr/>
            <p:nvPr/>
          </p:nvSpPr>
          <p:spPr>
            <a:xfrm>
              <a:off x="647320" y="7243434"/>
              <a:ext cx="233407" cy="274994"/>
            </a:xfrm>
            <a:custGeom>
              <a:avLst/>
              <a:gdLst>
                <a:gd name="connsiteX0" fmla="*/ 82860 w 233406"/>
                <a:gd name="connsiteY0" fmla="*/ 271965 h 274994"/>
                <a:gd name="connsiteX1" fmla="*/ 211234 w 233406"/>
                <a:gd name="connsiteY1" fmla="*/ 180300 h 274994"/>
                <a:gd name="connsiteX2" fmla="*/ 211234 w 233406"/>
                <a:gd name="connsiteY2" fmla="*/ 116135 h 274994"/>
                <a:gd name="connsiteX3" fmla="*/ 82860 w 233406"/>
                <a:gd name="connsiteY3" fmla="*/ 24470 h 274994"/>
                <a:gd name="connsiteX4" fmla="*/ 17506 w 233406"/>
                <a:gd name="connsiteY4" fmla="*/ 56553 h 274994"/>
                <a:gd name="connsiteX5" fmla="*/ 17506 w 233406"/>
                <a:gd name="connsiteY5" fmla="*/ 237591 h 274994"/>
                <a:gd name="connsiteX6" fmla="*/ 82860 w 233406"/>
                <a:gd name="connsiteY6" fmla="*/ 271965 h 27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406" h="274994">
                  <a:moveTo>
                    <a:pt x="82860" y="271965"/>
                  </a:moveTo>
                  <a:lnTo>
                    <a:pt x="211234" y="180300"/>
                  </a:lnTo>
                  <a:cubicBezTo>
                    <a:pt x="234574" y="164259"/>
                    <a:pt x="234574" y="132176"/>
                    <a:pt x="211234" y="116135"/>
                  </a:cubicBezTo>
                  <a:lnTo>
                    <a:pt x="82860" y="24470"/>
                  </a:lnTo>
                  <a:cubicBezTo>
                    <a:pt x="54851" y="6137"/>
                    <a:pt x="17506" y="24470"/>
                    <a:pt x="17506" y="56553"/>
                  </a:cubicBezTo>
                  <a:lnTo>
                    <a:pt x="17506" y="237591"/>
                  </a:lnTo>
                  <a:cubicBezTo>
                    <a:pt x="19840" y="271965"/>
                    <a:pt x="57185" y="290298"/>
                    <a:pt x="82860" y="27196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7A9ABA63-27AA-4B15-A5CF-1D45BD9948F1}"/>
                </a:ext>
              </a:extLst>
            </p:cNvPr>
            <p:cNvSpPr/>
            <p:nvPr/>
          </p:nvSpPr>
          <p:spPr>
            <a:xfrm>
              <a:off x="34812" y="8352986"/>
              <a:ext cx="303429" cy="985396"/>
            </a:xfrm>
            <a:custGeom>
              <a:avLst/>
              <a:gdLst>
                <a:gd name="connsiteX0" fmla="*/ 289240 w 303428"/>
                <a:gd name="connsiteY0" fmla="*/ 246349 h 985396"/>
                <a:gd name="connsiteX1" fmla="*/ 303244 w 303428"/>
                <a:gd name="connsiteY1" fmla="*/ 949876 h 985396"/>
                <a:gd name="connsiteX2" fmla="*/ 170203 w 303428"/>
                <a:gd name="connsiteY2" fmla="*/ 972792 h 985396"/>
                <a:gd name="connsiteX3" fmla="*/ 149195 w 303428"/>
                <a:gd name="connsiteY3" fmla="*/ 17187 h 985396"/>
                <a:gd name="connsiteX4" fmla="*/ 289240 w 303428"/>
                <a:gd name="connsiteY4" fmla="*/ 246349 h 985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428" h="985396">
                  <a:moveTo>
                    <a:pt x="289240" y="246349"/>
                  </a:moveTo>
                  <a:cubicBezTo>
                    <a:pt x="289240" y="246349"/>
                    <a:pt x="170203" y="541968"/>
                    <a:pt x="303244" y="949876"/>
                  </a:cubicBezTo>
                  <a:lnTo>
                    <a:pt x="170203" y="972792"/>
                  </a:lnTo>
                  <a:cubicBezTo>
                    <a:pt x="170203" y="972792"/>
                    <a:pt x="-158901" y="532801"/>
                    <a:pt x="149195" y="17187"/>
                  </a:cubicBezTo>
                  <a:cubicBezTo>
                    <a:pt x="149195" y="19479"/>
                    <a:pt x="319583" y="49270"/>
                    <a:pt x="289240" y="246349"/>
                  </a:cubicBezTo>
                  <a:close/>
                </a:path>
              </a:pathLst>
            </a:custGeom>
            <a:solidFill>
              <a:srgbClr val="D2E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6F9AB6CC-F132-44A7-A1FF-71244B481A49}"/>
                </a:ext>
              </a:extLst>
            </p:cNvPr>
            <p:cNvSpPr/>
            <p:nvPr/>
          </p:nvSpPr>
          <p:spPr>
            <a:xfrm>
              <a:off x="34812" y="8352986"/>
              <a:ext cx="303429" cy="985396"/>
            </a:xfrm>
            <a:custGeom>
              <a:avLst/>
              <a:gdLst>
                <a:gd name="connsiteX0" fmla="*/ 289240 w 303428"/>
                <a:gd name="connsiteY0" fmla="*/ 246349 h 985396"/>
                <a:gd name="connsiteX1" fmla="*/ 303244 w 303428"/>
                <a:gd name="connsiteY1" fmla="*/ 949876 h 985396"/>
                <a:gd name="connsiteX2" fmla="*/ 170203 w 303428"/>
                <a:gd name="connsiteY2" fmla="*/ 972792 h 985396"/>
                <a:gd name="connsiteX3" fmla="*/ 149195 w 303428"/>
                <a:gd name="connsiteY3" fmla="*/ 17187 h 985396"/>
                <a:gd name="connsiteX4" fmla="*/ 289240 w 303428"/>
                <a:gd name="connsiteY4" fmla="*/ 246349 h 985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428" h="985396">
                  <a:moveTo>
                    <a:pt x="289240" y="246349"/>
                  </a:moveTo>
                  <a:cubicBezTo>
                    <a:pt x="289240" y="246349"/>
                    <a:pt x="69837" y="541968"/>
                    <a:pt x="303244" y="949876"/>
                  </a:cubicBezTo>
                  <a:lnTo>
                    <a:pt x="170203" y="972792"/>
                  </a:lnTo>
                  <a:cubicBezTo>
                    <a:pt x="170203" y="972792"/>
                    <a:pt x="-158901" y="532801"/>
                    <a:pt x="149195" y="17187"/>
                  </a:cubicBezTo>
                  <a:cubicBezTo>
                    <a:pt x="149195" y="19479"/>
                    <a:pt x="319583" y="49270"/>
                    <a:pt x="289240" y="246349"/>
                  </a:cubicBezTo>
                  <a:close/>
                </a:path>
              </a:pathLst>
            </a:custGeom>
            <a:solidFill>
              <a:srgbClr val="14A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C58C5C90-0607-41A6-BD2E-911B2D605324}"/>
                </a:ext>
              </a:extLst>
            </p:cNvPr>
            <p:cNvSpPr/>
            <p:nvPr/>
          </p:nvSpPr>
          <p:spPr>
            <a:xfrm>
              <a:off x="72052" y="8146741"/>
              <a:ext cx="326770" cy="297910"/>
            </a:xfrm>
            <a:custGeom>
              <a:avLst/>
              <a:gdLst>
                <a:gd name="connsiteX0" fmla="*/ 305683 w 326769"/>
                <a:gd name="connsiteY0" fmla="*/ 17187 h 297910"/>
                <a:gd name="connsiteX1" fmla="*/ 46601 w 326769"/>
                <a:gd name="connsiteY1" fmla="*/ 294473 h 297910"/>
                <a:gd name="connsiteX2" fmla="*/ 100285 w 326769"/>
                <a:gd name="connsiteY2" fmla="*/ 53853 h 297910"/>
                <a:gd name="connsiteX3" fmla="*/ 305683 w 326769"/>
                <a:gd name="connsiteY3" fmla="*/ 17187 h 297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769" h="297910">
                  <a:moveTo>
                    <a:pt x="305683" y="17187"/>
                  </a:moveTo>
                  <a:cubicBezTo>
                    <a:pt x="305683" y="17187"/>
                    <a:pt x="368703" y="257807"/>
                    <a:pt x="46601" y="294473"/>
                  </a:cubicBezTo>
                  <a:cubicBezTo>
                    <a:pt x="-42093" y="138643"/>
                    <a:pt x="100285" y="53853"/>
                    <a:pt x="100285" y="53853"/>
                  </a:cubicBezTo>
                  <a:lnTo>
                    <a:pt x="305683" y="17187"/>
                  </a:lnTo>
                  <a:close/>
                </a:path>
              </a:pathLst>
            </a:custGeom>
            <a:solidFill>
              <a:srgbClr val="1316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74A9CC55-FF5D-4468-A8E5-CDC527E0892A}"/>
                </a:ext>
              </a:extLst>
            </p:cNvPr>
            <p:cNvSpPr/>
            <p:nvPr/>
          </p:nvSpPr>
          <p:spPr>
            <a:xfrm>
              <a:off x="227188" y="9292550"/>
              <a:ext cx="256748" cy="229162"/>
            </a:xfrm>
            <a:custGeom>
              <a:avLst/>
              <a:gdLst>
                <a:gd name="connsiteX0" fmla="*/ 108534 w 256747"/>
                <a:gd name="connsiteY0" fmla="*/ 17187 h 229161"/>
                <a:gd name="connsiteX1" fmla="*/ 129541 w 256747"/>
                <a:gd name="connsiteY1" fmla="*/ 76769 h 229161"/>
                <a:gd name="connsiteX2" fmla="*/ 178556 w 256747"/>
                <a:gd name="connsiteY2" fmla="*/ 85936 h 229161"/>
                <a:gd name="connsiteX3" fmla="*/ 246245 w 256747"/>
                <a:gd name="connsiteY3" fmla="*/ 97394 h 229161"/>
                <a:gd name="connsiteX4" fmla="*/ 225237 w 256747"/>
                <a:gd name="connsiteY4" fmla="*/ 118018 h 229161"/>
                <a:gd name="connsiteX5" fmla="*/ 190226 w 256747"/>
                <a:gd name="connsiteY5" fmla="*/ 122601 h 229161"/>
                <a:gd name="connsiteX6" fmla="*/ 199563 w 256747"/>
                <a:gd name="connsiteY6" fmla="*/ 152393 h 229161"/>
                <a:gd name="connsiteX7" fmla="*/ 257915 w 256747"/>
                <a:gd name="connsiteY7" fmla="*/ 152393 h 229161"/>
                <a:gd name="connsiteX8" fmla="*/ 173888 w 256747"/>
                <a:gd name="connsiteY8" fmla="*/ 193642 h 229161"/>
                <a:gd name="connsiteX9" fmla="*/ 106201 w 256747"/>
                <a:gd name="connsiteY9" fmla="*/ 214266 h 229161"/>
                <a:gd name="connsiteX10" fmla="*/ 47849 w 256747"/>
                <a:gd name="connsiteY10" fmla="*/ 182184 h 229161"/>
                <a:gd name="connsiteX11" fmla="*/ 36178 w 256747"/>
                <a:gd name="connsiteY11" fmla="*/ 106560 h 229161"/>
                <a:gd name="connsiteX12" fmla="*/ 17506 w 256747"/>
                <a:gd name="connsiteY12" fmla="*/ 83644 h 229161"/>
                <a:gd name="connsiteX13" fmla="*/ 108534 w 256747"/>
                <a:gd name="connsiteY13" fmla="*/ 17187 h 22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6747" h="229161">
                  <a:moveTo>
                    <a:pt x="108534" y="17187"/>
                  </a:moveTo>
                  <a:lnTo>
                    <a:pt x="129541" y="76769"/>
                  </a:lnTo>
                  <a:lnTo>
                    <a:pt x="178556" y="85936"/>
                  </a:lnTo>
                  <a:lnTo>
                    <a:pt x="246245" y="97394"/>
                  </a:lnTo>
                  <a:cubicBezTo>
                    <a:pt x="246245" y="97394"/>
                    <a:pt x="236908" y="113435"/>
                    <a:pt x="225237" y="118018"/>
                  </a:cubicBezTo>
                  <a:cubicBezTo>
                    <a:pt x="208899" y="124893"/>
                    <a:pt x="190226" y="122601"/>
                    <a:pt x="190226" y="122601"/>
                  </a:cubicBezTo>
                  <a:lnTo>
                    <a:pt x="199563" y="152393"/>
                  </a:lnTo>
                  <a:lnTo>
                    <a:pt x="257915" y="152393"/>
                  </a:lnTo>
                  <a:lnTo>
                    <a:pt x="173888" y="193642"/>
                  </a:lnTo>
                  <a:lnTo>
                    <a:pt x="106201" y="214266"/>
                  </a:lnTo>
                  <a:lnTo>
                    <a:pt x="47849" y="182184"/>
                  </a:lnTo>
                  <a:lnTo>
                    <a:pt x="36178" y="106560"/>
                  </a:lnTo>
                  <a:lnTo>
                    <a:pt x="17506" y="83644"/>
                  </a:lnTo>
                  <a:lnTo>
                    <a:pt x="108534" y="17187"/>
                  </a:lnTo>
                  <a:close/>
                </a:path>
              </a:pathLst>
            </a:custGeom>
            <a:solidFill>
              <a:srgbClr val="FFCD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C2F1D701-D091-4640-A88A-682952C18CAC}"/>
                </a:ext>
              </a:extLst>
            </p:cNvPr>
            <p:cNvSpPr/>
            <p:nvPr/>
          </p:nvSpPr>
          <p:spPr>
            <a:xfrm>
              <a:off x="187509" y="9246718"/>
              <a:ext cx="163385" cy="160413"/>
            </a:xfrm>
            <a:custGeom>
              <a:avLst/>
              <a:gdLst>
                <a:gd name="connsiteX0" fmla="*/ 54850 w 163384"/>
                <a:gd name="connsiteY0" fmla="*/ 150101 h 160413"/>
                <a:gd name="connsiteX1" fmla="*/ 164552 w 163384"/>
                <a:gd name="connsiteY1" fmla="*/ 85936 h 160413"/>
                <a:gd name="connsiteX2" fmla="*/ 129541 w 163384"/>
                <a:gd name="connsiteY2" fmla="*/ 17187 h 160413"/>
                <a:gd name="connsiteX3" fmla="*/ 17506 w 163384"/>
                <a:gd name="connsiteY3" fmla="*/ 79061 h 16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384" h="160413">
                  <a:moveTo>
                    <a:pt x="54850" y="150101"/>
                  </a:moveTo>
                  <a:lnTo>
                    <a:pt x="164552" y="85936"/>
                  </a:lnTo>
                  <a:lnTo>
                    <a:pt x="129541" y="17187"/>
                  </a:lnTo>
                  <a:lnTo>
                    <a:pt x="17506" y="79061"/>
                  </a:ln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660931C2-4D19-4808-BEA9-73CB85BB9712}"/>
                </a:ext>
              </a:extLst>
            </p:cNvPr>
            <p:cNvSpPr/>
            <p:nvPr/>
          </p:nvSpPr>
          <p:spPr>
            <a:xfrm>
              <a:off x="2421213" y="8158199"/>
              <a:ext cx="1307078" cy="1077061"/>
            </a:xfrm>
            <a:custGeom>
              <a:avLst/>
              <a:gdLst>
                <a:gd name="connsiteX0" fmla="*/ 1200877 w 1307078"/>
                <a:gd name="connsiteY0" fmla="*/ 578634 h 1077060"/>
                <a:gd name="connsiteX1" fmla="*/ 1219551 w 1307078"/>
                <a:gd name="connsiteY1" fmla="*/ 450303 h 1077060"/>
                <a:gd name="connsiteX2" fmla="*/ 778411 w 1307078"/>
                <a:gd name="connsiteY2" fmla="*/ 17187 h 1077060"/>
                <a:gd name="connsiteX3" fmla="*/ 355945 w 1307078"/>
                <a:gd name="connsiteY3" fmla="*/ 326556 h 1077060"/>
                <a:gd name="connsiteX4" fmla="*/ 176222 w 1307078"/>
                <a:gd name="connsiteY4" fmla="*/ 521343 h 1077060"/>
                <a:gd name="connsiteX5" fmla="*/ 183224 w 1307078"/>
                <a:gd name="connsiteY5" fmla="*/ 571759 h 1077060"/>
                <a:gd name="connsiteX6" fmla="*/ 162217 w 1307078"/>
                <a:gd name="connsiteY6" fmla="*/ 571759 h 1077060"/>
                <a:gd name="connsiteX7" fmla="*/ 17506 w 1307078"/>
                <a:gd name="connsiteY7" fmla="*/ 727589 h 1077060"/>
                <a:gd name="connsiteX8" fmla="*/ 176222 w 1307078"/>
                <a:gd name="connsiteY8" fmla="*/ 883419 h 1077060"/>
                <a:gd name="connsiteX9" fmla="*/ 722393 w 1307078"/>
                <a:gd name="connsiteY9" fmla="*/ 883419 h 1077060"/>
                <a:gd name="connsiteX10" fmla="*/ 904452 w 1307078"/>
                <a:gd name="connsiteY10" fmla="*/ 1062165 h 1077060"/>
                <a:gd name="connsiteX11" fmla="*/ 904452 w 1307078"/>
                <a:gd name="connsiteY11" fmla="*/ 883419 h 1077060"/>
                <a:gd name="connsiteX12" fmla="*/ 1149529 w 1307078"/>
                <a:gd name="connsiteY12" fmla="*/ 883419 h 1077060"/>
                <a:gd name="connsiteX13" fmla="*/ 1308245 w 1307078"/>
                <a:gd name="connsiteY13" fmla="*/ 727589 h 1077060"/>
                <a:gd name="connsiteX14" fmla="*/ 1200877 w 1307078"/>
                <a:gd name="connsiteY14" fmla="*/ 578634 h 107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07078" h="1077060">
                  <a:moveTo>
                    <a:pt x="1200877" y="578634"/>
                  </a:moveTo>
                  <a:cubicBezTo>
                    <a:pt x="1212547" y="537385"/>
                    <a:pt x="1219551" y="496135"/>
                    <a:pt x="1219551" y="450303"/>
                  </a:cubicBezTo>
                  <a:cubicBezTo>
                    <a:pt x="1219551" y="211975"/>
                    <a:pt x="1021155" y="17187"/>
                    <a:pt x="778411" y="17187"/>
                  </a:cubicBezTo>
                  <a:cubicBezTo>
                    <a:pt x="580015" y="17187"/>
                    <a:pt x="409629" y="147809"/>
                    <a:pt x="355945" y="326556"/>
                  </a:cubicBezTo>
                  <a:cubicBezTo>
                    <a:pt x="255579" y="335722"/>
                    <a:pt x="176222" y="418220"/>
                    <a:pt x="176222" y="521343"/>
                  </a:cubicBezTo>
                  <a:cubicBezTo>
                    <a:pt x="176222" y="539676"/>
                    <a:pt x="178555" y="555718"/>
                    <a:pt x="183224" y="571759"/>
                  </a:cubicBezTo>
                  <a:lnTo>
                    <a:pt x="162217" y="571759"/>
                  </a:lnTo>
                  <a:cubicBezTo>
                    <a:pt x="80524" y="578634"/>
                    <a:pt x="17506" y="647382"/>
                    <a:pt x="17506" y="727589"/>
                  </a:cubicBezTo>
                  <a:cubicBezTo>
                    <a:pt x="17506" y="814670"/>
                    <a:pt x="89861" y="883419"/>
                    <a:pt x="176222" y="883419"/>
                  </a:cubicBezTo>
                  <a:lnTo>
                    <a:pt x="722393" y="883419"/>
                  </a:lnTo>
                  <a:lnTo>
                    <a:pt x="904452" y="1062165"/>
                  </a:lnTo>
                  <a:lnTo>
                    <a:pt x="904452" y="883419"/>
                  </a:lnTo>
                  <a:lnTo>
                    <a:pt x="1149529" y="883419"/>
                  </a:lnTo>
                  <a:cubicBezTo>
                    <a:pt x="1238223" y="883419"/>
                    <a:pt x="1308245" y="812379"/>
                    <a:pt x="1308245" y="727589"/>
                  </a:cubicBezTo>
                  <a:cubicBezTo>
                    <a:pt x="1308245" y="658840"/>
                    <a:pt x="1263897" y="599258"/>
                    <a:pt x="1200877" y="578634"/>
                  </a:cubicBezTo>
                  <a:close/>
                </a:path>
              </a:pathLst>
            </a:custGeom>
            <a:solidFill>
              <a:srgbClr val="008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2C5C3C30-678E-4D54-ABA5-3B96B92FF93D}"/>
                </a:ext>
              </a:extLst>
            </p:cNvPr>
            <p:cNvSpPr/>
            <p:nvPr/>
          </p:nvSpPr>
          <p:spPr>
            <a:xfrm>
              <a:off x="2799537" y="8278772"/>
              <a:ext cx="746902" cy="733318"/>
            </a:xfrm>
            <a:custGeom>
              <a:avLst/>
              <a:gdLst>
                <a:gd name="connsiteX0" fmla="*/ 435128 w 746901"/>
                <a:gd name="connsiteY0" fmla="*/ 69646 h 733317"/>
                <a:gd name="connsiteX1" fmla="*/ 697614 w 746901"/>
                <a:gd name="connsiteY1" fmla="*/ 427213 h 733317"/>
                <a:gd name="connsiteX2" fmla="*/ 333423 w 746901"/>
                <a:gd name="connsiteY2" fmla="*/ 684925 h 733317"/>
                <a:gd name="connsiteX3" fmla="*/ 70937 w 746901"/>
                <a:gd name="connsiteY3" fmla="*/ 327357 h 733317"/>
                <a:gd name="connsiteX4" fmla="*/ 435128 w 746901"/>
                <a:gd name="connsiteY4" fmla="*/ 69646 h 7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901" h="733317">
                  <a:moveTo>
                    <a:pt x="435128" y="69646"/>
                  </a:moveTo>
                  <a:cubicBezTo>
                    <a:pt x="608181" y="97221"/>
                    <a:pt x="725699" y="257309"/>
                    <a:pt x="697614" y="427213"/>
                  </a:cubicBezTo>
                  <a:cubicBezTo>
                    <a:pt x="669529" y="597118"/>
                    <a:pt x="506475" y="712499"/>
                    <a:pt x="333423" y="684925"/>
                  </a:cubicBezTo>
                  <a:cubicBezTo>
                    <a:pt x="160371" y="657350"/>
                    <a:pt x="42852" y="497262"/>
                    <a:pt x="70937" y="327357"/>
                  </a:cubicBezTo>
                  <a:cubicBezTo>
                    <a:pt x="99022" y="157453"/>
                    <a:pt x="262076" y="42072"/>
                    <a:pt x="435128" y="69646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F6DD41AC-85A7-4F0D-8E7B-F787A3D30A81}"/>
                </a:ext>
              </a:extLst>
            </p:cNvPr>
            <p:cNvSpPr/>
            <p:nvPr/>
          </p:nvSpPr>
          <p:spPr>
            <a:xfrm>
              <a:off x="2869353" y="8325486"/>
              <a:ext cx="303429" cy="252078"/>
            </a:xfrm>
            <a:custGeom>
              <a:avLst/>
              <a:gdLst>
                <a:gd name="connsiteX0" fmla="*/ 17506 w 303428"/>
                <a:gd name="connsiteY0" fmla="*/ 216558 h 252078"/>
                <a:gd name="connsiteX1" fmla="*/ 52517 w 303428"/>
                <a:gd name="connsiteY1" fmla="*/ 228016 h 252078"/>
                <a:gd name="connsiteX2" fmla="*/ 66522 w 303428"/>
                <a:gd name="connsiteY2" fmla="*/ 234891 h 252078"/>
                <a:gd name="connsiteX3" fmla="*/ 78192 w 303428"/>
                <a:gd name="connsiteY3" fmla="*/ 221141 h 252078"/>
                <a:gd name="connsiteX4" fmla="*/ 66522 w 303428"/>
                <a:gd name="connsiteY4" fmla="*/ 177600 h 252078"/>
                <a:gd name="connsiteX5" fmla="*/ 82861 w 303428"/>
                <a:gd name="connsiteY5" fmla="*/ 154684 h 252078"/>
                <a:gd name="connsiteX6" fmla="*/ 108535 w 303428"/>
                <a:gd name="connsiteY6" fmla="*/ 118019 h 252078"/>
                <a:gd name="connsiteX7" fmla="*/ 213568 w 303428"/>
                <a:gd name="connsiteY7" fmla="*/ 95102 h 252078"/>
                <a:gd name="connsiteX8" fmla="*/ 234575 w 303428"/>
                <a:gd name="connsiteY8" fmla="*/ 74478 h 252078"/>
                <a:gd name="connsiteX9" fmla="*/ 255581 w 303428"/>
                <a:gd name="connsiteY9" fmla="*/ 58436 h 252078"/>
                <a:gd name="connsiteX10" fmla="*/ 283590 w 303428"/>
                <a:gd name="connsiteY10" fmla="*/ 46978 h 252078"/>
                <a:gd name="connsiteX11" fmla="*/ 290592 w 303428"/>
                <a:gd name="connsiteY11" fmla="*/ 17187 h 252078"/>
                <a:gd name="connsiteX12" fmla="*/ 17506 w 303428"/>
                <a:gd name="connsiteY12" fmla="*/ 216558 h 25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3428" h="252078">
                  <a:moveTo>
                    <a:pt x="17506" y="216558"/>
                  </a:moveTo>
                  <a:lnTo>
                    <a:pt x="52517" y="228016"/>
                  </a:lnTo>
                  <a:lnTo>
                    <a:pt x="66522" y="234891"/>
                  </a:lnTo>
                  <a:lnTo>
                    <a:pt x="78192" y="221141"/>
                  </a:lnTo>
                  <a:lnTo>
                    <a:pt x="66522" y="177600"/>
                  </a:lnTo>
                  <a:lnTo>
                    <a:pt x="82861" y="154684"/>
                  </a:lnTo>
                  <a:lnTo>
                    <a:pt x="108535" y="118019"/>
                  </a:lnTo>
                  <a:lnTo>
                    <a:pt x="213568" y="95102"/>
                  </a:lnTo>
                  <a:lnTo>
                    <a:pt x="234575" y="74478"/>
                  </a:lnTo>
                  <a:lnTo>
                    <a:pt x="255581" y="58436"/>
                  </a:lnTo>
                  <a:lnTo>
                    <a:pt x="283590" y="46978"/>
                  </a:lnTo>
                  <a:lnTo>
                    <a:pt x="290592" y="17187"/>
                  </a:lnTo>
                  <a:cubicBezTo>
                    <a:pt x="166886" y="28645"/>
                    <a:pt x="61853" y="108852"/>
                    <a:pt x="17506" y="216558"/>
                  </a:cubicBezTo>
                  <a:close/>
                </a:path>
              </a:pathLst>
            </a:custGeom>
            <a:solidFill>
              <a:srgbClr val="00D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23F30B6A-B9B2-41FF-AFDA-88CCD33026C0}"/>
                </a:ext>
              </a:extLst>
            </p:cNvPr>
            <p:cNvSpPr/>
            <p:nvPr/>
          </p:nvSpPr>
          <p:spPr>
            <a:xfrm>
              <a:off x="3210127" y="8343820"/>
              <a:ext cx="303429" cy="549988"/>
            </a:xfrm>
            <a:custGeom>
              <a:avLst/>
              <a:gdLst>
                <a:gd name="connsiteX0" fmla="*/ 290592 w 303428"/>
                <a:gd name="connsiteY0" fmla="*/ 292181 h 549988"/>
                <a:gd name="connsiteX1" fmla="*/ 290592 w 303428"/>
                <a:gd name="connsiteY1" fmla="*/ 283015 h 549988"/>
                <a:gd name="connsiteX2" fmla="*/ 290592 w 303428"/>
                <a:gd name="connsiteY2" fmla="*/ 278432 h 549988"/>
                <a:gd name="connsiteX3" fmla="*/ 288257 w 303428"/>
                <a:gd name="connsiteY3" fmla="*/ 269265 h 549988"/>
                <a:gd name="connsiteX4" fmla="*/ 288257 w 303428"/>
                <a:gd name="connsiteY4" fmla="*/ 264682 h 549988"/>
                <a:gd name="connsiteX5" fmla="*/ 285923 w 303428"/>
                <a:gd name="connsiteY5" fmla="*/ 250932 h 549988"/>
                <a:gd name="connsiteX6" fmla="*/ 285923 w 303428"/>
                <a:gd name="connsiteY6" fmla="*/ 248641 h 549988"/>
                <a:gd name="connsiteX7" fmla="*/ 283588 w 303428"/>
                <a:gd name="connsiteY7" fmla="*/ 234891 h 549988"/>
                <a:gd name="connsiteX8" fmla="*/ 281255 w 303428"/>
                <a:gd name="connsiteY8" fmla="*/ 230308 h 549988"/>
                <a:gd name="connsiteX9" fmla="*/ 278921 w 303428"/>
                <a:gd name="connsiteY9" fmla="*/ 221141 h 549988"/>
                <a:gd name="connsiteX10" fmla="*/ 276587 w 303428"/>
                <a:gd name="connsiteY10" fmla="*/ 216558 h 549988"/>
                <a:gd name="connsiteX11" fmla="*/ 274253 w 303428"/>
                <a:gd name="connsiteY11" fmla="*/ 207392 h 549988"/>
                <a:gd name="connsiteX12" fmla="*/ 271918 w 303428"/>
                <a:gd name="connsiteY12" fmla="*/ 202808 h 549988"/>
                <a:gd name="connsiteX13" fmla="*/ 267251 w 303428"/>
                <a:gd name="connsiteY13" fmla="*/ 193642 h 549988"/>
                <a:gd name="connsiteX14" fmla="*/ 264916 w 303428"/>
                <a:gd name="connsiteY14" fmla="*/ 186767 h 549988"/>
                <a:gd name="connsiteX15" fmla="*/ 260248 w 303428"/>
                <a:gd name="connsiteY15" fmla="*/ 177600 h 549988"/>
                <a:gd name="connsiteX16" fmla="*/ 257914 w 303428"/>
                <a:gd name="connsiteY16" fmla="*/ 173017 h 549988"/>
                <a:gd name="connsiteX17" fmla="*/ 255581 w 303428"/>
                <a:gd name="connsiteY17" fmla="*/ 166142 h 549988"/>
                <a:gd name="connsiteX18" fmla="*/ 253246 w 303428"/>
                <a:gd name="connsiteY18" fmla="*/ 159267 h 549988"/>
                <a:gd name="connsiteX19" fmla="*/ 250912 w 303428"/>
                <a:gd name="connsiteY19" fmla="*/ 152393 h 549988"/>
                <a:gd name="connsiteX20" fmla="*/ 246244 w 303428"/>
                <a:gd name="connsiteY20" fmla="*/ 145518 h 549988"/>
                <a:gd name="connsiteX21" fmla="*/ 243910 w 303428"/>
                <a:gd name="connsiteY21" fmla="*/ 140935 h 549988"/>
                <a:gd name="connsiteX22" fmla="*/ 234574 w 303428"/>
                <a:gd name="connsiteY22" fmla="*/ 129477 h 549988"/>
                <a:gd name="connsiteX23" fmla="*/ 232240 w 303428"/>
                <a:gd name="connsiteY23" fmla="*/ 124893 h 549988"/>
                <a:gd name="connsiteX24" fmla="*/ 227572 w 303428"/>
                <a:gd name="connsiteY24" fmla="*/ 118019 h 549988"/>
                <a:gd name="connsiteX25" fmla="*/ 225237 w 303428"/>
                <a:gd name="connsiteY25" fmla="*/ 113435 h 549988"/>
                <a:gd name="connsiteX26" fmla="*/ 220570 w 303428"/>
                <a:gd name="connsiteY26" fmla="*/ 106560 h 549988"/>
                <a:gd name="connsiteX27" fmla="*/ 218235 w 303428"/>
                <a:gd name="connsiteY27" fmla="*/ 104269 h 549988"/>
                <a:gd name="connsiteX28" fmla="*/ 211233 w 303428"/>
                <a:gd name="connsiteY28" fmla="*/ 97394 h 549988"/>
                <a:gd name="connsiteX29" fmla="*/ 211233 w 303428"/>
                <a:gd name="connsiteY29" fmla="*/ 97394 h 549988"/>
                <a:gd name="connsiteX30" fmla="*/ 185559 w 303428"/>
                <a:gd name="connsiteY30" fmla="*/ 74478 h 549988"/>
                <a:gd name="connsiteX31" fmla="*/ 183224 w 303428"/>
                <a:gd name="connsiteY31" fmla="*/ 72186 h 549988"/>
                <a:gd name="connsiteX32" fmla="*/ 173888 w 303428"/>
                <a:gd name="connsiteY32" fmla="*/ 65311 h 549988"/>
                <a:gd name="connsiteX33" fmla="*/ 171553 w 303428"/>
                <a:gd name="connsiteY33" fmla="*/ 65311 h 549988"/>
                <a:gd name="connsiteX34" fmla="*/ 131874 w 303428"/>
                <a:gd name="connsiteY34" fmla="*/ 40103 h 549988"/>
                <a:gd name="connsiteX35" fmla="*/ 131874 w 303428"/>
                <a:gd name="connsiteY35" fmla="*/ 40103 h 549988"/>
                <a:gd name="connsiteX36" fmla="*/ 120204 w 303428"/>
                <a:gd name="connsiteY36" fmla="*/ 35520 h 549988"/>
                <a:gd name="connsiteX37" fmla="*/ 120204 w 303428"/>
                <a:gd name="connsiteY37" fmla="*/ 35520 h 549988"/>
                <a:gd name="connsiteX38" fmla="*/ 75857 w 303428"/>
                <a:gd name="connsiteY38" fmla="*/ 17187 h 549988"/>
                <a:gd name="connsiteX39" fmla="*/ 75857 w 303428"/>
                <a:gd name="connsiteY39" fmla="*/ 17187 h 549988"/>
                <a:gd name="connsiteX40" fmla="*/ 47848 w 303428"/>
                <a:gd name="connsiteY40" fmla="*/ 30937 h 549988"/>
                <a:gd name="connsiteX41" fmla="*/ 52517 w 303428"/>
                <a:gd name="connsiteY41" fmla="*/ 67603 h 549988"/>
                <a:gd name="connsiteX42" fmla="*/ 66520 w 303428"/>
                <a:gd name="connsiteY42" fmla="*/ 63020 h 549988"/>
                <a:gd name="connsiteX43" fmla="*/ 80526 w 303428"/>
                <a:gd name="connsiteY43" fmla="*/ 72186 h 549988"/>
                <a:gd name="connsiteX44" fmla="*/ 101531 w 303428"/>
                <a:gd name="connsiteY44" fmla="*/ 69894 h 549988"/>
                <a:gd name="connsiteX45" fmla="*/ 99198 w 303428"/>
                <a:gd name="connsiteY45" fmla="*/ 90519 h 549988"/>
                <a:gd name="connsiteX46" fmla="*/ 85193 w 303428"/>
                <a:gd name="connsiteY46" fmla="*/ 120310 h 549988"/>
                <a:gd name="connsiteX47" fmla="*/ 57185 w 303428"/>
                <a:gd name="connsiteY47" fmla="*/ 134060 h 549988"/>
                <a:gd name="connsiteX48" fmla="*/ 85193 w 303428"/>
                <a:gd name="connsiteY48" fmla="*/ 159267 h 549988"/>
                <a:gd name="connsiteX49" fmla="*/ 113202 w 303428"/>
                <a:gd name="connsiteY49" fmla="*/ 140935 h 549988"/>
                <a:gd name="connsiteX50" fmla="*/ 113202 w 303428"/>
                <a:gd name="connsiteY50" fmla="*/ 122602 h 549988"/>
                <a:gd name="connsiteX51" fmla="*/ 134209 w 303428"/>
                <a:gd name="connsiteY51" fmla="*/ 131768 h 549988"/>
                <a:gd name="connsiteX52" fmla="*/ 145879 w 303428"/>
                <a:gd name="connsiteY52" fmla="*/ 124893 h 549988"/>
                <a:gd name="connsiteX53" fmla="*/ 152881 w 303428"/>
                <a:gd name="connsiteY53" fmla="*/ 138643 h 549988"/>
                <a:gd name="connsiteX54" fmla="*/ 164552 w 303428"/>
                <a:gd name="connsiteY54" fmla="*/ 143226 h 549988"/>
                <a:gd name="connsiteX55" fmla="*/ 185559 w 303428"/>
                <a:gd name="connsiteY55" fmla="*/ 140935 h 549988"/>
                <a:gd name="connsiteX56" fmla="*/ 192561 w 303428"/>
                <a:gd name="connsiteY56" fmla="*/ 150101 h 549988"/>
                <a:gd name="connsiteX57" fmla="*/ 211233 w 303428"/>
                <a:gd name="connsiteY57" fmla="*/ 161559 h 549988"/>
                <a:gd name="connsiteX58" fmla="*/ 218235 w 303428"/>
                <a:gd name="connsiteY58" fmla="*/ 175309 h 549988"/>
                <a:gd name="connsiteX59" fmla="*/ 192561 w 303428"/>
                <a:gd name="connsiteY59" fmla="*/ 177600 h 549988"/>
                <a:gd name="connsiteX60" fmla="*/ 159883 w 303428"/>
                <a:gd name="connsiteY60" fmla="*/ 161559 h 549988"/>
                <a:gd name="connsiteX61" fmla="*/ 92196 w 303428"/>
                <a:gd name="connsiteY61" fmla="*/ 168434 h 549988"/>
                <a:gd name="connsiteX62" fmla="*/ 59518 w 303428"/>
                <a:gd name="connsiteY62" fmla="*/ 193642 h 549988"/>
                <a:gd name="connsiteX63" fmla="*/ 17506 w 303428"/>
                <a:gd name="connsiteY63" fmla="*/ 232600 h 549988"/>
                <a:gd name="connsiteX64" fmla="*/ 38511 w 303428"/>
                <a:gd name="connsiteY64" fmla="*/ 271557 h 549988"/>
                <a:gd name="connsiteX65" fmla="*/ 24507 w 303428"/>
                <a:gd name="connsiteY65" fmla="*/ 310514 h 549988"/>
                <a:gd name="connsiteX66" fmla="*/ 113202 w 303428"/>
                <a:gd name="connsiteY66" fmla="*/ 344889 h 549988"/>
                <a:gd name="connsiteX67" fmla="*/ 159883 w 303428"/>
                <a:gd name="connsiteY67" fmla="*/ 340306 h 549988"/>
                <a:gd name="connsiteX68" fmla="*/ 173888 w 303428"/>
                <a:gd name="connsiteY68" fmla="*/ 333431 h 549988"/>
                <a:gd name="connsiteX69" fmla="*/ 176222 w 303428"/>
                <a:gd name="connsiteY69" fmla="*/ 349472 h 549988"/>
                <a:gd name="connsiteX70" fmla="*/ 176222 w 303428"/>
                <a:gd name="connsiteY70" fmla="*/ 388429 h 549988"/>
                <a:gd name="connsiteX71" fmla="*/ 190226 w 303428"/>
                <a:gd name="connsiteY71" fmla="*/ 418220 h 549988"/>
                <a:gd name="connsiteX72" fmla="*/ 180890 w 303428"/>
                <a:gd name="connsiteY72" fmla="*/ 445720 h 549988"/>
                <a:gd name="connsiteX73" fmla="*/ 199563 w 303428"/>
                <a:gd name="connsiteY73" fmla="*/ 496136 h 549988"/>
                <a:gd name="connsiteX74" fmla="*/ 185559 w 303428"/>
                <a:gd name="connsiteY74" fmla="*/ 532801 h 549988"/>
                <a:gd name="connsiteX75" fmla="*/ 190226 w 303428"/>
                <a:gd name="connsiteY75" fmla="*/ 537385 h 549988"/>
                <a:gd name="connsiteX76" fmla="*/ 229905 w 303428"/>
                <a:gd name="connsiteY76" fmla="*/ 491552 h 549988"/>
                <a:gd name="connsiteX77" fmla="*/ 229905 w 303428"/>
                <a:gd name="connsiteY77" fmla="*/ 491552 h 549988"/>
                <a:gd name="connsiteX78" fmla="*/ 239242 w 303428"/>
                <a:gd name="connsiteY78" fmla="*/ 480094 h 549988"/>
                <a:gd name="connsiteX79" fmla="*/ 239242 w 303428"/>
                <a:gd name="connsiteY79" fmla="*/ 480094 h 549988"/>
                <a:gd name="connsiteX80" fmla="*/ 246244 w 303428"/>
                <a:gd name="connsiteY80" fmla="*/ 468636 h 549988"/>
                <a:gd name="connsiteX81" fmla="*/ 246244 w 303428"/>
                <a:gd name="connsiteY81" fmla="*/ 468636 h 549988"/>
                <a:gd name="connsiteX82" fmla="*/ 253246 w 303428"/>
                <a:gd name="connsiteY82" fmla="*/ 457178 h 549988"/>
                <a:gd name="connsiteX83" fmla="*/ 253246 w 303428"/>
                <a:gd name="connsiteY83" fmla="*/ 454886 h 549988"/>
                <a:gd name="connsiteX84" fmla="*/ 257914 w 303428"/>
                <a:gd name="connsiteY84" fmla="*/ 443428 h 549988"/>
                <a:gd name="connsiteX85" fmla="*/ 257914 w 303428"/>
                <a:gd name="connsiteY85" fmla="*/ 441137 h 549988"/>
                <a:gd name="connsiteX86" fmla="*/ 262583 w 303428"/>
                <a:gd name="connsiteY86" fmla="*/ 429679 h 549988"/>
                <a:gd name="connsiteX87" fmla="*/ 262583 w 303428"/>
                <a:gd name="connsiteY87" fmla="*/ 427387 h 549988"/>
                <a:gd name="connsiteX88" fmla="*/ 267251 w 303428"/>
                <a:gd name="connsiteY88" fmla="*/ 415929 h 549988"/>
                <a:gd name="connsiteX89" fmla="*/ 267251 w 303428"/>
                <a:gd name="connsiteY89" fmla="*/ 413637 h 549988"/>
                <a:gd name="connsiteX90" fmla="*/ 269585 w 303428"/>
                <a:gd name="connsiteY90" fmla="*/ 402179 h 549988"/>
                <a:gd name="connsiteX91" fmla="*/ 269585 w 303428"/>
                <a:gd name="connsiteY91" fmla="*/ 397596 h 549988"/>
                <a:gd name="connsiteX92" fmla="*/ 271918 w 303428"/>
                <a:gd name="connsiteY92" fmla="*/ 386138 h 549988"/>
                <a:gd name="connsiteX93" fmla="*/ 271918 w 303428"/>
                <a:gd name="connsiteY93" fmla="*/ 381555 h 549988"/>
                <a:gd name="connsiteX94" fmla="*/ 274253 w 303428"/>
                <a:gd name="connsiteY94" fmla="*/ 370097 h 549988"/>
                <a:gd name="connsiteX95" fmla="*/ 274253 w 303428"/>
                <a:gd name="connsiteY95" fmla="*/ 365513 h 549988"/>
                <a:gd name="connsiteX96" fmla="*/ 276587 w 303428"/>
                <a:gd name="connsiteY96" fmla="*/ 354055 h 549988"/>
                <a:gd name="connsiteX97" fmla="*/ 276587 w 303428"/>
                <a:gd name="connsiteY97" fmla="*/ 349472 h 549988"/>
                <a:gd name="connsiteX98" fmla="*/ 276587 w 303428"/>
                <a:gd name="connsiteY98" fmla="*/ 338014 h 549988"/>
                <a:gd name="connsiteX99" fmla="*/ 276587 w 303428"/>
                <a:gd name="connsiteY99" fmla="*/ 333431 h 549988"/>
                <a:gd name="connsiteX100" fmla="*/ 276587 w 303428"/>
                <a:gd name="connsiteY100" fmla="*/ 317389 h 549988"/>
                <a:gd name="connsiteX101" fmla="*/ 276587 w 303428"/>
                <a:gd name="connsiteY101" fmla="*/ 303639 h 549988"/>
                <a:gd name="connsiteX102" fmla="*/ 290592 w 303428"/>
                <a:gd name="connsiteY102" fmla="*/ 292181 h 54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303428" h="549988">
                  <a:moveTo>
                    <a:pt x="290592" y="292181"/>
                  </a:moveTo>
                  <a:cubicBezTo>
                    <a:pt x="290592" y="289890"/>
                    <a:pt x="290592" y="285306"/>
                    <a:pt x="290592" y="283015"/>
                  </a:cubicBezTo>
                  <a:cubicBezTo>
                    <a:pt x="290592" y="280723"/>
                    <a:pt x="290592" y="280723"/>
                    <a:pt x="290592" y="278432"/>
                  </a:cubicBezTo>
                  <a:cubicBezTo>
                    <a:pt x="290592" y="276140"/>
                    <a:pt x="290592" y="271557"/>
                    <a:pt x="288257" y="269265"/>
                  </a:cubicBezTo>
                  <a:cubicBezTo>
                    <a:pt x="288257" y="266974"/>
                    <a:pt x="288257" y="266974"/>
                    <a:pt x="288257" y="264682"/>
                  </a:cubicBezTo>
                  <a:cubicBezTo>
                    <a:pt x="288257" y="260099"/>
                    <a:pt x="285923" y="255516"/>
                    <a:pt x="285923" y="250932"/>
                  </a:cubicBezTo>
                  <a:cubicBezTo>
                    <a:pt x="285923" y="250932"/>
                    <a:pt x="285923" y="250932"/>
                    <a:pt x="285923" y="248641"/>
                  </a:cubicBezTo>
                  <a:cubicBezTo>
                    <a:pt x="285923" y="244058"/>
                    <a:pt x="283588" y="239474"/>
                    <a:pt x="283588" y="234891"/>
                  </a:cubicBezTo>
                  <a:cubicBezTo>
                    <a:pt x="283588" y="232600"/>
                    <a:pt x="283588" y="232600"/>
                    <a:pt x="281255" y="230308"/>
                  </a:cubicBezTo>
                  <a:cubicBezTo>
                    <a:pt x="281255" y="228016"/>
                    <a:pt x="278921" y="223433"/>
                    <a:pt x="278921" y="221141"/>
                  </a:cubicBezTo>
                  <a:cubicBezTo>
                    <a:pt x="278921" y="218850"/>
                    <a:pt x="278921" y="216558"/>
                    <a:pt x="276587" y="216558"/>
                  </a:cubicBezTo>
                  <a:cubicBezTo>
                    <a:pt x="276587" y="214267"/>
                    <a:pt x="274253" y="211975"/>
                    <a:pt x="274253" y="207392"/>
                  </a:cubicBezTo>
                  <a:cubicBezTo>
                    <a:pt x="274253" y="205100"/>
                    <a:pt x="271918" y="205100"/>
                    <a:pt x="271918" y="202808"/>
                  </a:cubicBezTo>
                  <a:cubicBezTo>
                    <a:pt x="269585" y="200517"/>
                    <a:pt x="269585" y="195933"/>
                    <a:pt x="267251" y="193642"/>
                  </a:cubicBezTo>
                  <a:cubicBezTo>
                    <a:pt x="267251" y="191350"/>
                    <a:pt x="264916" y="189059"/>
                    <a:pt x="264916" y="186767"/>
                  </a:cubicBezTo>
                  <a:cubicBezTo>
                    <a:pt x="262583" y="184475"/>
                    <a:pt x="262583" y="179892"/>
                    <a:pt x="260248" y="177600"/>
                  </a:cubicBezTo>
                  <a:cubicBezTo>
                    <a:pt x="260248" y="175309"/>
                    <a:pt x="257914" y="173017"/>
                    <a:pt x="257914" y="173017"/>
                  </a:cubicBezTo>
                  <a:cubicBezTo>
                    <a:pt x="257914" y="170726"/>
                    <a:pt x="255581" y="168434"/>
                    <a:pt x="255581" y="166142"/>
                  </a:cubicBezTo>
                  <a:cubicBezTo>
                    <a:pt x="255581" y="163851"/>
                    <a:pt x="253246" y="161559"/>
                    <a:pt x="253246" y="159267"/>
                  </a:cubicBezTo>
                  <a:cubicBezTo>
                    <a:pt x="253246" y="156976"/>
                    <a:pt x="250912" y="154684"/>
                    <a:pt x="250912" y="152393"/>
                  </a:cubicBezTo>
                  <a:cubicBezTo>
                    <a:pt x="248577" y="150101"/>
                    <a:pt x="248577" y="147809"/>
                    <a:pt x="246244" y="145518"/>
                  </a:cubicBezTo>
                  <a:cubicBezTo>
                    <a:pt x="246244" y="143226"/>
                    <a:pt x="243910" y="143226"/>
                    <a:pt x="243910" y="140935"/>
                  </a:cubicBezTo>
                  <a:cubicBezTo>
                    <a:pt x="241576" y="136351"/>
                    <a:pt x="239242" y="131768"/>
                    <a:pt x="234574" y="129477"/>
                  </a:cubicBezTo>
                  <a:cubicBezTo>
                    <a:pt x="234574" y="127185"/>
                    <a:pt x="232240" y="127185"/>
                    <a:pt x="232240" y="124893"/>
                  </a:cubicBezTo>
                  <a:cubicBezTo>
                    <a:pt x="229905" y="122602"/>
                    <a:pt x="229905" y="120310"/>
                    <a:pt x="227572" y="118019"/>
                  </a:cubicBezTo>
                  <a:cubicBezTo>
                    <a:pt x="227572" y="115727"/>
                    <a:pt x="225237" y="115727"/>
                    <a:pt x="225237" y="113435"/>
                  </a:cubicBezTo>
                  <a:cubicBezTo>
                    <a:pt x="222903" y="111144"/>
                    <a:pt x="220570" y="108852"/>
                    <a:pt x="220570" y="106560"/>
                  </a:cubicBezTo>
                  <a:cubicBezTo>
                    <a:pt x="220570" y="106560"/>
                    <a:pt x="218235" y="104269"/>
                    <a:pt x="218235" y="104269"/>
                  </a:cubicBezTo>
                  <a:cubicBezTo>
                    <a:pt x="215901" y="101977"/>
                    <a:pt x="213566" y="99686"/>
                    <a:pt x="211233" y="97394"/>
                  </a:cubicBezTo>
                  <a:cubicBezTo>
                    <a:pt x="211233" y="97394"/>
                    <a:pt x="211233" y="97394"/>
                    <a:pt x="211233" y="97394"/>
                  </a:cubicBezTo>
                  <a:cubicBezTo>
                    <a:pt x="204231" y="88227"/>
                    <a:pt x="194894" y="81353"/>
                    <a:pt x="185559" y="74478"/>
                  </a:cubicBezTo>
                  <a:cubicBezTo>
                    <a:pt x="185559" y="74478"/>
                    <a:pt x="185559" y="74478"/>
                    <a:pt x="183224" y="72186"/>
                  </a:cubicBezTo>
                  <a:cubicBezTo>
                    <a:pt x="180890" y="69894"/>
                    <a:pt x="178555" y="67603"/>
                    <a:pt x="173888" y="65311"/>
                  </a:cubicBezTo>
                  <a:cubicBezTo>
                    <a:pt x="173888" y="65311"/>
                    <a:pt x="173888" y="65311"/>
                    <a:pt x="171553" y="65311"/>
                  </a:cubicBezTo>
                  <a:cubicBezTo>
                    <a:pt x="159883" y="56145"/>
                    <a:pt x="145879" y="46978"/>
                    <a:pt x="131874" y="40103"/>
                  </a:cubicBezTo>
                  <a:cubicBezTo>
                    <a:pt x="131874" y="40103"/>
                    <a:pt x="131874" y="40103"/>
                    <a:pt x="131874" y="40103"/>
                  </a:cubicBezTo>
                  <a:cubicBezTo>
                    <a:pt x="129541" y="37812"/>
                    <a:pt x="124872" y="35520"/>
                    <a:pt x="120204" y="35520"/>
                  </a:cubicBezTo>
                  <a:cubicBezTo>
                    <a:pt x="120204" y="35520"/>
                    <a:pt x="120204" y="35520"/>
                    <a:pt x="120204" y="35520"/>
                  </a:cubicBezTo>
                  <a:cubicBezTo>
                    <a:pt x="106200" y="28645"/>
                    <a:pt x="89861" y="21770"/>
                    <a:pt x="75857" y="17187"/>
                  </a:cubicBezTo>
                  <a:lnTo>
                    <a:pt x="75857" y="17187"/>
                  </a:lnTo>
                  <a:lnTo>
                    <a:pt x="47848" y="30937"/>
                  </a:lnTo>
                  <a:lnTo>
                    <a:pt x="52517" y="67603"/>
                  </a:lnTo>
                  <a:lnTo>
                    <a:pt x="66520" y="63020"/>
                  </a:lnTo>
                  <a:lnTo>
                    <a:pt x="80526" y="72186"/>
                  </a:lnTo>
                  <a:lnTo>
                    <a:pt x="101531" y="69894"/>
                  </a:lnTo>
                  <a:lnTo>
                    <a:pt x="99198" y="90519"/>
                  </a:lnTo>
                  <a:lnTo>
                    <a:pt x="85193" y="120310"/>
                  </a:lnTo>
                  <a:lnTo>
                    <a:pt x="57185" y="134060"/>
                  </a:lnTo>
                  <a:cubicBezTo>
                    <a:pt x="57185" y="134060"/>
                    <a:pt x="71189" y="161559"/>
                    <a:pt x="85193" y="159267"/>
                  </a:cubicBezTo>
                  <a:cubicBezTo>
                    <a:pt x="99198" y="156976"/>
                    <a:pt x="113202" y="140935"/>
                    <a:pt x="113202" y="140935"/>
                  </a:cubicBezTo>
                  <a:lnTo>
                    <a:pt x="113202" y="122602"/>
                  </a:lnTo>
                  <a:lnTo>
                    <a:pt x="134209" y="131768"/>
                  </a:lnTo>
                  <a:lnTo>
                    <a:pt x="145879" y="124893"/>
                  </a:lnTo>
                  <a:lnTo>
                    <a:pt x="152881" y="138643"/>
                  </a:lnTo>
                  <a:lnTo>
                    <a:pt x="164552" y="143226"/>
                  </a:lnTo>
                  <a:lnTo>
                    <a:pt x="185559" y="140935"/>
                  </a:lnTo>
                  <a:lnTo>
                    <a:pt x="192561" y="150101"/>
                  </a:lnTo>
                  <a:lnTo>
                    <a:pt x="211233" y="161559"/>
                  </a:lnTo>
                  <a:lnTo>
                    <a:pt x="218235" y="175309"/>
                  </a:lnTo>
                  <a:lnTo>
                    <a:pt x="192561" y="177600"/>
                  </a:lnTo>
                  <a:lnTo>
                    <a:pt x="159883" y="161559"/>
                  </a:lnTo>
                  <a:lnTo>
                    <a:pt x="92196" y="168434"/>
                  </a:lnTo>
                  <a:lnTo>
                    <a:pt x="59518" y="193642"/>
                  </a:lnTo>
                  <a:lnTo>
                    <a:pt x="17506" y="232600"/>
                  </a:lnTo>
                  <a:lnTo>
                    <a:pt x="38511" y="271557"/>
                  </a:lnTo>
                  <a:lnTo>
                    <a:pt x="24507" y="310514"/>
                  </a:lnTo>
                  <a:cubicBezTo>
                    <a:pt x="24507" y="310514"/>
                    <a:pt x="68855" y="356347"/>
                    <a:pt x="113202" y="344889"/>
                  </a:cubicBezTo>
                  <a:cubicBezTo>
                    <a:pt x="157550" y="335722"/>
                    <a:pt x="159883" y="340306"/>
                    <a:pt x="159883" y="340306"/>
                  </a:cubicBezTo>
                  <a:lnTo>
                    <a:pt x="173888" y="333431"/>
                  </a:lnTo>
                  <a:lnTo>
                    <a:pt x="176222" y="349472"/>
                  </a:lnTo>
                  <a:lnTo>
                    <a:pt x="176222" y="388429"/>
                  </a:lnTo>
                  <a:lnTo>
                    <a:pt x="190226" y="418220"/>
                  </a:lnTo>
                  <a:lnTo>
                    <a:pt x="180890" y="445720"/>
                  </a:lnTo>
                  <a:lnTo>
                    <a:pt x="199563" y="496136"/>
                  </a:lnTo>
                  <a:lnTo>
                    <a:pt x="185559" y="532801"/>
                  </a:lnTo>
                  <a:lnTo>
                    <a:pt x="190226" y="537385"/>
                  </a:lnTo>
                  <a:cubicBezTo>
                    <a:pt x="204231" y="523635"/>
                    <a:pt x="218235" y="507594"/>
                    <a:pt x="229905" y="491552"/>
                  </a:cubicBezTo>
                  <a:cubicBezTo>
                    <a:pt x="229905" y="491552"/>
                    <a:pt x="229905" y="491552"/>
                    <a:pt x="229905" y="491552"/>
                  </a:cubicBezTo>
                  <a:cubicBezTo>
                    <a:pt x="232240" y="486969"/>
                    <a:pt x="234574" y="482386"/>
                    <a:pt x="239242" y="480094"/>
                  </a:cubicBezTo>
                  <a:cubicBezTo>
                    <a:pt x="239242" y="480094"/>
                    <a:pt x="239242" y="480094"/>
                    <a:pt x="239242" y="480094"/>
                  </a:cubicBezTo>
                  <a:cubicBezTo>
                    <a:pt x="241576" y="475511"/>
                    <a:pt x="243910" y="470928"/>
                    <a:pt x="246244" y="468636"/>
                  </a:cubicBezTo>
                  <a:cubicBezTo>
                    <a:pt x="246244" y="468636"/>
                    <a:pt x="246244" y="468636"/>
                    <a:pt x="246244" y="468636"/>
                  </a:cubicBezTo>
                  <a:cubicBezTo>
                    <a:pt x="248577" y="464053"/>
                    <a:pt x="250912" y="459470"/>
                    <a:pt x="253246" y="457178"/>
                  </a:cubicBezTo>
                  <a:cubicBezTo>
                    <a:pt x="253246" y="457178"/>
                    <a:pt x="253246" y="457178"/>
                    <a:pt x="253246" y="454886"/>
                  </a:cubicBezTo>
                  <a:cubicBezTo>
                    <a:pt x="255581" y="450303"/>
                    <a:pt x="257914" y="445720"/>
                    <a:pt x="257914" y="443428"/>
                  </a:cubicBezTo>
                  <a:cubicBezTo>
                    <a:pt x="257914" y="443428"/>
                    <a:pt x="257914" y="441137"/>
                    <a:pt x="257914" y="441137"/>
                  </a:cubicBezTo>
                  <a:cubicBezTo>
                    <a:pt x="260248" y="436553"/>
                    <a:pt x="260248" y="431970"/>
                    <a:pt x="262583" y="429679"/>
                  </a:cubicBezTo>
                  <a:cubicBezTo>
                    <a:pt x="262583" y="429679"/>
                    <a:pt x="262583" y="427387"/>
                    <a:pt x="262583" y="427387"/>
                  </a:cubicBezTo>
                  <a:cubicBezTo>
                    <a:pt x="264916" y="422804"/>
                    <a:pt x="264916" y="420512"/>
                    <a:pt x="267251" y="415929"/>
                  </a:cubicBezTo>
                  <a:cubicBezTo>
                    <a:pt x="267251" y="415929"/>
                    <a:pt x="267251" y="413637"/>
                    <a:pt x="267251" y="413637"/>
                  </a:cubicBezTo>
                  <a:cubicBezTo>
                    <a:pt x="269585" y="409054"/>
                    <a:pt x="269585" y="406762"/>
                    <a:pt x="269585" y="402179"/>
                  </a:cubicBezTo>
                  <a:cubicBezTo>
                    <a:pt x="269585" y="399887"/>
                    <a:pt x="269585" y="399887"/>
                    <a:pt x="269585" y="397596"/>
                  </a:cubicBezTo>
                  <a:cubicBezTo>
                    <a:pt x="269585" y="393013"/>
                    <a:pt x="271918" y="390721"/>
                    <a:pt x="271918" y="386138"/>
                  </a:cubicBezTo>
                  <a:cubicBezTo>
                    <a:pt x="271918" y="383846"/>
                    <a:pt x="271918" y="383846"/>
                    <a:pt x="271918" y="381555"/>
                  </a:cubicBezTo>
                  <a:cubicBezTo>
                    <a:pt x="271918" y="376971"/>
                    <a:pt x="274253" y="374680"/>
                    <a:pt x="274253" y="370097"/>
                  </a:cubicBezTo>
                  <a:cubicBezTo>
                    <a:pt x="274253" y="367805"/>
                    <a:pt x="274253" y="367805"/>
                    <a:pt x="274253" y="365513"/>
                  </a:cubicBezTo>
                  <a:cubicBezTo>
                    <a:pt x="274253" y="360930"/>
                    <a:pt x="274253" y="358639"/>
                    <a:pt x="276587" y="354055"/>
                  </a:cubicBezTo>
                  <a:cubicBezTo>
                    <a:pt x="276587" y="351764"/>
                    <a:pt x="276587" y="351764"/>
                    <a:pt x="276587" y="349472"/>
                  </a:cubicBezTo>
                  <a:cubicBezTo>
                    <a:pt x="276587" y="344889"/>
                    <a:pt x="276587" y="342597"/>
                    <a:pt x="276587" y="338014"/>
                  </a:cubicBezTo>
                  <a:cubicBezTo>
                    <a:pt x="276587" y="335722"/>
                    <a:pt x="276587" y="335722"/>
                    <a:pt x="276587" y="333431"/>
                  </a:cubicBezTo>
                  <a:cubicBezTo>
                    <a:pt x="276587" y="328847"/>
                    <a:pt x="276587" y="321973"/>
                    <a:pt x="276587" y="317389"/>
                  </a:cubicBezTo>
                  <a:cubicBezTo>
                    <a:pt x="276587" y="312806"/>
                    <a:pt x="276587" y="308223"/>
                    <a:pt x="276587" y="303639"/>
                  </a:cubicBezTo>
                  <a:cubicBezTo>
                    <a:pt x="290592" y="296765"/>
                    <a:pt x="290592" y="294473"/>
                    <a:pt x="290592" y="292181"/>
                  </a:cubicBezTo>
                  <a:close/>
                </a:path>
              </a:pathLst>
            </a:custGeom>
            <a:solidFill>
              <a:srgbClr val="001B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710A5F6E-D68E-480A-90DB-27E04EFBA076}"/>
                </a:ext>
              </a:extLst>
            </p:cNvPr>
            <p:cNvSpPr/>
            <p:nvPr/>
          </p:nvSpPr>
          <p:spPr>
            <a:xfrm>
              <a:off x="2871687" y="8327778"/>
              <a:ext cx="303429" cy="229162"/>
            </a:xfrm>
            <a:custGeom>
              <a:avLst/>
              <a:gdLst>
                <a:gd name="connsiteX0" fmla="*/ 288257 w 303428"/>
                <a:gd name="connsiteY0" fmla="*/ 17187 h 229161"/>
                <a:gd name="connsiteX1" fmla="*/ 141211 w 303428"/>
                <a:gd name="connsiteY1" fmla="*/ 65311 h 229161"/>
                <a:gd name="connsiteX2" fmla="*/ 141211 w 303428"/>
                <a:gd name="connsiteY2" fmla="*/ 65311 h 229161"/>
                <a:gd name="connsiteX3" fmla="*/ 82859 w 303428"/>
                <a:gd name="connsiteY3" fmla="*/ 113435 h 229161"/>
                <a:gd name="connsiteX4" fmla="*/ 82859 w 303428"/>
                <a:gd name="connsiteY4" fmla="*/ 113435 h 229161"/>
                <a:gd name="connsiteX5" fmla="*/ 17506 w 303428"/>
                <a:gd name="connsiteY5" fmla="*/ 211975 h 229161"/>
                <a:gd name="connsiteX6" fmla="*/ 52517 w 303428"/>
                <a:gd name="connsiteY6" fmla="*/ 223433 h 229161"/>
                <a:gd name="connsiteX7" fmla="*/ 66520 w 303428"/>
                <a:gd name="connsiteY7" fmla="*/ 230308 h 229161"/>
                <a:gd name="connsiteX8" fmla="*/ 78191 w 303428"/>
                <a:gd name="connsiteY8" fmla="*/ 216558 h 229161"/>
                <a:gd name="connsiteX9" fmla="*/ 66520 w 303428"/>
                <a:gd name="connsiteY9" fmla="*/ 173017 h 229161"/>
                <a:gd name="connsiteX10" fmla="*/ 82859 w 303428"/>
                <a:gd name="connsiteY10" fmla="*/ 150101 h 229161"/>
                <a:gd name="connsiteX11" fmla="*/ 108533 w 303428"/>
                <a:gd name="connsiteY11" fmla="*/ 113435 h 229161"/>
                <a:gd name="connsiteX12" fmla="*/ 213566 w 303428"/>
                <a:gd name="connsiteY12" fmla="*/ 90519 h 229161"/>
                <a:gd name="connsiteX13" fmla="*/ 234574 w 303428"/>
                <a:gd name="connsiteY13" fmla="*/ 69894 h 229161"/>
                <a:gd name="connsiteX14" fmla="*/ 255581 w 303428"/>
                <a:gd name="connsiteY14" fmla="*/ 53853 h 229161"/>
                <a:gd name="connsiteX15" fmla="*/ 283588 w 303428"/>
                <a:gd name="connsiteY15" fmla="*/ 42395 h 229161"/>
                <a:gd name="connsiteX16" fmla="*/ 288257 w 303428"/>
                <a:gd name="connsiteY16" fmla="*/ 17187 h 229161"/>
                <a:gd name="connsiteX17" fmla="*/ 288257 w 303428"/>
                <a:gd name="connsiteY17" fmla="*/ 17187 h 22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3428" h="229161">
                  <a:moveTo>
                    <a:pt x="288257" y="17187"/>
                  </a:moveTo>
                  <a:cubicBezTo>
                    <a:pt x="234574" y="21770"/>
                    <a:pt x="183224" y="37812"/>
                    <a:pt x="141211" y="65311"/>
                  </a:cubicBezTo>
                  <a:cubicBezTo>
                    <a:pt x="141211" y="65311"/>
                    <a:pt x="141211" y="65311"/>
                    <a:pt x="141211" y="65311"/>
                  </a:cubicBezTo>
                  <a:cubicBezTo>
                    <a:pt x="120204" y="79061"/>
                    <a:pt x="99198" y="95102"/>
                    <a:pt x="82859" y="113435"/>
                  </a:cubicBezTo>
                  <a:cubicBezTo>
                    <a:pt x="82859" y="113435"/>
                    <a:pt x="82859" y="113435"/>
                    <a:pt x="82859" y="113435"/>
                  </a:cubicBezTo>
                  <a:cubicBezTo>
                    <a:pt x="54850" y="140934"/>
                    <a:pt x="33844" y="175309"/>
                    <a:pt x="17506" y="211975"/>
                  </a:cubicBezTo>
                  <a:lnTo>
                    <a:pt x="52517" y="223433"/>
                  </a:lnTo>
                  <a:lnTo>
                    <a:pt x="66520" y="230308"/>
                  </a:lnTo>
                  <a:lnTo>
                    <a:pt x="78191" y="216558"/>
                  </a:lnTo>
                  <a:lnTo>
                    <a:pt x="66520" y="173017"/>
                  </a:lnTo>
                  <a:lnTo>
                    <a:pt x="82859" y="150101"/>
                  </a:lnTo>
                  <a:lnTo>
                    <a:pt x="108533" y="113435"/>
                  </a:lnTo>
                  <a:lnTo>
                    <a:pt x="213566" y="90519"/>
                  </a:lnTo>
                  <a:lnTo>
                    <a:pt x="234574" y="69894"/>
                  </a:lnTo>
                  <a:lnTo>
                    <a:pt x="255581" y="53853"/>
                  </a:lnTo>
                  <a:lnTo>
                    <a:pt x="283588" y="42395"/>
                  </a:lnTo>
                  <a:lnTo>
                    <a:pt x="288257" y="17187"/>
                  </a:lnTo>
                  <a:cubicBezTo>
                    <a:pt x="288257" y="17187"/>
                    <a:pt x="288257" y="17187"/>
                    <a:pt x="288257" y="17187"/>
                  </a:cubicBezTo>
                  <a:close/>
                </a:path>
              </a:pathLst>
            </a:custGeom>
            <a:solidFill>
              <a:srgbClr val="001B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D11818ED-2A45-4504-A09E-E2B562C761DC}"/>
                </a:ext>
              </a:extLst>
            </p:cNvPr>
            <p:cNvSpPr/>
            <p:nvPr/>
          </p:nvSpPr>
          <p:spPr>
            <a:xfrm>
              <a:off x="2850680" y="8552357"/>
              <a:ext cx="280088" cy="389575"/>
            </a:xfrm>
            <a:custGeom>
              <a:avLst/>
              <a:gdLst>
                <a:gd name="connsiteX0" fmla="*/ 176222 w 280088"/>
                <a:gd name="connsiteY0" fmla="*/ 372388 h 389575"/>
                <a:gd name="connsiteX1" fmla="*/ 204231 w 280088"/>
                <a:gd name="connsiteY1" fmla="*/ 349472 h 389575"/>
                <a:gd name="connsiteX2" fmla="*/ 225238 w 280088"/>
                <a:gd name="connsiteY2" fmla="*/ 289890 h 389575"/>
                <a:gd name="connsiteX3" fmla="*/ 257914 w 280088"/>
                <a:gd name="connsiteY3" fmla="*/ 269265 h 389575"/>
                <a:gd name="connsiteX4" fmla="*/ 269585 w 280088"/>
                <a:gd name="connsiteY4" fmla="*/ 218850 h 389575"/>
                <a:gd name="connsiteX5" fmla="*/ 283590 w 280088"/>
                <a:gd name="connsiteY5" fmla="*/ 179892 h 389575"/>
                <a:gd name="connsiteX6" fmla="*/ 229907 w 280088"/>
                <a:gd name="connsiteY6" fmla="*/ 161559 h 389575"/>
                <a:gd name="connsiteX7" fmla="*/ 213568 w 280088"/>
                <a:gd name="connsiteY7" fmla="*/ 138643 h 389575"/>
                <a:gd name="connsiteX8" fmla="*/ 204231 w 280088"/>
                <a:gd name="connsiteY8" fmla="*/ 120310 h 389575"/>
                <a:gd name="connsiteX9" fmla="*/ 150548 w 280088"/>
                <a:gd name="connsiteY9" fmla="*/ 106560 h 389575"/>
                <a:gd name="connsiteX10" fmla="*/ 136544 w 280088"/>
                <a:gd name="connsiteY10" fmla="*/ 92811 h 389575"/>
                <a:gd name="connsiteX11" fmla="*/ 108535 w 280088"/>
                <a:gd name="connsiteY11" fmla="*/ 90519 h 389575"/>
                <a:gd name="connsiteX12" fmla="*/ 96864 w 280088"/>
                <a:gd name="connsiteY12" fmla="*/ 83644 h 389575"/>
                <a:gd name="connsiteX13" fmla="*/ 106200 w 280088"/>
                <a:gd name="connsiteY13" fmla="*/ 76769 h 389575"/>
                <a:gd name="connsiteX14" fmla="*/ 94529 w 280088"/>
                <a:gd name="connsiteY14" fmla="*/ 79061 h 389575"/>
                <a:gd name="connsiteX15" fmla="*/ 82859 w 280088"/>
                <a:gd name="connsiteY15" fmla="*/ 88227 h 389575"/>
                <a:gd name="connsiteX16" fmla="*/ 73524 w 280088"/>
                <a:gd name="connsiteY16" fmla="*/ 97394 h 389575"/>
                <a:gd name="connsiteX17" fmla="*/ 54851 w 280088"/>
                <a:gd name="connsiteY17" fmla="*/ 99685 h 389575"/>
                <a:gd name="connsiteX18" fmla="*/ 33844 w 280088"/>
                <a:gd name="connsiteY18" fmla="*/ 92811 h 389575"/>
                <a:gd name="connsiteX19" fmla="*/ 26842 w 280088"/>
                <a:gd name="connsiteY19" fmla="*/ 56145 h 389575"/>
                <a:gd name="connsiteX20" fmla="*/ 38513 w 280088"/>
                <a:gd name="connsiteY20" fmla="*/ 35520 h 389575"/>
                <a:gd name="connsiteX21" fmla="*/ 31511 w 280088"/>
                <a:gd name="connsiteY21" fmla="*/ 17187 h 389575"/>
                <a:gd name="connsiteX22" fmla="*/ 29176 w 280088"/>
                <a:gd name="connsiteY22" fmla="*/ 17187 h 389575"/>
                <a:gd name="connsiteX23" fmla="*/ 29176 w 280088"/>
                <a:gd name="connsiteY23" fmla="*/ 17187 h 389575"/>
                <a:gd name="connsiteX24" fmla="*/ 22174 w 280088"/>
                <a:gd name="connsiteY24" fmla="*/ 44686 h 389575"/>
                <a:gd name="connsiteX25" fmla="*/ 22174 w 280088"/>
                <a:gd name="connsiteY25" fmla="*/ 46978 h 389575"/>
                <a:gd name="connsiteX26" fmla="*/ 19840 w 280088"/>
                <a:gd name="connsiteY26" fmla="*/ 60728 h 389575"/>
                <a:gd name="connsiteX27" fmla="*/ 19840 w 280088"/>
                <a:gd name="connsiteY27" fmla="*/ 65311 h 389575"/>
                <a:gd name="connsiteX28" fmla="*/ 17506 w 280088"/>
                <a:gd name="connsiteY28" fmla="*/ 76769 h 389575"/>
                <a:gd name="connsiteX29" fmla="*/ 17506 w 280088"/>
                <a:gd name="connsiteY29" fmla="*/ 76769 h 389575"/>
                <a:gd name="connsiteX30" fmla="*/ 22174 w 280088"/>
                <a:gd name="connsiteY30" fmla="*/ 81353 h 389575"/>
                <a:gd name="connsiteX31" fmla="*/ 33844 w 280088"/>
                <a:gd name="connsiteY31" fmla="*/ 99685 h 389575"/>
                <a:gd name="connsiteX32" fmla="*/ 59518 w 280088"/>
                <a:gd name="connsiteY32" fmla="*/ 122601 h 389575"/>
                <a:gd name="connsiteX33" fmla="*/ 47848 w 280088"/>
                <a:gd name="connsiteY33" fmla="*/ 159267 h 389575"/>
                <a:gd name="connsiteX34" fmla="*/ 43181 w 280088"/>
                <a:gd name="connsiteY34" fmla="*/ 184475 h 389575"/>
                <a:gd name="connsiteX35" fmla="*/ 96864 w 280088"/>
                <a:gd name="connsiteY35" fmla="*/ 246349 h 389575"/>
                <a:gd name="connsiteX36" fmla="*/ 101533 w 280088"/>
                <a:gd name="connsiteY36" fmla="*/ 266973 h 389575"/>
                <a:gd name="connsiteX37" fmla="*/ 115537 w 280088"/>
                <a:gd name="connsiteY37" fmla="*/ 278432 h 389575"/>
                <a:gd name="connsiteX38" fmla="*/ 113203 w 280088"/>
                <a:gd name="connsiteY38" fmla="*/ 328847 h 389575"/>
                <a:gd name="connsiteX39" fmla="*/ 113203 w 280088"/>
                <a:gd name="connsiteY39" fmla="*/ 333431 h 389575"/>
                <a:gd name="connsiteX40" fmla="*/ 113203 w 280088"/>
                <a:gd name="connsiteY40" fmla="*/ 333431 h 389575"/>
                <a:gd name="connsiteX41" fmla="*/ 127207 w 280088"/>
                <a:gd name="connsiteY41" fmla="*/ 347180 h 389575"/>
                <a:gd name="connsiteX42" fmla="*/ 127207 w 280088"/>
                <a:gd name="connsiteY42" fmla="*/ 347180 h 389575"/>
                <a:gd name="connsiteX43" fmla="*/ 159885 w 280088"/>
                <a:gd name="connsiteY43" fmla="*/ 372388 h 389575"/>
                <a:gd name="connsiteX44" fmla="*/ 159885 w 280088"/>
                <a:gd name="connsiteY44" fmla="*/ 372388 h 389575"/>
                <a:gd name="connsiteX45" fmla="*/ 178557 w 280088"/>
                <a:gd name="connsiteY45" fmla="*/ 383846 h 389575"/>
                <a:gd name="connsiteX46" fmla="*/ 178557 w 280088"/>
                <a:gd name="connsiteY46" fmla="*/ 383846 h 389575"/>
                <a:gd name="connsiteX47" fmla="*/ 176222 w 280088"/>
                <a:gd name="connsiteY47" fmla="*/ 372388 h 38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80088" h="389575">
                  <a:moveTo>
                    <a:pt x="176222" y="372388"/>
                  </a:moveTo>
                  <a:lnTo>
                    <a:pt x="204231" y="349472"/>
                  </a:lnTo>
                  <a:lnTo>
                    <a:pt x="225238" y="289890"/>
                  </a:lnTo>
                  <a:lnTo>
                    <a:pt x="257914" y="269265"/>
                  </a:lnTo>
                  <a:cubicBezTo>
                    <a:pt x="257914" y="269265"/>
                    <a:pt x="269585" y="250932"/>
                    <a:pt x="269585" y="218850"/>
                  </a:cubicBezTo>
                  <a:cubicBezTo>
                    <a:pt x="269585" y="218850"/>
                    <a:pt x="290592" y="200517"/>
                    <a:pt x="283590" y="179892"/>
                  </a:cubicBezTo>
                  <a:lnTo>
                    <a:pt x="229907" y="161559"/>
                  </a:lnTo>
                  <a:lnTo>
                    <a:pt x="213568" y="138643"/>
                  </a:lnTo>
                  <a:lnTo>
                    <a:pt x="204231" y="120310"/>
                  </a:lnTo>
                  <a:lnTo>
                    <a:pt x="150548" y="106560"/>
                  </a:lnTo>
                  <a:lnTo>
                    <a:pt x="136544" y="92811"/>
                  </a:lnTo>
                  <a:lnTo>
                    <a:pt x="108535" y="90519"/>
                  </a:lnTo>
                  <a:lnTo>
                    <a:pt x="96864" y="83644"/>
                  </a:lnTo>
                  <a:lnTo>
                    <a:pt x="106200" y="76769"/>
                  </a:lnTo>
                  <a:lnTo>
                    <a:pt x="94529" y="79061"/>
                  </a:lnTo>
                  <a:lnTo>
                    <a:pt x="82859" y="88227"/>
                  </a:lnTo>
                  <a:lnTo>
                    <a:pt x="73524" y="97394"/>
                  </a:lnTo>
                  <a:lnTo>
                    <a:pt x="54851" y="99685"/>
                  </a:lnTo>
                  <a:lnTo>
                    <a:pt x="33844" y="92811"/>
                  </a:lnTo>
                  <a:lnTo>
                    <a:pt x="26842" y="56145"/>
                  </a:lnTo>
                  <a:lnTo>
                    <a:pt x="38513" y="35520"/>
                  </a:lnTo>
                  <a:lnTo>
                    <a:pt x="31511" y="17187"/>
                  </a:lnTo>
                  <a:lnTo>
                    <a:pt x="29176" y="17187"/>
                  </a:lnTo>
                  <a:lnTo>
                    <a:pt x="29176" y="17187"/>
                  </a:lnTo>
                  <a:cubicBezTo>
                    <a:pt x="26842" y="26353"/>
                    <a:pt x="24507" y="35520"/>
                    <a:pt x="22174" y="44686"/>
                  </a:cubicBezTo>
                  <a:cubicBezTo>
                    <a:pt x="22174" y="44686"/>
                    <a:pt x="22174" y="44686"/>
                    <a:pt x="22174" y="46978"/>
                  </a:cubicBezTo>
                  <a:cubicBezTo>
                    <a:pt x="22174" y="51561"/>
                    <a:pt x="19840" y="56145"/>
                    <a:pt x="19840" y="60728"/>
                  </a:cubicBezTo>
                  <a:cubicBezTo>
                    <a:pt x="19840" y="63020"/>
                    <a:pt x="19840" y="63020"/>
                    <a:pt x="19840" y="65311"/>
                  </a:cubicBezTo>
                  <a:cubicBezTo>
                    <a:pt x="19840" y="69894"/>
                    <a:pt x="19840" y="72186"/>
                    <a:pt x="17506" y="76769"/>
                  </a:cubicBezTo>
                  <a:lnTo>
                    <a:pt x="17506" y="76769"/>
                  </a:lnTo>
                  <a:cubicBezTo>
                    <a:pt x="19840" y="79061"/>
                    <a:pt x="22174" y="81353"/>
                    <a:pt x="22174" y="81353"/>
                  </a:cubicBezTo>
                  <a:lnTo>
                    <a:pt x="33844" y="99685"/>
                  </a:lnTo>
                  <a:lnTo>
                    <a:pt x="59518" y="122601"/>
                  </a:lnTo>
                  <a:lnTo>
                    <a:pt x="47848" y="159267"/>
                  </a:lnTo>
                  <a:lnTo>
                    <a:pt x="43181" y="184475"/>
                  </a:lnTo>
                  <a:cubicBezTo>
                    <a:pt x="43181" y="184475"/>
                    <a:pt x="50183" y="228016"/>
                    <a:pt x="96864" y="246349"/>
                  </a:cubicBezTo>
                  <a:lnTo>
                    <a:pt x="101533" y="266973"/>
                  </a:lnTo>
                  <a:cubicBezTo>
                    <a:pt x="101533" y="266973"/>
                    <a:pt x="103866" y="276140"/>
                    <a:pt x="115537" y="278432"/>
                  </a:cubicBezTo>
                  <a:lnTo>
                    <a:pt x="113203" y="328847"/>
                  </a:lnTo>
                  <a:cubicBezTo>
                    <a:pt x="113203" y="328847"/>
                    <a:pt x="113203" y="331139"/>
                    <a:pt x="113203" y="333431"/>
                  </a:cubicBezTo>
                  <a:lnTo>
                    <a:pt x="113203" y="333431"/>
                  </a:lnTo>
                  <a:cubicBezTo>
                    <a:pt x="117870" y="338014"/>
                    <a:pt x="122539" y="342597"/>
                    <a:pt x="127207" y="347180"/>
                  </a:cubicBezTo>
                  <a:cubicBezTo>
                    <a:pt x="127207" y="347180"/>
                    <a:pt x="127207" y="347180"/>
                    <a:pt x="127207" y="347180"/>
                  </a:cubicBezTo>
                  <a:cubicBezTo>
                    <a:pt x="136544" y="356347"/>
                    <a:pt x="148214" y="363221"/>
                    <a:pt x="159885" y="372388"/>
                  </a:cubicBezTo>
                  <a:cubicBezTo>
                    <a:pt x="159885" y="372388"/>
                    <a:pt x="159885" y="372388"/>
                    <a:pt x="159885" y="372388"/>
                  </a:cubicBezTo>
                  <a:cubicBezTo>
                    <a:pt x="164552" y="376971"/>
                    <a:pt x="171555" y="379263"/>
                    <a:pt x="178557" y="383846"/>
                  </a:cubicBezTo>
                  <a:lnTo>
                    <a:pt x="178557" y="383846"/>
                  </a:lnTo>
                  <a:lnTo>
                    <a:pt x="176222" y="372388"/>
                  </a:lnTo>
                  <a:close/>
                </a:path>
              </a:pathLst>
            </a:custGeom>
            <a:solidFill>
              <a:srgbClr val="001B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DE4C3EC6-832A-4746-AF57-0FEEADF426DD}"/>
                </a:ext>
              </a:extLst>
            </p:cNvPr>
            <p:cNvSpPr/>
            <p:nvPr/>
          </p:nvSpPr>
          <p:spPr>
            <a:xfrm>
              <a:off x="1174672" y="10186281"/>
              <a:ext cx="606858" cy="366659"/>
            </a:xfrm>
            <a:custGeom>
              <a:avLst/>
              <a:gdLst>
                <a:gd name="connsiteX0" fmla="*/ 73670 w 606857"/>
                <a:gd name="connsiteY0" fmla="*/ 354055 h 366658"/>
                <a:gd name="connsiteX1" fmla="*/ 542818 w 606857"/>
                <a:gd name="connsiteY1" fmla="*/ 354055 h 366658"/>
                <a:gd name="connsiteX2" fmla="*/ 598836 w 606857"/>
                <a:gd name="connsiteY2" fmla="*/ 299056 h 366658"/>
                <a:gd name="connsiteX3" fmla="*/ 598836 w 606857"/>
                <a:gd name="connsiteY3" fmla="*/ 72186 h 366658"/>
                <a:gd name="connsiteX4" fmla="*/ 542818 w 606857"/>
                <a:gd name="connsiteY4" fmla="*/ 17187 h 366658"/>
                <a:gd name="connsiteX5" fmla="*/ 73670 w 606857"/>
                <a:gd name="connsiteY5" fmla="*/ 17187 h 366658"/>
                <a:gd name="connsiteX6" fmla="*/ 17653 w 606857"/>
                <a:gd name="connsiteY6" fmla="*/ 72186 h 366658"/>
                <a:gd name="connsiteX7" fmla="*/ 17653 w 606857"/>
                <a:gd name="connsiteY7" fmla="*/ 296764 h 366658"/>
                <a:gd name="connsiteX8" fmla="*/ 73670 w 606857"/>
                <a:gd name="connsiteY8" fmla="*/ 354055 h 36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6857" h="366658">
                  <a:moveTo>
                    <a:pt x="73670" y="354055"/>
                  </a:moveTo>
                  <a:lnTo>
                    <a:pt x="542818" y="354055"/>
                  </a:lnTo>
                  <a:cubicBezTo>
                    <a:pt x="573161" y="354055"/>
                    <a:pt x="598836" y="328847"/>
                    <a:pt x="598836" y="299056"/>
                  </a:cubicBezTo>
                  <a:lnTo>
                    <a:pt x="598836" y="72186"/>
                  </a:lnTo>
                  <a:cubicBezTo>
                    <a:pt x="598836" y="42395"/>
                    <a:pt x="573161" y="17187"/>
                    <a:pt x="542818" y="17187"/>
                  </a:cubicBezTo>
                  <a:lnTo>
                    <a:pt x="73670" y="17187"/>
                  </a:lnTo>
                  <a:cubicBezTo>
                    <a:pt x="43328" y="17187"/>
                    <a:pt x="17653" y="42395"/>
                    <a:pt x="17653" y="72186"/>
                  </a:cubicBezTo>
                  <a:lnTo>
                    <a:pt x="17653" y="296764"/>
                  </a:lnTo>
                  <a:cubicBezTo>
                    <a:pt x="15319" y="328847"/>
                    <a:pt x="40994" y="354055"/>
                    <a:pt x="73670" y="354055"/>
                  </a:cubicBezTo>
                  <a:close/>
                </a:path>
              </a:pathLst>
            </a:custGeom>
            <a:solidFill>
              <a:srgbClr val="005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52679A72-C516-45C6-A7CA-B9A108AF612D}"/>
                </a:ext>
              </a:extLst>
            </p:cNvPr>
            <p:cNvSpPr/>
            <p:nvPr/>
          </p:nvSpPr>
          <p:spPr>
            <a:xfrm>
              <a:off x="1193492" y="10186281"/>
              <a:ext cx="560176" cy="297910"/>
            </a:xfrm>
            <a:custGeom>
              <a:avLst/>
              <a:gdLst>
                <a:gd name="connsiteX0" fmla="*/ 17506 w 560176"/>
                <a:gd name="connsiteY0" fmla="*/ 33228 h 297910"/>
                <a:gd name="connsiteX1" fmla="*/ 57185 w 560176"/>
                <a:gd name="connsiteY1" fmla="*/ 17187 h 297910"/>
                <a:gd name="connsiteX2" fmla="*/ 516997 w 560176"/>
                <a:gd name="connsiteY2" fmla="*/ 17187 h 297910"/>
                <a:gd name="connsiteX3" fmla="*/ 559010 w 560176"/>
                <a:gd name="connsiteY3" fmla="*/ 35520 h 297910"/>
                <a:gd name="connsiteX4" fmla="*/ 290592 w 560176"/>
                <a:gd name="connsiteY4" fmla="*/ 301348 h 297910"/>
                <a:gd name="connsiteX5" fmla="*/ 17506 w 560176"/>
                <a:gd name="connsiteY5" fmla="*/ 33228 h 297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0176" h="297910">
                  <a:moveTo>
                    <a:pt x="17506" y="33228"/>
                  </a:moveTo>
                  <a:cubicBezTo>
                    <a:pt x="29176" y="24062"/>
                    <a:pt x="43180" y="17187"/>
                    <a:pt x="57185" y="17187"/>
                  </a:cubicBezTo>
                  <a:lnTo>
                    <a:pt x="516997" y="17187"/>
                  </a:lnTo>
                  <a:cubicBezTo>
                    <a:pt x="533335" y="17187"/>
                    <a:pt x="549674" y="24062"/>
                    <a:pt x="559010" y="35520"/>
                  </a:cubicBezTo>
                  <a:lnTo>
                    <a:pt x="290592" y="301348"/>
                  </a:lnTo>
                  <a:lnTo>
                    <a:pt x="17506" y="33228"/>
                  </a:lnTo>
                  <a:close/>
                </a:path>
              </a:pathLst>
            </a:custGeom>
            <a:solidFill>
              <a:srgbClr val="0023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6E21DFA3-539C-49D6-9F8D-C632FE88DF1C}"/>
                </a:ext>
              </a:extLst>
            </p:cNvPr>
            <p:cNvSpPr/>
            <p:nvPr/>
          </p:nvSpPr>
          <p:spPr>
            <a:xfrm>
              <a:off x="1247176" y="9918162"/>
              <a:ext cx="443473" cy="527072"/>
            </a:xfrm>
            <a:custGeom>
              <a:avLst/>
              <a:gdLst>
                <a:gd name="connsiteX0" fmla="*/ 295260 w 443472"/>
                <a:gd name="connsiteY0" fmla="*/ 512177 h 527072"/>
                <a:gd name="connsiteX1" fmla="*/ 178556 w 443472"/>
                <a:gd name="connsiteY1" fmla="*/ 512177 h 527072"/>
                <a:gd name="connsiteX2" fmla="*/ 17506 w 443472"/>
                <a:gd name="connsiteY2" fmla="*/ 354055 h 527072"/>
                <a:gd name="connsiteX3" fmla="*/ 17506 w 443472"/>
                <a:gd name="connsiteY3" fmla="*/ 49270 h 527072"/>
                <a:gd name="connsiteX4" fmla="*/ 50182 w 443472"/>
                <a:gd name="connsiteY4" fmla="*/ 17187 h 527072"/>
                <a:gd name="connsiteX5" fmla="*/ 411963 w 443472"/>
                <a:gd name="connsiteY5" fmla="*/ 17187 h 527072"/>
                <a:gd name="connsiteX6" fmla="*/ 444640 w 443472"/>
                <a:gd name="connsiteY6" fmla="*/ 49270 h 527072"/>
                <a:gd name="connsiteX7" fmla="*/ 444640 w 443472"/>
                <a:gd name="connsiteY7" fmla="*/ 363222 h 527072"/>
                <a:gd name="connsiteX8" fmla="*/ 295260 w 443472"/>
                <a:gd name="connsiteY8" fmla="*/ 512177 h 52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3472" h="527072">
                  <a:moveTo>
                    <a:pt x="295260" y="512177"/>
                  </a:moveTo>
                  <a:lnTo>
                    <a:pt x="178556" y="512177"/>
                  </a:lnTo>
                  <a:lnTo>
                    <a:pt x="17506" y="354055"/>
                  </a:lnTo>
                  <a:lnTo>
                    <a:pt x="17506" y="49270"/>
                  </a:lnTo>
                  <a:cubicBezTo>
                    <a:pt x="17506" y="30937"/>
                    <a:pt x="31510" y="17187"/>
                    <a:pt x="50182" y="17187"/>
                  </a:cubicBezTo>
                  <a:lnTo>
                    <a:pt x="411963" y="17187"/>
                  </a:lnTo>
                  <a:cubicBezTo>
                    <a:pt x="430635" y="17187"/>
                    <a:pt x="444640" y="30937"/>
                    <a:pt x="444640" y="49270"/>
                  </a:cubicBezTo>
                  <a:lnTo>
                    <a:pt x="444640" y="363222"/>
                  </a:lnTo>
                  <a:lnTo>
                    <a:pt x="295260" y="512177"/>
                  </a:lnTo>
                  <a:close/>
                </a:path>
              </a:pathLst>
            </a:custGeom>
            <a:solidFill>
              <a:srgbClr val="E3F9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2297D2CD-3691-4C5D-A82B-71A9053CCC06}"/>
                </a:ext>
              </a:extLst>
            </p:cNvPr>
            <p:cNvSpPr/>
            <p:nvPr/>
          </p:nvSpPr>
          <p:spPr>
            <a:xfrm>
              <a:off x="1268182" y="10103783"/>
              <a:ext cx="443473" cy="252078"/>
            </a:xfrm>
            <a:custGeom>
              <a:avLst/>
              <a:gdLst>
                <a:gd name="connsiteX0" fmla="*/ 423633 w 443472"/>
                <a:gd name="connsiteY0" fmla="*/ 17187 h 252078"/>
                <a:gd name="connsiteX1" fmla="*/ 297594 w 443472"/>
                <a:gd name="connsiteY1" fmla="*/ 127185 h 252078"/>
                <a:gd name="connsiteX2" fmla="*/ 267251 w 443472"/>
                <a:gd name="connsiteY2" fmla="*/ 95102 h 252078"/>
                <a:gd name="connsiteX3" fmla="*/ 234574 w 443472"/>
                <a:gd name="connsiteY3" fmla="*/ 92810 h 252078"/>
                <a:gd name="connsiteX4" fmla="*/ 134209 w 443472"/>
                <a:gd name="connsiteY4" fmla="*/ 179892 h 252078"/>
                <a:gd name="connsiteX5" fmla="*/ 101532 w 443472"/>
                <a:gd name="connsiteY5" fmla="*/ 145518 h 252078"/>
                <a:gd name="connsiteX6" fmla="*/ 68855 w 443472"/>
                <a:gd name="connsiteY6" fmla="*/ 143226 h 252078"/>
                <a:gd name="connsiteX7" fmla="*/ 17506 w 443472"/>
                <a:gd name="connsiteY7" fmla="*/ 189059 h 252078"/>
                <a:gd name="connsiteX8" fmla="*/ 52517 w 443472"/>
                <a:gd name="connsiteY8" fmla="*/ 223433 h 252078"/>
                <a:gd name="connsiteX9" fmla="*/ 87528 w 443472"/>
                <a:gd name="connsiteY9" fmla="*/ 193642 h 252078"/>
                <a:gd name="connsiteX10" fmla="*/ 120204 w 443472"/>
                <a:gd name="connsiteY10" fmla="*/ 228016 h 252078"/>
                <a:gd name="connsiteX11" fmla="*/ 152881 w 443472"/>
                <a:gd name="connsiteY11" fmla="*/ 230307 h 252078"/>
                <a:gd name="connsiteX12" fmla="*/ 253247 w 443472"/>
                <a:gd name="connsiteY12" fmla="*/ 143226 h 252078"/>
                <a:gd name="connsiteX13" fmla="*/ 283589 w 443472"/>
                <a:gd name="connsiteY13" fmla="*/ 175309 h 252078"/>
                <a:gd name="connsiteX14" fmla="*/ 316266 w 443472"/>
                <a:gd name="connsiteY14" fmla="*/ 177600 h 252078"/>
                <a:gd name="connsiteX15" fmla="*/ 425967 w 443472"/>
                <a:gd name="connsiteY15" fmla="*/ 83644 h 252078"/>
                <a:gd name="connsiteX16" fmla="*/ 425967 w 443472"/>
                <a:gd name="connsiteY16" fmla="*/ 17187 h 25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3472" h="252078">
                  <a:moveTo>
                    <a:pt x="423633" y="17187"/>
                  </a:moveTo>
                  <a:lnTo>
                    <a:pt x="297594" y="127185"/>
                  </a:lnTo>
                  <a:lnTo>
                    <a:pt x="267251" y="95102"/>
                  </a:lnTo>
                  <a:cubicBezTo>
                    <a:pt x="257914" y="85936"/>
                    <a:pt x="243910" y="83644"/>
                    <a:pt x="234574" y="92810"/>
                  </a:cubicBezTo>
                  <a:lnTo>
                    <a:pt x="134209" y="179892"/>
                  </a:lnTo>
                  <a:lnTo>
                    <a:pt x="101532" y="145518"/>
                  </a:lnTo>
                  <a:cubicBezTo>
                    <a:pt x="92196" y="136352"/>
                    <a:pt x="78191" y="134060"/>
                    <a:pt x="68855" y="143226"/>
                  </a:cubicBezTo>
                  <a:lnTo>
                    <a:pt x="17506" y="189059"/>
                  </a:lnTo>
                  <a:lnTo>
                    <a:pt x="52517" y="223433"/>
                  </a:lnTo>
                  <a:lnTo>
                    <a:pt x="87528" y="193642"/>
                  </a:lnTo>
                  <a:lnTo>
                    <a:pt x="120204" y="228016"/>
                  </a:lnTo>
                  <a:cubicBezTo>
                    <a:pt x="129541" y="237183"/>
                    <a:pt x="143545" y="239474"/>
                    <a:pt x="152881" y="230307"/>
                  </a:cubicBezTo>
                  <a:lnTo>
                    <a:pt x="253247" y="143226"/>
                  </a:lnTo>
                  <a:lnTo>
                    <a:pt x="283589" y="175309"/>
                  </a:lnTo>
                  <a:cubicBezTo>
                    <a:pt x="292925" y="184475"/>
                    <a:pt x="306930" y="186767"/>
                    <a:pt x="316266" y="177600"/>
                  </a:cubicBezTo>
                  <a:lnTo>
                    <a:pt x="425967" y="83644"/>
                  </a:lnTo>
                  <a:lnTo>
                    <a:pt x="425967" y="17187"/>
                  </a:lnTo>
                  <a:close/>
                </a:path>
              </a:pathLst>
            </a:custGeom>
            <a:solidFill>
              <a:srgbClr val="008E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A0211599-1869-42D3-B263-632B9408792F}"/>
                </a:ext>
              </a:extLst>
            </p:cNvPr>
            <p:cNvSpPr/>
            <p:nvPr/>
          </p:nvSpPr>
          <p:spPr>
            <a:xfrm>
              <a:off x="1268182" y="9950245"/>
              <a:ext cx="583517" cy="389575"/>
            </a:xfrm>
            <a:custGeom>
              <a:avLst/>
              <a:gdLst>
                <a:gd name="connsiteX0" fmla="*/ 563677 w 583517"/>
                <a:gd name="connsiteY0" fmla="*/ 24062 h 389575"/>
                <a:gd name="connsiteX1" fmla="*/ 531001 w 583517"/>
                <a:gd name="connsiteY1" fmla="*/ 24062 h 389575"/>
                <a:gd name="connsiteX2" fmla="*/ 295260 w 583517"/>
                <a:gd name="connsiteY2" fmla="*/ 255516 h 389575"/>
                <a:gd name="connsiteX3" fmla="*/ 264917 w 583517"/>
                <a:gd name="connsiteY3" fmla="*/ 225724 h 389575"/>
                <a:gd name="connsiteX4" fmla="*/ 232240 w 583517"/>
                <a:gd name="connsiteY4" fmla="*/ 225724 h 389575"/>
                <a:gd name="connsiteX5" fmla="*/ 134209 w 583517"/>
                <a:gd name="connsiteY5" fmla="*/ 321972 h 389575"/>
                <a:gd name="connsiteX6" fmla="*/ 101532 w 583517"/>
                <a:gd name="connsiteY6" fmla="*/ 289890 h 389575"/>
                <a:gd name="connsiteX7" fmla="*/ 68855 w 583517"/>
                <a:gd name="connsiteY7" fmla="*/ 289890 h 389575"/>
                <a:gd name="connsiteX8" fmla="*/ 17506 w 583517"/>
                <a:gd name="connsiteY8" fmla="*/ 340305 h 389575"/>
                <a:gd name="connsiteX9" fmla="*/ 50182 w 583517"/>
                <a:gd name="connsiteY9" fmla="*/ 372388 h 389575"/>
                <a:gd name="connsiteX10" fmla="*/ 85193 w 583517"/>
                <a:gd name="connsiteY10" fmla="*/ 338013 h 389575"/>
                <a:gd name="connsiteX11" fmla="*/ 117870 w 583517"/>
                <a:gd name="connsiteY11" fmla="*/ 370096 h 389575"/>
                <a:gd name="connsiteX12" fmla="*/ 150548 w 583517"/>
                <a:gd name="connsiteY12" fmla="*/ 370096 h 389575"/>
                <a:gd name="connsiteX13" fmla="*/ 248578 w 583517"/>
                <a:gd name="connsiteY13" fmla="*/ 273848 h 389575"/>
                <a:gd name="connsiteX14" fmla="*/ 278921 w 583517"/>
                <a:gd name="connsiteY14" fmla="*/ 303639 h 389575"/>
                <a:gd name="connsiteX15" fmla="*/ 311598 w 583517"/>
                <a:gd name="connsiteY15" fmla="*/ 303639 h 389575"/>
                <a:gd name="connsiteX16" fmla="*/ 563677 w 583517"/>
                <a:gd name="connsiteY16" fmla="*/ 56144 h 389575"/>
                <a:gd name="connsiteX17" fmla="*/ 563677 w 583517"/>
                <a:gd name="connsiteY17" fmla="*/ 24062 h 38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3517" h="389575">
                  <a:moveTo>
                    <a:pt x="563677" y="24062"/>
                  </a:moveTo>
                  <a:cubicBezTo>
                    <a:pt x="554341" y="14896"/>
                    <a:pt x="540337" y="14896"/>
                    <a:pt x="531001" y="24062"/>
                  </a:cubicBezTo>
                  <a:lnTo>
                    <a:pt x="295260" y="255516"/>
                  </a:lnTo>
                  <a:lnTo>
                    <a:pt x="264917" y="225724"/>
                  </a:lnTo>
                  <a:cubicBezTo>
                    <a:pt x="255581" y="216558"/>
                    <a:pt x="241576" y="216558"/>
                    <a:pt x="232240" y="225724"/>
                  </a:cubicBezTo>
                  <a:lnTo>
                    <a:pt x="134209" y="321972"/>
                  </a:lnTo>
                  <a:lnTo>
                    <a:pt x="101532" y="289890"/>
                  </a:lnTo>
                  <a:cubicBezTo>
                    <a:pt x="92196" y="280723"/>
                    <a:pt x="78191" y="280723"/>
                    <a:pt x="68855" y="289890"/>
                  </a:cubicBezTo>
                  <a:lnTo>
                    <a:pt x="17506" y="340305"/>
                  </a:lnTo>
                  <a:cubicBezTo>
                    <a:pt x="26842" y="349471"/>
                    <a:pt x="38512" y="360929"/>
                    <a:pt x="50182" y="372388"/>
                  </a:cubicBezTo>
                  <a:lnTo>
                    <a:pt x="85193" y="338013"/>
                  </a:lnTo>
                  <a:lnTo>
                    <a:pt x="117870" y="370096"/>
                  </a:lnTo>
                  <a:cubicBezTo>
                    <a:pt x="127207" y="379263"/>
                    <a:pt x="141211" y="379263"/>
                    <a:pt x="150548" y="370096"/>
                  </a:cubicBezTo>
                  <a:lnTo>
                    <a:pt x="248578" y="273848"/>
                  </a:lnTo>
                  <a:lnTo>
                    <a:pt x="278921" y="303639"/>
                  </a:lnTo>
                  <a:cubicBezTo>
                    <a:pt x="288258" y="312806"/>
                    <a:pt x="302262" y="312806"/>
                    <a:pt x="311598" y="303639"/>
                  </a:cubicBezTo>
                  <a:lnTo>
                    <a:pt x="563677" y="56144"/>
                  </a:lnTo>
                  <a:cubicBezTo>
                    <a:pt x="573014" y="46978"/>
                    <a:pt x="573014" y="33228"/>
                    <a:pt x="563677" y="24062"/>
                  </a:cubicBezTo>
                  <a:close/>
                </a:path>
              </a:pathLst>
            </a:custGeom>
            <a:solidFill>
              <a:srgbClr val="001B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3E76ACEF-6A3C-47F0-93B4-8BED492E47C0}"/>
                </a:ext>
              </a:extLst>
            </p:cNvPr>
            <p:cNvSpPr/>
            <p:nvPr/>
          </p:nvSpPr>
          <p:spPr>
            <a:xfrm>
              <a:off x="1720991" y="9915870"/>
              <a:ext cx="163385" cy="160413"/>
            </a:xfrm>
            <a:custGeom>
              <a:avLst/>
              <a:gdLst>
                <a:gd name="connsiteX0" fmla="*/ 141212 w 163384"/>
                <a:gd name="connsiteY0" fmla="*/ 147810 h 160413"/>
                <a:gd name="connsiteX1" fmla="*/ 124873 w 163384"/>
                <a:gd name="connsiteY1" fmla="*/ 154684 h 160413"/>
                <a:gd name="connsiteX2" fmla="*/ 101532 w 163384"/>
                <a:gd name="connsiteY2" fmla="*/ 131768 h 160413"/>
                <a:gd name="connsiteX3" fmla="*/ 101532 w 163384"/>
                <a:gd name="connsiteY3" fmla="*/ 63020 h 160413"/>
                <a:gd name="connsiteX4" fmla="*/ 40846 w 163384"/>
                <a:gd name="connsiteY4" fmla="*/ 63020 h 160413"/>
                <a:gd name="connsiteX5" fmla="*/ 17506 w 163384"/>
                <a:gd name="connsiteY5" fmla="*/ 40103 h 160413"/>
                <a:gd name="connsiteX6" fmla="*/ 40846 w 163384"/>
                <a:gd name="connsiteY6" fmla="*/ 17187 h 160413"/>
                <a:gd name="connsiteX7" fmla="*/ 124873 w 163384"/>
                <a:gd name="connsiteY7" fmla="*/ 17187 h 160413"/>
                <a:gd name="connsiteX8" fmla="*/ 141212 w 163384"/>
                <a:gd name="connsiteY8" fmla="*/ 24062 h 160413"/>
                <a:gd name="connsiteX9" fmla="*/ 148213 w 163384"/>
                <a:gd name="connsiteY9" fmla="*/ 40103 h 160413"/>
                <a:gd name="connsiteX10" fmla="*/ 148213 w 163384"/>
                <a:gd name="connsiteY10" fmla="*/ 131768 h 160413"/>
                <a:gd name="connsiteX11" fmla="*/ 141212 w 163384"/>
                <a:gd name="connsiteY11" fmla="*/ 147810 h 16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384" h="160413">
                  <a:moveTo>
                    <a:pt x="141212" y="147810"/>
                  </a:moveTo>
                  <a:cubicBezTo>
                    <a:pt x="136543" y="152393"/>
                    <a:pt x="131875" y="154684"/>
                    <a:pt x="124873" y="154684"/>
                  </a:cubicBezTo>
                  <a:cubicBezTo>
                    <a:pt x="110868" y="154684"/>
                    <a:pt x="101532" y="145518"/>
                    <a:pt x="101532" y="131768"/>
                  </a:cubicBezTo>
                  <a:lnTo>
                    <a:pt x="101532" y="63020"/>
                  </a:lnTo>
                  <a:lnTo>
                    <a:pt x="40846" y="63020"/>
                  </a:lnTo>
                  <a:cubicBezTo>
                    <a:pt x="26842" y="63020"/>
                    <a:pt x="17506" y="53853"/>
                    <a:pt x="17506" y="40103"/>
                  </a:cubicBezTo>
                  <a:cubicBezTo>
                    <a:pt x="17506" y="26354"/>
                    <a:pt x="26842" y="17187"/>
                    <a:pt x="40846" y="17187"/>
                  </a:cubicBezTo>
                  <a:lnTo>
                    <a:pt x="124873" y="17187"/>
                  </a:lnTo>
                  <a:cubicBezTo>
                    <a:pt x="131875" y="17187"/>
                    <a:pt x="136543" y="19479"/>
                    <a:pt x="141212" y="24062"/>
                  </a:cubicBezTo>
                  <a:cubicBezTo>
                    <a:pt x="145879" y="28645"/>
                    <a:pt x="148213" y="33229"/>
                    <a:pt x="148213" y="40103"/>
                  </a:cubicBezTo>
                  <a:lnTo>
                    <a:pt x="148213" y="131768"/>
                  </a:lnTo>
                  <a:cubicBezTo>
                    <a:pt x="145879" y="138643"/>
                    <a:pt x="143545" y="143226"/>
                    <a:pt x="141212" y="147810"/>
                  </a:cubicBezTo>
                  <a:close/>
                </a:path>
              </a:pathLst>
            </a:custGeom>
            <a:solidFill>
              <a:srgbClr val="001B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57D2C17C-2B32-416A-ACC2-3AD99F938825}"/>
                </a:ext>
              </a:extLst>
            </p:cNvPr>
            <p:cNvSpPr/>
            <p:nvPr/>
          </p:nvSpPr>
          <p:spPr>
            <a:xfrm>
              <a:off x="1275184" y="9961702"/>
              <a:ext cx="163385" cy="22916"/>
            </a:xfrm>
            <a:custGeom>
              <a:avLst/>
              <a:gdLst>
                <a:gd name="connsiteX0" fmla="*/ 141212 w 163384"/>
                <a:gd name="connsiteY0" fmla="*/ 26354 h 22916"/>
                <a:gd name="connsiteX1" fmla="*/ 22174 w 163384"/>
                <a:gd name="connsiteY1" fmla="*/ 26354 h 22916"/>
                <a:gd name="connsiteX2" fmla="*/ 17506 w 163384"/>
                <a:gd name="connsiteY2" fmla="*/ 21771 h 22916"/>
                <a:gd name="connsiteX3" fmla="*/ 17506 w 163384"/>
                <a:gd name="connsiteY3" fmla="*/ 21771 h 22916"/>
                <a:gd name="connsiteX4" fmla="*/ 22174 w 163384"/>
                <a:gd name="connsiteY4" fmla="*/ 17187 h 22916"/>
                <a:gd name="connsiteX5" fmla="*/ 141212 w 163384"/>
                <a:gd name="connsiteY5" fmla="*/ 17187 h 22916"/>
                <a:gd name="connsiteX6" fmla="*/ 145879 w 163384"/>
                <a:gd name="connsiteY6" fmla="*/ 21771 h 22916"/>
                <a:gd name="connsiteX7" fmla="*/ 145879 w 163384"/>
                <a:gd name="connsiteY7" fmla="*/ 21771 h 22916"/>
                <a:gd name="connsiteX8" fmla="*/ 141212 w 163384"/>
                <a:gd name="connsiteY8" fmla="*/ 26354 h 2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384" h="22916">
                  <a:moveTo>
                    <a:pt x="141212" y="26354"/>
                  </a:moveTo>
                  <a:lnTo>
                    <a:pt x="22174" y="26354"/>
                  </a:lnTo>
                  <a:cubicBezTo>
                    <a:pt x="19840" y="26354"/>
                    <a:pt x="17506" y="24062"/>
                    <a:pt x="17506" y="21771"/>
                  </a:cubicBezTo>
                  <a:lnTo>
                    <a:pt x="17506" y="21771"/>
                  </a:lnTo>
                  <a:cubicBezTo>
                    <a:pt x="17506" y="19479"/>
                    <a:pt x="19840" y="17187"/>
                    <a:pt x="22174" y="17187"/>
                  </a:cubicBezTo>
                  <a:lnTo>
                    <a:pt x="141212" y="17187"/>
                  </a:lnTo>
                  <a:cubicBezTo>
                    <a:pt x="143546" y="17187"/>
                    <a:pt x="145879" y="19479"/>
                    <a:pt x="145879" y="21771"/>
                  </a:cubicBezTo>
                  <a:lnTo>
                    <a:pt x="145879" y="21771"/>
                  </a:lnTo>
                  <a:cubicBezTo>
                    <a:pt x="145879" y="24062"/>
                    <a:pt x="143546" y="26354"/>
                    <a:pt x="141212" y="26354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8D0EE17E-2306-4487-9384-09FC2D7807DA}"/>
                </a:ext>
              </a:extLst>
            </p:cNvPr>
            <p:cNvSpPr/>
            <p:nvPr/>
          </p:nvSpPr>
          <p:spPr>
            <a:xfrm>
              <a:off x="1275184" y="10005243"/>
              <a:ext cx="163385" cy="22916"/>
            </a:xfrm>
            <a:custGeom>
              <a:avLst/>
              <a:gdLst>
                <a:gd name="connsiteX0" fmla="*/ 141212 w 163384"/>
                <a:gd name="connsiteY0" fmla="*/ 26353 h 22916"/>
                <a:gd name="connsiteX1" fmla="*/ 22174 w 163384"/>
                <a:gd name="connsiteY1" fmla="*/ 26353 h 22916"/>
                <a:gd name="connsiteX2" fmla="*/ 17506 w 163384"/>
                <a:gd name="connsiteY2" fmla="*/ 21770 h 22916"/>
                <a:gd name="connsiteX3" fmla="*/ 17506 w 163384"/>
                <a:gd name="connsiteY3" fmla="*/ 21770 h 22916"/>
                <a:gd name="connsiteX4" fmla="*/ 22174 w 163384"/>
                <a:gd name="connsiteY4" fmla="*/ 17187 h 22916"/>
                <a:gd name="connsiteX5" fmla="*/ 141212 w 163384"/>
                <a:gd name="connsiteY5" fmla="*/ 17187 h 22916"/>
                <a:gd name="connsiteX6" fmla="*/ 145879 w 163384"/>
                <a:gd name="connsiteY6" fmla="*/ 21770 h 22916"/>
                <a:gd name="connsiteX7" fmla="*/ 145879 w 163384"/>
                <a:gd name="connsiteY7" fmla="*/ 21770 h 22916"/>
                <a:gd name="connsiteX8" fmla="*/ 141212 w 163384"/>
                <a:gd name="connsiteY8" fmla="*/ 26353 h 2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384" h="22916">
                  <a:moveTo>
                    <a:pt x="141212" y="26353"/>
                  </a:moveTo>
                  <a:lnTo>
                    <a:pt x="22174" y="26353"/>
                  </a:lnTo>
                  <a:cubicBezTo>
                    <a:pt x="19840" y="26353"/>
                    <a:pt x="17506" y="24062"/>
                    <a:pt x="17506" y="21770"/>
                  </a:cubicBezTo>
                  <a:lnTo>
                    <a:pt x="17506" y="21770"/>
                  </a:lnTo>
                  <a:cubicBezTo>
                    <a:pt x="17506" y="19478"/>
                    <a:pt x="19840" y="17187"/>
                    <a:pt x="22174" y="17187"/>
                  </a:cubicBezTo>
                  <a:lnTo>
                    <a:pt x="141212" y="17187"/>
                  </a:lnTo>
                  <a:cubicBezTo>
                    <a:pt x="143546" y="17187"/>
                    <a:pt x="145879" y="19478"/>
                    <a:pt x="145879" y="21770"/>
                  </a:cubicBezTo>
                  <a:lnTo>
                    <a:pt x="145879" y="21770"/>
                  </a:lnTo>
                  <a:cubicBezTo>
                    <a:pt x="145879" y="24062"/>
                    <a:pt x="143546" y="26353"/>
                    <a:pt x="141212" y="26353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28952CBA-C315-4555-852A-9D033CE40680}"/>
                </a:ext>
              </a:extLst>
            </p:cNvPr>
            <p:cNvSpPr/>
            <p:nvPr/>
          </p:nvSpPr>
          <p:spPr>
            <a:xfrm>
              <a:off x="1275184" y="10076283"/>
              <a:ext cx="163385" cy="22916"/>
            </a:xfrm>
            <a:custGeom>
              <a:avLst/>
              <a:gdLst>
                <a:gd name="connsiteX0" fmla="*/ 141212 w 163384"/>
                <a:gd name="connsiteY0" fmla="*/ 26354 h 22916"/>
                <a:gd name="connsiteX1" fmla="*/ 22174 w 163384"/>
                <a:gd name="connsiteY1" fmla="*/ 26354 h 22916"/>
                <a:gd name="connsiteX2" fmla="*/ 17506 w 163384"/>
                <a:gd name="connsiteY2" fmla="*/ 21771 h 22916"/>
                <a:gd name="connsiteX3" fmla="*/ 17506 w 163384"/>
                <a:gd name="connsiteY3" fmla="*/ 21771 h 22916"/>
                <a:gd name="connsiteX4" fmla="*/ 22174 w 163384"/>
                <a:gd name="connsiteY4" fmla="*/ 17187 h 22916"/>
                <a:gd name="connsiteX5" fmla="*/ 141212 w 163384"/>
                <a:gd name="connsiteY5" fmla="*/ 17187 h 22916"/>
                <a:gd name="connsiteX6" fmla="*/ 145879 w 163384"/>
                <a:gd name="connsiteY6" fmla="*/ 21771 h 22916"/>
                <a:gd name="connsiteX7" fmla="*/ 145879 w 163384"/>
                <a:gd name="connsiteY7" fmla="*/ 21771 h 22916"/>
                <a:gd name="connsiteX8" fmla="*/ 141212 w 163384"/>
                <a:gd name="connsiteY8" fmla="*/ 26354 h 2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384" h="22916">
                  <a:moveTo>
                    <a:pt x="141212" y="26354"/>
                  </a:moveTo>
                  <a:lnTo>
                    <a:pt x="22174" y="26354"/>
                  </a:lnTo>
                  <a:cubicBezTo>
                    <a:pt x="19840" y="26354"/>
                    <a:pt x="17506" y="24062"/>
                    <a:pt x="17506" y="21771"/>
                  </a:cubicBezTo>
                  <a:lnTo>
                    <a:pt x="17506" y="21771"/>
                  </a:lnTo>
                  <a:cubicBezTo>
                    <a:pt x="17506" y="19479"/>
                    <a:pt x="19840" y="17187"/>
                    <a:pt x="22174" y="17187"/>
                  </a:cubicBezTo>
                  <a:lnTo>
                    <a:pt x="141212" y="17187"/>
                  </a:lnTo>
                  <a:cubicBezTo>
                    <a:pt x="143546" y="17187"/>
                    <a:pt x="145879" y="19479"/>
                    <a:pt x="145879" y="21771"/>
                  </a:cubicBezTo>
                  <a:lnTo>
                    <a:pt x="145879" y="21771"/>
                  </a:lnTo>
                  <a:cubicBezTo>
                    <a:pt x="145879" y="24062"/>
                    <a:pt x="143546" y="26354"/>
                    <a:pt x="141212" y="26354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302A9BE4-81B7-47B9-AD0F-31BBA84CBAD6}"/>
                </a:ext>
              </a:extLst>
            </p:cNvPr>
            <p:cNvSpPr/>
            <p:nvPr/>
          </p:nvSpPr>
          <p:spPr>
            <a:xfrm>
              <a:off x="1422231" y="10076283"/>
              <a:ext cx="233407" cy="22916"/>
            </a:xfrm>
            <a:custGeom>
              <a:avLst/>
              <a:gdLst>
                <a:gd name="connsiteX0" fmla="*/ 220569 w 233406"/>
                <a:gd name="connsiteY0" fmla="*/ 26354 h 22916"/>
                <a:gd name="connsiteX1" fmla="*/ 22173 w 233406"/>
                <a:gd name="connsiteY1" fmla="*/ 26354 h 22916"/>
                <a:gd name="connsiteX2" fmla="*/ 17506 w 233406"/>
                <a:gd name="connsiteY2" fmla="*/ 21771 h 22916"/>
                <a:gd name="connsiteX3" fmla="*/ 17506 w 233406"/>
                <a:gd name="connsiteY3" fmla="*/ 21771 h 22916"/>
                <a:gd name="connsiteX4" fmla="*/ 22173 w 233406"/>
                <a:gd name="connsiteY4" fmla="*/ 17187 h 22916"/>
                <a:gd name="connsiteX5" fmla="*/ 220569 w 233406"/>
                <a:gd name="connsiteY5" fmla="*/ 17187 h 22916"/>
                <a:gd name="connsiteX6" fmla="*/ 225237 w 233406"/>
                <a:gd name="connsiteY6" fmla="*/ 21771 h 22916"/>
                <a:gd name="connsiteX7" fmla="*/ 225237 w 233406"/>
                <a:gd name="connsiteY7" fmla="*/ 21771 h 22916"/>
                <a:gd name="connsiteX8" fmla="*/ 220569 w 233406"/>
                <a:gd name="connsiteY8" fmla="*/ 26354 h 2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406" h="22916">
                  <a:moveTo>
                    <a:pt x="220569" y="26354"/>
                  </a:moveTo>
                  <a:lnTo>
                    <a:pt x="22173" y="26354"/>
                  </a:lnTo>
                  <a:cubicBezTo>
                    <a:pt x="19840" y="26354"/>
                    <a:pt x="17506" y="24062"/>
                    <a:pt x="17506" y="21771"/>
                  </a:cubicBezTo>
                  <a:lnTo>
                    <a:pt x="17506" y="21771"/>
                  </a:lnTo>
                  <a:cubicBezTo>
                    <a:pt x="17506" y="19479"/>
                    <a:pt x="19840" y="17187"/>
                    <a:pt x="22173" y="17187"/>
                  </a:cubicBezTo>
                  <a:lnTo>
                    <a:pt x="220569" y="17187"/>
                  </a:lnTo>
                  <a:cubicBezTo>
                    <a:pt x="222903" y="17187"/>
                    <a:pt x="225237" y="19479"/>
                    <a:pt x="225237" y="21771"/>
                  </a:cubicBezTo>
                  <a:lnTo>
                    <a:pt x="225237" y="21771"/>
                  </a:lnTo>
                  <a:cubicBezTo>
                    <a:pt x="227572" y="24062"/>
                    <a:pt x="225237" y="26354"/>
                    <a:pt x="220569" y="26354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" name="任意多边形: 形状 168">
              <a:extLst>
                <a:ext uri="{FF2B5EF4-FFF2-40B4-BE49-F238E27FC236}">
                  <a16:creationId xmlns:a16="http://schemas.microsoft.com/office/drawing/2014/main" id="{9234D118-3EF2-4B1C-B650-E6E05B1B9338}"/>
                </a:ext>
              </a:extLst>
            </p:cNvPr>
            <p:cNvSpPr/>
            <p:nvPr/>
          </p:nvSpPr>
          <p:spPr>
            <a:xfrm>
              <a:off x="1424565" y="10122115"/>
              <a:ext cx="140044" cy="22916"/>
            </a:xfrm>
            <a:custGeom>
              <a:avLst/>
              <a:gdLst>
                <a:gd name="connsiteX0" fmla="*/ 117870 w 140044"/>
                <a:gd name="connsiteY0" fmla="*/ 26354 h 22916"/>
                <a:gd name="connsiteX1" fmla="*/ 22173 w 140044"/>
                <a:gd name="connsiteY1" fmla="*/ 26354 h 22916"/>
                <a:gd name="connsiteX2" fmla="*/ 17506 w 140044"/>
                <a:gd name="connsiteY2" fmla="*/ 21771 h 22916"/>
                <a:gd name="connsiteX3" fmla="*/ 17506 w 140044"/>
                <a:gd name="connsiteY3" fmla="*/ 21771 h 22916"/>
                <a:gd name="connsiteX4" fmla="*/ 22173 w 140044"/>
                <a:gd name="connsiteY4" fmla="*/ 17187 h 22916"/>
                <a:gd name="connsiteX5" fmla="*/ 117870 w 140044"/>
                <a:gd name="connsiteY5" fmla="*/ 17187 h 22916"/>
                <a:gd name="connsiteX6" fmla="*/ 122539 w 140044"/>
                <a:gd name="connsiteY6" fmla="*/ 21771 h 22916"/>
                <a:gd name="connsiteX7" fmla="*/ 122539 w 140044"/>
                <a:gd name="connsiteY7" fmla="*/ 21771 h 22916"/>
                <a:gd name="connsiteX8" fmla="*/ 117870 w 140044"/>
                <a:gd name="connsiteY8" fmla="*/ 26354 h 2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044" h="22916">
                  <a:moveTo>
                    <a:pt x="117870" y="26354"/>
                  </a:moveTo>
                  <a:lnTo>
                    <a:pt x="22173" y="26354"/>
                  </a:lnTo>
                  <a:cubicBezTo>
                    <a:pt x="19839" y="26354"/>
                    <a:pt x="17506" y="24062"/>
                    <a:pt x="17506" y="21771"/>
                  </a:cubicBezTo>
                  <a:lnTo>
                    <a:pt x="17506" y="21771"/>
                  </a:lnTo>
                  <a:cubicBezTo>
                    <a:pt x="17506" y="19479"/>
                    <a:pt x="19839" y="17187"/>
                    <a:pt x="22173" y="17187"/>
                  </a:cubicBezTo>
                  <a:lnTo>
                    <a:pt x="117870" y="17187"/>
                  </a:lnTo>
                  <a:cubicBezTo>
                    <a:pt x="120204" y="17187"/>
                    <a:pt x="122539" y="19479"/>
                    <a:pt x="122539" y="21771"/>
                  </a:cubicBezTo>
                  <a:lnTo>
                    <a:pt x="122539" y="21771"/>
                  </a:lnTo>
                  <a:cubicBezTo>
                    <a:pt x="122539" y="21771"/>
                    <a:pt x="120204" y="26354"/>
                    <a:pt x="117870" y="26354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任意多边形: 形状 169">
              <a:extLst>
                <a:ext uri="{FF2B5EF4-FFF2-40B4-BE49-F238E27FC236}">
                  <a16:creationId xmlns:a16="http://schemas.microsoft.com/office/drawing/2014/main" id="{8234246A-C43D-4588-9DFF-2D8B0D09C55F}"/>
                </a:ext>
              </a:extLst>
            </p:cNvPr>
            <p:cNvSpPr/>
            <p:nvPr/>
          </p:nvSpPr>
          <p:spPr>
            <a:xfrm>
              <a:off x="1275184" y="10122115"/>
              <a:ext cx="163385" cy="22916"/>
            </a:xfrm>
            <a:custGeom>
              <a:avLst/>
              <a:gdLst>
                <a:gd name="connsiteX0" fmla="*/ 141212 w 163384"/>
                <a:gd name="connsiteY0" fmla="*/ 26354 h 22916"/>
                <a:gd name="connsiteX1" fmla="*/ 22174 w 163384"/>
                <a:gd name="connsiteY1" fmla="*/ 26354 h 22916"/>
                <a:gd name="connsiteX2" fmla="*/ 17506 w 163384"/>
                <a:gd name="connsiteY2" fmla="*/ 21771 h 22916"/>
                <a:gd name="connsiteX3" fmla="*/ 17506 w 163384"/>
                <a:gd name="connsiteY3" fmla="*/ 21771 h 22916"/>
                <a:gd name="connsiteX4" fmla="*/ 22174 w 163384"/>
                <a:gd name="connsiteY4" fmla="*/ 17187 h 22916"/>
                <a:gd name="connsiteX5" fmla="*/ 141212 w 163384"/>
                <a:gd name="connsiteY5" fmla="*/ 17187 h 22916"/>
                <a:gd name="connsiteX6" fmla="*/ 145879 w 163384"/>
                <a:gd name="connsiteY6" fmla="*/ 21771 h 22916"/>
                <a:gd name="connsiteX7" fmla="*/ 145879 w 163384"/>
                <a:gd name="connsiteY7" fmla="*/ 21771 h 22916"/>
                <a:gd name="connsiteX8" fmla="*/ 141212 w 163384"/>
                <a:gd name="connsiteY8" fmla="*/ 26354 h 2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384" h="22916">
                  <a:moveTo>
                    <a:pt x="141212" y="26354"/>
                  </a:moveTo>
                  <a:lnTo>
                    <a:pt x="22174" y="26354"/>
                  </a:lnTo>
                  <a:cubicBezTo>
                    <a:pt x="19840" y="26354"/>
                    <a:pt x="17506" y="24062"/>
                    <a:pt x="17506" y="21771"/>
                  </a:cubicBezTo>
                  <a:lnTo>
                    <a:pt x="17506" y="21771"/>
                  </a:lnTo>
                  <a:cubicBezTo>
                    <a:pt x="17506" y="19479"/>
                    <a:pt x="19840" y="17187"/>
                    <a:pt x="22174" y="17187"/>
                  </a:cubicBezTo>
                  <a:lnTo>
                    <a:pt x="141212" y="17187"/>
                  </a:lnTo>
                  <a:cubicBezTo>
                    <a:pt x="143546" y="17187"/>
                    <a:pt x="145879" y="19479"/>
                    <a:pt x="145879" y="21771"/>
                  </a:cubicBezTo>
                  <a:lnTo>
                    <a:pt x="145879" y="21771"/>
                  </a:lnTo>
                  <a:cubicBezTo>
                    <a:pt x="145879" y="21771"/>
                    <a:pt x="143546" y="26354"/>
                    <a:pt x="141212" y="26354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" name="任意多边形: 形状 170">
              <a:extLst>
                <a:ext uri="{FF2B5EF4-FFF2-40B4-BE49-F238E27FC236}">
                  <a16:creationId xmlns:a16="http://schemas.microsoft.com/office/drawing/2014/main" id="{730BBCAD-536C-4D52-8E92-9B0E28E54580}"/>
                </a:ext>
              </a:extLst>
            </p:cNvPr>
            <p:cNvSpPr/>
            <p:nvPr/>
          </p:nvSpPr>
          <p:spPr>
            <a:xfrm>
              <a:off x="1184156" y="10340965"/>
              <a:ext cx="583517" cy="206246"/>
            </a:xfrm>
            <a:custGeom>
              <a:avLst/>
              <a:gdLst>
                <a:gd name="connsiteX0" fmla="*/ 570680 w 583517"/>
                <a:gd name="connsiteY0" fmla="*/ 181038 h 206245"/>
                <a:gd name="connsiteX1" fmla="*/ 570680 w 583517"/>
                <a:gd name="connsiteY1" fmla="*/ 181038 h 206245"/>
                <a:gd name="connsiteX2" fmla="*/ 528666 w 583517"/>
                <a:gd name="connsiteY2" fmla="*/ 199370 h 206245"/>
                <a:gd name="connsiteX3" fmla="*/ 66521 w 583517"/>
                <a:gd name="connsiteY3" fmla="*/ 199370 h 206245"/>
                <a:gd name="connsiteX4" fmla="*/ 17506 w 583517"/>
                <a:gd name="connsiteY4" fmla="*/ 174163 h 206245"/>
                <a:gd name="connsiteX5" fmla="*/ 257915 w 583517"/>
                <a:gd name="connsiteY5" fmla="*/ 27499 h 206245"/>
                <a:gd name="connsiteX6" fmla="*/ 332605 w 583517"/>
                <a:gd name="connsiteY6" fmla="*/ 27499 h 206245"/>
                <a:gd name="connsiteX7" fmla="*/ 570680 w 583517"/>
                <a:gd name="connsiteY7" fmla="*/ 181038 h 20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3517" h="206245">
                  <a:moveTo>
                    <a:pt x="570680" y="181038"/>
                  </a:moveTo>
                  <a:lnTo>
                    <a:pt x="570680" y="181038"/>
                  </a:lnTo>
                  <a:cubicBezTo>
                    <a:pt x="559010" y="192496"/>
                    <a:pt x="545005" y="199370"/>
                    <a:pt x="528666" y="199370"/>
                  </a:cubicBezTo>
                  <a:lnTo>
                    <a:pt x="66521" y="199370"/>
                  </a:lnTo>
                  <a:cubicBezTo>
                    <a:pt x="45515" y="199370"/>
                    <a:pt x="29176" y="190204"/>
                    <a:pt x="17506" y="174163"/>
                  </a:cubicBezTo>
                  <a:lnTo>
                    <a:pt x="257915" y="27499"/>
                  </a:lnTo>
                  <a:cubicBezTo>
                    <a:pt x="281256" y="13750"/>
                    <a:pt x="311598" y="13750"/>
                    <a:pt x="332605" y="27499"/>
                  </a:cubicBezTo>
                  <a:lnTo>
                    <a:pt x="570680" y="181038"/>
                  </a:lnTo>
                  <a:close/>
                </a:path>
              </a:pathLst>
            </a:custGeom>
            <a:solidFill>
              <a:srgbClr val="0089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" name="任意多边形: 形状 171">
              <a:extLst>
                <a:ext uri="{FF2B5EF4-FFF2-40B4-BE49-F238E27FC236}">
                  <a16:creationId xmlns:a16="http://schemas.microsoft.com/office/drawing/2014/main" id="{DD077CB2-D8E9-4C85-82B1-43046CDB8FED}"/>
                </a:ext>
              </a:extLst>
            </p:cNvPr>
            <p:cNvSpPr/>
            <p:nvPr/>
          </p:nvSpPr>
          <p:spPr>
            <a:xfrm>
              <a:off x="1004432" y="8575273"/>
              <a:ext cx="513495" cy="504156"/>
            </a:xfrm>
            <a:custGeom>
              <a:avLst/>
              <a:gdLst>
                <a:gd name="connsiteX0" fmla="*/ 507660 w 513495"/>
                <a:gd name="connsiteY0" fmla="*/ 257807 h 504156"/>
                <a:gd name="connsiteX1" fmla="*/ 262583 w 513495"/>
                <a:gd name="connsiteY1" fmla="*/ 498427 h 504156"/>
                <a:gd name="connsiteX2" fmla="*/ 17506 w 513495"/>
                <a:gd name="connsiteY2" fmla="*/ 257807 h 504156"/>
                <a:gd name="connsiteX3" fmla="*/ 262583 w 513495"/>
                <a:gd name="connsiteY3" fmla="*/ 17187 h 504156"/>
                <a:gd name="connsiteX4" fmla="*/ 507660 w 513495"/>
                <a:gd name="connsiteY4" fmla="*/ 257807 h 504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495" h="504156">
                  <a:moveTo>
                    <a:pt x="507660" y="257807"/>
                  </a:moveTo>
                  <a:cubicBezTo>
                    <a:pt x="507660" y="390698"/>
                    <a:pt x="397935" y="498427"/>
                    <a:pt x="262583" y="498427"/>
                  </a:cubicBezTo>
                  <a:cubicBezTo>
                    <a:pt x="127231" y="498427"/>
                    <a:pt x="17506" y="390698"/>
                    <a:pt x="17506" y="257807"/>
                  </a:cubicBezTo>
                  <a:cubicBezTo>
                    <a:pt x="17506" y="124916"/>
                    <a:pt x="127231" y="17187"/>
                    <a:pt x="262583" y="17187"/>
                  </a:cubicBezTo>
                  <a:cubicBezTo>
                    <a:pt x="397935" y="17187"/>
                    <a:pt x="507660" y="124916"/>
                    <a:pt x="507660" y="257807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" name="任意多边形: 形状 172">
              <a:extLst>
                <a:ext uri="{FF2B5EF4-FFF2-40B4-BE49-F238E27FC236}">
                  <a16:creationId xmlns:a16="http://schemas.microsoft.com/office/drawing/2014/main" id="{F7D692FF-0EC5-4866-AA34-845A8E1A392C}"/>
                </a:ext>
              </a:extLst>
            </p:cNvPr>
            <p:cNvSpPr/>
            <p:nvPr/>
          </p:nvSpPr>
          <p:spPr>
            <a:xfrm>
              <a:off x="1102463" y="8717353"/>
              <a:ext cx="163385" cy="91665"/>
            </a:xfrm>
            <a:custGeom>
              <a:avLst/>
              <a:gdLst>
                <a:gd name="connsiteX0" fmla="*/ 131875 w 163384"/>
                <a:gd name="connsiteY0" fmla="*/ 92811 h 91664"/>
                <a:gd name="connsiteX1" fmla="*/ 120204 w 163384"/>
                <a:gd name="connsiteY1" fmla="*/ 81353 h 91664"/>
                <a:gd name="connsiteX2" fmla="*/ 80526 w 163384"/>
                <a:gd name="connsiteY2" fmla="*/ 42395 h 91664"/>
                <a:gd name="connsiteX3" fmla="*/ 40846 w 163384"/>
                <a:gd name="connsiteY3" fmla="*/ 81353 h 91664"/>
                <a:gd name="connsiteX4" fmla="*/ 29176 w 163384"/>
                <a:gd name="connsiteY4" fmla="*/ 92811 h 91664"/>
                <a:gd name="connsiteX5" fmla="*/ 17506 w 163384"/>
                <a:gd name="connsiteY5" fmla="*/ 81353 h 91664"/>
                <a:gd name="connsiteX6" fmla="*/ 82860 w 163384"/>
                <a:gd name="connsiteY6" fmla="*/ 17187 h 91664"/>
                <a:gd name="connsiteX7" fmla="*/ 148213 w 163384"/>
                <a:gd name="connsiteY7" fmla="*/ 81353 h 91664"/>
                <a:gd name="connsiteX8" fmla="*/ 131875 w 163384"/>
                <a:gd name="connsiteY8" fmla="*/ 92811 h 9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384" h="91664">
                  <a:moveTo>
                    <a:pt x="131875" y="92811"/>
                  </a:moveTo>
                  <a:cubicBezTo>
                    <a:pt x="124873" y="92811"/>
                    <a:pt x="120204" y="88227"/>
                    <a:pt x="120204" y="81353"/>
                  </a:cubicBezTo>
                  <a:cubicBezTo>
                    <a:pt x="120204" y="58436"/>
                    <a:pt x="101532" y="42395"/>
                    <a:pt x="80526" y="42395"/>
                  </a:cubicBezTo>
                  <a:cubicBezTo>
                    <a:pt x="57185" y="42395"/>
                    <a:pt x="40846" y="60728"/>
                    <a:pt x="40846" y="81353"/>
                  </a:cubicBezTo>
                  <a:cubicBezTo>
                    <a:pt x="40846" y="88227"/>
                    <a:pt x="36178" y="92811"/>
                    <a:pt x="29176" y="92811"/>
                  </a:cubicBezTo>
                  <a:cubicBezTo>
                    <a:pt x="22174" y="92811"/>
                    <a:pt x="17506" y="88227"/>
                    <a:pt x="17506" y="81353"/>
                  </a:cubicBezTo>
                  <a:cubicBezTo>
                    <a:pt x="17506" y="46978"/>
                    <a:pt x="45515" y="17187"/>
                    <a:pt x="82860" y="17187"/>
                  </a:cubicBezTo>
                  <a:cubicBezTo>
                    <a:pt x="117871" y="17187"/>
                    <a:pt x="148213" y="44686"/>
                    <a:pt x="148213" y="81353"/>
                  </a:cubicBezTo>
                  <a:cubicBezTo>
                    <a:pt x="143545" y="88227"/>
                    <a:pt x="138877" y="92811"/>
                    <a:pt x="131875" y="92811"/>
                  </a:cubicBezTo>
                  <a:close/>
                </a:path>
              </a:pathLst>
            </a:custGeom>
            <a:solidFill>
              <a:srgbClr val="001B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" name="任意多边形: 形状 173">
              <a:extLst>
                <a:ext uri="{FF2B5EF4-FFF2-40B4-BE49-F238E27FC236}">
                  <a16:creationId xmlns:a16="http://schemas.microsoft.com/office/drawing/2014/main" id="{E04AF118-DD49-479A-B723-B925DDB2CE27}"/>
                </a:ext>
              </a:extLst>
            </p:cNvPr>
            <p:cNvSpPr/>
            <p:nvPr/>
          </p:nvSpPr>
          <p:spPr>
            <a:xfrm>
              <a:off x="1272851" y="8717353"/>
              <a:ext cx="163385" cy="91665"/>
            </a:xfrm>
            <a:custGeom>
              <a:avLst/>
              <a:gdLst>
                <a:gd name="connsiteX0" fmla="*/ 131875 w 163384"/>
                <a:gd name="connsiteY0" fmla="*/ 92811 h 91664"/>
                <a:gd name="connsiteX1" fmla="*/ 120204 w 163384"/>
                <a:gd name="connsiteY1" fmla="*/ 81353 h 91664"/>
                <a:gd name="connsiteX2" fmla="*/ 80525 w 163384"/>
                <a:gd name="connsiteY2" fmla="*/ 42395 h 91664"/>
                <a:gd name="connsiteX3" fmla="*/ 40846 w 163384"/>
                <a:gd name="connsiteY3" fmla="*/ 81353 h 91664"/>
                <a:gd name="connsiteX4" fmla="*/ 29176 w 163384"/>
                <a:gd name="connsiteY4" fmla="*/ 92811 h 91664"/>
                <a:gd name="connsiteX5" fmla="*/ 17506 w 163384"/>
                <a:gd name="connsiteY5" fmla="*/ 81353 h 91664"/>
                <a:gd name="connsiteX6" fmla="*/ 82859 w 163384"/>
                <a:gd name="connsiteY6" fmla="*/ 17187 h 91664"/>
                <a:gd name="connsiteX7" fmla="*/ 148213 w 163384"/>
                <a:gd name="connsiteY7" fmla="*/ 81353 h 91664"/>
                <a:gd name="connsiteX8" fmla="*/ 131875 w 163384"/>
                <a:gd name="connsiteY8" fmla="*/ 92811 h 9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384" h="91664">
                  <a:moveTo>
                    <a:pt x="131875" y="92811"/>
                  </a:moveTo>
                  <a:cubicBezTo>
                    <a:pt x="124872" y="92811"/>
                    <a:pt x="120204" y="88227"/>
                    <a:pt x="120204" y="81353"/>
                  </a:cubicBezTo>
                  <a:cubicBezTo>
                    <a:pt x="120204" y="58436"/>
                    <a:pt x="101531" y="42395"/>
                    <a:pt x="80525" y="42395"/>
                  </a:cubicBezTo>
                  <a:cubicBezTo>
                    <a:pt x="57184" y="42395"/>
                    <a:pt x="40846" y="60728"/>
                    <a:pt x="40846" y="81353"/>
                  </a:cubicBezTo>
                  <a:cubicBezTo>
                    <a:pt x="40846" y="88227"/>
                    <a:pt x="36178" y="92811"/>
                    <a:pt x="29176" y="92811"/>
                  </a:cubicBezTo>
                  <a:cubicBezTo>
                    <a:pt x="22173" y="92811"/>
                    <a:pt x="17506" y="88227"/>
                    <a:pt x="17506" y="81353"/>
                  </a:cubicBezTo>
                  <a:cubicBezTo>
                    <a:pt x="17506" y="46978"/>
                    <a:pt x="45514" y="17187"/>
                    <a:pt x="82859" y="17187"/>
                  </a:cubicBezTo>
                  <a:cubicBezTo>
                    <a:pt x="117870" y="17187"/>
                    <a:pt x="148213" y="44686"/>
                    <a:pt x="148213" y="81353"/>
                  </a:cubicBezTo>
                  <a:cubicBezTo>
                    <a:pt x="143545" y="88227"/>
                    <a:pt x="136542" y="92811"/>
                    <a:pt x="131875" y="92811"/>
                  </a:cubicBezTo>
                  <a:close/>
                </a:path>
              </a:pathLst>
            </a:custGeom>
            <a:solidFill>
              <a:srgbClr val="001B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" name="任意多边形: 形状 174">
              <a:extLst>
                <a:ext uri="{FF2B5EF4-FFF2-40B4-BE49-F238E27FC236}">
                  <a16:creationId xmlns:a16="http://schemas.microsoft.com/office/drawing/2014/main" id="{4AE4B1BD-8180-47EA-B51E-4D9DFB339A40}"/>
                </a:ext>
              </a:extLst>
            </p:cNvPr>
            <p:cNvSpPr/>
            <p:nvPr/>
          </p:nvSpPr>
          <p:spPr>
            <a:xfrm>
              <a:off x="1142143" y="8829643"/>
              <a:ext cx="233407" cy="160413"/>
            </a:xfrm>
            <a:custGeom>
              <a:avLst/>
              <a:gdLst>
                <a:gd name="connsiteX0" fmla="*/ 208899 w 233406"/>
                <a:gd name="connsiteY0" fmla="*/ 17187 h 160413"/>
                <a:gd name="connsiteX1" fmla="*/ 185558 w 233406"/>
                <a:gd name="connsiteY1" fmla="*/ 40103 h 160413"/>
                <a:gd name="connsiteX2" fmla="*/ 124873 w 233406"/>
                <a:gd name="connsiteY2" fmla="*/ 99686 h 160413"/>
                <a:gd name="connsiteX3" fmla="*/ 64187 w 233406"/>
                <a:gd name="connsiteY3" fmla="*/ 40103 h 160413"/>
                <a:gd name="connsiteX4" fmla="*/ 40846 w 233406"/>
                <a:gd name="connsiteY4" fmla="*/ 17187 h 160413"/>
                <a:gd name="connsiteX5" fmla="*/ 17506 w 233406"/>
                <a:gd name="connsiteY5" fmla="*/ 40103 h 160413"/>
                <a:gd name="connsiteX6" fmla="*/ 124873 w 233406"/>
                <a:gd name="connsiteY6" fmla="*/ 145518 h 160413"/>
                <a:gd name="connsiteX7" fmla="*/ 232239 w 233406"/>
                <a:gd name="connsiteY7" fmla="*/ 40103 h 160413"/>
                <a:gd name="connsiteX8" fmla="*/ 208899 w 233406"/>
                <a:gd name="connsiteY8" fmla="*/ 17187 h 16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406" h="160413">
                  <a:moveTo>
                    <a:pt x="208899" y="17187"/>
                  </a:moveTo>
                  <a:cubicBezTo>
                    <a:pt x="197228" y="17187"/>
                    <a:pt x="185558" y="26354"/>
                    <a:pt x="185558" y="40103"/>
                  </a:cubicBezTo>
                  <a:cubicBezTo>
                    <a:pt x="185558" y="74478"/>
                    <a:pt x="157550" y="99686"/>
                    <a:pt x="124873" y="99686"/>
                  </a:cubicBezTo>
                  <a:cubicBezTo>
                    <a:pt x="89862" y="99686"/>
                    <a:pt x="64187" y="72186"/>
                    <a:pt x="64187" y="40103"/>
                  </a:cubicBezTo>
                  <a:cubicBezTo>
                    <a:pt x="64187" y="28645"/>
                    <a:pt x="54851" y="17187"/>
                    <a:pt x="40846" y="17187"/>
                  </a:cubicBezTo>
                  <a:cubicBezTo>
                    <a:pt x="29176" y="17187"/>
                    <a:pt x="17506" y="26354"/>
                    <a:pt x="17506" y="40103"/>
                  </a:cubicBezTo>
                  <a:cubicBezTo>
                    <a:pt x="17506" y="97394"/>
                    <a:pt x="66521" y="145518"/>
                    <a:pt x="124873" y="145518"/>
                  </a:cubicBezTo>
                  <a:cubicBezTo>
                    <a:pt x="183225" y="145518"/>
                    <a:pt x="232239" y="97394"/>
                    <a:pt x="232239" y="40103"/>
                  </a:cubicBezTo>
                  <a:cubicBezTo>
                    <a:pt x="232239" y="26354"/>
                    <a:pt x="220569" y="17187"/>
                    <a:pt x="208899" y="17187"/>
                  </a:cubicBezTo>
                  <a:close/>
                </a:path>
              </a:pathLst>
            </a:custGeom>
            <a:solidFill>
              <a:srgbClr val="001B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6" name="任意多边形: 形状 175">
              <a:extLst>
                <a:ext uri="{FF2B5EF4-FFF2-40B4-BE49-F238E27FC236}">
                  <a16:creationId xmlns:a16="http://schemas.microsoft.com/office/drawing/2014/main" id="{EB92C7EC-565C-499B-873C-B273DC0D8FC7}"/>
                </a:ext>
              </a:extLst>
            </p:cNvPr>
            <p:cNvSpPr/>
            <p:nvPr/>
          </p:nvSpPr>
          <p:spPr>
            <a:xfrm>
              <a:off x="1015371" y="8543763"/>
              <a:ext cx="116703" cy="206246"/>
            </a:xfrm>
            <a:custGeom>
              <a:avLst/>
              <a:gdLst>
                <a:gd name="connsiteX0" fmla="*/ 113934 w 116703"/>
                <a:gd name="connsiteY0" fmla="*/ 115154 h 206245"/>
                <a:gd name="connsiteX1" fmla="*/ 113934 w 116703"/>
                <a:gd name="connsiteY1" fmla="*/ 115154 h 206245"/>
                <a:gd name="connsiteX2" fmla="*/ 81257 w 116703"/>
                <a:gd name="connsiteY2" fmla="*/ 25781 h 206245"/>
                <a:gd name="connsiteX3" fmla="*/ 57917 w 116703"/>
                <a:gd name="connsiteY3" fmla="*/ 25781 h 206245"/>
                <a:gd name="connsiteX4" fmla="*/ 20571 w 116703"/>
                <a:gd name="connsiteY4" fmla="*/ 122029 h 206245"/>
                <a:gd name="connsiteX5" fmla="*/ 20571 w 116703"/>
                <a:gd name="connsiteY5" fmla="*/ 122029 h 206245"/>
                <a:gd name="connsiteX6" fmla="*/ 25240 w 116703"/>
                <a:gd name="connsiteY6" fmla="*/ 163278 h 206245"/>
                <a:gd name="connsiteX7" fmla="*/ 67253 w 116703"/>
                <a:gd name="connsiteY7" fmla="*/ 190777 h 206245"/>
                <a:gd name="connsiteX8" fmla="*/ 120937 w 116703"/>
                <a:gd name="connsiteY8" fmla="*/ 140362 h 206245"/>
                <a:gd name="connsiteX9" fmla="*/ 113934 w 116703"/>
                <a:gd name="connsiteY9" fmla="*/ 115154 h 20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703" h="206245">
                  <a:moveTo>
                    <a:pt x="113934" y="115154"/>
                  </a:moveTo>
                  <a:lnTo>
                    <a:pt x="113934" y="115154"/>
                  </a:lnTo>
                  <a:lnTo>
                    <a:pt x="81257" y="25781"/>
                  </a:lnTo>
                  <a:cubicBezTo>
                    <a:pt x="76590" y="14323"/>
                    <a:pt x="62585" y="14323"/>
                    <a:pt x="57917" y="25781"/>
                  </a:cubicBezTo>
                  <a:lnTo>
                    <a:pt x="20571" y="122029"/>
                  </a:lnTo>
                  <a:lnTo>
                    <a:pt x="20571" y="122029"/>
                  </a:lnTo>
                  <a:cubicBezTo>
                    <a:pt x="15904" y="133487"/>
                    <a:pt x="15904" y="147237"/>
                    <a:pt x="25240" y="163278"/>
                  </a:cubicBezTo>
                  <a:cubicBezTo>
                    <a:pt x="34576" y="179319"/>
                    <a:pt x="50915" y="188485"/>
                    <a:pt x="67253" y="190777"/>
                  </a:cubicBezTo>
                  <a:cubicBezTo>
                    <a:pt x="97596" y="190777"/>
                    <a:pt x="120937" y="167861"/>
                    <a:pt x="120937" y="140362"/>
                  </a:cubicBezTo>
                  <a:cubicBezTo>
                    <a:pt x="120937" y="131195"/>
                    <a:pt x="118603" y="122029"/>
                    <a:pt x="113934" y="115154"/>
                  </a:cubicBezTo>
                  <a:close/>
                </a:path>
              </a:pathLst>
            </a:custGeom>
            <a:solidFill>
              <a:srgbClr val="009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7" name="任意多边形: 形状 176">
              <a:extLst>
                <a:ext uri="{FF2B5EF4-FFF2-40B4-BE49-F238E27FC236}">
                  <a16:creationId xmlns:a16="http://schemas.microsoft.com/office/drawing/2014/main" id="{578F8274-54D5-4601-B265-B590959A6AD2}"/>
                </a:ext>
              </a:extLst>
            </p:cNvPr>
            <p:cNvSpPr/>
            <p:nvPr/>
          </p:nvSpPr>
          <p:spPr>
            <a:xfrm>
              <a:off x="1885022" y="8983816"/>
              <a:ext cx="93363" cy="91665"/>
            </a:xfrm>
            <a:custGeom>
              <a:avLst/>
              <a:gdLst>
                <a:gd name="connsiteX0" fmla="*/ 72877 w 93362"/>
                <a:gd name="connsiteY0" fmla="*/ 50927 h 91664"/>
                <a:gd name="connsiteX1" fmla="*/ 51870 w 93362"/>
                <a:gd name="connsiteY1" fmla="*/ 71552 h 91664"/>
                <a:gd name="connsiteX2" fmla="*/ 30864 w 93362"/>
                <a:gd name="connsiteY2" fmla="*/ 50927 h 91664"/>
                <a:gd name="connsiteX3" fmla="*/ 51870 w 93362"/>
                <a:gd name="connsiteY3" fmla="*/ 30302 h 91664"/>
                <a:gd name="connsiteX4" fmla="*/ 72877 w 93362"/>
                <a:gd name="connsiteY4" fmla="*/ 50927 h 9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62" h="91664">
                  <a:moveTo>
                    <a:pt x="72877" y="50927"/>
                  </a:moveTo>
                  <a:cubicBezTo>
                    <a:pt x="72877" y="62385"/>
                    <a:pt x="63541" y="71552"/>
                    <a:pt x="51870" y="71552"/>
                  </a:cubicBezTo>
                  <a:cubicBezTo>
                    <a:pt x="40200" y="71552"/>
                    <a:pt x="30864" y="62385"/>
                    <a:pt x="30864" y="50927"/>
                  </a:cubicBezTo>
                  <a:cubicBezTo>
                    <a:pt x="30864" y="39469"/>
                    <a:pt x="40200" y="30302"/>
                    <a:pt x="51870" y="30302"/>
                  </a:cubicBezTo>
                  <a:cubicBezTo>
                    <a:pt x="63541" y="30302"/>
                    <a:pt x="72877" y="39469"/>
                    <a:pt x="72877" y="50927"/>
                  </a:cubicBezTo>
                  <a:close/>
                </a:path>
              </a:pathLst>
            </a:custGeom>
            <a:solidFill>
              <a:srgbClr val="3BFAFF"/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8" name="任意多边形: 形状 177">
              <a:extLst>
                <a:ext uri="{FF2B5EF4-FFF2-40B4-BE49-F238E27FC236}">
                  <a16:creationId xmlns:a16="http://schemas.microsoft.com/office/drawing/2014/main" id="{818697E9-CC29-4E73-A3E3-6757EC33B09C}"/>
                </a:ext>
              </a:extLst>
            </p:cNvPr>
            <p:cNvSpPr/>
            <p:nvPr/>
          </p:nvSpPr>
          <p:spPr>
            <a:xfrm>
              <a:off x="1955045" y="8983816"/>
              <a:ext cx="93363" cy="91665"/>
            </a:xfrm>
            <a:custGeom>
              <a:avLst/>
              <a:gdLst>
                <a:gd name="connsiteX0" fmla="*/ 72877 w 93362"/>
                <a:gd name="connsiteY0" fmla="*/ 50927 h 91664"/>
                <a:gd name="connsiteX1" fmla="*/ 51870 w 93362"/>
                <a:gd name="connsiteY1" fmla="*/ 71552 h 91664"/>
                <a:gd name="connsiteX2" fmla="*/ 30864 w 93362"/>
                <a:gd name="connsiteY2" fmla="*/ 50927 h 91664"/>
                <a:gd name="connsiteX3" fmla="*/ 51870 w 93362"/>
                <a:gd name="connsiteY3" fmla="*/ 30302 h 91664"/>
                <a:gd name="connsiteX4" fmla="*/ 72877 w 93362"/>
                <a:gd name="connsiteY4" fmla="*/ 50927 h 9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62" h="91664">
                  <a:moveTo>
                    <a:pt x="72877" y="50927"/>
                  </a:moveTo>
                  <a:cubicBezTo>
                    <a:pt x="72877" y="62385"/>
                    <a:pt x="63541" y="71552"/>
                    <a:pt x="51870" y="71552"/>
                  </a:cubicBezTo>
                  <a:cubicBezTo>
                    <a:pt x="40200" y="71552"/>
                    <a:pt x="30864" y="62385"/>
                    <a:pt x="30864" y="50927"/>
                  </a:cubicBezTo>
                  <a:cubicBezTo>
                    <a:pt x="30864" y="39469"/>
                    <a:pt x="40200" y="30302"/>
                    <a:pt x="51870" y="30302"/>
                  </a:cubicBezTo>
                  <a:cubicBezTo>
                    <a:pt x="63541" y="30302"/>
                    <a:pt x="72877" y="39469"/>
                    <a:pt x="72877" y="50927"/>
                  </a:cubicBezTo>
                  <a:close/>
                </a:path>
              </a:pathLst>
            </a:custGeom>
            <a:solidFill>
              <a:srgbClr val="008EFF"/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9" name="任意多边形: 形状 178">
              <a:extLst>
                <a:ext uri="{FF2B5EF4-FFF2-40B4-BE49-F238E27FC236}">
                  <a16:creationId xmlns:a16="http://schemas.microsoft.com/office/drawing/2014/main" id="{2E4AB0A6-75DF-4101-AC90-F1FE4B6228AE}"/>
                </a:ext>
              </a:extLst>
            </p:cNvPr>
            <p:cNvSpPr/>
            <p:nvPr/>
          </p:nvSpPr>
          <p:spPr>
            <a:xfrm>
              <a:off x="1976819" y="9250398"/>
              <a:ext cx="443473" cy="504156"/>
            </a:xfrm>
            <a:custGeom>
              <a:avLst/>
              <a:gdLst>
                <a:gd name="connsiteX0" fmla="*/ 419884 w 443472"/>
                <a:gd name="connsiteY0" fmla="*/ 497038 h 504156"/>
                <a:gd name="connsiteX1" fmla="*/ 408214 w 443472"/>
                <a:gd name="connsiteY1" fmla="*/ 492455 h 504156"/>
                <a:gd name="connsiteX2" fmla="*/ 20759 w 443472"/>
                <a:gd name="connsiteY2" fmla="*/ 41006 h 504156"/>
                <a:gd name="connsiteX3" fmla="*/ 23093 w 443472"/>
                <a:gd name="connsiteY3" fmla="*/ 20381 h 504156"/>
                <a:gd name="connsiteX4" fmla="*/ 44100 w 443472"/>
                <a:gd name="connsiteY4" fmla="*/ 22673 h 504156"/>
                <a:gd name="connsiteX5" fmla="*/ 431555 w 443472"/>
                <a:gd name="connsiteY5" fmla="*/ 474122 h 504156"/>
                <a:gd name="connsiteX6" fmla="*/ 429221 w 443472"/>
                <a:gd name="connsiteY6" fmla="*/ 494747 h 504156"/>
                <a:gd name="connsiteX7" fmla="*/ 419884 w 443472"/>
                <a:gd name="connsiteY7" fmla="*/ 497038 h 504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3472" h="504156">
                  <a:moveTo>
                    <a:pt x="419884" y="497038"/>
                  </a:moveTo>
                  <a:cubicBezTo>
                    <a:pt x="415217" y="497038"/>
                    <a:pt x="410549" y="494747"/>
                    <a:pt x="408214" y="492455"/>
                  </a:cubicBezTo>
                  <a:lnTo>
                    <a:pt x="20759" y="41006"/>
                  </a:lnTo>
                  <a:cubicBezTo>
                    <a:pt x="16091" y="34131"/>
                    <a:pt x="16091" y="24965"/>
                    <a:pt x="23093" y="20381"/>
                  </a:cubicBezTo>
                  <a:cubicBezTo>
                    <a:pt x="30095" y="15798"/>
                    <a:pt x="39431" y="15798"/>
                    <a:pt x="44100" y="22673"/>
                  </a:cubicBezTo>
                  <a:lnTo>
                    <a:pt x="431555" y="474122"/>
                  </a:lnTo>
                  <a:cubicBezTo>
                    <a:pt x="436223" y="480997"/>
                    <a:pt x="436223" y="490163"/>
                    <a:pt x="429221" y="494747"/>
                  </a:cubicBezTo>
                  <a:cubicBezTo>
                    <a:pt x="426888" y="494747"/>
                    <a:pt x="422219" y="497038"/>
                    <a:pt x="419884" y="497038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0" name="任意多边形: 形状 179">
              <a:extLst>
                <a:ext uri="{FF2B5EF4-FFF2-40B4-BE49-F238E27FC236}">
                  <a16:creationId xmlns:a16="http://schemas.microsoft.com/office/drawing/2014/main" id="{0DACF588-0401-4233-9241-0275B2A81C88}"/>
                </a:ext>
              </a:extLst>
            </p:cNvPr>
            <p:cNvSpPr/>
            <p:nvPr/>
          </p:nvSpPr>
          <p:spPr>
            <a:xfrm>
              <a:off x="1974486" y="9248106"/>
              <a:ext cx="443473" cy="504156"/>
            </a:xfrm>
            <a:custGeom>
              <a:avLst/>
              <a:gdLst>
                <a:gd name="connsiteX0" fmla="*/ 32429 w 443472"/>
                <a:gd name="connsiteY0" fmla="*/ 499330 h 504156"/>
                <a:gd name="connsiteX1" fmla="*/ 23093 w 443472"/>
                <a:gd name="connsiteY1" fmla="*/ 494746 h 504156"/>
                <a:gd name="connsiteX2" fmla="*/ 20759 w 443472"/>
                <a:gd name="connsiteY2" fmla="*/ 474122 h 504156"/>
                <a:gd name="connsiteX3" fmla="*/ 408214 w 443472"/>
                <a:gd name="connsiteY3" fmla="*/ 22673 h 504156"/>
                <a:gd name="connsiteX4" fmla="*/ 429221 w 443472"/>
                <a:gd name="connsiteY4" fmla="*/ 20381 h 504156"/>
                <a:gd name="connsiteX5" fmla="*/ 431555 w 443472"/>
                <a:gd name="connsiteY5" fmla="*/ 41006 h 504156"/>
                <a:gd name="connsiteX6" fmla="*/ 44099 w 443472"/>
                <a:gd name="connsiteY6" fmla="*/ 492455 h 504156"/>
                <a:gd name="connsiteX7" fmla="*/ 32429 w 443472"/>
                <a:gd name="connsiteY7" fmla="*/ 499330 h 504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3472" h="504156">
                  <a:moveTo>
                    <a:pt x="32429" y="499330"/>
                  </a:moveTo>
                  <a:cubicBezTo>
                    <a:pt x="27761" y="499330"/>
                    <a:pt x="25427" y="497038"/>
                    <a:pt x="23093" y="494746"/>
                  </a:cubicBezTo>
                  <a:cubicBezTo>
                    <a:pt x="16091" y="490163"/>
                    <a:pt x="16091" y="478705"/>
                    <a:pt x="20759" y="474122"/>
                  </a:cubicBezTo>
                  <a:lnTo>
                    <a:pt x="408214" y="22673"/>
                  </a:lnTo>
                  <a:cubicBezTo>
                    <a:pt x="412883" y="15798"/>
                    <a:pt x="424553" y="15798"/>
                    <a:pt x="429221" y="20381"/>
                  </a:cubicBezTo>
                  <a:cubicBezTo>
                    <a:pt x="436223" y="24965"/>
                    <a:pt x="436223" y="36423"/>
                    <a:pt x="431555" y="41006"/>
                  </a:cubicBezTo>
                  <a:lnTo>
                    <a:pt x="44099" y="492455"/>
                  </a:lnTo>
                  <a:cubicBezTo>
                    <a:pt x="41765" y="497038"/>
                    <a:pt x="37097" y="499330"/>
                    <a:pt x="32429" y="499330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1" name="任意多边形: 形状 180">
              <a:extLst>
                <a:ext uri="{FF2B5EF4-FFF2-40B4-BE49-F238E27FC236}">
                  <a16:creationId xmlns:a16="http://schemas.microsoft.com/office/drawing/2014/main" id="{18CB005D-DC3C-4BEB-BDB6-59EE9368CA44}"/>
                </a:ext>
              </a:extLst>
            </p:cNvPr>
            <p:cNvSpPr/>
            <p:nvPr/>
          </p:nvSpPr>
          <p:spPr>
            <a:xfrm>
              <a:off x="1112622" y="11667301"/>
              <a:ext cx="186725" cy="137497"/>
            </a:xfrm>
            <a:custGeom>
              <a:avLst/>
              <a:gdLst>
                <a:gd name="connsiteX0" fmla="*/ 161396 w 186725"/>
                <a:gd name="connsiteY0" fmla="*/ 128842 h 137497"/>
                <a:gd name="connsiteX1" fmla="*/ 77369 w 186725"/>
                <a:gd name="connsiteY1" fmla="*/ 128842 h 137497"/>
                <a:gd name="connsiteX2" fmla="*/ 35356 w 186725"/>
                <a:gd name="connsiteY2" fmla="*/ 64677 h 137497"/>
                <a:gd name="connsiteX3" fmla="*/ 63365 w 186725"/>
                <a:gd name="connsiteY3" fmla="*/ 30302 h 137497"/>
                <a:gd name="connsiteX4" fmla="*/ 98376 w 186725"/>
                <a:gd name="connsiteY4" fmla="*/ 30302 h 137497"/>
                <a:gd name="connsiteX5" fmla="*/ 161396 w 186725"/>
                <a:gd name="connsiteY5" fmla="*/ 128842 h 1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725" h="137497">
                  <a:moveTo>
                    <a:pt x="161396" y="128842"/>
                  </a:moveTo>
                  <a:lnTo>
                    <a:pt x="77369" y="128842"/>
                  </a:lnTo>
                  <a:lnTo>
                    <a:pt x="35356" y="64677"/>
                  </a:lnTo>
                  <a:cubicBezTo>
                    <a:pt x="23686" y="46344"/>
                    <a:pt x="35356" y="30302"/>
                    <a:pt x="63365" y="30302"/>
                  </a:cubicBezTo>
                  <a:lnTo>
                    <a:pt x="98376" y="30302"/>
                  </a:lnTo>
                  <a:lnTo>
                    <a:pt x="161396" y="128842"/>
                  </a:lnTo>
                  <a:close/>
                </a:path>
              </a:pathLst>
            </a:custGeom>
            <a:solidFill>
              <a:srgbClr val="003591"/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2" name="任意多边形: 形状 181">
              <a:extLst>
                <a:ext uri="{FF2B5EF4-FFF2-40B4-BE49-F238E27FC236}">
                  <a16:creationId xmlns:a16="http://schemas.microsoft.com/office/drawing/2014/main" id="{B2E98214-CB2A-4F20-9D16-2F6FFC0EE696}"/>
                </a:ext>
              </a:extLst>
            </p:cNvPr>
            <p:cNvSpPr/>
            <p:nvPr/>
          </p:nvSpPr>
          <p:spPr>
            <a:xfrm>
              <a:off x="1167262" y="11579781"/>
              <a:ext cx="280088" cy="252078"/>
            </a:xfrm>
            <a:custGeom>
              <a:avLst/>
              <a:gdLst>
                <a:gd name="connsiteX0" fmla="*/ 204787 w 280088"/>
                <a:gd name="connsiteY0" fmla="*/ 101782 h 252078"/>
                <a:gd name="connsiteX1" fmla="*/ 99754 w 280088"/>
                <a:gd name="connsiteY1" fmla="*/ 101782 h 252078"/>
                <a:gd name="connsiteX2" fmla="*/ 102087 w 280088"/>
                <a:gd name="connsiteY2" fmla="*/ 90324 h 252078"/>
                <a:gd name="connsiteX3" fmla="*/ 102087 w 280088"/>
                <a:gd name="connsiteY3" fmla="*/ 83448 h 252078"/>
                <a:gd name="connsiteX4" fmla="*/ 90417 w 280088"/>
                <a:gd name="connsiteY4" fmla="*/ 53658 h 252078"/>
                <a:gd name="connsiteX5" fmla="*/ 53072 w 280088"/>
                <a:gd name="connsiteY5" fmla="*/ 30742 h 252078"/>
                <a:gd name="connsiteX6" fmla="*/ 32065 w 280088"/>
                <a:gd name="connsiteY6" fmla="*/ 46783 h 252078"/>
                <a:gd name="connsiteX7" fmla="*/ 41402 w 280088"/>
                <a:gd name="connsiteY7" fmla="*/ 71990 h 252078"/>
                <a:gd name="connsiteX8" fmla="*/ 32065 w 280088"/>
                <a:gd name="connsiteY8" fmla="*/ 108656 h 252078"/>
                <a:gd name="connsiteX9" fmla="*/ 36734 w 280088"/>
                <a:gd name="connsiteY9" fmla="*/ 122406 h 252078"/>
                <a:gd name="connsiteX10" fmla="*/ 85749 w 280088"/>
                <a:gd name="connsiteY10" fmla="*/ 198029 h 252078"/>
                <a:gd name="connsiteX11" fmla="*/ 141767 w 280088"/>
                <a:gd name="connsiteY11" fmla="*/ 225529 h 252078"/>
                <a:gd name="connsiteX12" fmla="*/ 239798 w 280088"/>
                <a:gd name="connsiteY12" fmla="*/ 225529 h 252078"/>
                <a:gd name="connsiteX13" fmla="*/ 260804 w 280088"/>
                <a:gd name="connsiteY13" fmla="*/ 200321 h 252078"/>
                <a:gd name="connsiteX14" fmla="*/ 223459 w 280088"/>
                <a:gd name="connsiteY14" fmla="*/ 143031 h 252078"/>
                <a:gd name="connsiteX15" fmla="*/ 230461 w 280088"/>
                <a:gd name="connsiteY15" fmla="*/ 143031 h 252078"/>
                <a:gd name="connsiteX16" fmla="*/ 246800 w 280088"/>
                <a:gd name="connsiteY16" fmla="*/ 122406 h 252078"/>
                <a:gd name="connsiteX17" fmla="*/ 246800 w 280088"/>
                <a:gd name="connsiteY17" fmla="*/ 122406 h 252078"/>
                <a:gd name="connsiteX18" fmla="*/ 204787 w 280088"/>
                <a:gd name="connsiteY18" fmla="*/ 101782 h 25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0088" h="252078">
                  <a:moveTo>
                    <a:pt x="204787" y="101782"/>
                  </a:moveTo>
                  <a:lnTo>
                    <a:pt x="99754" y="101782"/>
                  </a:lnTo>
                  <a:lnTo>
                    <a:pt x="102087" y="90324"/>
                  </a:lnTo>
                  <a:cubicBezTo>
                    <a:pt x="102087" y="88032"/>
                    <a:pt x="102087" y="85740"/>
                    <a:pt x="102087" y="83448"/>
                  </a:cubicBezTo>
                  <a:lnTo>
                    <a:pt x="90417" y="53658"/>
                  </a:lnTo>
                  <a:cubicBezTo>
                    <a:pt x="85749" y="42200"/>
                    <a:pt x="69410" y="33033"/>
                    <a:pt x="53072" y="30742"/>
                  </a:cubicBezTo>
                  <a:cubicBezTo>
                    <a:pt x="36734" y="28450"/>
                    <a:pt x="27397" y="35325"/>
                    <a:pt x="32065" y="46783"/>
                  </a:cubicBezTo>
                  <a:lnTo>
                    <a:pt x="41402" y="71990"/>
                  </a:lnTo>
                  <a:lnTo>
                    <a:pt x="32065" y="108656"/>
                  </a:lnTo>
                  <a:cubicBezTo>
                    <a:pt x="32065" y="113240"/>
                    <a:pt x="32065" y="117823"/>
                    <a:pt x="36734" y="122406"/>
                  </a:cubicBezTo>
                  <a:lnTo>
                    <a:pt x="85749" y="198029"/>
                  </a:lnTo>
                  <a:cubicBezTo>
                    <a:pt x="95085" y="214071"/>
                    <a:pt x="120760" y="225529"/>
                    <a:pt x="141767" y="225529"/>
                  </a:cubicBezTo>
                  <a:lnTo>
                    <a:pt x="239798" y="225529"/>
                  </a:lnTo>
                  <a:cubicBezTo>
                    <a:pt x="260804" y="225529"/>
                    <a:pt x="270140" y="214071"/>
                    <a:pt x="260804" y="200321"/>
                  </a:cubicBezTo>
                  <a:lnTo>
                    <a:pt x="223459" y="143031"/>
                  </a:lnTo>
                  <a:lnTo>
                    <a:pt x="230461" y="143031"/>
                  </a:lnTo>
                  <a:cubicBezTo>
                    <a:pt x="246800" y="143031"/>
                    <a:pt x="253802" y="133864"/>
                    <a:pt x="246800" y="122406"/>
                  </a:cubicBezTo>
                  <a:lnTo>
                    <a:pt x="246800" y="122406"/>
                  </a:lnTo>
                  <a:cubicBezTo>
                    <a:pt x="239798" y="110948"/>
                    <a:pt x="221125" y="101782"/>
                    <a:pt x="204787" y="101782"/>
                  </a:cubicBezTo>
                  <a:close/>
                </a:path>
              </a:pathLst>
            </a:custGeom>
            <a:solidFill>
              <a:srgbClr val="3BFAFF"/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3" name="任意多边形: 形状 182">
              <a:extLst>
                <a:ext uri="{FF2B5EF4-FFF2-40B4-BE49-F238E27FC236}">
                  <a16:creationId xmlns:a16="http://schemas.microsoft.com/office/drawing/2014/main" id="{1CAF0100-5C3C-4E58-BDFC-4BC2DAF41B18}"/>
                </a:ext>
              </a:extLst>
            </p:cNvPr>
            <p:cNvSpPr/>
            <p:nvPr/>
          </p:nvSpPr>
          <p:spPr>
            <a:xfrm>
              <a:off x="-42761" y="11635218"/>
              <a:ext cx="280088" cy="183329"/>
            </a:xfrm>
            <a:custGeom>
              <a:avLst/>
              <a:gdLst>
                <a:gd name="connsiteX0" fmla="*/ 247776 w 280088"/>
                <a:gd name="connsiteY0" fmla="*/ 83010 h 183329"/>
                <a:gd name="connsiteX1" fmla="*/ 159081 w 280088"/>
                <a:gd name="connsiteY1" fmla="*/ 30302 h 183329"/>
                <a:gd name="connsiteX2" fmla="*/ 124070 w 280088"/>
                <a:gd name="connsiteY2" fmla="*/ 50927 h 183329"/>
                <a:gd name="connsiteX3" fmla="*/ 68052 w 280088"/>
                <a:gd name="connsiteY3" fmla="*/ 30302 h 183329"/>
                <a:gd name="connsiteX4" fmla="*/ 37710 w 280088"/>
                <a:gd name="connsiteY4" fmla="*/ 83010 h 183329"/>
                <a:gd name="connsiteX5" fmla="*/ 84391 w 280088"/>
                <a:gd name="connsiteY5" fmla="*/ 124259 h 183329"/>
                <a:gd name="connsiteX6" fmla="*/ 84391 w 280088"/>
                <a:gd name="connsiteY6" fmla="*/ 124259 h 183329"/>
                <a:gd name="connsiteX7" fmla="*/ 86724 w 280088"/>
                <a:gd name="connsiteY7" fmla="*/ 124259 h 183329"/>
                <a:gd name="connsiteX8" fmla="*/ 91393 w 280088"/>
                <a:gd name="connsiteY8" fmla="*/ 126551 h 183329"/>
                <a:gd name="connsiteX9" fmla="*/ 191758 w 280088"/>
                <a:gd name="connsiteY9" fmla="*/ 170091 h 183329"/>
                <a:gd name="connsiteX10" fmla="*/ 243107 w 280088"/>
                <a:gd name="connsiteY10" fmla="*/ 126551 h 183329"/>
                <a:gd name="connsiteX11" fmla="*/ 245442 w 280088"/>
                <a:gd name="connsiteY11" fmla="*/ 124259 h 183329"/>
                <a:gd name="connsiteX12" fmla="*/ 245442 w 280088"/>
                <a:gd name="connsiteY12" fmla="*/ 124259 h 183329"/>
                <a:gd name="connsiteX13" fmla="*/ 245442 w 280088"/>
                <a:gd name="connsiteY13" fmla="*/ 124259 h 183329"/>
                <a:gd name="connsiteX14" fmla="*/ 247776 w 280088"/>
                <a:gd name="connsiteY14" fmla="*/ 83010 h 183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088" h="183329">
                  <a:moveTo>
                    <a:pt x="247776" y="83010"/>
                  </a:moveTo>
                  <a:cubicBezTo>
                    <a:pt x="231437" y="53219"/>
                    <a:pt x="191758" y="30302"/>
                    <a:pt x="159081" y="30302"/>
                  </a:cubicBezTo>
                  <a:cubicBezTo>
                    <a:pt x="140408" y="30302"/>
                    <a:pt x="128738" y="37178"/>
                    <a:pt x="124070" y="50927"/>
                  </a:cubicBezTo>
                  <a:cubicBezTo>
                    <a:pt x="107732" y="39469"/>
                    <a:pt x="86724" y="30302"/>
                    <a:pt x="68052" y="30302"/>
                  </a:cubicBezTo>
                  <a:cubicBezTo>
                    <a:pt x="35375" y="30302"/>
                    <a:pt x="21371" y="53219"/>
                    <a:pt x="37710" y="83010"/>
                  </a:cubicBezTo>
                  <a:cubicBezTo>
                    <a:pt x="47046" y="99051"/>
                    <a:pt x="63384" y="115093"/>
                    <a:pt x="84391" y="124259"/>
                  </a:cubicBezTo>
                  <a:lnTo>
                    <a:pt x="84391" y="124259"/>
                  </a:lnTo>
                  <a:lnTo>
                    <a:pt x="86724" y="124259"/>
                  </a:lnTo>
                  <a:cubicBezTo>
                    <a:pt x="89059" y="124259"/>
                    <a:pt x="91393" y="126551"/>
                    <a:pt x="91393" y="126551"/>
                  </a:cubicBezTo>
                  <a:lnTo>
                    <a:pt x="191758" y="170091"/>
                  </a:lnTo>
                  <a:lnTo>
                    <a:pt x="243107" y="126551"/>
                  </a:lnTo>
                  <a:cubicBezTo>
                    <a:pt x="243107" y="126551"/>
                    <a:pt x="245442" y="124259"/>
                    <a:pt x="245442" y="124259"/>
                  </a:cubicBezTo>
                  <a:lnTo>
                    <a:pt x="245442" y="124259"/>
                  </a:lnTo>
                  <a:lnTo>
                    <a:pt x="245442" y="124259"/>
                  </a:lnTo>
                  <a:cubicBezTo>
                    <a:pt x="257112" y="115093"/>
                    <a:pt x="257112" y="99051"/>
                    <a:pt x="247776" y="83010"/>
                  </a:cubicBezTo>
                  <a:close/>
                </a:path>
              </a:pathLst>
            </a:custGeom>
            <a:solidFill>
              <a:srgbClr val="1A2258"/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4" name="任意多边形: 形状 183">
              <a:extLst>
                <a:ext uri="{FF2B5EF4-FFF2-40B4-BE49-F238E27FC236}">
                  <a16:creationId xmlns:a16="http://schemas.microsoft.com/office/drawing/2014/main" id="{E1E9B581-1E56-4408-B713-539310A4D2D8}"/>
                </a:ext>
              </a:extLst>
            </p:cNvPr>
            <p:cNvSpPr/>
            <p:nvPr/>
          </p:nvSpPr>
          <p:spPr>
            <a:xfrm>
              <a:off x="220988" y="11635218"/>
              <a:ext cx="280088" cy="183329"/>
            </a:xfrm>
            <a:custGeom>
              <a:avLst/>
              <a:gdLst>
                <a:gd name="connsiteX0" fmla="*/ 247776 w 280088"/>
                <a:gd name="connsiteY0" fmla="*/ 83010 h 183329"/>
                <a:gd name="connsiteX1" fmla="*/ 159081 w 280088"/>
                <a:gd name="connsiteY1" fmla="*/ 30302 h 183329"/>
                <a:gd name="connsiteX2" fmla="*/ 124070 w 280088"/>
                <a:gd name="connsiteY2" fmla="*/ 50927 h 183329"/>
                <a:gd name="connsiteX3" fmla="*/ 68052 w 280088"/>
                <a:gd name="connsiteY3" fmla="*/ 30302 h 183329"/>
                <a:gd name="connsiteX4" fmla="*/ 37710 w 280088"/>
                <a:gd name="connsiteY4" fmla="*/ 83010 h 183329"/>
                <a:gd name="connsiteX5" fmla="*/ 84391 w 280088"/>
                <a:gd name="connsiteY5" fmla="*/ 124259 h 183329"/>
                <a:gd name="connsiteX6" fmla="*/ 84391 w 280088"/>
                <a:gd name="connsiteY6" fmla="*/ 124259 h 183329"/>
                <a:gd name="connsiteX7" fmla="*/ 86725 w 280088"/>
                <a:gd name="connsiteY7" fmla="*/ 124259 h 183329"/>
                <a:gd name="connsiteX8" fmla="*/ 91393 w 280088"/>
                <a:gd name="connsiteY8" fmla="*/ 126551 h 183329"/>
                <a:gd name="connsiteX9" fmla="*/ 191758 w 280088"/>
                <a:gd name="connsiteY9" fmla="*/ 170091 h 183329"/>
                <a:gd name="connsiteX10" fmla="*/ 243107 w 280088"/>
                <a:gd name="connsiteY10" fmla="*/ 126551 h 183329"/>
                <a:gd name="connsiteX11" fmla="*/ 245442 w 280088"/>
                <a:gd name="connsiteY11" fmla="*/ 124259 h 183329"/>
                <a:gd name="connsiteX12" fmla="*/ 245442 w 280088"/>
                <a:gd name="connsiteY12" fmla="*/ 124259 h 183329"/>
                <a:gd name="connsiteX13" fmla="*/ 245442 w 280088"/>
                <a:gd name="connsiteY13" fmla="*/ 124259 h 183329"/>
                <a:gd name="connsiteX14" fmla="*/ 247776 w 280088"/>
                <a:gd name="connsiteY14" fmla="*/ 83010 h 183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088" h="183329">
                  <a:moveTo>
                    <a:pt x="247776" y="83010"/>
                  </a:moveTo>
                  <a:cubicBezTo>
                    <a:pt x="231437" y="53219"/>
                    <a:pt x="191758" y="30302"/>
                    <a:pt x="159081" y="30302"/>
                  </a:cubicBezTo>
                  <a:cubicBezTo>
                    <a:pt x="140408" y="30302"/>
                    <a:pt x="128738" y="37178"/>
                    <a:pt x="124070" y="50927"/>
                  </a:cubicBezTo>
                  <a:cubicBezTo>
                    <a:pt x="107732" y="39469"/>
                    <a:pt x="86725" y="30302"/>
                    <a:pt x="68052" y="30302"/>
                  </a:cubicBezTo>
                  <a:cubicBezTo>
                    <a:pt x="35375" y="30302"/>
                    <a:pt x="21371" y="53219"/>
                    <a:pt x="37710" y="83010"/>
                  </a:cubicBezTo>
                  <a:cubicBezTo>
                    <a:pt x="47046" y="99051"/>
                    <a:pt x="63385" y="115093"/>
                    <a:pt x="84391" y="124259"/>
                  </a:cubicBezTo>
                  <a:lnTo>
                    <a:pt x="84391" y="124259"/>
                  </a:lnTo>
                  <a:lnTo>
                    <a:pt x="86725" y="124259"/>
                  </a:lnTo>
                  <a:cubicBezTo>
                    <a:pt x="89059" y="124259"/>
                    <a:pt x="91393" y="126551"/>
                    <a:pt x="91393" y="126551"/>
                  </a:cubicBezTo>
                  <a:lnTo>
                    <a:pt x="191758" y="170091"/>
                  </a:lnTo>
                  <a:lnTo>
                    <a:pt x="243107" y="126551"/>
                  </a:lnTo>
                  <a:cubicBezTo>
                    <a:pt x="243107" y="126551"/>
                    <a:pt x="245442" y="124259"/>
                    <a:pt x="245442" y="124259"/>
                  </a:cubicBezTo>
                  <a:lnTo>
                    <a:pt x="245442" y="124259"/>
                  </a:lnTo>
                  <a:lnTo>
                    <a:pt x="245442" y="124259"/>
                  </a:lnTo>
                  <a:cubicBezTo>
                    <a:pt x="257112" y="115093"/>
                    <a:pt x="257112" y="99051"/>
                    <a:pt x="247776" y="83010"/>
                  </a:cubicBezTo>
                  <a:close/>
                </a:path>
              </a:pathLst>
            </a:custGeom>
            <a:solidFill>
              <a:srgbClr val="1A2258"/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CCE7DF1F-C211-46D3-B8F3-BA1168A617EC}"/>
                </a:ext>
              </a:extLst>
            </p:cNvPr>
            <p:cNvSpPr/>
            <p:nvPr/>
          </p:nvSpPr>
          <p:spPr>
            <a:xfrm>
              <a:off x="484738" y="11635218"/>
              <a:ext cx="280088" cy="183329"/>
            </a:xfrm>
            <a:custGeom>
              <a:avLst/>
              <a:gdLst>
                <a:gd name="connsiteX0" fmla="*/ 247775 w 280088"/>
                <a:gd name="connsiteY0" fmla="*/ 83010 h 183329"/>
                <a:gd name="connsiteX1" fmla="*/ 159081 w 280088"/>
                <a:gd name="connsiteY1" fmla="*/ 30302 h 183329"/>
                <a:gd name="connsiteX2" fmla="*/ 124070 w 280088"/>
                <a:gd name="connsiteY2" fmla="*/ 50927 h 183329"/>
                <a:gd name="connsiteX3" fmla="*/ 68052 w 280088"/>
                <a:gd name="connsiteY3" fmla="*/ 30302 h 183329"/>
                <a:gd name="connsiteX4" fmla="*/ 37709 w 280088"/>
                <a:gd name="connsiteY4" fmla="*/ 83010 h 183329"/>
                <a:gd name="connsiteX5" fmla="*/ 84391 w 280088"/>
                <a:gd name="connsiteY5" fmla="*/ 124259 h 183329"/>
                <a:gd name="connsiteX6" fmla="*/ 84391 w 280088"/>
                <a:gd name="connsiteY6" fmla="*/ 124259 h 183329"/>
                <a:gd name="connsiteX7" fmla="*/ 86725 w 280088"/>
                <a:gd name="connsiteY7" fmla="*/ 124259 h 183329"/>
                <a:gd name="connsiteX8" fmla="*/ 91393 w 280088"/>
                <a:gd name="connsiteY8" fmla="*/ 126551 h 183329"/>
                <a:gd name="connsiteX9" fmla="*/ 191758 w 280088"/>
                <a:gd name="connsiteY9" fmla="*/ 170091 h 183329"/>
                <a:gd name="connsiteX10" fmla="*/ 243108 w 280088"/>
                <a:gd name="connsiteY10" fmla="*/ 126551 h 183329"/>
                <a:gd name="connsiteX11" fmla="*/ 245442 w 280088"/>
                <a:gd name="connsiteY11" fmla="*/ 124259 h 183329"/>
                <a:gd name="connsiteX12" fmla="*/ 245442 w 280088"/>
                <a:gd name="connsiteY12" fmla="*/ 124259 h 183329"/>
                <a:gd name="connsiteX13" fmla="*/ 245442 w 280088"/>
                <a:gd name="connsiteY13" fmla="*/ 124259 h 183329"/>
                <a:gd name="connsiteX14" fmla="*/ 247775 w 280088"/>
                <a:gd name="connsiteY14" fmla="*/ 83010 h 183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088" h="183329">
                  <a:moveTo>
                    <a:pt x="247775" y="83010"/>
                  </a:moveTo>
                  <a:cubicBezTo>
                    <a:pt x="231437" y="53219"/>
                    <a:pt x="191758" y="30302"/>
                    <a:pt x="159081" y="30302"/>
                  </a:cubicBezTo>
                  <a:cubicBezTo>
                    <a:pt x="140409" y="30302"/>
                    <a:pt x="128738" y="37178"/>
                    <a:pt x="124070" y="50927"/>
                  </a:cubicBezTo>
                  <a:cubicBezTo>
                    <a:pt x="107731" y="39469"/>
                    <a:pt x="86725" y="30302"/>
                    <a:pt x="68052" y="30302"/>
                  </a:cubicBezTo>
                  <a:cubicBezTo>
                    <a:pt x="35376" y="30302"/>
                    <a:pt x="21371" y="53219"/>
                    <a:pt x="37709" y="83010"/>
                  </a:cubicBezTo>
                  <a:cubicBezTo>
                    <a:pt x="47046" y="99051"/>
                    <a:pt x="63384" y="115093"/>
                    <a:pt x="84391" y="124259"/>
                  </a:cubicBezTo>
                  <a:lnTo>
                    <a:pt x="84391" y="124259"/>
                  </a:lnTo>
                  <a:lnTo>
                    <a:pt x="86725" y="124259"/>
                  </a:lnTo>
                  <a:cubicBezTo>
                    <a:pt x="89059" y="124259"/>
                    <a:pt x="91393" y="126551"/>
                    <a:pt x="91393" y="126551"/>
                  </a:cubicBezTo>
                  <a:lnTo>
                    <a:pt x="191758" y="170091"/>
                  </a:lnTo>
                  <a:lnTo>
                    <a:pt x="243108" y="126551"/>
                  </a:lnTo>
                  <a:cubicBezTo>
                    <a:pt x="243108" y="126551"/>
                    <a:pt x="245442" y="124259"/>
                    <a:pt x="245442" y="124259"/>
                  </a:cubicBezTo>
                  <a:lnTo>
                    <a:pt x="245442" y="124259"/>
                  </a:lnTo>
                  <a:lnTo>
                    <a:pt x="245442" y="124259"/>
                  </a:lnTo>
                  <a:cubicBezTo>
                    <a:pt x="257112" y="115093"/>
                    <a:pt x="257112" y="99051"/>
                    <a:pt x="247775" y="83010"/>
                  </a:cubicBezTo>
                  <a:close/>
                </a:path>
              </a:pathLst>
            </a:custGeom>
            <a:solidFill>
              <a:srgbClr val="1A2258"/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6" name="任意多边形: 形状 185">
              <a:extLst>
                <a:ext uri="{FF2B5EF4-FFF2-40B4-BE49-F238E27FC236}">
                  <a16:creationId xmlns:a16="http://schemas.microsoft.com/office/drawing/2014/main" id="{DA6E3635-224E-485E-8FE5-3276318D37FB}"/>
                </a:ext>
              </a:extLst>
            </p:cNvPr>
            <p:cNvSpPr/>
            <p:nvPr/>
          </p:nvSpPr>
          <p:spPr>
            <a:xfrm>
              <a:off x="822973" y="8689875"/>
              <a:ext cx="3197674" cy="2177038"/>
            </a:xfrm>
            <a:custGeom>
              <a:avLst/>
              <a:gdLst>
                <a:gd name="connsiteX0" fmla="*/ 1886496 w 3197673"/>
                <a:gd name="connsiteY0" fmla="*/ 262369 h 2177037"/>
                <a:gd name="connsiteX1" fmla="*/ 460380 w 3197673"/>
                <a:gd name="connsiteY1" fmla="*/ 1075894 h 2177037"/>
                <a:gd name="connsiteX2" fmla="*/ 30912 w 3197673"/>
                <a:gd name="connsiteY2" fmla="*/ 1426511 h 2177037"/>
                <a:gd name="connsiteX3" fmla="*/ 399695 w 3197673"/>
                <a:gd name="connsiteY3" fmla="*/ 1887127 h 2177037"/>
                <a:gd name="connsiteX4" fmla="*/ 2308962 w 3197673"/>
                <a:gd name="connsiteY4" fmla="*/ 1969625 h 2177037"/>
                <a:gd name="connsiteX5" fmla="*/ 3153895 w 3197673"/>
                <a:gd name="connsiteY5" fmla="*/ 658819 h 2177037"/>
                <a:gd name="connsiteX6" fmla="*/ 1886496 w 3197673"/>
                <a:gd name="connsiteY6" fmla="*/ 262369 h 2177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7673" h="2177037">
                  <a:moveTo>
                    <a:pt x="1886496" y="262369"/>
                  </a:moveTo>
                  <a:cubicBezTo>
                    <a:pt x="1527049" y="633611"/>
                    <a:pt x="1062571" y="970479"/>
                    <a:pt x="460380" y="1075894"/>
                  </a:cubicBezTo>
                  <a:cubicBezTo>
                    <a:pt x="163954" y="1128601"/>
                    <a:pt x="33246" y="1266098"/>
                    <a:pt x="30912" y="1426511"/>
                  </a:cubicBezTo>
                  <a:cubicBezTo>
                    <a:pt x="28578" y="1561717"/>
                    <a:pt x="110270" y="1722131"/>
                    <a:pt x="399695" y="1887127"/>
                  </a:cubicBezTo>
                  <a:cubicBezTo>
                    <a:pt x="1106918" y="2295035"/>
                    <a:pt x="1898167" y="2148371"/>
                    <a:pt x="2308962" y="1969625"/>
                  </a:cubicBezTo>
                  <a:cubicBezTo>
                    <a:pt x="2824792" y="1747338"/>
                    <a:pt x="3275267" y="1229433"/>
                    <a:pt x="3153895" y="658819"/>
                  </a:cubicBezTo>
                  <a:cubicBezTo>
                    <a:pt x="3016186" y="-5750"/>
                    <a:pt x="2290290" y="-152414"/>
                    <a:pt x="1886496" y="2623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7" name="任意多边形: 形状 186">
              <a:extLst>
                <a:ext uri="{FF2B5EF4-FFF2-40B4-BE49-F238E27FC236}">
                  <a16:creationId xmlns:a16="http://schemas.microsoft.com/office/drawing/2014/main" id="{F35058A0-7994-47F1-84E7-62554EE117A8}"/>
                </a:ext>
              </a:extLst>
            </p:cNvPr>
            <p:cNvSpPr/>
            <p:nvPr/>
          </p:nvSpPr>
          <p:spPr>
            <a:xfrm>
              <a:off x="1850011" y="8910484"/>
              <a:ext cx="1237056" cy="1397887"/>
            </a:xfrm>
            <a:custGeom>
              <a:avLst/>
              <a:gdLst>
                <a:gd name="connsiteX0" fmla="*/ 1141880 w 1237056"/>
                <a:gd name="connsiteY0" fmla="*/ 1386941 h 1397887"/>
                <a:gd name="connsiteX1" fmla="*/ 117225 w 1237056"/>
                <a:gd name="connsiteY1" fmla="*/ 1386941 h 1397887"/>
                <a:gd name="connsiteX2" fmla="*/ 30864 w 1237056"/>
                <a:gd name="connsiteY2" fmla="*/ 1302151 h 1397887"/>
                <a:gd name="connsiteX3" fmla="*/ 30864 w 1237056"/>
                <a:gd name="connsiteY3" fmla="*/ 115092 h 1397887"/>
                <a:gd name="connsiteX4" fmla="*/ 117225 w 1237056"/>
                <a:gd name="connsiteY4" fmla="*/ 30302 h 1397887"/>
                <a:gd name="connsiteX5" fmla="*/ 1141880 w 1237056"/>
                <a:gd name="connsiteY5" fmla="*/ 30302 h 1397887"/>
                <a:gd name="connsiteX6" fmla="*/ 1228241 w 1237056"/>
                <a:gd name="connsiteY6" fmla="*/ 115092 h 1397887"/>
                <a:gd name="connsiteX7" fmla="*/ 1228241 w 1237056"/>
                <a:gd name="connsiteY7" fmla="*/ 1302151 h 1397887"/>
                <a:gd name="connsiteX8" fmla="*/ 1141880 w 1237056"/>
                <a:gd name="connsiteY8" fmla="*/ 1386941 h 139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7056" h="1397887">
                  <a:moveTo>
                    <a:pt x="1141880" y="1386941"/>
                  </a:moveTo>
                  <a:lnTo>
                    <a:pt x="117225" y="1386941"/>
                  </a:lnTo>
                  <a:cubicBezTo>
                    <a:pt x="68209" y="1386941"/>
                    <a:pt x="30864" y="1347983"/>
                    <a:pt x="30864" y="1302151"/>
                  </a:cubicBezTo>
                  <a:lnTo>
                    <a:pt x="30864" y="115092"/>
                  </a:lnTo>
                  <a:cubicBezTo>
                    <a:pt x="30864" y="66968"/>
                    <a:pt x="70543" y="30302"/>
                    <a:pt x="117225" y="30302"/>
                  </a:cubicBezTo>
                  <a:lnTo>
                    <a:pt x="1141880" y="30302"/>
                  </a:lnTo>
                  <a:cubicBezTo>
                    <a:pt x="1190896" y="30302"/>
                    <a:pt x="1228241" y="69260"/>
                    <a:pt x="1228241" y="115092"/>
                  </a:cubicBezTo>
                  <a:lnTo>
                    <a:pt x="1228241" y="1302151"/>
                  </a:lnTo>
                  <a:cubicBezTo>
                    <a:pt x="1230575" y="1347983"/>
                    <a:pt x="1190896" y="1386941"/>
                    <a:pt x="1141880" y="1386941"/>
                  </a:cubicBezTo>
                  <a:close/>
                </a:path>
              </a:pathLst>
            </a:custGeom>
            <a:solidFill>
              <a:srgbClr val="3BFAFF">
                <a:alpha val="50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8" name="任意多边形: 形状 187">
              <a:extLst>
                <a:ext uri="{FF2B5EF4-FFF2-40B4-BE49-F238E27FC236}">
                  <a16:creationId xmlns:a16="http://schemas.microsoft.com/office/drawing/2014/main" id="{38116A1B-FD5B-43F1-9B16-3D9082BE2B60}"/>
                </a:ext>
              </a:extLst>
            </p:cNvPr>
            <p:cNvSpPr/>
            <p:nvPr/>
          </p:nvSpPr>
          <p:spPr>
            <a:xfrm>
              <a:off x="1934038" y="9797341"/>
              <a:ext cx="163385" cy="137497"/>
            </a:xfrm>
            <a:custGeom>
              <a:avLst/>
              <a:gdLst>
                <a:gd name="connsiteX0" fmla="*/ 138231 w 163384"/>
                <a:gd name="connsiteY0" fmla="*/ 60093 h 137497"/>
                <a:gd name="connsiteX1" fmla="*/ 107888 w 163384"/>
                <a:gd name="connsiteY1" fmla="*/ 30302 h 137497"/>
                <a:gd name="connsiteX2" fmla="*/ 84547 w 163384"/>
                <a:gd name="connsiteY2" fmla="*/ 41760 h 137497"/>
                <a:gd name="connsiteX3" fmla="*/ 61206 w 163384"/>
                <a:gd name="connsiteY3" fmla="*/ 30302 h 137497"/>
                <a:gd name="connsiteX4" fmla="*/ 30864 w 163384"/>
                <a:gd name="connsiteY4" fmla="*/ 60093 h 137497"/>
                <a:gd name="connsiteX5" fmla="*/ 42534 w 163384"/>
                <a:gd name="connsiteY5" fmla="*/ 83009 h 137497"/>
                <a:gd name="connsiteX6" fmla="*/ 42534 w 163384"/>
                <a:gd name="connsiteY6" fmla="*/ 83009 h 137497"/>
                <a:gd name="connsiteX7" fmla="*/ 42534 w 163384"/>
                <a:gd name="connsiteY7" fmla="*/ 83009 h 137497"/>
                <a:gd name="connsiteX8" fmla="*/ 44868 w 163384"/>
                <a:gd name="connsiteY8" fmla="*/ 85301 h 137497"/>
                <a:gd name="connsiteX9" fmla="*/ 84547 w 163384"/>
                <a:gd name="connsiteY9" fmla="*/ 110509 h 137497"/>
                <a:gd name="connsiteX10" fmla="*/ 124226 w 163384"/>
                <a:gd name="connsiteY10" fmla="*/ 85301 h 137497"/>
                <a:gd name="connsiteX11" fmla="*/ 126561 w 163384"/>
                <a:gd name="connsiteY11" fmla="*/ 83009 h 137497"/>
                <a:gd name="connsiteX12" fmla="*/ 126561 w 163384"/>
                <a:gd name="connsiteY12" fmla="*/ 83009 h 137497"/>
                <a:gd name="connsiteX13" fmla="*/ 126561 w 163384"/>
                <a:gd name="connsiteY13" fmla="*/ 83009 h 137497"/>
                <a:gd name="connsiteX14" fmla="*/ 138231 w 163384"/>
                <a:gd name="connsiteY14" fmla="*/ 60093 h 1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3384" h="137497">
                  <a:moveTo>
                    <a:pt x="138231" y="60093"/>
                  </a:moveTo>
                  <a:cubicBezTo>
                    <a:pt x="138231" y="44052"/>
                    <a:pt x="124226" y="30302"/>
                    <a:pt x="107888" y="30302"/>
                  </a:cubicBezTo>
                  <a:cubicBezTo>
                    <a:pt x="98552" y="30302"/>
                    <a:pt x="89215" y="34885"/>
                    <a:pt x="84547" y="41760"/>
                  </a:cubicBezTo>
                  <a:cubicBezTo>
                    <a:pt x="79879" y="34885"/>
                    <a:pt x="70542" y="30302"/>
                    <a:pt x="61206" y="30302"/>
                  </a:cubicBezTo>
                  <a:cubicBezTo>
                    <a:pt x="44868" y="30302"/>
                    <a:pt x="30864" y="44052"/>
                    <a:pt x="30864" y="60093"/>
                  </a:cubicBezTo>
                  <a:cubicBezTo>
                    <a:pt x="30864" y="69259"/>
                    <a:pt x="35531" y="78426"/>
                    <a:pt x="42534" y="83009"/>
                  </a:cubicBezTo>
                  <a:lnTo>
                    <a:pt x="42534" y="83009"/>
                  </a:lnTo>
                  <a:lnTo>
                    <a:pt x="42534" y="83009"/>
                  </a:lnTo>
                  <a:cubicBezTo>
                    <a:pt x="42534" y="83009"/>
                    <a:pt x="44868" y="83009"/>
                    <a:pt x="44868" y="85301"/>
                  </a:cubicBezTo>
                  <a:lnTo>
                    <a:pt x="84547" y="110509"/>
                  </a:lnTo>
                  <a:lnTo>
                    <a:pt x="124226" y="85301"/>
                  </a:lnTo>
                  <a:cubicBezTo>
                    <a:pt x="124226" y="85301"/>
                    <a:pt x="126561" y="85301"/>
                    <a:pt x="126561" y="83009"/>
                  </a:cubicBezTo>
                  <a:lnTo>
                    <a:pt x="126561" y="83009"/>
                  </a:lnTo>
                  <a:lnTo>
                    <a:pt x="126561" y="83009"/>
                  </a:lnTo>
                  <a:cubicBezTo>
                    <a:pt x="133563" y="78426"/>
                    <a:pt x="138231" y="69259"/>
                    <a:pt x="138231" y="60093"/>
                  </a:cubicBezTo>
                  <a:close/>
                </a:path>
              </a:pathLst>
            </a:custGeom>
            <a:solidFill>
              <a:srgbClr val="001B8D">
                <a:alpha val="49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9" name="任意多边形: 形状 188">
              <a:extLst>
                <a:ext uri="{FF2B5EF4-FFF2-40B4-BE49-F238E27FC236}">
                  <a16:creationId xmlns:a16="http://schemas.microsoft.com/office/drawing/2014/main" id="{2AC27D2A-187A-42CD-8016-62104116DFBC}"/>
                </a:ext>
              </a:extLst>
            </p:cNvPr>
            <p:cNvSpPr/>
            <p:nvPr/>
          </p:nvSpPr>
          <p:spPr>
            <a:xfrm>
              <a:off x="2069414" y="9797341"/>
              <a:ext cx="163385" cy="137497"/>
            </a:xfrm>
            <a:custGeom>
              <a:avLst/>
              <a:gdLst>
                <a:gd name="connsiteX0" fmla="*/ 138231 w 163384"/>
                <a:gd name="connsiteY0" fmla="*/ 60093 h 137497"/>
                <a:gd name="connsiteX1" fmla="*/ 107888 w 163384"/>
                <a:gd name="connsiteY1" fmla="*/ 30302 h 137497"/>
                <a:gd name="connsiteX2" fmla="*/ 84548 w 163384"/>
                <a:gd name="connsiteY2" fmla="*/ 41760 h 137497"/>
                <a:gd name="connsiteX3" fmla="*/ 61207 w 163384"/>
                <a:gd name="connsiteY3" fmla="*/ 30302 h 137497"/>
                <a:gd name="connsiteX4" fmla="*/ 30864 w 163384"/>
                <a:gd name="connsiteY4" fmla="*/ 60093 h 137497"/>
                <a:gd name="connsiteX5" fmla="*/ 42534 w 163384"/>
                <a:gd name="connsiteY5" fmla="*/ 83009 h 137497"/>
                <a:gd name="connsiteX6" fmla="*/ 42534 w 163384"/>
                <a:gd name="connsiteY6" fmla="*/ 83009 h 137497"/>
                <a:gd name="connsiteX7" fmla="*/ 42534 w 163384"/>
                <a:gd name="connsiteY7" fmla="*/ 83009 h 137497"/>
                <a:gd name="connsiteX8" fmla="*/ 44868 w 163384"/>
                <a:gd name="connsiteY8" fmla="*/ 85301 h 137497"/>
                <a:gd name="connsiteX9" fmla="*/ 84548 w 163384"/>
                <a:gd name="connsiteY9" fmla="*/ 110509 h 137497"/>
                <a:gd name="connsiteX10" fmla="*/ 124227 w 163384"/>
                <a:gd name="connsiteY10" fmla="*/ 85301 h 137497"/>
                <a:gd name="connsiteX11" fmla="*/ 126561 w 163384"/>
                <a:gd name="connsiteY11" fmla="*/ 83009 h 137497"/>
                <a:gd name="connsiteX12" fmla="*/ 126561 w 163384"/>
                <a:gd name="connsiteY12" fmla="*/ 83009 h 137497"/>
                <a:gd name="connsiteX13" fmla="*/ 126561 w 163384"/>
                <a:gd name="connsiteY13" fmla="*/ 83009 h 137497"/>
                <a:gd name="connsiteX14" fmla="*/ 138231 w 163384"/>
                <a:gd name="connsiteY14" fmla="*/ 60093 h 1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3384" h="137497">
                  <a:moveTo>
                    <a:pt x="138231" y="60093"/>
                  </a:moveTo>
                  <a:cubicBezTo>
                    <a:pt x="138231" y="44052"/>
                    <a:pt x="124227" y="30302"/>
                    <a:pt x="107888" y="30302"/>
                  </a:cubicBezTo>
                  <a:cubicBezTo>
                    <a:pt x="98552" y="30302"/>
                    <a:pt x="89216" y="34885"/>
                    <a:pt x="84548" y="41760"/>
                  </a:cubicBezTo>
                  <a:cubicBezTo>
                    <a:pt x="79879" y="34885"/>
                    <a:pt x="70542" y="30302"/>
                    <a:pt x="61207" y="30302"/>
                  </a:cubicBezTo>
                  <a:cubicBezTo>
                    <a:pt x="44868" y="30302"/>
                    <a:pt x="30864" y="44052"/>
                    <a:pt x="30864" y="60093"/>
                  </a:cubicBezTo>
                  <a:cubicBezTo>
                    <a:pt x="30864" y="69259"/>
                    <a:pt x="35532" y="78426"/>
                    <a:pt x="42534" y="83009"/>
                  </a:cubicBezTo>
                  <a:lnTo>
                    <a:pt x="42534" y="83009"/>
                  </a:lnTo>
                  <a:lnTo>
                    <a:pt x="42534" y="83009"/>
                  </a:lnTo>
                  <a:cubicBezTo>
                    <a:pt x="42534" y="83009"/>
                    <a:pt x="44868" y="83009"/>
                    <a:pt x="44868" y="85301"/>
                  </a:cubicBezTo>
                  <a:lnTo>
                    <a:pt x="84548" y="110509"/>
                  </a:lnTo>
                  <a:lnTo>
                    <a:pt x="124227" y="85301"/>
                  </a:lnTo>
                  <a:cubicBezTo>
                    <a:pt x="124227" y="85301"/>
                    <a:pt x="126561" y="85301"/>
                    <a:pt x="126561" y="83009"/>
                  </a:cubicBezTo>
                  <a:lnTo>
                    <a:pt x="126561" y="83009"/>
                  </a:lnTo>
                  <a:lnTo>
                    <a:pt x="126561" y="83009"/>
                  </a:lnTo>
                  <a:cubicBezTo>
                    <a:pt x="133563" y="78426"/>
                    <a:pt x="138231" y="69259"/>
                    <a:pt x="138231" y="60093"/>
                  </a:cubicBezTo>
                  <a:close/>
                </a:path>
              </a:pathLst>
            </a:custGeom>
            <a:solidFill>
              <a:srgbClr val="001B8D">
                <a:alpha val="49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0" name="任意多边形: 形状 189">
              <a:extLst>
                <a:ext uri="{FF2B5EF4-FFF2-40B4-BE49-F238E27FC236}">
                  <a16:creationId xmlns:a16="http://schemas.microsoft.com/office/drawing/2014/main" id="{0DECD073-3096-4932-B23A-50C411565CB5}"/>
                </a:ext>
              </a:extLst>
            </p:cNvPr>
            <p:cNvSpPr/>
            <p:nvPr/>
          </p:nvSpPr>
          <p:spPr>
            <a:xfrm>
              <a:off x="1927035" y="9212977"/>
              <a:ext cx="536836" cy="572905"/>
            </a:xfrm>
            <a:custGeom>
              <a:avLst/>
              <a:gdLst>
                <a:gd name="connsiteX0" fmla="*/ 462666 w 536835"/>
                <a:gd name="connsiteY0" fmla="*/ 561958 h 572904"/>
                <a:gd name="connsiteX1" fmla="*/ 96218 w 536835"/>
                <a:gd name="connsiteY1" fmla="*/ 561958 h 572904"/>
                <a:gd name="connsiteX2" fmla="*/ 30864 w 536835"/>
                <a:gd name="connsiteY2" fmla="*/ 497793 h 572904"/>
                <a:gd name="connsiteX3" fmla="*/ 30864 w 536835"/>
                <a:gd name="connsiteY3" fmla="*/ 94468 h 572904"/>
                <a:gd name="connsiteX4" fmla="*/ 96218 w 536835"/>
                <a:gd name="connsiteY4" fmla="*/ 30302 h 572904"/>
                <a:gd name="connsiteX5" fmla="*/ 462666 w 536835"/>
                <a:gd name="connsiteY5" fmla="*/ 30302 h 572904"/>
                <a:gd name="connsiteX6" fmla="*/ 528020 w 536835"/>
                <a:gd name="connsiteY6" fmla="*/ 94468 h 572904"/>
                <a:gd name="connsiteX7" fmla="*/ 528020 w 536835"/>
                <a:gd name="connsiteY7" fmla="*/ 497793 h 572904"/>
                <a:gd name="connsiteX8" fmla="*/ 462666 w 536835"/>
                <a:gd name="connsiteY8" fmla="*/ 561958 h 57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6835" h="572904">
                  <a:moveTo>
                    <a:pt x="462666" y="561958"/>
                  </a:moveTo>
                  <a:lnTo>
                    <a:pt x="96218" y="561958"/>
                  </a:lnTo>
                  <a:cubicBezTo>
                    <a:pt x="61207" y="561958"/>
                    <a:pt x="30864" y="532167"/>
                    <a:pt x="30864" y="497793"/>
                  </a:cubicBezTo>
                  <a:lnTo>
                    <a:pt x="30864" y="94468"/>
                  </a:lnTo>
                  <a:cubicBezTo>
                    <a:pt x="30864" y="60094"/>
                    <a:pt x="61207" y="30302"/>
                    <a:pt x="96218" y="30302"/>
                  </a:cubicBezTo>
                  <a:lnTo>
                    <a:pt x="462666" y="30302"/>
                  </a:lnTo>
                  <a:cubicBezTo>
                    <a:pt x="497677" y="30302"/>
                    <a:pt x="528020" y="60094"/>
                    <a:pt x="528020" y="94468"/>
                  </a:cubicBezTo>
                  <a:lnTo>
                    <a:pt x="528020" y="497793"/>
                  </a:lnTo>
                  <a:cubicBezTo>
                    <a:pt x="528020" y="534459"/>
                    <a:pt x="500012" y="561958"/>
                    <a:pt x="462666" y="561958"/>
                  </a:cubicBez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1" name="任意多边形: 形状 190">
              <a:extLst>
                <a:ext uri="{FF2B5EF4-FFF2-40B4-BE49-F238E27FC236}">
                  <a16:creationId xmlns:a16="http://schemas.microsoft.com/office/drawing/2014/main" id="{72B8AE91-5877-4B56-BD16-17EF537A23F2}"/>
                </a:ext>
              </a:extLst>
            </p:cNvPr>
            <p:cNvSpPr/>
            <p:nvPr/>
          </p:nvSpPr>
          <p:spPr>
            <a:xfrm>
              <a:off x="2482544" y="9726300"/>
              <a:ext cx="536836" cy="68749"/>
            </a:xfrm>
            <a:custGeom>
              <a:avLst/>
              <a:gdLst>
                <a:gd name="connsiteX0" fmla="*/ 30863 w 536835"/>
                <a:gd name="connsiteY0" fmla="*/ 30303 h 68748"/>
                <a:gd name="connsiteX1" fmla="*/ 528019 w 536835"/>
                <a:gd name="connsiteY1" fmla="*/ 30303 h 68748"/>
                <a:gd name="connsiteX2" fmla="*/ 528019 w 536835"/>
                <a:gd name="connsiteY2" fmla="*/ 48635 h 68748"/>
                <a:gd name="connsiteX3" fmla="*/ 30863 w 536835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35" h="68748">
                  <a:moveTo>
                    <a:pt x="30863" y="30303"/>
                  </a:moveTo>
                  <a:lnTo>
                    <a:pt x="528019" y="30303"/>
                  </a:lnTo>
                  <a:lnTo>
                    <a:pt x="528019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2" name="任意多边形: 形状 191">
              <a:extLst>
                <a:ext uri="{FF2B5EF4-FFF2-40B4-BE49-F238E27FC236}">
                  <a16:creationId xmlns:a16="http://schemas.microsoft.com/office/drawing/2014/main" id="{7A0E4BCB-B974-4381-99F2-E379E23A62E9}"/>
                </a:ext>
              </a:extLst>
            </p:cNvPr>
            <p:cNvSpPr/>
            <p:nvPr/>
          </p:nvSpPr>
          <p:spPr>
            <a:xfrm>
              <a:off x="2482544" y="9788174"/>
              <a:ext cx="536836" cy="68749"/>
            </a:xfrm>
            <a:custGeom>
              <a:avLst/>
              <a:gdLst>
                <a:gd name="connsiteX0" fmla="*/ 30863 w 536835"/>
                <a:gd name="connsiteY0" fmla="*/ 30302 h 68748"/>
                <a:gd name="connsiteX1" fmla="*/ 528019 w 536835"/>
                <a:gd name="connsiteY1" fmla="*/ 30302 h 68748"/>
                <a:gd name="connsiteX2" fmla="*/ 528019 w 536835"/>
                <a:gd name="connsiteY2" fmla="*/ 48635 h 68748"/>
                <a:gd name="connsiteX3" fmla="*/ 30863 w 536835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35" h="68748">
                  <a:moveTo>
                    <a:pt x="30863" y="30302"/>
                  </a:moveTo>
                  <a:lnTo>
                    <a:pt x="528019" y="30302"/>
                  </a:lnTo>
                  <a:lnTo>
                    <a:pt x="528019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3" name="任意多边形: 形状 192">
              <a:extLst>
                <a:ext uri="{FF2B5EF4-FFF2-40B4-BE49-F238E27FC236}">
                  <a16:creationId xmlns:a16="http://schemas.microsoft.com/office/drawing/2014/main" id="{390F8918-FF2D-4288-9E97-03B10D34153D}"/>
                </a:ext>
              </a:extLst>
            </p:cNvPr>
            <p:cNvSpPr/>
            <p:nvPr/>
          </p:nvSpPr>
          <p:spPr>
            <a:xfrm>
              <a:off x="2225796" y="9788174"/>
              <a:ext cx="256748" cy="68749"/>
            </a:xfrm>
            <a:custGeom>
              <a:avLst/>
              <a:gdLst>
                <a:gd name="connsiteX0" fmla="*/ 30863 w 256747"/>
                <a:gd name="connsiteY0" fmla="*/ 30302 h 68748"/>
                <a:gd name="connsiteX1" fmla="*/ 231592 w 256747"/>
                <a:gd name="connsiteY1" fmla="*/ 30302 h 68748"/>
                <a:gd name="connsiteX2" fmla="*/ 231592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2"/>
                  </a:moveTo>
                  <a:lnTo>
                    <a:pt x="231592" y="30302"/>
                  </a:lnTo>
                  <a:lnTo>
                    <a:pt x="231592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4" name="任意多边形: 形状 193">
              <a:extLst>
                <a:ext uri="{FF2B5EF4-FFF2-40B4-BE49-F238E27FC236}">
                  <a16:creationId xmlns:a16="http://schemas.microsoft.com/office/drawing/2014/main" id="{D2759380-1267-47E0-B533-D811C3BD19B1}"/>
                </a:ext>
              </a:extLst>
            </p:cNvPr>
            <p:cNvSpPr/>
            <p:nvPr/>
          </p:nvSpPr>
          <p:spPr>
            <a:xfrm>
              <a:off x="2225796" y="9850048"/>
              <a:ext cx="256748" cy="68749"/>
            </a:xfrm>
            <a:custGeom>
              <a:avLst/>
              <a:gdLst>
                <a:gd name="connsiteX0" fmla="*/ 30863 w 256747"/>
                <a:gd name="connsiteY0" fmla="*/ 30302 h 68748"/>
                <a:gd name="connsiteX1" fmla="*/ 231592 w 256747"/>
                <a:gd name="connsiteY1" fmla="*/ 30302 h 68748"/>
                <a:gd name="connsiteX2" fmla="*/ 231592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2"/>
                  </a:moveTo>
                  <a:lnTo>
                    <a:pt x="231592" y="30302"/>
                  </a:lnTo>
                  <a:lnTo>
                    <a:pt x="231592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5" name="任意多边形: 形状 194">
              <a:extLst>
                <a:ext uri="{FF2B5EF4-FFF2-40B4-BE49-F238E27FC236}">
                  <a16:creationId xmlns:a16="http://schemas.microsoft.com/office/drawing/2014/main" id="{BFAB16BE-DB46-42CE-97AD-7FF44210AB40}"/>
                </a:ext>
              </a:extLst>
            </p:cNvPr>
            <p:cNvSpPr/>
            <p:nvPr/>
          </p:nvSpPr>
          <p:spPr>
            <a:xfrm>
              <a:off x="2225796" y="9911921"/>
              <a:ext cx="256748" cy="68749"/>
            </a:xfrm>
            <a:custGeom>
              <a:avLst/>
              <a:gdLst>
                <a:gd name="connsiteX0" fmla="*/ 30863 w 256747"/>
                <a:gd name="connsiteY0" fmla="*/ 30303 h 68748"/>
                <a:gd name="connsiteX1" fmla="*/ 231592 w 256747"/>
                <a:gd name="connsiteY1" fmla="*/ 30303 h 68748"/>
                <a:gd name="connsiteX2" fmla="*/ 231592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3"/>
                  </a:moveTo>
                  <a:lnTo>
                    <a:pt x="231592" y="30303"/>
                  </a:lnTo>
                  <a:lnTo>
                    <a:pt x="231592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6" name="任意多边形: 形状 195">
              <a:extLst>
                <a:ext uri="{FF2B5EF4-FFF2-40B4-BE49-F238E27FC236}">
                  <a16:creationId xmlns:a16="http://schemas.microsoft.com/office/drawing/2014/main" id="{123570BB-ED51-4729-84CC-FF575EA24516}"/>
                </a:ext>
              </a:extLst>
            </p:cNvPr>
            <p:cNvSpPr/>
            <p:nvPr/>
          </p:nvSpPr>
          <p:spPr>
            <a:xfrm>
              <a:off x="2225796" y="9971503"/>
              <a:ext cx="256748" cy="68749"/>
            </a:xfrm>
            <a:custGeom>
              <a:avLst/>
              <a:gdLst>
                <a:gd name="connsiteX0" fmla="*/ 30863 w 256747"/>
                <a:gd name="connsiteY0" fmla="*/ 30302 h 68748"/>
                <a:gd name="connsiteX1" fmla="*/ 231592 w 256747"/>
                <a:gd name="connsiteY1" fmla="*/ 30302 h 68748"/>
                <a:gd name="connsiteX2" fmla="*/ 231592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2"/>
                  </a:moveTo>
                  <a:lnTo>
                    <a:pt x="231592" y="30302"/>
                  </a:lnTo>
                  <a:lnTo>
                    <a:pt x="231592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7" name="任意多边形: 形状 196">
              <a:extLst>
                <a:ext uri="{FF2B5EF4-FFF2-40B4-BE49-F238E27FC236}">
                  <a16:creationId xmlns:a16="http://schemas.microsoft.com/office/drawing/2014/main" id="{B87D3D3C-6F3E-491A-9E7A-F363C5297C6F}"/>
                </a:ext>
              </a:extLst>
            </p:cNvPr>
            <p:cNvSpPr/>
            <p:nvPr/>
          </p:nvSpPr>
          <p:spPr>
            <a:xfrm>
              <a:off x="2225796" y="10033377"/>
              <a:ext cx="256748" cy="68749"/>
            </a:xfrm>
            <a:custGeom>
              <a:avLst/>
              <a:gdLst>
                <a:gd name="connsiteX0" fmla="*/ 30863 w 256747"/>
                <a:gd name="connsiteY0" fmla="*/ 30302 h 68748"/>
                <a:gd name="connsiteX1" fmla="*/ 231592 w 256747"/>
                <a:gd name="connsiteY1" fmla="*/ 30302 h 68748"/>
                <a:gd name="connsiteX2" fmla="*/ 231592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2"/>
                  </a:moveTo>
                  <a:lnTo>
                    <a:pt x="231592" y="30302"/>
                  </a:lnTo>
                  <a:lnTo>
                    <a:pt x="231592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8" name="任意多边形: 形状 197">
              <a:extLst>
                <a:ext uri="{FF2B5EF4-FFF2-40B4-BE49-F238E27FC236}">
                  <a16:creationId xmlns:a16="http://schemas.microsoft.com/office/drawing/2014/main" id="{A115557F-927F-46D6-A55F-847173F2DB75}"/>
                </a:ext>
              </a:extLst>
            </p:cNvPr>
            <p:cNvSpPr/>
            <p:nvPr/>
          </p:nvSpPr>
          <p:spPr>
            <a:xfrm>
              <a:off x="2225796" y="10095251"/>
              <a:ext cx="256748" cy="68749"/>
            </a:xfrm>
            <a:custGeom>
              <a:avLst/>
              <a:gdLst>
                <a:gd name="connsiteX0" fmla="*/ 30863 w 256747"/>
                <a:gd name="connsiteY0" fmla="*/ 30303 h 68748"/>
                <a:gd name="connsiteX1" fmla="*/ 231592 w 256747"/>
                <a:gd name="connsiteY1" fmla="*/ 30303 h 68748"/>
                <a:gd name="connsiteX2" fmla="*/ 231592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3"/>
                  </a:moveTo>
                  <a:lnTo>
                    <a:pt x="231592" y="30303"/>
                  </a:lnTo>
                  <a:lnTo>
                    <a:pt x="231592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9" name="任意多边形: 形状 198">
              <a:extLst>
                <a:ext uri="{FF2B5EF4-FFF2-40B4-BE49-F238E27FC236}">
                  <a16:creationId xmlns:a16="http://schemas.microsoft.com/office/drawing/2014/main" id="{605DF0F7-0644-4149-8088-23562B2FB953}"/>
                </a:ext>
              </a:extLst>
            </p:cNvPr>
            <p:cNvSpPr/>
            <p:nvPr/>
          </p:nvSpPr>
          <p:spPr>
            <a:xfrm>
              <a:off x="2225796" y="10157124"/>
              <a:ext cx="256748" cy="68749"/>
            </a:xfrm>
            <a:custGeom>
              <a:avLst/>
              <a:gdLst>
                <a:gd name="connsiteX0" fmla="*/ 30863 w 256747"/>
                <a:gd name="connsiteY0" fmla="*/ 30302 h 68748"/>
                <a:gd name="connsiteX1" fmla="*/ 231592 w 256747"/>
                <a:gd name="connsiteY1" fmla="*/ 30302 h 68748"/>
                <a:gd name="connsiteX2" fmla="*/ 231592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2"/>
                  </a:moveTo>
                  <a:lnTo>
                    <a:pt x="231592" y="30302"/>
                  </a:lnTo>
                  <a:lnTo>
                    <a:pt x="231592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0" name="任意多边形: 形状 199">
              <a:extLst>
                <a:ext uri="{FF2B5EF4-FFF2-40B4-BE49-F238E27FC236}">
                  <a16:creationId xmlns:a16="http://schemas.microsoft.com/office/drawing/2014/main" id="{01453DC6-A0A4-40AD-973E-90204FFAA8D3}"/>
                </a:ext>
              </a:extLst>
            </p:cNvPr>
            <p:cNvSpPr/>
            <p:nvPr/>
          </p:nvSpPr>
          <p:spPr>
            <a:xfrm>
              <a:off x="1927036" y="10157124"/>
              <a:ext cx="256748" cy="68749"/>
            </a:xfrm>
            <a:custGeom>
              <a:avLst/>
              <a:gdLst>
                <a:gd name="connsiteX0" fmla="*/ 30863 w 256747"/>
                <a:gd name="connsiteY0" fmla="*/ 30302 h 68748"/>
                <a:gd name="connsiteX1" fmla="*/ 231593 w 256747"/>
                <a:gd name="connsiteY1" fmla="*/ 30302 h 68748"/>
                <a:gd name="connsiteX2" fmla="*/ 231593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2"/>
                  </a:moveTo>
                  <a:lnTo>
                    <a:pt x="231593" y="30302"/>
                  </a:lnTo>
                  <a:lnTo>
                    <a:pt x="231593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1" name="任意多边形: 形状 200">
              <a:extLst>
                <a:ext uri="{FF2B5EF4-FFF2-40B4-BE49-F238E27FC236}">
                  <a16:creationId xmlns:a16="http://schemas.microsoft.com/office/drawing/2014/main" id="{6F80D61B-2488-480C-A8EB-9322D4E5FB66}"/>
                </a:ext>
              </a:extLst>
            </p:cNvPr>
            <p:cNvSpPr/>
            <p:nvPr/>
          </p:nvSpPr>
          <p:spPr>
            <a:xfrm>
              <a:off x="1927036" y="10097542"/>
              <a:ext cx="256748" cy="68749"/>
            </a:xfrm>
            <a:custGeom>
              <a:avLst/>
              <a:gdLst>
                <a:gd name="connsiteX0" fmla="*/ 30863 w 256747"/>
                <a:gd name="connsiteY0" fmla="*/ 30302 h 68748"/>
                <a:gd name="connsiteX1" fmla="*/ 231593 w 256747"/>
                <a:gd name="connsiteY1" fmla="*/ 30302 h 68748"/>
                <a:gd name="connsiteX2" fmla="*/ 231593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2"/>
                  </a:moveTo>
                  <a:lnTo>
                    <a:pt x="231593" y="30302"/>
                  </a:lnTo>
                  <a:lnTo>
                    <a:pt x="231593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2" name="任意多边形: 形状 201">
              <a:extLst>
                <a:ext uri="{FF2B5EF4-FFF2-40B4-BE49-F238E27FC236}">
                  <a16:creationId xmlns:a16="http://schemas.microsoft.com/office/drawing/2014/main" id="{769B7EC0-553A-470B-8DD8-4B96C7360B56}"/>
                </a:ext>
              </a:extLst>
            </p:cNvPr>
            <p:cNvSpPr/>
            <p:nvPr/>
          </p:nvSpPr>
          <p:spPr>
            <a:xfrm>
              <a:off x="1927036" y="10035669"/>
              <a:ext cx="256748" cy="68749"/>
            </a:xfrm>
            <a:custGeom>
              <a:avLst/>
              <a:gdLst>
                <a:gd name="connsiteX0" fmla="*/ 30863 w 256747"/>
                <a:gd name="connsiteY0" fmla="*/ 30303 h 68748"/>
                <a:gd name="connsiteX1" fmla="*/ 231593 w 256747"/>
                <a:gd name="connsiteY1" fmla="*/ 30303 h 68748"/>
                <a:gd name="connsiteX2" fmla="*/ 231593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3"/>
                  </a:moveTo>
                  <a:lnTo>
                    <a:pt x="231593" y="30303"/>
                  </a:lnTo>
                  <a:lnTo>
                    <a:pt x="231593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3" name="任意多边形: 形状 202">
              <a:extLst>
                <a:ext uri="{FF2B5EF4-FFF2-40B4-BE49-F238E27FC236}">
                  <a16:creationId xmlns:a16="http://schemas.microsoft.com/office/drawing/2014/main" id="{F4704D56-1AF6-4F68-B9FE-96CDD6D7B4BD}"/>
                </a:ext>
              </a:extLst>
            </p:cNvPr>
            <p:cNvSpPr/>
            <p:nvPr/>
          </p:nvSpPr>
          <p:spPr>
            <a:xfrm>
              <a:off x="1927036" y="9976087"/>
              <a:ext cx="256748" cy="68749"/>
            </a:xfrm>
            <a:custGeom>
              <a:avLst/>
              <a:gdLst>
                <a:gd name="connsiteX0" fmla="*/ 30863 w 256747"/>
                <a:gd name="connsiteY0" fmla="*/ 30302 h 68748"/>
                <a:gd name="connsiteX1" fmla="*/ 231593 w 256747"/>
                <a:gd name="connsiteY1" fmla="*/ 30302 h 68748"/>
                <a:gd name="connsiteX2" fmla="*/ 231593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2"/>
                  </a:moveTo>
                  <a:lnTo>
                    <a:pt x="231593" y="30302"/>
                  </a:lnTo>
                  <a:lnTo>
                    <a:pt x="231593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4" name="任意多边形: 形状 203">
              <a:extLst>
                <a:ext uri="{FF2B5EF4-FFF2-40B4-BE49-F238E27FC236}">
                  <a16:creationId xmlns:a16="http://schemas.microsoft.com/office/drawing/2014/main" id="{9EDA45DC-DA18-44DE-8D46-5EAE19967BB0}"/>
                </a:ext>
              </a:extLst>
            </p:cNvPr>
            <p:cNvSpPr/>
            <p:nvPr/>
          </p:nvSpPr>
          <p:spPr>
            <a:xfrm>
              <a:off x="1927036" y="9914213"/>
              <a:ext cx="256748" cy="68749"/>
            </a:xfrm>
            <a:custGeom>
              <a:avLst/>
              <a:gdLst>
                <a:gd name="connsiteX0" fmla="*/ 30863 w 256747"/>
                <a:gd name="connsiteY0" fmla="*/ 30302 h 68748"/>
                <a:gd name="connsiteX1" fmla="*/ 231593 w 256747"/>
                <a:gd name="connsiteY1" fmla="*/ 30302 h 68748"/>
                <a:gd name="connsiteX2" fmla="*/ 231593 w 256747"/>
                <a:gd name="connsiteY2" fmla="*/ 48635 h 68748"/>
                <a:gd name="connsiteX3" fmla="*/ 30863 w 256747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47" h="68748">
                  <a:moveTo>
                    <a:pt x="30863" y="30302"/>
                  </a:moveTo>
                  <a:lnTo>
                    <a:pt x="231593" y="30302"/>
                  </a:lnTo>
                  <a:lnTo>
                    <a:pt x="231593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5" name="任意多边形: 形状 204">
              <a:extLst>
                <a:ext uri="{FF2B5EF4-FFF2-40B4-BE49-F238E27FC236}">
                  <a16:creationId xmlns:a16="http://schemas.microsoft.com/office/drawing/2014/main" id="{CE5231F0-4B0C-4BB2-9A3F-A0B7B26BB264}"/>
                </a:ext>
              </a:extLst>
            </p:cNvPr>
            <p:cNvSpPr/>
            <p:nvPr/>
          </p:nvSpPr>
          <p:spPr>
            <a:xfrm>
              <a:off x="2482544" y="9850048"/>
              <a:ext cx="536836" cy="68749"/>
            </a:xfrm>
            <a:custGeom>
              <a:avLst/>
              <a:gdLst>
                <a:gd name="connsiteX0" fmla="*/ 30863 w 536835"/>
                <a:gd name="connsiteY0" fmla="*/ 30302 h 68748"/>
                <a:gd name="connsiteX1" fmla="*/ 528019 w 536835"/>
                <a:gd name="connsiteY1" fmla="*/ 30302 h 68748"/>
                <a:gd name="connsiteX2" fmla="*/ 528019 w 536835"/>
                <a:gd name="connsiteY2" fmla="*/ 48635 h 68748"/>
                <a:gd name="connsiteX3" fmla="*/ 30863 w 536835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35" h="68748">
                  <a:moveTo>
                    <a:pt x="30863" y="30302"/>
                  </a:moveTo>
                  <a:lnTo>
                    <a:pt x="528019" y="30302"/>
                  </a:lnTo>
                  <a:lnTo>
                    <a:pt x="528019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6" name="任意多边形: 形状 205">
              <a:extLst>
                <a:ext uri="{FF2B5EF4-FFF2-40B4-BE49-F238E27FC236}">
                  <a16:creationId xmlns:a16="http://schemas.microsoft.com/office/drawing/2014/main" id="{5832E4B2-4779-40C7-83ED-3688A3B598F3}"/>
                </a:ext>
              </a:extLst>
            </p:cNvPr>
            <p:cNvSpPr/>
            <p:nvPr/>
          </p:nvSpPr>
          <p:spPr>
            <a:xfrm>
              <a:off x="2482544" y="9911921"/>
              <a:ext cx="536836" cy="68749"/>
            </a:xfrm>
            <a:custGeom>
              <a:avLst/>
              <a:gdLst>
                <a:gd name="connsiteX0" fmla="*/ 30863 w 536835"/>
                <a:gd name="connsiteY0" fmla="*/ 30303 h 68748"/>
                <a:gd name="connsiteX1" fmla="*/ 528019 w 536835"/>
                <a:gd name="connsiteY1" fmla="*/ 30303 h 68748"/>
                <a:gd name="connsiteX2" fmla="*/ 528019 w 536835"/>
                <a:gd name="connsiteY2" fmla="*/ 48635 h 68748"/>
                <a:gd name="connsiteX3" fmla="*/ 30863 w 536835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35" h="68748">
                  <a:moveTo>
                    <a:pt x="30863" y="30303"/>
                  </a:moveTo>
                  <a:lnTo>
                    <a:pt x="528019" y="30303"/>
                  </a:lnTo>
                  <a:lnTo>
                    <a:pt x="528019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7" name="任意多边形: 形状 206">
              <a:extLst>
                <a:ext uri="{FF2B5EF4-FFF2-40B4-BE49-F238E27FC236}">
                  <a16:creationId xmlns:a16="http://schemas.microsoft.com/office/drawing/2014/main" id="{2C60A802-5B4F-432C-8ED1-4EA104C87E04}"/>
                </a:ext>
              </a:extLst>
            </p:cNvPr>
            <p:cNvSpPr/>
            <p:nvPr/>
          </p:nvSpPr>
          <p:spPr>
            <a:xfrm>
              <a:off x="2482544" y="9973795"/>
              <a:ext cx="536836" cy="68749"/>
            </a:xfrm>
            <a:custGeom>
              <a:avLst/>
              <a:gdLst>
                <a:gd name="connsiteX0" fmla="*/ 30863 w 536835"/>
                <a:gd name="connsiteY0" fmla="*/ 30302 h 68748"/>
                <a:gd name="connsiteX1" fmla="*/ 528019 w 536835"/>
                <a:gd name="connsiteY1" fmla="*/ 30302 h 68748"/>
                <a:gd name="connsiteX2" fmla="*/ 528019 w 536835"/>
                <a:gd name="connsiteY2" fmla="*/ 48635 h 68748"/>
                <a:gd name="connsiteX3" fmla="*/ 30863 w 536835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35" h="68748">
                  <a:moveTo>
                    <a:pt x="30863" y="30302"/>
                  </a:moveTo>
                  <a:lnTo>
                    <a:pt x="528019" y="30302"/>
                  </a:lnTo>
                  <a:lnTo>
                    <a:pt x="528019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8" name="任意多边形: 形状 207">
              <a:extLst>
                <a:ext uri="{FF2B5EF4-FFF2-40B4-BE49-F238E27FC236}">
                  <a16:creationId xmlns:a16="http://schemas.microsoft.com/office/drawing/2014/main" id="{E3884840-9DB6-4210-815A-B0C1898D973E}"/>
                </a:ext>
              </a:extLst>
            </p:cNvPr>
            <p:cNvSpPr/>
            <p:nvPr/>
          </p:nvSpPr>
          <p:spPr>
            <a:xfrm>
              <a:off x="2482544" y="10037960"/>
              <a:ext cx="536836" cy="68749"/>
            </a:xfrm>
            <a:custGeom>
              <a:avLst/>
              <a:gdLst>
                <a:gd name="connsiteX0" fmla="*/ 30863 w 536835"/>
                <a:gd name="connsiteY0" fmla="*/ 30303 h 68748"/>
                <a:gd name="connsiteX1" fmla="*/ 528019 w 536835"/>
                <a:gd name="connsiteY1" fmla="*/ 30303 h 68748"/>
                <a:gd name="connsiteX2" fmla="*/ 528019 w 536835"/>
                <a:gd name="connsiteY2" fmla="*/ 48635 h 68748"/>
                <a:gd name="connsiteX3" fmla="*/ 30863 w 536835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35" h="68748">
                  <a:moveTo>
                    <a:pt x="30863" y="30303"/>
                  </a:moveTo>
                  <a:lnTo>
                    <a:pt x="528019" y="30303"/>
                  </a:lnTo>
                  <a:lnTo>
                    <a:pt x="528019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9" name="任意多边形: 形状 208">
              <a:extLst>
                <a:ext uri="{FF2B5EF4-FFF2-40B4-BE49-F238E27FC236}">
                  <a16:creationId xmlns:a16="http://schemas.microsoft.com/office/drawing/2014/main" id="{4EF6AD5A-EEFE-4097-A147-560FB0A40611}"/>
                </a:ext>
              </a:extLst>
            </p:cNvPr>
            <p:cNvSpPr/>
            <p:nvPr/>
          </p:nvSpPr>
          <p:spPr>
            <a:xfrm>
              <a:off x="2482544" y="10099834"/>
              <a:ext cx="536836" cy="68749"/>
            </a:xfrm>
            <a:custGeom>
              <a:avLst/>
              <a:gdLst>
                <a:gd name="connsiteX0" fmla="*/ 30863 w 536835"/>
                <a:gd name="connsiteY0" fmla="*/ 30302 h 68748"/>
                <a:gd name="connsiteX1" fmla="*/ 528019 w 536835"/>
                <a:gd name="connsiteY1" fmla="*/ 30302 h 68748"/>
                <a:gd name="connsiteX2" fmla="*/ 528019 w 536835"/>
                <a:gd name="connsiteY2" fmla="*/ 48635 h 68748"/>
                <a:gd name="connsiteX3" fmla="*/ 30863 w 536835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35" h="68748">
                  <a:moveTo>
                    <a:pt x="30863" y="30302"/>
                  </a:moveTo>
                  <a:lnTo>
                    <a:pt x="528019" y="30302"/>
                  </a:lnTo>
                  <a:lnTo>
                    <a:pt x="528019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0" name="任意多边形: 形状 209">
              <a:extLst>
                <a:ext uri="{FF2B5EF4-FFF2-40B4-BE49-F238E27FC236}">
                  <a16:creationId xmlns:a16="http://schemas.microsoft.com/office/drawing/2014/main" id="{44D9D8C7-2309-4CB5-974F-043682562D98}"/>
                </a:ext>
              </a:extLst>
            </p:cNvPr>
            <p:cNvSpPr/>
            <p:nvPr/>
          </p:nvSpPr>
          <p:spPr>
            <a:xfrm>
              <a:off x="2482544" y="10161708"/>
              <a:ext cx="536836" cy="68749"/>
            </a:xfrm>
            <a:custGeom>
              <a:avLst/>
              <a:gdLst>
                <a:gd name="connsiteX0" fmla="*/ 30863 w 536835"/>
                <a:gd name="connsiteY0" fmla="*/ 30303 h 68748"/>
                <a:gd name="connsiteX1" fmla="*/ 528019 w 536835"/>
                <a:gd name="connsiteY1" fmla="*/ 30303 h 68748"/>
                <a:gd name="connsiteX2" fmla="*/ 528019 w 536835"/>
                <a:gd name="connsiteY2" fmla="*/ 48635 h 68748"/>
                <a:gd name="connsiteX3" fmla="*/ 30863 w 536835"/>
                <a:gd name="connsiteY3" fmla="*/ 48635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35" h="68748">
                  <a:moveTo>
                    <a:pt x="30863" y="30303"/>
                  </a:moveTo>
                  <a:lnTo>
                    <a:pt x="528019" y="30303"/>
                  </a:lnTo>
                  <a:lnTo>
                    <a:pt x="528019" y="48635"/>
                  </a:lnTo>
                  <a:lnTo>
                    <a:pt x="30863" y="48635"/>
                  </a:lnTo>
                  <a:close/>
                </a:path>
              </a:pathLst>
            </a:custGeom>
            <a:solidFill>
              <a:srgbClr val="3BFAFF">
                <a:alpha val="85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1" name="任意多边形: 形状 210">
              <a:extLst>
                <a:ext uri="{FF2B5EF4-FFF2-40B4-BE49-F238E27FC236}">
                  <a16:creationId xmlns:a16="http://schemas.microsoft.com/office/drawing/2014/main" id="{E6471068-6E3D-43D8-A656-EB19651CDAB5}"/>
                </a:ext>
              </a:extLst>
            </p:cNvPr>
            <p:cNvSpPr/>
            <p:nvPr/>
          </p:nvSpPr>
          <p:spPr>
            <a:xfrm>
              <a:off x="2487212" y="9215269"/>
              <a:ext cx="536836" cy="160413"/>
            </a:xfrm>
            <a:custGeom>
              <a:avLst/>
              <a:gdLst>
                <a:gd name="connsiteX0" fmla="*/ 30863 w 536835"/>
                <a:gd name="connsiteY0" fmla="*/ 30302 h 160413"/>
                <a:gd name="connsiteX1" fmla="*/ 528020 w 536835"/>
                <a:gd name="connsiteY1" fmla="*/ 30302 h 160413"/>
                <a:gd name="connsiteX2" fmla="*/ 528020 w 536835"/>
                <a:gd name="connsiteY2" fmla="*/ 140300 h 160413"/>
                <a:gd name="connsiteX3" fmla="*/ 30863 w 536835"/>
                <a:gd name="connsiteY3" fmla="*/ 140300 h 16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35" h="160413">
                  <a:moveTo>
                    <a:pt x="30863" y="30302"/>
                  </a:moveTo>
                  <a:lnTo>
                    <a:pt x="528020" y="30302"/>
                  </a:lnTo>
                  <a:lnTo>
                    <a:pt x="528020" y="140300"/>
                  </a:lnTo>
                  <a:lnTo>
                    <a:pt x="30863" y="140300"/>
                  </a:lnTo>
                  <a:close/>
                </a:path>
              </a:pathLst>
            </a:custGeom>
            <a:solidFill>
              <a:srgbClr val="001B8D">
                <a:alpha val="49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2" name="任意多边形: 形状 211">
              <a:extLst>
                <a:ext uri="{FF2B5EF4-FFF2-40B4-BE49-F238E27FC236}">
                  <a16:creationId xmlns:a16="http://schemas.microsoft.com/office/drawing/2014/main" id="{CA6B2F68-3ABD-40E9-8460-25B12920456A}"/>
                </a:ext>
              </a:extLst>
            </p:cNvPr>
            <p:cNvSpPr/>
            <p:nvPr/>
          </p:nvSpPr>
          <p:spPr>
            <a:xfrm>
              <a:off x="2487212" y="9377974"/>
              <a:ext cx="536836" cy="160413"/>
            </a:xfrm>
            <a:custGeom>
              <a:avLst/>
              <a:gdLst>
                <a:gd name="connsiteX0" fmla="*/ 30863 w 536835"/>
                <a:gd name="connsiteY0" fmla="*/ 30302 h 160413"/>
                <a:gd name="connsiteX1" fmla="*/ 528020 w 536835"/>
                <a:gd name="connsiteY1" fmla="*/ 30302 h 160413"/>
                <a:gd name="connsiteX2" fmla="*/ 528020 w 536835"/>
                <a:gd name="connsiteY2" fmla="*/ 140300 h 160413"/>
                <a:gd name="connsiteX3" fmla="*/ 30863 w 536835"/>
                <a:gd name="connsiteY3" fmla="*/ 140300 h 16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35" h="160413">
                  <a:moveTo>
                    <a:pt x="30863" y="30302"/>
                  </a:moveTo>
                  <a:lnTo>
                    <a:pt x="528020" y="30302"/>
                  </a:lnTo>
                  <a:lnTo>
                    <a:pt x="528020" y="140300"/>
                  </a:lnTo>
                  <a:lnTo>
                    <a:pt x="30863" y="140300"/>
                  </a:lnTo>
                  <a:close/>
                </a:path>
              </a:pathLst>
            </a:custGeom>
            <a:solidFill>
              <a:srgbClr val="001B8D">
                <a:alpha val="49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3" name="任意多边形: 形状 212">
              <a:extLst>
                <a:ext uri="{FF2B5EF4-FFF2-40B4-BE49-F238E27FC236}">
                  <a16:creationId xmlns:a16="http://schemas.microsoft.com/office/drawing/2014/main" id="{8EDCF196-6CD4-4956-AA75-C4DECC4A6CDC}"/>
                </a:ext>
              </a:extLst>
            </p:cNvPr>
            <p:cNvSpPr/>
            <p:nvPr/>
          </p:nvSpPr>
          <p:spPr>
            <a:xfrm>
              <a:off x="2487212" y="9542971"/>
              <a:ext cx="536836" cy="160413"/>
            </a:xfrm>
            <a:custGeom>
              <a:avLst/>
              <a:gdLst>
                <a:gd name="connsiteX0" fmla="*/ 30863 w 536835"/>
                <a:gd name="connsiteY0" fmla="*/ 30303 h 160413"/>
                <a:gd name="connsiteX1" fmla="*/ 528020 w 536835"/>
                <a:gd name="connsiteY1" fmla="*/ 30303 h 160413"/>
                <a:gd name="connsiteX2" fmla="*/ 528020 w 536835"/>
                <a:gd name="connsiteY2" fmla="*/ 140300 h 160413"/>
                <a:gd name="connsiteX3" fmla="*/ 30863 w 536835"/>
                <a:gd name="connsiteY3" fmla="*/ 140300 h 16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835" h="160413">
                  <a:moveTo>
                    <a:pt x="30863" y="30303"/>
                  </a:moveTo>
                  <a:lnTo>
                    <a:pt x="528020" y="30303"/>
                  </a:lnTo>
                  <a:lnTo>
                    <a:pt x="528020" y="140300"/>
                  </a:lnTo>
                  <a:lnTo>
                    <a:pt x="30863" y="140300"/>
                  </a:lnTo>
                  <a:close/>
                </a:path>
              </a:pathLst>
            </a:custGeom>
            <a:solidFill>
              <a:srgbClr val="001B8D">
                <a:alpha val="49000"/>
              </a:srgbClr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4" name="任意多边形: 形状 213">
              <a:extLst>
                <a:ext uri="{FF2B5EF4-FFF2-40B4-BE49-F238E27FC236}">
                  <a16:creationId xmlns:a16="http://schemas.microsoft.com/office/drawing/2014/main" id="{EFDB457D-9B58-45B2-8854-2A1009A7E864}"/>
                </a:ext>
              </a:extLst>
            </p:cNvPr>
            <p:cNvSpPr/>
            <p:nvPr/>
          </p:nvSpPr>
          <p:spPr>
            <a:xfrm>
              <a:off x="1850011" y="8908192"/>
              <a:ext cx="1260397" cy="206246"/>
            </a:xfrm>
            <a:custGeom>
              <a:avLst/>
              <a:gdLst>
                <a:gd name="connsiteX0" fmla="*/ 1141880 w 1260396"/>
                <a:gd name="connsiteY0" fmla="*/ 30302 h 206245"/>
                <a:gd name="connsiteX1" fmla="*/ 117225 w 1260396"/>
                <a:gd name="connsiteY1" fmla="*/ 30302 h 206245"/>
                <a:gd name="connsiteX2" fmla="*/ 30864 w 1260396"/>
                <a:gd name="connsiteY2" fmla="*/ 115093 h 206245"/>
                <a:gd name="connsiteX3" fmla="*/ 30864 w 1260396"/>
                <a:gd name="connsiteY3" fmla="*/ 193007 h 206245"/>
                <a:gd name="connsiteX4" fmla="*/ 1230575 w 1260396"/>
                <a:gd name="connsiteY4" fmla="*/ 193007 h 206245"/>
                <a:gd name="connsiteX5" fmla="*/ 1230575 w 1260396"/>
                <a:gd name="connsiteY5" fmla="*/ 115093 h 206245"/>
                <a:gd name="connsiteX6" fmla="*/ 1141880 w 1260396"/>
                <a:gd name="connsiteY6" fmla="*/ 30302 h 20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0396" h="206245">
                  <a:moveTo>
                    <a:pt x="1141880" y="30302"/>
                  </a:moveTo>
                  <a:lnTo>
                    <a:pt x="117225" y="30302"/>
                  </a:lnTo>
                  <a:cubicBezTo>
                    <a:pt x="68209" y="30302"/>
                    <a:pt x="30864" y="69260"/>
                    <a:pt x="30864" y="115093"/>
                  </a:cubicBezTo>
                  <a:lnTo>
                    <a:pt x="30864" y="193007"/>
                  </a:lnTo>
                  <a:lnTo>
                    <a:pt x="1230575" y="193007"/>
                  </a:lnTo>
                  <a:lnTo>
                    <a:pt x="1230575" y="115093"/>
                  </a:lnTo>
                  <a:cubicBezTo>
                    <a:pt x="1230575" y="69260"/>
                    <a:pt x="1190896" y="30302"/>
                    <a:pt x="1141880" y="30302"/>
                  </a:cubicBezTo>
                  <a:close/>
                </a:path>
              </a:pathLst>
            </a:custGeom>
            <a:solidFill>
              <a:srgbClr val="001B8D"/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5" name="任意多边形: 形状 214">
              <a:extLst>
                <a:ext uri="{FF2B5EF4-FFF2-40B4-BE49-F238E27FC236}">
                  <a16:creationId xmlns:a16="http://schemas.microsoft.com/office/drawing/2014/main" id="{86EB3D37-2982-4829-B084-6D1F3069C622}"/>
                </a:ext>
              </a:extLst>
            </p:cNvPr>
            <p:cNvSpPr/>
            <p:nvPr/>
          </p:nvSpPr>
          <p:spPr>
            <a:xfrm>
              <a:off x="1005690" y="10719310"/>
              <a:ext cx="1143693" cy="664569"/>
            </a:xfrm>
            <a:custGeom>
              <a:avLst/>
              <a:gdLst>
                <a:gd name="connsiteX0" fmla="*/ 1008227 w 1143693"/>
                <a:gd name="connsiteY0" fmla="*/ 222059 h 664569"/>
                <a:gd name="connsiteX1" fmla="*/ 340684 w 1143693"/>
                <a:gd name="connsiteY1" fmla="*/ 61646 h 664569"/>
                <a:gd name="connsiteX2" fmla="*/ 263659 w 1143693"/>
                <a:gd name="connsiteY2" fmla="*/ 579552 h 664569"/>
                <a:gd name="connsiteX3" fmla="*/ 1054909 w 1143693"/>
                <a:gd name="connsiteY3" fmla="*/ 432889 h 664569"/>
                <a:gd name="connsiteX4" fmla="*/ 1008227 w 1143693"/>
                <a:gd name="connsiteY4" fmla="*/ 222059 h 66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693" h="664569">
                  <a:moveTo>
                    <a:pt x="1008227" y="222059"/>
                  </a:moveTo>
                  <a:cubicBezTo>
                    <a:pt x="837840" y="215185"/>
                    <a:pt x="646447" y="210601"/>
                    <a:pt x="340684" y="61646"/>
                  </a:cubicBezTo>
                  <a:cubicBezTo>
                    <a:pt x="9246" y="-101058"/>
                    <a:pt x="-114460" y="414556"/>
                    <a:pt x="263659" y="579552"/>
                  </a:cubicBezTo>
                  <a:cubicBezTo>
                    <a:pt x="606767" y="730799"/>
                    <a:pt x="942873" y="561219"/>
                    <a:pt x="1054909" y="432889"/>
                  </a:cubicBezTo>
                  <a:cubicBezTo>
                    <a:pt x="1225296" y="242685"/>
                    <a:pt x="1061911" y="224351"/>
                    <a:pt x="1008227" y="222059"/>
                  </a:cubicBezTo>
                  <a:close/>
                </a:path>
              </a:pathLst>
            </a:custGeom>
            <a:solidFill>
              <a:srgbClr val="0042FF"/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6" name="任意多边形: 形状 215">
              <a:extLst>
                <a:ext uri="{FF2B5EF4-FFF2-40B4-BE49-F238E27FC236}">
                  <a16:creationId xmlns:a16="http://schemas.microsoft.com/office/drawing/2014/main" id="{92162EA9-F215-4B97-A7C4-4817E31F3C56}"/>
                </a:ext>
              </a:extLst>
            </p:cNvPr>
            <p:cNvSpPr/>
            <p:nvPr/>
          </p:nvSpPr>
          <p:spPr>
            <a:xfrm>
              <a:off x="-1696972" y="9084012"/>
              <a:ext cx="3594465" cy="3391596"/>
            </a:xfrm>
            <a:custGeom>
              <a:avLst/>
              <a:gdLst>
                <a:gd name="connsiteX0" fmla="*/ 34731 w 3594465"/>
                <a:gd name="connsiteY0" fmla="*/ 115727 h 3391595"/>
                <a:gd name="connsiteX1" fmla="*/ 34731 w 3594465"/>
                <a:gd name="connsiteY1" fmla="*/ 115727 h 3391595"/>
                <a:gd name="connsiteX2" fmla="*/ 93083 w 3594465"/>
                <a:gd name="connsiteY2" fmla="*/ 17187 h 3391595"/>
                <a:gd name="connsiteX3" fmla="*/ 191114 w 3594465"/>
                <a:gd name="connsiteY3" fmla="*/ 56145 h 3391595"/>
                <a:gd name="connsiteX4" fmla="*/ 1479520 w 3594465"/>
                <a:gd name="connsiteY4" fmla="*/ 53853 h 3391595"/>
                <a:gd name="connsiteX5" fmla="*/ 1843634 w 3594465"/>
                <a:gd name="connsiteY5" fmla="*/ 262390 h 3391595"/>
                <a:gd name="connsiteX6" fmla="*/ 3505491 w 3594465"/>
                <a:gd name="connsiteY6" fmla="*/ 3179621 h 3391595"/>
                <a:gd name="connsiteX7" fmla="*/ 3510159 w 3594465"/>
                <a:gd name="connsiteY7" fmla="*/ 3186496 h 3391595"/>
                <a:gd name="connsiteX8" fmla="*/ 3517161 w 3594465"/>
                <a:gd name="connsiteY8" fmla="*/ 3181913 h 3391595"/>
                <a:gd name="connsiteX9" fmla="*/ 3577847 w 3594465"/>
                <a:gd name="connsiteY9" fmla="*/ 3230037 h 3391595"/>
                <a:gd name="connsiteX10" fmla="*/ 3519495 w 3594465"/>
                <a:gd name="connsiteY10" fmla="*/ 3328576 h 3391595"/>
                <a:gd name="connsiteX11" fmla="*/ 3381785 w 3594465"/>
                <a:gd name="connsiteY11" fmla="*/ 3390450 h 3391595"/>
                <a:gd name="connsiteX12" fmla="*/ 2074707 w 3594465"/>
                <a:gd name="connsiteY12" fmla="*/ 3392741 h 3391595"/>
                <a:gd name="connsiteX13" fmla="*/ 1710592 w 3594465"/>
                <a:gd name="connsiteY13" fmla="*/ 3184205 h 3391595"/>
                <a:gd name="connsiteX14" fmla="*/ 46402 w 3594465"/>
                <a:gd name="connsiteY14" fmla="*/ 264682 h 3391595"/>
                <a:gd name="connsiteX15" fmla="*/ 34731 w 3594465"/>
                <a:gd name="connsiteY15" fmla="*/ 115727 h 33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94465" h="3391595">
                  <a:moveTo>
                    <a:pt x="34731" y="115727"/>
                  </a:moveTo>
                  <a:lnTo>
                    <a:pt x="34731" y="115727"/>
                  </a:lnTo>
                  <a:lnTo>
                    <a:pt x="93083" y="17187"/>
                  </a:lnTo>
                  <a:lnTo>
                    <a:pt x="191114" y="56145"/>
                  </a:lnTo>
                  <a:lnTo>
                    <a:pt x="1479520" y="53853"/>
                  </a:lnTo>
                  <a:cubicBezTo>
                    <a:pt x="1614895" y="53853"/>
                    <a:pt x="1778280" y="147809"/>
                    <a:pt x="1843634" y="262390"/>
                  </a:cubicBezTo>
                  <a:lnTo>
                    <a:pt x="3505491" y="3179621"/>
                  </a:lnTo>
                  <a:cubicBezTo>
                    <a:pt x="3507825" y="3181913"/>
                    <a:pt x="3507825" y="3184205"/>
                    <a:pt x="3510159" y="3186496"/>
                  </a:cubicBezTo>
                  <a:lnTo>
                    <a:pt x="3517161" y="3181913"/>
                  </a:lnTo>
                  <a:lnTo>
                    <a:pt x="3577847" y="3230037"/>
                  </a:lnTo>
                  <a:lnTo>
                    <a:pt x="3519495" y="3328576"/>
                  </a:lnTo>
                  <a:cubicBezTo>
                    <a:pt x="3496155" y="3367534"/>
                    <a:pt x="3449473" y="3390450"/>
                    <a:pt x="3381785" y="3390450"/>
                  </a:cubicBezTo>
                  <a:lnTo>
                    <a:pt x="2074707" y="3392741"/>
                  </a:lnTo>
                  <a:cubicBezTo>
                    <a:pt x="1939331" y="3392741"/>
                    <a:pt x="1775946" y="3298786"/>
                    <a:pt x="1710592" y="3184205"/>
                  </a:cubicBezTo>
                  <a:lnTo>
                    <a:pt x="46402" y="264682"/>
                  </a:lnTo>
                  <a:cubicBezTo>
                    <a:pt x="11391" y="207392"/>
                    <a:pt x="9057" y="154684"/>
                    <a:pt x="34731" y="115727"/>
                  </a:cubicBezTo>
                  <a:close/>
                </a:path>
              </a:pathLst>
            </a:custGeom>
            <a:solidFill>
              <a:srgbClr val="B1D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4594B2B4-D85E-4DC7-AAE3-BA856D6269C0}"/>
                </a:ext>
              </a:extLst>
            </p:cNvPr>
            <p:cNvSpPr/>
            <p:nvPr/>
          </p:nvSpPr>
          <p:spPr>
            <a:xfrm>
              <a:off x="551623" y="12381652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39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5" y="40103"/>
                    <a:pt x="15172" y="35521"/>
                    <a:pt x="19839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2516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8" name="任意多边形: 形状 217">
              <a:extLst>
                <a:ext uri="{FF2B5EF4-FFF2-40B4-BE49-F238E27FC236}">
                  <a16:creationId xmlns:a16="http://schemas.microsoft.com/office/drawing/2014/main" id="{422A42EA-2F48-4160-9703-927A862966FC}"/>
                </a:ext>
              </a:extLst>
            </p:cNvPr>
            <p:cNvSpPr/>
            <p:nvPr/>
          </p:nvSpPr>
          <p:spPr>
            <a:xfrm>
              <a:off x="598305" y="12381652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39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5" y="40103"/>
                    <a:pt x="15172" y="35521"/>
                    <a:pt x="19839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2516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9" name="任意多边形: 形状 218">
              <a:extLst>
                <a:ext uri="{FF2B5EF4-FFF2-40B4-BE49-F238E27FC236}">
                  <a16:creationId xmlns:a16="http://schemas.microsoft.com/office/drawing/2014/main" id="{0F40ACAA-3A05-4BE7-9F7E-02DC6BA682CC}"/>
                </a:ext>
              </a:extLst>
            </p:cNvPr>
            <p:cNvSpPr/>
            <p:nvPr/>
          </p:nvSpPr>
          <p:spPr>
            <a:xfrm>
              <a:off x="644986" y="12381202"/>
              <a:ext cx="46681" cy="45832"/>
            </a:xfrm>
            <a:custGeom>
              <a:avLst/>
              <a:gdLst>
                <a:gd name="connsiteX0" fmla="*/ 47849 w 46681"/>
                <a:gd name="connsiteY0" fmla="*/ 29095 h 45832"/>
                <a:gd name="connsiteX1" fmla="*/ 26842 w 46681"/>
                <a:gd name="connsiteY1" fmla="*/ 40553 h 45832"/>
                <a:gd name="connsiteX2" fmla="*/ 19839 w 46681"/>
                <a:gd name="connsiteY2" fmla="*/ 29095 h 45832"/>
                <a:gd name="connsiteX3" fmla="*/ 40846 w 46681"/>
                <a:gd name="connsiteY3" fmla="*/ 17637 h 45832"/>
                <a:gd name="connsiteX4" fmla="*/ 47849 w 46681"/>
                <a:gd name="connsiteY4" fmla="*/ 2909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9095"/>
                  </a:moveTo>
                  <a:cubicBezTo>
                    <a:pt x="43180" y="35970"/>
                    <a:pt x="33844" y="40553"/>
                    <a:pt x="26842" y="40553"/>
                  </a:cubicBezTo>
                  <a:cubicBezTo>
                    <a:pt x="17505" y="40553"/>
                    <a:pt x="15172" y="35970"/>
                    <a:pt x="19839" y="29095"/>
                  </a:cubicBezTo>
                  <a:cubicBezTo>
                    <a:pt x="24508" y="22220"/>
                    <a:pt x="33844" y="17637"/>
                    <a:pt x="40846" y="17637"/>
                  </a:cubicBezTo>
                  <a:cubicBezTo>
                    <a:pt x="47849" y="15345"/>
                    <a:pt x="52516" y="22220"/>
                    <a:pt x="47849" y="2909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0" name="任意多边形: 形状 219">
              <a:extLst>
                <a:ext uri="{FF2B5EF4-FFF2-40B4-BE49-F238E27FC236}">
                  <a16:creationId xmlns:a16="http://schemas.microsoft.com/office/drawing/2014/main" id="{D3588B92-4B72-4C24-8A3F-066F9E1CB532}"/>
                </a:ext>
              </a:extLst>
            </p:cNvPr>
            <p:cNvSpPr/>
            <p:nvPr/>
          </p:nvSpPr>
          <p:spPr>
            <a:xfrm>
              <a:off x="691667" y="12381202"/>
              <a:ext cx="46681" cy="45832"/>
            </a:xfrm>
            <a:custGeom>
              <a:avLst/>
              <a:gdLst>
                <a:gd name="connsiteX0" fmla="*/ 47849 w 46681"/>
                <a:gd name="connsiteY0" fmla="*/ 29095 h 45832"/>
                <a:gd name="connsiteX1" fmla="*/ 26842 w 46681"/>
                <a:gd name="connsiteY1" fmla="*/ 40553 h 45832"/>
                <a:gd name="connsiteX2" fmla="*/ 19839 w 46681"/>
                <a:gd name="connsiteY2" fmla="*/ 29095 h 45832"/>
                <a:gd name="connsiteX3" fmla="*/ 40846 w 46681"/>
                <a:gd name="connsiteY3" fmla="*/ 17637 h 45832"/>
                <a:gd name="connsiteX4" fmla="*/ 47849 w 46681"/>
                <a:gd name="connsiteY4" fmla="*/ 2909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9095"/>
                  </a:moveTo>
                  <a:cubicBezTo>
                    <a:pt x="43180" y="35970"/>
                    <a:pt x="33844" y="40553"/>
                    <a:pt x="26842" y="40553"/>
                  </a:cubicBezTo>
                  <a:cubicBezTo>
                    <a:pt x="17505" y="40553"/>
                    <a:pt x="15172" y="35970"/>
                    <a:pt x="19839" y="29095"/>
                  </a:cubicBezTo>
                  <a:cubicBezTo>
                    <a:pt x="24508" y="22220"/>
                    <a:pt x="33844" y="17637"/>
                    <a:pt x="40846" y="17637"/>
                  </a:cubicBezTo>
                  <a:cubicBezTo>
                    <a:pt x="50183" y="15345"/>
                    <a:pt x="52516" y="22220"/>
                    <a:pt x="47849" y="2909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1" name="任意多边形: 形状 220">
              <a:extLst>
                <a:ext uri="{FF2B5EF4-FFF2-40B4-BE49-F238E27FC236}">
                  <a16:creationId xmlns:a16="http://schemas.microsoft.com/office/drawing/2014/main" id="{4D6E2F8C-0FC9-4F73-8D30-71D59CBF55A5}"/>
                </a:ext>
              </a:extLst>
            </p:cNvPr>
            <p:cNvSpPr/>
            <p:nvPr/>
          </p:nvSpPr>
          <p:spPr>
            <a:xfrm>
              <a:off x="738349" y="12381202"/>
              <a:ext cx="46681" cy="45832"/>
            </a:xfrm>
            <a:custGeom>
              <a:avLst/>
              <a:gdLst>
                <a:gd name="connsiteX0" fmla="*/ 47849 w 46681"/>
                <a:gd name="connsiteY0" fmla="*/ 29095 h 45832"/>
                <a:gd name="connsiteX1" fmla="*/ 26842 w 46681"/>
                <a:gd name="connsiteY1" fmla="*/ 40553 h 45832"/>
                <a:gd name="connsiteX2" fmla="*/ 19839 w 46681"/>
                <a:gd name="connsiteY2" fmla="*/ 29095 h 45832"/>
                <a:gd name="connsiteX3" fmla="*/ 40846 w 46681"/>
                <a:gd name="connsiteY3" fmla="*/ 17637 h 45832"/>
                <a:gd name="connsiteX4" fmla="*/ 47849 w 46681"/>
                <a:gd name="connsiteY4" fmla="*/ 2909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9095"/>
                  </a:moveTo>
                  <a:cubicBezTo>
                    <a:pt x="43180" y="35970"/>
                    <a:pt x="33844" y="40553"/>
                    <a:pt x="26842" y="40553"/>
                  </a:cubicBezTo>
                  <a:cubicBezTo>
                    <a:pt x="17505" y="40553"/>
                    <a:pt x="15172" y="35970"/>
                    <a:pt x="19839" y="29095"/>
                  </a:cubicBezTo>
                  <a:cubicBezTo>
                    <a:pt x="24508" y="22220"/>
                    <a:pt x="33844" y="17637"/>
                    <a:pt x="40846" y="17637"/>
                  </a:cubicBezTo>
                  <a:cubicBezTo>
                    <a:pt x="50183" y="15345"/>
                    <a:pt x="52516" y="22220"/>
                    <a:pt x="47849" y="2909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2" name="任意多边形: 形状 221">
              <a:extLst>
                <a:ext uri="{FF2B5EF4-FFF2-40B4-BE49-F238E27FC236}">
                  <a16:creationId xmlns:a16="http://schemas.microsoft.com/office/drawing/2014/main" id="{04528BCE-B936-4218-A071-D2F1B3BBDA42}"/>
                </a:ext>
              </a:extLst>
            </p:cNvPr>
            <p:cNvSpPr/>
            <p:nvPr/>
          </p:nvSpPr>
          <p:spPr>
            <a:xfrm>
              <a:off x="785030" y="12381202"/>
              <a:ext cx="46681" cy="45832"/>
            </a:xfrm>
            <a:custGeom>
              <a:avLst/>
              <a:gdLst>
                <a:gd name="connsiteX0" fmla="*/ 47849 w 46681"/>
                <a:gd name="connsiteY0" fmla="*/ 29095 h 45832"/>
                <a:gd name="connsiteX1" fmla="*/ 26842 w 46681"/>
                <a:gd name="connsiteY1" fmla="*/ 40553 h 45832"/>
                <a:gd name="connsiteX2" fmla="*/ 19839 w 46681"/>
                <a:gd name="connsiteY2" fmla="*/ 29095 h 45832"/>
                <a:gd name="connsiteX3" fmla="*/ 40846 w 46681"/>
                <a:gd name="connsiteY3" fmla="*/ 17637 h 45832"/>
                <a:gd name="connsiteX4" fmla="*/ 47849 w 46681"/>
                <a:gd name="connsiteY4" fmla="*/ 2909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9095"/>
                  </a:moveTo>
                  <a:cubicBezTo>
                    <a:pt x="43180" y="35970"/>
                    <a:pt x="33844" y="40553"/>
                    <a:pt x="26842" y="40553"/>
                  </a:cubicBezTo>
                  <a:cubicBezTo>
                    <a:pt x="17505" y="40553"/>
                    <a:pt x="15172" y="35970"/>
                    <a:pt x="19839" y="29095"/>
                  </a:cubicBezTo>
                  <a:cubicBezTo>
                    <a:pt x="24508" y="22220"/>
                    <a:pt x="33844" y="17637"/>
                    <a:pt x="40846" y="17637"/>
                  </a:cubicBezTo>
                  <a:cubicBezTo>
                    <a:pt x="50183" y="15345"/>
                    <a:pt x="52516" y="22220"/>
                    <a:pt x="47849" y="2909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3" name="任意多边形: 形状 222">
              <a:extLst>
                <a:ext uri="{FF2B5EF4-FFF2-40B4-BE49-F238E27FC236}">
                  <a16:creationId xmlns:a16="http://schemas.microsoft.com/office/drawing/2014/main" id="{46429F7C-C039-4B1C-B170-1604797BDE4E}"/>
                </a:ext>
              </a:extLst>
            </p:cNvPr>
            <p:cNvSpPr/>
            <p:nvPr/>
          </p:nvSpPr>
          <p:spPr>
            <a:xfrm>
              <a:off x="834045" y="12379360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0182" y="24062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4" name="任意多边形: 形状 223">
              <a:extLst>
                <a:ext uri="{FF2B5EF4-FFF2-40B4-BE49-F238E27FC236}">
                  <a16:creationId xmlns:a16="http://schemas.microsoft.com/office/drawing/2014/main" id="{F1945F55-5CA0-4022-B231-90845DABCCE6}"/>
                </a:ext>
              </a:extLst>
            </p:cNvPr>
            <p:cNvSpPr/>
            <p:nvPr/>
          </p:nvSpPr>
          <p:spPr>
            <a:xfrm>
              <a:off x="530616" y="12418318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0"/>
                    <a:pt x="33844" y="40103"/>
                    <a:pt x="26842" y="40103"/>
                  </a:cubicBezTo>
                  <a:cubicBezTo>
                    <a:pt x="17506" y="40103"/>
                    <a:pt x="15171" y="35520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0182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5" name="任意多边形: 形状 224">
              <a:extLst>
                <a:ext uri="{FF2B5EF4-FFF2-40B4-BE49-F238E27FC236}">
                  <a16:creationId xmlns:a16="http://schemas.microsoft.com/office/drawing/2014/main" id="{20AB4E48-4764-4A42-828F-32AAFB51868D}"/>
                </a:ext>
              </a:extLst>
            </p:cNvPr>
            <p:cNvSpPr/>
            <p:nvPr/>
          </p:nvSpPr>
          <p:spPr>
            <a:xfrm>
              <a:off x="577298" y="12417868"/>
              <a:ext cx="46681" cy="45832"/>
            </a:xfrm>
            <a:custGeom>
              <a:avLst/>
              <a:gdLst>
                <a:gd name="connsiteX0" fmla="*/ 47849 w 46681"/>
                <a:gd name="connsiteY0" fmla="*/ 29095 h 45832"/>
                <a:gd name="connsiteX1" fmla="*/ 26842 w 46681"/>
                <a:gd name="connsiteY1" fmla="*/ 40553 h 45832"/>
                <a:gd name="connsiteX2" fmla="*/ 19840 w 46681"/>
                <a:gd name="connsiteY2" fmla="*/ 29095 h 45832"/>
                <a:gd name="connsiteX3" fmla="*/ 40846 w 46681"/>
                <a:gd name="connsiteY3" fmla="*/ 17637 h 45832"/>
                <a:gd name="connsiteX4" fmla="*/ 47849 w 46681"/>
                <a:gd name="connsiteY4" fmla="*/ 2909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9095"/>
                  </a:moveTo>
                  <a:cubicBezTo>
                    <a:pt x="43180" y="35969"/>
                    <a:pt x="33844" y="40553"/>
                    <a:pt x="26842" y="40553"/>
                  </a:cubicBezTo>
                  <a:cubicBezTo>
                    <a:pt x="17506" y="40553"/>
                    <a:pt x="15171" y="35969"/>
                    <a:pt x="19840" y="29095"/>
                  </a:cubicBezTo>
                  <a:cubicBezTo>
                    <a:pt x="24508" y="22220"/>
                    <a:pt x="33844" y="17637"/>
                    <a:pt x="40846" y="17637"/>
                  </a:cubicBezTo>
                  <a:cubicBezTo>
                    <a:pt x="47849" y="15345"/>
                    <a:pt x="52517" y="22220"/>
                    <a:pt x="47849" y="2909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6" name="任意多边形: 形状 225">
              <a:extLst>
                <a:ext uri="{FF2B5EF4-FFF2-40B4-BE49-F238E27FC236}">
                  <a16:creationId xmlns:a16="http://schemas.microsoft.com/office/drawing/2014/main" id="{6C0D79C9-4190-4A6E-ADE6-C793362A981B}"/>
                </a:ext>
              </a:extLst>
            </p:cNvPr>
            <p:cNvSpPr/>
            <p:nvPr/>
          </p:nvSpPr>
          <p:spPr>
            <a:xfrm>
              <a:off x="623979" y="12417868"/>
              <a:ext cx="46681" cy="45832"/>
            </a:xfrm>
            <a:custGeom>
              <a:avLst/>
              <a:gdLst>
                <a:gd name="connsiteX0" fmla="*/ 47849 w 46681"/>
                <a:gd name="connsiteY0" fmla="*/ 29095 h 45832"/>
                <a:gd name="connsiteX1" fmla="*/ 26842 w 46681"/>
                <a:gd name="connsiteY1" fmla="*/ 40553 h 45832"/>
                <a:gd name="connsiteX2" fmla="*/ 19840 w 46681"/>
                <a:gd name="connsiteY2" fmla="*/ 29095 h 45832"/>
                <a:gd name="connsiteX3" fmla="*/ 40846 w 46681"/>
                <a:gd name="connsiteY3" fmla="*/ 17637 h 45832"/>
                <a:gd name="connsiteX4" fmla="*/ 47849 w 46681"/>
                <a:gd name="connsiteY4" fmla="*/ 2909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9095"/>
                  </a:moveTo>
                  <a:cubicBezTo>
                    <a:pt x="43180" y="35969"/>
                    <a:pt x="33844" y="40553"/>
                    <a:pt x="26842" y="40553"/>
                  </a:cubicBezTo>
                  <a:cubicBezTo>
                    <a:pt x="17506" y="40553"/>
                    <a:pt x="15171" y="35969"/>
                    <a:pt x="19840" y="29095"/>
                  </a:cubicBezTo>
                  <a:cubicBezTo>
                    <a:pt x="24508" y="22220"/>
                    <a:pt x="33844" y="17637"/>
                    <a:pt x="40846" y="17637"/>
                  </a:cubicBezTo>
                  <a:cubicBezTo>
                    <a:pt x="47849" y="15345"/>
                    <a:pt x="52517" y="22220"/>
                    <a:pt x="47849" y="2909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7" name="任意多边形: 形状 226">
              <a:extLst>
                <a:ext uri="{FF2B5EF4-FFF2-40B4-BE49-F238E27FC236}">
                  <a16:creationId xmlns:a16="http://schemas.microsoft.com/office/drawing/2014/main" id="{8EBE4567-AFF4-4C53-8042-9ADC4B572470}"/>
                </a:ext>
              </a:extLst>
            </p:cNvPr>
            <p:cNvSpPr/>
            <p:nvPr/>
          </p:nvSpPr>
          <p:spPr>
            <a:xfrm>
              <a:off x="670661" y="12417868"/>
              <a:ext cx="46681" cy="45832"/>
            </a:xfrm>
            <a:custGeom>
              <a:avLst/>
              <a:gdLst>
                <a:gd name="connsiteX0" fmla="*/ 47849 w 46681"/>
                <a:gd name="connsiteY0" fmla="*/ 29095 h 45832"/>
                <a:gd name="connsiteX1" fmla="*/ 26842 w 46681"/>
                <a:gd name="connsiteY1" fmla="*/ 40553 h 45832"/>
                <a:gd name="connsiteX2" fmla="*/ 19840 w 46681"/>
                <a:gd name="connsiteY2" fmla="*/ 29095 h 45832"/>
                <a:gd name="connsiteX3" fmla="*/ 40846 w 46681"/>
                <a:gd name="connsiteY3" fmla="*/ 17637 h 45832"/>
                <a:gd name="connsiteX4" fmla="*/ 47849 w 46681"/>
                <a:gd name="connsiteY4" fmla="*/ 2909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9095"/>
                  </a:moveTo>
                  <a:cubicBezTo>
                    <a:pt x="43180" y="35969"/>
                    <a:pt x="33844" y="40553"/>
                    <a:pt x="26842" y="40553"/>
                  </a:cubicBezTo>
                  <a:cubicBezTo>
                    <a:pt x="17506" y="40553"/>
                    <a:pt x="15171" y="35969"/>
                    <a:pt x="19840" y="29095"/>
                  </a:cubicBezTo>
                  <a:cubicBezTo>
                    <a:pt x="24508" y="22220"/>
                    <a:pt x="33844" y="17637"/>
                    <a:pt x="40846" y="17637"/>
                  </a:cubicBezTo>
                  <a:cubicBezTo>
                    <a:pt x="47849" y="15345"/>
                    <a:pt x="52517" y="22220"/>
                    <a:pt x="47849" y="2909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8" name="任意多边形: 形状 227">
              <a:extLst>
                <a:ext uri="{FF2B5EF4-FFF2-40B4-BE49-F238E27FC236}">
                  <a16:creationId xmlns:a16="http://schemas.microsoft.com/office/drawing/2014/main" id="{68BC9A9F-9897-4E94-95F6-3259B7FA9B85}"/>
                </a:ext>
              </a:extLst>
            </p:cNvPr>
            <p:cNvSpPr/>
            <p:nvPr/>
          </p:nvSpPr>
          <p:spPr>
            <a:xfrm>
              <a:off x="717342" y="12417868"/>
              <a:ext cx="46681" cy="45832"/>
            </a:xfrm>
            <a:custGeom>
              <a:avLst/>
              <a:gdLst>
                <a:gd name="connsiteX0" fmla="*/ 47849 w 46681"/>
                <a:gd name="connsiteY0" fmla="*/ 29095 h 45832"/>
                <a:gd name="connsiteX1" fmla="*/ 26842 w 46681"/>
                <a:gd name="connsiteY1" fmla="*/ 40553 h 45832"/>
                <a:gd name="connsiteX2" fmla="*/ 19840 w 46681"/>
                <a:gd name="connsiteY2" fmla="*/ 29095 h 45832"/>
                <a:gd name="connsiteX3" fmla="*/ 40846 w 46681"/>
                <a:gd name="connsiteY3" fmla="*/ 17637 h 45832"/>
                <a:gd name="connsiteX4" fmla="*/ 47849 w 46681"/>
                <a:gd name="connsiteY4" fmla="*/ 2909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9095"/>
                  </a:moveTo>
                  <a:cubicBezTo>
                    <a:pt x="43180" y="35969"/>
                    <a:pt x="33844" y="40553"/>
                    <a:pt x="26842" y="40553"/>
                  </a:cubicBezTo>
                  <a:cubicBezTo>
                    <a:pt x="17506" y="40553"/>
                    <a:pt x="15171" y="35969"/>
                    <a:pt x="19840" y="29095"/>
                  </a:cubicBezTo>
                  <a:cubicBezTo>
                    <a:pt x="24508" y="22220"/>
                    <a:pt x="33844" y="17637"/>
                    <a:pt x="40846" y="17637"/>
                  </a:cubicBezTo>
                  <a:cubicBezTo>
                    <a:pt x="47849" y="15345"/>
                    <a:pt x="52517" y="22220"/>
                    <a:pt x="47849" y="2909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9" name="任意多边形: 形状 228">
              <a:extLst>
                <a:ext uri="{FF2B5EF4-FFF2-40B4-BE49-F238E27FC236}">
                  <a16:creationId xmlns:a16="http://schemas.microsoft.com/office/drawing/2014/main" id="{22221316-B5BE-47DD-B3D7-67F4EA3D63A8}"/>
                </a:ext>
              </a:extLst>
            </p:cNvPr>
            <p:cNvSpPr/>
            <p:nvPr/>
          </p:nvSpPr>
          <p:spPr>
            <a:xfrm>
              <a:off x="764023" y="12416026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2517" y="24062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0" name="任意多边形: 形状 229">
              <a:extLst>
                <a:ext uri="{FF2B5EF4-FFF2-40B4-BE49-F238E27FC236}">
                  <a16:creationId xmlns:a16="http://schemas.microsoft.com/office/drawing/2014/main" id="{EC767FC1-6F9B-4ECC-96F0-4EFBD8515F85}"/>
                </a:ext>
              </a:extLst>
            </p:cNvPr>
            <p:cNvSpPr/>
            <p:nvPr/>
          </p:nvSpPr>
          <p:spPr>
            <a:xfrm>
              <a:off x="810705" y="12416026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2517" y="24062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1" name="任意多边形: 形状 230">
              <a:extLst>
                <a:ext uri="{FF2B5EF4-FFF2-40B4-BE49-F238E27FC236}">
                  <a16:creationId xmlns:a16="http://schemas.microsoft.com/office/drawing/2014/main" id="{79E68C25-8152-485F-8ED8-0BE08FEA6E5B}"/>
                </a:ext>
              </a:extLst>
            </p:cNvPr>
            <p:cNvSpPr/>
            <p:nvPr/>
          </p:nvSpPr>
          <p:spPr>
            <a:xfrm>
              <a:off x="878393" y="12379360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39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5" y="40103"/>
                    <a:pt x="15172" y="35521"/>
                    <a:pt x="19839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2516" y="24062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2" name="任意多边形: 形状 231">
              <a:extLst>
                <a:ext uri="{FF2B5EF4-FFF2-40B4-BE49-F238E27FC236}">
                  <a16:creationId xmlns:a16="http://schemas.microsoft.com/office/drawing/2014/main" id="{397423B4-AD97-48F8-B772-AF7C3BD4CC3F}"/>
                </a:ext>
              </a:extLst>
            </p:cNvPr>
            <p:cNvSpPr/>
            <p:nvPr/>
          </p:nvSpPr>
          <p:spPr>
            <a:xfrm>
              <a:off x="857386" y="12416026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0182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3" name="任意多边形: 形状 232">
              <a:extLst>
                <a:ext uri="{FF2B5EF4-FFF2-40B4-BE49-F238E27FC236}">
                  <a16:creationId xmlns:a16="http://schemas.microsoft.com/office/drawing/2014/main" id="{21C27CF4-0E3B-43E1-B685-291594A8B076}"/>
                </a:ext>
              </a:extLst>
            </p:cNvPr>
            <p:cNvSpPr/>
            <p:nvPr/>
          </p:nvSpPr>
          <p:spPr>
            <a:xfrm>
              <a:off x="922740" y="12379360"/>
              <a:ext cx="46681" cy="45832"/>
            </a:xfrm>
            <a:custGeom>
              <a:avLst/>
              <a:gdLst>
                <a:gd name="connsiteX0" fmla="*/ 47848 w 46681"/>
                <a:gd name="connsiteY0" fmla="*/ 28645 h 45832"/>
                <a:gd name="connsiteX1" fmla="*/ 26842 w 46681"/>
                <a:gd name="connsiteY1" fmla="*/ 40103 h 45832"/>
                <a:gd name="connsiteX2" fmla="*/ 19839 w 46681"/>
                <a:gd name="connsiteY2" fmla="*/ 28645 h 45832"/>
                <a:gd name="connsiteX3" fmla="*/ 40846 w 46681"/>
                <a:gd name="connsiteY3" fmla="*/ 17187 h 45832"/>
                <a:gd name="connsiteX4" fmla="*/ 47848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8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2" y="35521"/>
                    <a:pt x="19839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8" y="17187"/>
                    <a:pt x="52517" y="21771"/>
                    <a:pt x="47848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4" name="任意多边形: 形状 233">
              <a:extLst>
                <a:ext uri="{FF2B5EF4-FFF2-40B4-BE49-F238E27FC236}">
                  <a16:creationId xmlns:a16="http://schemas.microsoft.com/office/drawing/2014/main" id="{02AC18DB-0C88-4963-847D-47C2E863579C}"/>
                </a:ext>
              </a:extLst>
            </p:cNvPr>
            <p:cNvSpPr/>
            <p:nvPr/>
          </p:nvSpPr>
          <p:spPr>
            <a:xfrm>
              <a:off x="901734" y="12416026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39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5" y="40103"/>
                    <a:pt x="15172" y="35521"/>
                    <a:pt x="19839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0183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5" name="任意多边形: 形状 234">
              <a:extLst>
                <a:ext uri="{FF2B5EF4-FFF2-40B4-BE49-F238E27FC236}">
                  <a16:creationId xmlns:a16="http://schemas.microsoft.com/office/drawing/2014/main" id="{0FA661B0-96AB-43F9-A93D-5090712FFBF3}"/>
                </a:ext>
              </a:extLst>
            </p:cNvPr>
            <p:cNvSpPr/>
            <p:nvPr/>
          </p:nvSpPr>
          <p:spPr>
            <a:xfrm>
              <a:off x="1205162" y="12377069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39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0"/>
                    <a:pt x="33844" y="40103"/>
                    <a:pt x="26842" y="40103"/>
                  </a:cubicBezTo>
                  <a:cubicBezTo>
                    <a:pt x="17505" y="40103"/>
                    <a:pt x="15172" y="35520"/>
                    <a:pt x="19839" y="28645"/>
                  </a:cubicBezTo>
                  <a:cubicBezTo>
                    <a:pt x="24508" y="21770"/>
                    <a:pt x="33844" y="17187"/>
                    <a:pt x="40846" y="17187"/>
                  </a:cubicBezTo>
                  <a:cubicBezTo>
                    <a:pt x="50183" y="17187"/>
                    <a:pt x="52516" y="21770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6" name="任意多边形: 形状 235">
              <a:extLst>
                <a:ext uri="{FF2B5EF4-FFF2-40B4-BE49-F238E27FC236}">
                  <a16:creationId xmlns:a16="http://schemas.microsoft.com/office/drawing/2014/main" id="{629CF431-C2CB-4E8B-913E-F5C64F30F9B5}"/>
                </a:ext>
              </a:extLst>
            </p:cNvPr>
            <p:cNvSpPr/>
            <p:nvPr/>
          </p:nvSpPr>
          <p:spPr>
            <a:xfrm>
              <a:off x="1251844" y="12377069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39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0"/>
                    <a:pt x="33844" y="40103"/>
                    <a:pt x="26842" y="40103"/>
                  </a:cubicBezTo>
                  <a:cubicBezTo>
                    <a:pt x="17505" y="40103"/>
                    <a:pt x="15172" y="35520"/>
                    <a:pt x="19839" y="28645"/>
                  </a:cubicBezTo>
                  <a:cubicBezTo>
                    <a:pt x="24508" y="21770"/>
                    <a:pt x="33844" y="17187"/>
                    <a:pt x="40846" y="17187"/>
                  </a:cubicBezTo>
                  <a:cubicBezTo>
                    <a:pt x="50183" y="17187"/>
                    <a:pt x="52516" y="21770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7" name="任意多边形: 形状 236">
              <a:extLst>
                <a:ext uri="{FF2B5EF4-FFF2-40B4-BE49-F238E27FC236}">
                  <a16:creationId xmlns:a16="http://schemas.microsoft.com/office/drawing/2014/main" id="{34263BC7-FF65-4CC4-B1A3-32BE5A369E0A}"/>
                </a:ext>
              </a:extLst>
            </p:cNvPr>
            <p:cNvSpPr/>
            <p:nvPr/>
          </p:nvSpPr>
          <p:spPr>
            <a:xfrm>
              <a:off x="1300859" y="12377069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0"/>
                    <a:pt x="33844" y="40103"/>
                    <a:pt x="26842" y="40103"/>
                  </a:cubicBezTo>
                  <a:cubicBezTo>
                    <a:pt x="17506" y="40103"/>
                    <a:pt x="15171" y="35520"/>
                    <a:pt x="19840" y="28645"/>
                  </a:cubicBezTo>
                  <a:cubicBezTo>
                    <a:pt x="24508" y="21770"/>
                    <a:pt x="33844" y="17187"/>
                    <a:pt x="40846" y="17187"/>
                  </a:cubicBezTo>
                  <a:cubicBezTo>
                    <a:pt x="47849" y="17187"/>
                    <a:pt x="50182" y="21770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8" name="任意多边形: 形状 237">
              <a:extLst>
                <a:ext uri="{FF2B5EF4-FFF2-40B4-BE49-F238E27FC236}">
                  <a16:creationId xmlns:a16="http://schemas.microsoft.com/office/drawing/2014/main" id="{8B47D0DB-2F2C-4577-8CA7-C11D09C08D7F}"/>
                </a:ext>
              </a:extLst>
            </p:cNvPr>
            <p:cNvSpPr/>
            <p:nvPr/>
          </p:nvSpPr>
          <p:spPr>
            <a:xfrm>
              <a:off x="1347540" y="12377069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0"/>
                    <a:pt x="33844" y="40103"/>
                    <a:pt x="26842" y="40103"/>
                  </a:cubicBezTo>
                  <a:cubicBezTo>
                    <a:pt x="17506" y="40103"/>
                    <a:pt x="15171" y="35520"/>
                    <a:pt x="19840" y="28645"/>
                  </a:cubicBezTo>
                  <a:cubicBezTo>
                    <a:pt x="24508" y="21770"/>
                    <a:pt x="33844" y="17187"/>
                    <a:pt x="40846" y="17187"/>
                  </a:cubicBezTo>
                  <a:cubicBezTo>
                    <a:pt x="47849" y="17187"/>
                    <a:pt x="50182" y="21770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9" name="任意多边形: 形状 238">
              <a:extLst>
                <a:ext uri="{FF2B5EF4-FFF2-40B4-BE49-F238E27FC236}">
                  <a16:creationId xmlns:a16="http://schemas.microsoft.com/office/drawing/2014/main" id="{3448DA84-55EA-424B-A128-195DDD268593}"/>
                </a:ext>
              </a:extLst>
            </p:cNvPr>
            <p:cNvSpPr/>
            <p:nvPr/>
          </p:nvSpPr>
          <p:spPr>
            <a:xfrm>
              <a:off x="1394222" y="12377069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0"/>
                    <a:pt x="33844" y="40103"/>
                    <a:pt x="26842" y="40103"/>
                  </a:cubicBezTo>
                  <a:cubicBezTo>
                    <a:pt x="17506" y="40103"/>
                    <a:pt x="15171" y="35520"/>
                    <a:pt x="19840" y="28645"/>
                  </a:cubicBezTo>
                  <a:cubicBezTo>
                    <a:pt x="24508" y="21770"/>
                    <a:pt x="33844" y="17187"/>
                    <a:pt x="40846" y="17187"/>
                  </a:cubicBezTo>
                  <a:cubicBezTo>
                    <a:pt x="47849" y="17187"/>
                    <a:pt x="50182" y="21770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0" name="任意多边形: 形状 239">
              <a:extLst>
                <a:ext uri="{FF2B5EF4-FFF2-40B4-BE49-F238E27FC236}">
                  <a16:creationId xmlns:a16="http://schemas.microsoft.com/office/drawing/2014/main" id="{CF5BFFC9-3D26-45C7-B5E8-AAB2206F0641}"/>
                </a:ext>
              </a:extLst>
            </p:cNvPr>
            <p:cNvSpPr/>
            <p:nvPr/>
          </p:nvSpPr>
          <p:spPr>
            <a:xfrm>
              <a:off x="1440903" y="12377069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0"/>
                    <a:pt x="33844" y="40103"/>
                    <a:pt x="26842" y="40103"/>
                  </a:cubicBezTo>
                  <a:cubicBezTo>
                    <a:pt x="17506" y="40103"/>
                    <a:pt x="15171" y="35520"/>
                    <a:pt x="19840" y="28645"/>
                  </a:cubicBezTo>
                  <a:cubicBezTo>
                    <a:pt x="24508" y="21770"/>
                    <a:pt x="33844" y="17187"/>
                    <a:pt x="40846" y="17187"/>
                  </a:cubicBezTo>
                  <a:cubicBezTo>
                    <a:pt x="47849" y="17187"/>
                    <a:pt x="50182" y="21770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1" name="任意多边形: 形状 240">
              <a:extLst>
                <a:ext uri="{FF2B5EF4-FFF2-40B4-BE49-F238E27FC236}">
                  <a16:creationId xmlns:a16="http://schemas.microsoft.com/office/drawing/2014/main" id="{4F417A56-1AD3-4813-BE45-29899E2DBB9A}"/>
                </a:ext>
              </a:extLst>
            </p:cNvPr>
            <p:cNvSpPr/>
            <p:nvPr/>
          </p:nvSpPr>
          <p:spPr>
            <a:xfrm>
              <a:off x="1487584" y="12377069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0"/>
                    <a:pt x="33844" y="40103"/>
                    <a:pt x="26842" y="40103"/>
                  </a:cubicBezTo>
                  <a:cubicBezTo>
                    <a:pt x="17506" y="40103"/>
                    <a:pt x="15171" y="35520"/>
                    <a:pt x="19840" y="28645"/>
                  </a:cubicBezTo>
                  <a:cubicBezTo>
                    <a:pt x="24508" y="21770"/>
                    <a:pt x="33844" y="17187"/>
                    <a:pt x="40846" y="17187"/>
                  </a:cubicBezTo>
                  <a:cubicBezTo>
                    <a:pt x="47849" y="17187"/>
                    <a:pt x="52517" y="21770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2" name="任意多边形: 形状 241">
              <a:extLst>
                <a:ext uri="{FF2B5EF4-FFF2-40B4-BE49-F238E27FC236}">
                  <a16:creationId xmlns:a16="http://schemas.microsoft.com/office/drawing/2014/main" id="{2B7C7564-9A5A-4BF7-B66F-CDAFD6B46B1F}"/>
                </a:ext>
              </a:extLst>
            </p:cNvPr>
            <p:cNvSpPr/>
            <p:nvPr/>
          </p:nvSpPr>
          <p:spPr>
            <a:xfrm>
              <a:off x="1184156" y="12413734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2517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3" name="任意多边形: 形状 242">
              <a:extLst>
                <a:ext uri="{FF2B5EF4-FFF2-40B4-BE49-F238E27FC236}">
                  <a16:creationId xmlns:a16="http://schemas.microsoft.com/office/drawing/2014/main" id="{CD763091-BD65-4885-BA32-9770E2C1BC76}"/>
                </a:ext>
              </a:extLst>
            </p:cNvPr>
            <p:cNvSpPr/>
            <p:nvPr/>
          </p:nvSpPr>
          <p:spPr>
            <a:xfrm>
              <a:off x="1230837" y="12413734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2517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4" name="任意多边形: 形状 243">
              <a:extLst>
                <a:ext uri="{FF2B5EF4-FFF2-40B4-BE49-F238E27FC236}">
                  <a16:creationId xmlns:a16="http://schemas.microsoft.com/office/drawing/2014/main" id="{52BD55F1-6995-4D28-92E2-5E3FE2CB8B8C}"/>
                </a:ext>
              </a:extLst>
            </p:cNvPr>
            <p:cNvSpPr/>
            <p:nvPr/>
          </p:nvSpPr>
          <p:spPr>
            <a:xfrm>
              <a:off x="1277518" y="12413734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2517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5" name="任意多边形: 形状 244">
              <a:extLst>
                <a:ext uri="{FF2B5EF4-FFF2-40B4-BE49-F238E27FC236}">
                  <a16:creationId xmlns:a16="http://schemas.microsoft.com/office/drawing/2014/main" id="{689286C7-8014-45D8-8975-09BE8F8E1F06}"/>
                </a:ext>
              </a:extLst>
            </p:cNvPr>
            <p:cNvSpPr/>
            <p:nvPr/>
          </p:nvSpPr>
          <p:spPr>
            <a:xfrm>
              <a:off x="1324200" y="12413734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2517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6" name="任意多边形: 形状 245">
              <a:extLst>
                <a:ext uri="{FF2B5EF4-FFF2-40B4-BE49-F238E27FC236}">
                  <a16:creationId xmlns:a16="http://schemas.microsoft.com/office/drawing/2014/main" id="{8AAFA20D-B3E2-4D7F-9765-446F663047C3}"/>
                </a:ext>
              </a:extLst>
            </p:cNvPr>
            <p:cNvSpPr/>
            <p:nvPr/>
          </p:nvSpPr>
          <p:spPr>
            <a:xfrm>
              <a:off x="1370881" y="12413734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50182" y="17187"/>
                    <a:pt x="52517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7" name="任意多边形: 形状 246">
              <a:extLst>
                <a:ext uri="{FF2B5EF4-FFF2-40B4-BE49-F238E27FC236}">
                  <a16:creationId xmlns:a16="http://schemas.microsoft.com/office/drawing/2014/main" id="{DA26C891-A1D2-4829-ABAF-386563C5D612}"/>
                </a:ext>
              </a:extLst>
            </p:cNvPr>
            <p:cNvSpPr/>
            <p:nvPr/>
          </p:nvSpPr>
          <p:spPr>
            <a:xfrm>
              <a:off x="1417562" y="12413734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50182" y="17187"/>
                    <a:pt x="52517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8" name="任意多边形: 形状 247">
              <a:extLst>
                <a:ext uri="{FF2B5EF4-FFF2-40B4-BE49-F238E27FC236}">
                  <a16:creationId xmlns:a16="http://schemas.microsoft.com/office/drawing/2014/main" id="{B2AE5045-1DDB-4376-8F1F-EA1E742CD505}"/>
                </a:ext>
              </a:extLst>
            </p:cNvPr>
            <p:cNvSpPr/>
            <p:nvPr/>
          </p:nvSpPr>
          <p:spPr>
            <a:xfrm>
              <a:off x="1466578" y="12413734"/>
              <a:ext cx="46681" cy="45832"/>
            </a:xfrm>
            <a:custGeom>
              <a:avLst/>
              <a:gdLst>
                <a:gd name="connsiteX0" fmla="*/ 47848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8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8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7" y="21771"/>
                    <a:pt x="33844" y="17187"/>
                    <a:pt x="40846" y="17187"/>
                  </a:cubicBezTo>
                  <a:cubicBezTo>
                    <a:pt x="47848" y="17187"/>
                    <a:pt x="50182" y="21771"/>
                    <a:pt x="47848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9" name="任意多边形: 形状 248">
              <a:extLst>
                <a:ext uri="{FF2B5EF4-FFF2-40B4-BE49-F238E27FC236}">
                  <a16:creationId xmlns:a16="http://schemas.microsoft.com/office/drawing/2014/main" id="{E8864E40-14D4-4D72-A29F-C633DFF6A3B6}"/>
                </a:ext>
              </a:extLst>
            </p:cNvPr>
            <p:cNvSpPr/>
            <p:nvPr/>
          </p:nvSpPr>
          <p:spPr>
            <a:xfrm>
              <a:off x="1531932" y="12377069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39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0"/>
                    <a:pt x="33844" y="40103"/>
                    <a:pt x="26842" y="40103"/>
                  </a:cubicBezTo>
                  <a:cubicBezTo>
                    <a:pt x="17505" y="40103"/>
                    <a:pt x="15172" y="35520"/>
                    <a:pt x="19839" y="28645"/>
                  </a:cubicBezTo>
                  <a:cubicBezTo>
                    <a:pt x="24508" y="21770"/>
                    <a:pt x="33844" y="17187"/>
                    <a:pt x="40846" y="17187"/>
                  </a:cubicBezTo>
                  <a:cubicBezTo>
                    <a:pt x="47849" y="17187"/>
                    <a:pt x="52516" y="21770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0" name="任意多边形: 形状 249">
              <a:extLst>
                <a:ext uri="{FF2B5EF4-FFF2-40B4-BE49-F238E27FC236}">
                  <a16:creationId xmlns:a16="http://schemas.microsoft.com/office/drawing/2014/main" id="{79D4518B-88AB-4B2E-87F2-E312EF12F19E}"/>
                </a:ext>
              </a:extLst>
            </p:cNvPr>
            <p:cNvSpPr/>
            <p:nvPr/>
          </p:nvSpPr>
          <p:spPr>
            <a:xfrm>
              <a:off x="1510925" y="12413734"/>
              <a:ext cx="46681" cy="45832"/>
            </a:xfrm>
            <a:custGeom>
              <a:avLst/>
              <a:gdLst>
                <a:gd name="connsiteX0" fmla="*/ 47849 w 46681"/>
                <a:gd name="connsiteY0" fmla="*/ 28645 h 45832"/>
                <a:gd name="connsiteX1" fmla="*/ 26842 w 46681"/>
                <a:gd name="connsiteY1" fmla="*/ 40103 h 45832"/>
                <a:gd name="connsiteX2" fmla="*/ 19840 w 46681"/>
                <a:gd name="connsiteY2" fmla="*/ 28645 h 45832"/>
                <a:gd name="connsiteX3" fmla="*/ 40846 w 46681"/>
                <a:gd name="connsiteY3" fmla="*/ 17187 h 45832"/>
                <a:gd name="connsiteX4" fmla="*/ 47849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8645"/>
                  </a:moveTo>
                  <a:cubicBezTo>
                    <a:pt x="43180" y="35521"/>
                    <a:pt x="33844" y="40103"/>
                    <a:pt x="26842" y="40103"/>
                  </a:cubicBezTo>
                  <a:cubicBezTo>
                    <a:pt x="17506" y="40103"/>
                    <a:pt x="15171" y="35521"/>
                    <a:pt x="19840" y="28645"/>
                  </a:cubicBezTo>
                  <a:cubicBezTo>
                    <a:pt x="24508" y="21771"/>
                    <a:pt x="33844" y="17187"/>
                    <a:pt x="40846" y="17187"/>
                  </a:cubicBezTo>
                  <a:cubicBezTo>
                    <a:pt x="47849" y="17187"/>
                    <a:pt x="52517" y="21771"/>
                    <a:pt x="47849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1" name="任意多边形: 形状 250">
              <a:extLst>
                <a:ext uri="{FF2B5EF4-FFF2-40B4-BE49-F238E27FC236}">
                  <a16:creationId xmlns:a16="http://schemas.microsoft.com/office/drawing/2014/main" id="{3007C500-100C-4D18-AB71-A1367461BEE8}"/>
                </a:ext>
              </a:extLst>
            </p:cNvPr>
            <p:cNvSpPr/>
            <p:nvPr/>
          </p:nvSpPr>
          <p:spPr>
            <a:xfrm>
              <a:off x="1576279" y="12377069"/>
              <a:ext cx="46681" cy="45832"/>
            </a:xfrm>
            <a:custGeom>
              <a:avLst/>
              <a:gdLst>
                <a:gd name="connsiteX0" fmla="*/ 47848 w 46681"/>
                <a:gd name="connsiteY0" fmla="*/ 28645 h 45832"/>
                <a:gd name="connsiteX1" fmla="*/ 26842 w 46681"/>
                <a:gd name="connsiteY1" fmla="*/ 40103 h 45832"/>
                <a:gd name="connsiteX2" fmla="*/ 19839 w 46681"/>
                <a:gd name="connsiteY2" fmla="*/ 28645 h 45832"/>
                <a:gd name="connsiteX3" fmla="*/ 40846 w 46681"/>
                <a:gd name="connsiteY3" fmla="*/ 17187 h 45832"/>
                <a:gd name="connsiteX4" fmla="*/ 47848 w 46681"/>
                <a:gd name="connsiteY4" fmla="*/ 2864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8" y="28645"/>
                  </a:moveTo>
                  <a:cubicBezTo>
                    <a:pt x="43180" y="35520"/>
                    <a:pt x="33844" y="40103"/>
                    <a:pt x="26842" y="40103"/>
                  </a:cubicBezTo>
                  <a:cubicBezTo>
                    <a:pt x="17506" y="40103"/>
                    <a:pt x="15172" y="35520"/>
                    <a:pt x="19839" y="28645"/>
                  </a:cubicBezTo>
                  <a:cubicBezTo>
                    <a:pt x="24508" y="21770"/>
                    <a:pt x="33844" y="17187"/>
                    <a:pt x="40846" y="17187"/>
                  </a:cubicBezTo>
                  <a:cubicBezTo>
                    <a:pt x="50183" y="17187"/>
                    <a:pt x="52517" y="21770"/>
                    <a:pt x="47848" y="2864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2" name="任意多边形: 形状 251">
              <a:extLst>
                <a:ext uri="{FF2B5EF4-FFF2-40B4-BE49-F238E27FC236}">
                  <a16:creationId xmlns:a16="http://schemas.microsoft.com/office/drawing/2014/main" id="{5D01B62A-8935-4947-9BC6-22B04E138781}"/>
                </a:ext>
              </a:extLst>
            </p:cNvPr>
            <p:cNvSpPr/>
            <p:nvPr/>
          </p:nvSpPr>
          <p:spPr>
            <a:xfrm>
              <a:off x="1555273" y="12413285"/>
              <a:ext cx="46681" cy="45832"/>
            </a:xfrm>
            <a:custGeom>
              <a:avLst/>
              <a:gdLst>
                <a:gd name="connsiteX0" fmla="*/ 47849 w 46681"/>
                <a:gd name="connsiteY0" fmla="*/ 29095 h 45832"/>
                <a:gd name="connsiteX1" fmla="*/ 26842 w 46681"/>
                <a:gd name="connsiteY1" fmla="*/ 40553 h 45832"/>
                <a:gd name="connsiteX2" fmla="*/ 19839 w 46681"/>
                <a:gd name="connsiteY2" fmla="*/ 29095 h 45832"/>
                <a:gd name="connsiteX3" fmla="*/ 40846 w 46681"/>
                <a:gd name="connsiteY3" fmla="*/ 17636 h 45832"/>
                <a:gd name="connsiteX4" fmla="*/ 47849 w 46681"/>
                <a:gd name="connsiteY4" fmla="*/ 29095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7849" y="29095"/>
                  </a:moveTo>
                  <a:cubicBezTo>
                    <a:pt x="43180" y="35970"/>
                    <a:pt x="33844" y="40553"/>
                    <a:pt x="26842" y="40553"/>
                  </a:cubicBezTo>
                  <a:cubicBezTo>
                    <a:pt x="17505" y="40553"/>
                    <a:pt x="15172" y="35970"/>
                    <a:pt x="19839" y="29095"/>
                  </a:cubicBezTo>
                  <a:cubicBezTo>
                    <a:pt x="24508" y="22220"/>
                    <a:pt x="33844" y="17636"/>
                    <a:pt x="40846" y="17636"/>
                  </a:cubicBezTo>
                  <a:cubicBezTo>
                    <a:pt x="47849" y="15345"/>
                    <a:pt x="52516" y="22220"/>
                    <a:pt x="47849" y="29095"/>
                  </a:cubicBezTo>
                  <a:close/>
                </a:path>
              </a:pathLst>
            </a:custGeom>
            <a:solidFill>
              <a:srgbClr val="82A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3" name="任意多边形: 形状 252">
              <a:extLst>
                <a:ext uri="{FF2B5EF4-FFF2-40B4-BE49-F238E27FC236}">
                  <a16:creationId xmlns:a16="http://schemas.microsoft.com/office/drawing/2014/main" id="{63236497-1FE4-432A-9400-792C57FDBF43}"/>
                </a:ext>
              </a:extLst>
            </p:cNvPr>
            <p:cNvSpPr/>
            <p:nvPr/>
          </p:nvSpPr>
          <p:spPr>
            <a:xfrm>
              <a:off x="-1634666" y="9015264"/>
              <a:ext cx="3547784" cy="3368680"/>
            </a:xfrm>
            <a:custGeom>
              <a:avLst/>
              <a:gdLst>
                <a:gd name="connsiteX0" fmla="*/ 3506205 w 3547783"/>
                <a:gd name="connsiteY0" fmla="*/ 3145247 h 3368679"/>
                <a:gd name="connsiteX1" fmla="*/ 3380166 w 3547783"/>
                <a:gd name="connsiteY1" fmla="*/ 3356076 h 3368679"/>
                <a:gd name="connsiteX2" fmla="*/ 2073088 w 3547783"/>
                <a:gd name="connsiteY2" fmla="*/ 3358367 h 3368679"/>
                <a:gd name="connsiteX3" fmla="*/ 1708973 w 3547783"/>
                <a:gd name="connsiteY3" fmla="*/ 3149830 h 3368679"/>
                <a:gd name="connsiteX4" fmla="*/ 44781 w 3547783"/>
                <a:gd name="connsiteY4" fmla="*/ 230308 h 3368679"/>
                <a:gd name="connsiteX5" fmla="*/ 170822 w 3547783"/>
                <a:gd name="connsiteY5" fmla="*/ 19479 h 3368679"/>
                <a:gd name="connsiteX6" fmla="*/ 1480234 w 3547783"/>
                <a:gd name="connsiteY6" fmla="*/ 17187 h 3368679"/>
                <a:gd name="connsiteX7" fmla="*/ 1844348 w 3547783"/>
                <a:gd name="connsiteY7" fmla="*/ 225725 h 3368679"/>
                <a:gd name="connsiteX8" fmla="*/ 3506205 w 3547783"/>
                <a:gd name="connsiteY8" fmla="*/ 3145247 h 3368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47783" h="3368679">
                  <a:moveTo>
                    <a:pt x="3506205" y="3145247"/>
                  </a:moveTo>
                  <a:cubicBezTo>
                    <a:pt x="3571559" y="3259828"/>
                    <a:pt x="3515542" y="3356076"/>
                    <a:pt x="3380166" y="3356076"/>
                  </a:cubicBezTo>
                  <a:lnTo>
                    <a:pt x="2073088" y="3358367"/>
                  </a:lnTo>
                  <a:cubicBezTo>
                    <a:pt x="1937711" y="3358367"/>
                    <a:pt x="1774326" y="3264411"/>
                    <a:pt x="1708973" y="3149830"/>
                  </a:cubicBezTo>
                  <a:lnTo>
                    <a:pt x="44781" y="230308"/>
                  </a:lnTo>
                  <a:cubicBezTo>
                    <a:pt x="-20572" y="115727"/>
                    <a:pt x="35445" y="19479"/>
                    <a:pt x="170822" y="19479"/>
                  </a:cubicBezTo>
                  <a:lnTo>
                    <a:pt x="1480234" y="17187"/>
                  </a:lnTo>
                  <a:cubicBezTo>
                    <a:pt x="1615610" y="17187"/>
                    <a:pt x="1778995" y="111144"/>
                    <a:pt x="1844348" y="225725"/>
                  </a:cubicBezTo>
                  <a:lnTo>
                    <a:pt x="3506205" y="31452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4" name="任意多边形: 形状 253">
              <a:extLst>
                <a:ext uri="{FF2B5EF4-FFF2-40B4-BE49-F238E27FC236}">
                  <a16:creationId xmlns:a16="http://schemas.microsoft.com/office/drawing/2014/main" id="{C3C56427-9593-495F-9341-59AEAC77DA8B}"/>
                </a:ext>
              </a:extLst>
            </p:cNvPr>
            <p:cNvSpPr/>
            <p:nvPr/>
          </p:nvSpPr>
          <p:spPr>
            <a:xfrm>
              <a:off x="-1586383" y="9262759"/>
              <a:ext cx="3291036" cy="2589529"/>
            </a:xfrm>
            <a:custGeom>
              <a:avLst/>
              <a:gdLst>
                <a:gd name="connsiteX0" fmla="*/ 3280533 w 3291036"/>
                <a:gd name="connsiteY0" fmla="*/ 2583800 h 2589529"/>
                <a:gd name="connsiteX1" fmla="*/ 1483300 w 3291036"/>
                <a:gd name="connsiteY1" fmla="*/ 2588383 h 2589529"/>
                <a:gd name="connsiteX2" fmla="*/ 17506 w 3291036"/>
                <a:gd name="connsiteY2" fmla="*/ 21770 h 2589529"/>
                <a:gd name="connsiteX3" fmla="*/ 1817072 w 3291036"/>
                <a:gd name="connsiteY3" fmla="*/ 17187 h 2589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1036" h="2589529">
                  <a:moveTo>
                    <a:pt x="3280533" y="2583800"/>
                  </a:moveTo>
                  <a:lnTo>
                    <a:pt x="1483300" y="2588383"/>
                  </a:lnTo>
                  <a:lnTo>
                    <a:pt x="17506" y="21770"/>
                  </a:lnTo>
                  <a:lnTo>
                    <a:pt x="1817072" y="17187"/>
                  </a:lnTo>
                  <a:close/>
                </a:path>
              </a:pathLst>
            </a:custGeom>
            <a:solidFill>
              <a:srgbClr val="D7E8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5" name="任意多边形: 形状 254">
              <a:extLst>
                <a:ext uri="{FF2B5EF4-FFF2-40B4-BE49-F238E27FC236}">
                  <a16:creationId xmlns:a16="http://schemas.microsoft.com/office/drawing/2014/main" id="{2D0C451E-C218-41BD-9092-73592D6A0D66}"/>
                </a:ext>
              </a:extLst>
            </p:cNvPr>
            <p:cNvSpPr/>
            <p:nvPr/>
          </p:nvSpPr>
          <p:spPr>
            <a:xfrm>
              <a:off x="-1507025" y="9262759"/>
              <a:ext cx="3127652" cy="2589529"/>
            </a:xfrm>
            <a:custGeom>
              <a:avLst/>
              <a:gdLst>
                <a:gd name="connsiteX0" fmla="*/ 1660690 w 3127651"/>
                <a:gd name="connsiteY0" fmla="*/ 17187 h 2589529"/>
                <a:gd name="connsiteX1" fmla="*/ 3126484 w 3127651"/>
                <a:gd name="connsiteY1" fmla="*/ 2581509 h 2589529"/>
                <a:gd name="connsiteX2" fmla="*/ 1476298 w 3127651"/>
                <a:gd name="connsiteY2" fmla="*/ 2588383 h 2589529"/>
                <a:gd name="connsiteX3" fmla="*/ 17506 w 3127651"/>
                <a:gd name="connsiteY3" fmla="*/ 21770 h 2589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7651" h="2589529">
                  <a:moveTo>
                    <a:pt x="1660690" y="17187"/>
                  </a:moveTo>
                  <a:lnTo>
                    <a:pt x="3126484" y="2581509"/>
                  </a:lnTo>
                  <a:lnTo>
                    <a:pt x="1476298" y="2588383"/>
                  </a:lnTo>
                  <a:lnTo>
                    <a:pt x="17506" y="21770"/>
                  </a:lnTo>
                  <a:close/>
                </a:path>
              </a:pathLst>
            </a:custGeom>
            <a:solidFill>
              <a:srgbClr val="002E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6" name="任意多边形: 形状 255">
              <a:extLst>
                <a:ext uri="{FF2B5EF4-FFF2-40B4-BE49-F238E27FC236}">
                  <a16:creationId xmlns:a16="http://schemas.microsoft.com/office/drawing/2014/main" id="{2521E0DF-D64B-431F-AA35-1512D09D184E}"/>
                </a:ext>
              </a:extLst>
            </p:cNvPr>
            <p:cNvSpPr/>
            <p:nvPr/>
          </p:nvSpPr>
          <p:spPr>
            <a:xfrm>
              <a:off x="-545024" y="9950244"/>
              <a:ext cx="793583" cy="549988"/>
            </a:xfrm>
            <a:custGeom>
              <a:avLst/>
              <a:gdLst>
                <a:gd name="connsiteX0" fmla="*/ 250548 w 793583"/>
                <a:gd name="connsiteY0" fmla="*/ 17187 h 549988"/>
                <a:gd name="connsiteX1" fmla="*/ 47484 w 793583"/>
                <a:gd name="connsiteY1" fmla="*/ 285307 h 549988"/>
                <a:gd name="connsiteX2" fmla="*/ 546975 w 793583"/>
                <a:gd name="connsiteY2" fmla="*/ 553427 h 549988"/>
                <a:gd name="connsiteX3" fmla="*/ 750039 w 793583"/>
                <a:gd name="connsiteY3" fmla="*/ 285307 h 549988"/>
                <a:gd name="connsiteX4" fmla="*/ 250548 w 793583"/>
                <a:gd name="connsiteY4" fmla="*/ 17187 h 549988"/>
                <a:gd name="connsiteX5" fmla="*/ 710359 w 793583"/>
                <a:gd name="connsiteY5" fmla="*/ 271557 h 549988"/>
                <a:gd name="connsiteX6" fmla="*/ 647339 w 793583"/>
                <a:gd name="connsiteY6" fmla="*/ 271557 h 549988"/>
                <a:gd name="connsiteX7" fmla="*/ 453612 w 793583"/>
                <a:gd name="connsiteY7" fmla="*/ 76769 h 549988"/>
                <a:gd name="connsiteX8" fmla="*/ 710359 w 793583"/>
                <a:gd name="connsiteY8" fmla="*/ 271557 h 549988"/>
                <a:gd name="connsiteX9" fmla="*/ 185194 w 793583"/>
                <a:gd name="connsiteY9" fmla="*/ 49270 h 549988"/>
                <a:gd name="connsiteX10" fmla="*/ 192196 w 793583"/>
                <a:gd name="connsiteY10" fmla="*/ 46979 h 549988"/>
                <a:gd name="connsiteX11" fmla="*/ 252882 w 793583"/>
                <a:gd name="connsiteY11" fmla="*/ 271557 h 549988"/>
                <a:gd name="connsiteX12" fmla="*/ 178192 w 793583"/>
                <a:gd name="connsiteY12" fmla="*/ 271557 h 549988"/>
                <a:gd name="connsiteX13" fmla="*/ 185194 w 793583"/>
                <a:gd name="connsiteY13" fmla="*/ 49270 h 549988"/>
                <a:gd name="connsiteX14" fmla="*/ 280891 w 793583"/>
                <a:gd name="connsiteY14" fmla="*/ 42395 h 549988"/>
                <a:gd name="connsiteX15" fmla="*/ 318236 w 793583"/>
                <a:gd name="connsiteY15" fmla="*/ 44687 h 549988"/>
                <a:gd name="connsiteX16" fmla="*/ 511964 w 793583"/>
                <a:gd name="connsiteY16" fmla="*/ 273849 h 549988"/>
                <a:gd name="connsiteX17" fmla="*/ 409265 w 793583"/>
                <a:gd name="connsiteY17" fmla="*/ 273849 h 549988"/>
                <a:gd name="connsiteX18" fmla="*/ 280891 w 793583"/>
                <a:gd name="connsiteY18" fmla="*/ 42395 h 549988"/>
                <a:gd name="connsiteX19" fmla="*/ 376588 w 793583"/>
                <a:gd name="connsiteY19" fmla="*/ 271557 h 549988"/>
                <a:gd name="connsiteX20" fmla="*/ 285559 w 793583"/>
                <a:gd name="connsiteY20" fmla="*/ 271557 h 549988"/>
                <a:gd name="connsiteX21" fmla="*/ 245880 w 793583"/>
                <a:gd name="connsiteY21" fmla="*/ 179892 h 549988"/>
                <a:gd name="connsiteX22" fmla="*/ 229541 w 793583"/>
                <a:gd name="connsiteY22" fmla="*/ 42395 h 549988"/>
                <a:gd name="connsiteX23" fmla="*/ 250548 w 793583"/>
                <a:gd name="connsiteY23" fmla="*/ 40103 h 549988"/>
                <a:gd name="connsiteX24" fmla="*/ 376588 w 793583"/>
                <a:gd name="connsiteY24" fmla="*/ 271557 h 549988"/>
                <a:gd name="connsiteX25" fmla="*/ 266886 w 793583"/>
                <a:gd name="connsiteY25" fmla="*/ 296765 h 549988"/>
                <a:gd name="connsiteX26" fmla="*/ 455946 w 793583"/>
                <a:gd name="connsiteY26" fmla="*/ 521343 h 549988"/>
                <a:gd name="connsiteX27" fmla="*/ 439607 w 793583"/>
                <a:gd name="connsiteY27" fmla="*/ 519052 h 549988"/>
                <a:gd name="connsiteX28" fmla="*/ 192196 w 793583"/>
                <a:gd name="connsiteY28" fmla="*/ 296765 h 549988"/>
                <a:gd name="connsiteX29" fmla="*/ 266886 w 793583"/>
                <a:gd name="connsiteY29" fmla="*/ 296765 h 549988"/>
                <a:gd name="connsiteX30" fmla="*/ 299563 w 793583"/>
                <a:gd name="connsiteY30" fmla="*/ 296765 h 549988"/>
                <a:gd name="connsiteX31" fmla="*/ 390592 w 793583"/>
                <a:gd name="connsiteY31" fmla="*/ 296765 h 549988"/>
                <a:gd name="connsiteX32" fmla="*/ 516632 w 793583"/>
                <a:gd name="connsiteY32" fmla="*/ 528219 h 549988"/>
                <a:gd name="connsiteX33" fmla="*/ 497959 w 793583"/>
                <a:gd name="connsiteY33" fmla="*/ 528219 h 549988"/>
                <a:gd name="connsiteX34" fmla="*/ 497959 w 793583"/>
                <a:gd name="connsiteY34" fmla="*/ 528219 h 549988"/>
                <a:gd name="connsiteX35" fmla="*/ 299563 w 793583"/>
                <a:gd name="connsiteY35" fmla="*/ 296765 h 549988"/>
                <a:gd name="connsiteX36" fmla="*/ 420935 w 793583"/>
                <a:gd name="connsiteY36" fmla="*/ 296765 h 549988"/>
                <a:gd name="connsiteX37" fmla="*/ 523634 w 793583"/>
                <a:gd name="connsiteY37" fmla="*/ 296765 h 549988"/>
                <a:gd name="connsiteX38" fmla="*/ 577317 w 793583"/>
                <a:gd name="connsiteY38" fmla="*/ 525927 h 549988"/>
                <a:gd name="connsiteX39" fmla="*/ 546975 w 793583"/>
                <a:gd name="connsiteY39" fmla="*/ 528219 h 549988"/>
                <a:gd name="connsiteX40" fmla="*/ 420935 w 793583"/>
                <a:gd name="connsiteY40" fmla="*/ 296765 h 549988"/>
                <a:gd name="connsiteX41" fmla="*/ 556311 w 793583"/>
                <a:gd name="connsiteY41" fmla="*/ 296765 h 549988"/>
                <a:gd name="connsiteX42" fmla="*/ 631001 w 793583"/>
                <a:gd name="connsiteY42" fmla="*/ 296765 h 549988"/>
                <a:gd name="connsiteX43" fmla="*/ 628667 w 793583"/>
                <a:gd name="connsiteY43" fmla="*/ 514469 h 549988"/>
                <a:gd name="connsiteX44" fmla="*/ 614662 w 793583"/>
                <a:gd name="connsiteY44" fmla="*/ 519052 h 549988"/>
                <a:gd name="connsiteX45" fmla="*/ 556311 w 793583"/>
                <a:gd name="connsiteY45" fmla="*/ 296765 h 549988"/>
                <a:gd name="connsiteX46" fmla="*/ 542306 w 793583"/>
                <a:gd name="connsiteY46" fmla="*/ 271557 h 549988"/>
                <a:gd name="connsiteX47" fmla="*/ 360249 w 793583"/>
                <a:gd name="connsiteY47" fmla="*/ 49270 h 549988"/>
                <a:gd name="connsiteX48" fmla="*/ 374254 w 793583"/>
                <a:gd name="connsiteY48" fmla="*/ 51561 h 549988"/>
                <a:gd name="connsiteX49" fmla="*/ 614662 w 793583"/>
                <a:gd name="connsiteY49" fmla="*/ 269265 h 549988"/>
                <a:gd name="connsiteX50" fmla="*/ 542306 w 793583"/>
                <a:gd name="connsiteY50" fmla="*/ 269265 h 549988"/>
                <a:gd name="connsiteX51" fmla="*/ 131511 w 793583"/>
                <a:gd name="connsiteY51" fmla="*/ 67603 h 549988"/>
                <a:gd name="connsiteX52" fmla="*/ 147849 w 793583"/>
                <a:gd name="connsiteY52" fmla="*/ 271557 h 549988"/>
                <a:gd name="connsiteX53" fmla="*/ 70825 w 793583"/>
                <a:gd name="connsiteY53" fmla="*/ 271557 h 549988"/>
                <a:gd name="connsiteX54" fmla="*/ 131511 w 793583"/>
                <a:gd name="connsiteY54" fmla="*/ 67603 h 549988"/>
                <a:gd name="connsiteX55" fmla="*/ 87163 w 793583"/>
                <a:gd name="connsiteY55" fmla="*/ 296765 h 549988"/>
                <a:gd name="connsiteX56" fmla="*/ 164188 w 793583"/>
                <a:gd name="connsiteY56" fmla="*/ 296765 h 549988"/>
                <a:gd name="connsiteX57" fmla="*/ 376588 w 793583"/>
                <a:gd name="connsiteY57" fmla="*/ 503011 h 549988"/>
                <a:gd name="connsiteX58" fmla="*/ 87163 w 793583"/>
                <a:gd name="connsiteY58" fmla="*/ 296765 h 549988"/>
                <a:gd name="connsiteX59" fmla="*/ 677683 w 793583"/>
                <a:gd name="connsiteY59" fmla="*/ 493844 h 549988"/>
                <a:gd name="connsiteX60" fmla="*/ 661344 w 793583"/>
                <a:gd name="connsiteY60" fmla="*/ 296765 h 549988"/>
                <a:gd name="connsiteX61" fmla="*/ 724364 w 793583"/>
                <a:gd name="connsiteY61" fmla="*/ 296765 h 549988"/>
                <a:gd name="connsiteX62" fmla="*/ 677683 w 793583"/>
                <a:gd name="connsiteY62" fmla="*/ 493844 h 54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793583" h="549988">
                  <a:moveTo>
                    <a:pt x="250548" y="17187"/>
                  </a:moveTo>
                  <a:cubicBezTo>
                    <a:pt x="56820" y="17187"/>
                    <a:pt x="-34208" y="138643"/>
                    <a:pt x="47484" y="285307"/>
                  </a:cubicBezTo>
                  <a:cubicBezTo>
                    <a:pt x="129177" y="434262"/>
                    <a:pt x="353247" y="553427"/>
                    <a:pt x="546975" y="553427"/>
                  </a:cubicBezTo>
                  <a:cubicBezTo>
                    <a:pt x="740702" y="553427"/>
                    <a:pt x="831731" y="431970"/>
                    <a:pt x="750039" y="285307"/>
                  </a:cubicBezTo>
                  <a:cubicBezTo>
                    <a:pt x="668346" y="136352"/>
                    <a:pt x="444276" y="17187"/>
                    <a:pt x="250548" y="17187"/>
                  </a:cubicBezTo>
                  <a:close/>
                  <a:moveTo>
                    <a:pt x="710359" y="271557"/>
                  </a:moveTo>
                  <a:lnTo>
                    <a:pt x="647339" y="271557"/>
                  </a:lnTo>
                  <a:cubicBezTo>
                    <a:pt x="598324" y="186767"/>
                    <a:pt x="514298" y="120310"/>
                    <a:pt x="453612" y="76769"/>
                  </a:cubicBezTo>
                  <a:cubicBezTo>
                    <a:pt x="560979" y="120310"/>
                    <a:pt x="659010" y="191350"/>
                    <a:pt x="710359" y="271557"/>
                  </a:cubicBezTo>
                  <a:close/>
                  <a:moveTo>
                    <a:pt x="185194" y="49270"/>
                  </a:moveTo>
                  <a:cubicBezTo>
                    <a:pt x="187528" y="49270"/>
                    <a:pt x="189862" y="46979"/>
                    <a:pt x="192196" y="46979"/>
                  </a:cubicBezTo>
                  <a:cubicBezTo>
                    <a:pt x="189862" y="83645"/>
                    <a:pt x="196864" y="163851"/>
                    <a:pt x="252882" y="271557"/>
                  </a:cubicBezTo>
                  <a:lnTo>
                    <a:pt x="178192" y="271557"/>
                  </a:lnTo>
                  <a:cubicBezTo>
                    <a:pt x="117506" y="150101"/>
                    <a:pt x="171189" y="67603"/>
                    <a:pt x="185194" y="49270"/>
                  </a:cubicBezTo>
                  <a:close/>
                  <a:moveTo>
                    <a:pt x="280891" y="42395"/>
                  </a:moveTo>
                  <a:cubicBezTo>
                    <a:pt x="292561" y="42395"/>
                    <a:pt x="304232" y="44687"/>
                    <a:pt x="318236" y="44687"/>
                  </a:cubicBezTo>
                  <a:cubicBezTo>
                    <a:pt x="343910" y="65311"/>
                    <a:pt x="444276" y="152393"/>
                    <a:pt x="511964" y="273849"/>
                  </a:cubicBezTo>
                  <a:lnTo>
                    <a:pt x="409265" y="273849"/>
                  </a:lnTo>
                  <a:lnTo>
                    <a:pt x="280891" y="42395"/>
                  </a:lnTo>
                  <a:close/>
                  <a:moveTo>
                    <a:pt x="376588" y="271557"/>
                  </a:moveTo>
                  <a:lnTo>
                    <a:pt x="285559" y="271557"/>
                  </a:lnTo>
                  <a:cubicBezTo>
                    <a:pt x="266886" y="237183"/>
                    <a:pt x="255216" y="205100"/>
                    <a:pt x="245880" y="179892"/>
                  </a:cubicBezTo>
                  <a:cubicBezTo>
                    <a:pt x="222539" y="104269"/>
                    <a:pt x="227207" y="56145"/>
                    <a:pt x="229541" y="42395"/>
                  </a:cubicBezTo>
                  <a:cubicBezTo>
                    <a:pt x="236544" y="42395"/>
                    <a:pt x="243546" y="42395"/>
                    <a:pt x="250548" y="40103"/>
                  </a:cubicBezTo>
                  <a:lnTo>
                    <a:pt x="376588" y="271557"/>
                  </a:lnTo>
                  <a:close/>
                  <a:moveTo>
                    <a:pt x="266886" y="296765"/>
                  </a:moveTo>
                  <a:cubicBezTo>
                    <a:pt x="306566" y="363222"/>
                    <a:pt x="367251" y="441137"/>
                    <a:pt x="455946" y="521343"/>
                  </a:cubicBezTo>
                  <a:cubicBezTo>
                    <a:pt x="451278" y="521343"/>
                    <a:pt x="444276" y="519052"/>
                    <a:pt x="439607" y="519052"/>
                  </a:cubicBezTo>
                  <a:cubicBezTo>
                    <a:pt x="308899" y="438846"/>
                    <a:pt x="231875" y="363222"/>
                    <a:pt x="192196" y="296765"/>
                  </a:cubicBezTo>
                  <a:lnTo>
                    <a:pt x="266886" y="296765"/>
                  </a:lnTo>
                  <a:close/>
                  <a:moveTo>
                    <a:pt x="299563" y="296765"/>
                  </a:moveTo>
                  <a:lnTo>
                    <a:pt x="390592" y="296765"/>
                  </a:lnTo>
                  <a:lnTo>
                    <a:pt x="516632" y="528219"/>
                  </a:lnTo>
                  <a:cubicBezTo>
                    <a:pt x="509629" y="528219"/>
                    <a:pt x="504962" y="528219"/>
                    <a:pt x="497959" y="528219"/>
                  </a:cubicBezTo>
                  <a:lnTo>
                    <a:pt x="497959" y="528219"/>
                  </a:lnTo>
                  <a:cubicBezTo>
                    <a:pt x="399929" y="443428"/>
                    <a:pt x="339243" y="363222"/>
                    <a:pt x="299563" y="296765"/>
                  </a:cubicBezTo>
                  <a:close/>
                  <a:moveTo>
                    <a:pt x="420935" y="296765"/>
                  </a:moveTo>
                  <a:lnTo>
                    <a:pt x="523634" y="296765"/>
                  </a:lnTo>
                  <a:cubicBezTo>
                    <a:pt x="558645" y="365513"/>
                    <a:pt x="581986" y="443428"/>
                    <a:pt x="577317" y="525927"/>
                  </a:cubicBezTo>
                  <a:cubicBezTo>
                    <a:pt x="567981" y="528219"/>
                    <a:pt x="558645" y="528219"/>
                    <a:pt x="546975" y="528219"/>
                  </a:cubicBezTo>
                  <a:lnTo>
                    <a:pt x="420935" y="296765"/>
                  </a:lnTo>
                  <a:close/>
                  <a:moveTo>
                    <a:pt x="556311" y="296765"/>
                  </a:moveTo>
                  <a:lnTo>
                    <a:pt x="631001" y="296765"/>
                  </a:lnTo>
                  <a:cubicBezTo>
                    <a:pt x="661344" y="360930"/>
                    <a:pt x="668346" y="434262"/>
                    <a:pt x="628667" y="514469"/>
                  </a:cubicBezTo>
                  <a:cubicBezTo>
                    <a:pt x="623999" y="516760"/>
                    <a:pt x="619331" y="516760"/>
                    <a:pt x="614662" y="519052"/>
                  </a:cubicBezTo>
                  <a:cubicBezTo>
                    <a:pt x="612328" y="438846"/>
                    <a:pt x="588988" y="363222"/>
                    <a:pt x="556311" y="296765"/>
                  </a:cubicBezTo>
                  <a:close/>
                  <a:moveTo>
                    <a:pt x="542306" y="271557"/>
                  </a:moveTo>
                  <a:cubicBezTo>
                    <a:pt x="483955" y="166142"/>
                    <a:pt x="402262" y="88227"/>
                    <a:pt x="360249" y="49270"/>
                  </a:cubicBezTo>
                  <a:cubicBezTo>
                    <a:pt x="364918" y="49270"/>
                    <a:pt x="369585" y="51561"/>
                    <a:pt x="374254" y="51561"/>
                  </a:cubicBezTo>
                  <a:cubicBezTo>
                    <a:pt x="416267" y="74478"/>
                    <a:pt x="549309" y="156976"/>
                    <a:pt x="614662" y="269265"/>
                  </a:cubicBezTo>
                  <a:lnTo>
                    <a:pt x="542306" y="269265"/>
                  </a:lnTo>
                  <a:close/>
                  <a:moveTo>
                    <a:pt x="131511" y="67603"/>
                  </a:moveTo>
                  <a:cubicBezTo>
                    <a:pt x="115172" y="108852"/>
                    <a:pt x="101167" y="179892"/>
                    <a:pt x="147849" y="271557"/>
                  </a:cubicBezTo>
                  <a:lnTo>
                    <a:pt x="70825" y="271557"/>
                  </a:lnTo>
                  <a:cubicBezTo>
                    <a:pt x="31145" y="184476"/>
                    <a:pt x="56820" y="106561"/>
                    <a:pt x="131511" y="67603"/>
                  </a:cubicBezTo>
                  <a:close/>
                  <a:moveTo>
                    <a:pt x="87163" y="296765"/>
                  </a:moveTo>
                  <a:lnTo>
                    <a:pt x="164188" y="296765"/>
                  </a:lnTo>
                  <a:cubicBezTo>
                    <a:pt x="201533" y="358639"/>
                    <a:pt x="266886" y="427387"/>
                    <a:pt x="376588" y="503011"/>
                  </a:cubicBezTo>
                  <a:cubicBezTo>
                    <a:pt x="252882" y="464053"/>
                    <a:pt x="140847" y="386138"/>
                    <a:pt x="87163" y="296765"/>
                  </a:cubicBezTo>
                  <a:close/>
                  <a:moveTo>
                    <a:pt x="677683" y="493844"/>
                  </a:moveTo>
                  <a:cubicBezTo>
                    <a:pt x="701023" y="422804"/>
                    <a:pt x="689353" y="356347"/>
                    <a:pt x="661344" y="296765"/>
                  </a:cubicBezTo>
                  <a:lnTo>
                    <a:pt x="724364" y="296765"/>
                  </a:lnTo>
                  <a:cubicBezTo>
                    <a:pt x="764043" y="381555"/>
                    <a:pt x="743036" y="452595"/>
                    <a:pt x="677683" y="493844"/>
                  </a:cubicBezTo>
                  <a:close/>
                </a:path>
              </a:pathLst>
            </a:custGeom>
            <a:solidFill>
              <a:srgbClr val="00D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7" name="任意多边形: 形状 256">
              <a:extLst>
                <a:ext uri="{FF2B5EF4-FFF2-40B4-BE49-F238E27FC236}">
                  <a16:creationId xmlns:a16="http://schemas.microsoft.com/office/drawing/2014/main" id="{BF04BCDD-AF6E-4524-8884-0E5BE8C7BE46}"/>
                </a:ext>
              </a:extLst>
            </p:cNvPr>
            <p:cNvSpPr/>
            <p:nvPr/>
          </p:nvSpPr>
          <p:spPr>
            <a:xfrm>
              <a:off x="-23617" y="10651480"/>
              <a:ext cx="350110" cy="252078"/>
            </a:xfrm>
            <a:custGeom>
              <a:avLst/>
              <a:gdLst>
                <a:gd name="connsiteX0" fmla="*/ 333665 w 350110"/>
                <a:gd name="connsiteY0" fmla="*/ 131768 h 252078"/>
                <a:gd name="connsiteX1" fmla="*/ 244970 w 350110"/>
                <a:gd name="connsiteY1" fmla="*/ 246349 h 252078"/>
                <a:gd name="connsiteX2" fmla="*/ 30236 w 350110"/>
                <a:gd name="connsiteY2" fmla="*/ 131768 h 252078"/>
                <a:gd name="connsiteX3" fmla="*/ 118930 w 350110"/>
                <a:gd name="connsiteY3" fmla="*/ 17187 h 252078"/>
                <a:gd name="connsiteX4" fmla="*/ 333665 w 350110"/>
                <a:gd name="connsiteY4" fmla="*/ 131768 h 25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110" h="252078">
                  <a:moveTo>
                    <a:pt x="333665" y="131768"/>
                  </a:moveTo>
                  <a:cubicBezTo>
                    <a:pt x="368676" y="195934"/>
                    <a:pt x="328996" y="246349"/>
                    <a:pt x="244970" y="246349"/>
                  </a:cubicBezTo>
                  <a:cubicBezTo>
                    <a:pt x="160943" y="246349"/>
                    <a:pt x="65247" y="193642"/>
                    <a:pt x="30236" y="131768"/>
                  </a:cubicBezTo>
                  <a:cubicBezTo>
                    <a:pt x="-4775" y="67603"/>
                    <a:pt x="34903" y="17187"/>
                    <a:pt x="118930" y="17187"/>
                  </a:cubicBezTo>
                  <a:cubicBezTo>
                    <a:pt x="202957" y="17187"/>
                    <a:pt x="298654" y="67603"/>
                    <a:pt x="333665" y="131768"/>
                  </a:cubicBezTo>
                  <a:close/>
                </a:path>
              </a:pathLst>
            </a:custGeom>
            <a:solidFill>
              <a:srgbClr val="00D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8" name="任意多边形: 形状 257">
              <a:extLst>
                <a:ext uri="{FF2B5EF4-FFF2-40B4-BE49-F238E27FC236}">
                  <a16:creationId xmlns:a16="http://schemas.microsoft.com/office/drawing/2014/main" id="{8363CE95-AF99-4853-98B0-CFE0F9B04BB6}"/>
                </a:ext>
              </a:extLst>
            </p:cNvPr>
            <p:cNvSpPr/>
            <p:nvPr/>
          </p:nvSpPr>
          <p:spPr>
            <a:xfrm>
              <a:off x="67522" y="10908141"/>
              <a:ext cx="560176" cy="343743"/>
            </a:xfrm>
            <a:custGeom>
              <a:avLst/>
              <a:gdLst>
                <a:gd name="connsiteX0" fmla="*/ 167835 w 560176"/>
                <a:gd name="connsiteY0" fmla="*/ 17187 h 343742"/>
                <a:gd name="connsiteX1" fmla="*/ 167835 w 560176"/>
                <a:gd name="connsiteY1" fmla="*/ 17187 h 343742"/>
                <a:gd name="connsiteX2" fmla="*/ 37127 w 560176"/>
                <a:gd name="connsiteY2" fmla="*/ 191350 h 343742"/>
                <a:gd name="connsiteX3" fmla="*/ 97813 w 560176"/>
                <a:gd name="connsiteY3" fmla="*/ 299056 h 343742"/>
                <a:gd name="connsiteX4" fmla="*/ 160833 w 560176"/>
                <a:gd name="connsiteY4" fmla="*/ 333430 h 343742"/>
                <a:gd name="connsiteX5" fmla="*/ 524947 w 560176"/>
                <a:gd name="connsiteY5" fmla="*/ 333430 h 343742"/>
                <a:gd name="connsiteX6" fmla="*/ 550622 w 560176"/>
                <a:gd name="connsiteY6" fmla="*/ 299056 h 343742"/>
                <a:gd name="connsiteX7" fmla="*/ 489936 w 560176"/>
                <a:gd name="connsiteY7" fmla="*/ 191350 h 343742"/>
                <a:gd name="connsiteX8" fmla="*/ 167835 w 560176"/>
                <a:gd name="connsiteY8" fmla="*/ 17187 h 34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0176" h="343742">
                  <a:moveTo>
                    <a:pt x="167835" y="17187"/>
                  </a:moveTo>
                  <a:lnTo>
                    <a:pt x="167835" y="17187"/>
                  </a:lnTo>
                  <a:cubicBezTo>
                    <a:pt x="44129" y="17187"/>
                    <a:pt x="-16557" y="95102"/>
                    <a:pt x="37127" y="191350"/>
                  </a:cubicBezTo>
                  <a:lnTo>
                    <a:pt x="97813" y="299056"/>
                  </a:lnTo>
                  <a:cubicBezTo>
                    <a:pt x="107149" y="317389"/>
                    <a:pt x="137492" y="333430"/>
                    <a:pt x="160833" y="333430"/>
                  </a:cubicBezTo>
                  <a:lnTo>
                    <a:pt x="524947" y="333430"/>
                  </a:lnTo>
                  <a:cubicBezTo>
                    <a:pt x="550622" y="333430"/>
                    <a:pt x="562292" y="317389"/>
                    <a:pt x="550622" y="299056"/>
                  </a:cubicBezTo>
                  <a:lnTo>
                    <a:pt x="489936" y="191350"/>
                  </a:lnTo>
                  <a:cubicBezTo>
                    <a:pt x="436253" y="95102"/>
                    <a:pt x="291540" y="17187"/>
                    <a:pt x="167835" y="17187"/>
                  </a:cubicBezTo>
                  <a:close/>
                </a:path>
              </a:pathLst>
            </a:custGeom>
            <a:solidFill>
              <a:srgbClr val="00D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9" name="任意多边形: 形状 258">
              <a:extLst>
                <a:ext uri="{FF2B5EF4-FFF2-40B4-BE49-F238E27FC236}">
                  <a16:creationId xmlns:a16="http://schemas.microsoft.com/office/drawing/2014/main" id="{5131885D-5EBA-4B9A-8765-864901BD3EC9}"/>
                </a:ext>
              </a:extLst>
            </p:cNvPr>
            <p:cNvSpPr/>
            <p:nvPr/>
          </p:nvSpPr>
          <p:spPr>
            <a:xfrm>
              <a:off x="300419" y="10486483"/>
              <a:ext cx="420132" cy="297910"/>
            </a:xfrm>
            <a:custGeom>
              <a:avLst/>
              <a:gdLst>
                <a:gd name="connsiteX0" fmla="*/ 135668 w 420132"/>
                <a:gd name="connsiteY0" fmla="*/ 17187 h 297910"/>
                <a:gd name="connsiteX1" fmla="*/ 32969 w 420132"/>
                <a:gd name="connsiteY1" fmla="*/ 152393 h 297910"/>
                <a:gd name="connsiteX2" fmla="*/ 142670 w 420132"/>
                <a:gd name="connsiteY2" fmla="*/ 250932 h 297910"/>
                <a:gd name="connsiteX3" fmla="*/ 95988 w 420132"/>
                <a:gd name="connsiteY3" fmla="*/ 285306 h 297910"/>
                <a:gd name="connsiteX4" fmla="*/ 217360 w 420132"/>
                <a:gd name="connsiteY4" fmla="*/ 278432 h 297910"/>
                <a:gd name="connsiteX5" fmla="*/ 285048 w 420132"/>
                <a:gd name="connsiteY5" fmla="*/ 287598 h 297910"/>
                <a:gd name="connsiteX6" fmla="*/ 387747 w 420132"/>
                <a:gd name="connsiteY6" fmla="*/ 152393 h 297910"/>
                <a:gd name="connsiteX7" fmla="*/ 135668 w 420132"/>
                <a:gd name="connsiteY7" fmla="*/ 17187 h 297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132" h="297910">
                  <a:moveTo>
                    <a:pt x="135668" y="17187"/>
                  </a:moveTo>
                  <a:cubicBezTo>
                    <a:pt x="37637" y="17187"/>
                    <a:pt x="-9045" y="76769"/>
                    <a:pt x="32969" y="152393"/>
                  </a:cubicBezTo>
                  <a:cubicBezTo>
                    <a:pt x="53975" y="191350"/>
                    <a:pt x="93654" y="225724"/>
                    <a:pt x="142670" y="250932"/>
                  </a:cubicBezTo>
                  <a:cubicBezTo>
                    <a:pt x="142670" y="264682"/>
                    <a:pt x="133334" y="280723"/>
                    <a:pt x="95988" y="285306"/>
                  </a:cubicBezTo>
                  <a:cubicBezTo>
                    <a:pt x="95988" y="285306"/>
                    <a:pt x="182349" y="315098"/>
                    <a:pt x="217360" y="278432"/>
                  </a:cubicBezTo>
                  <a:cubicBezTo>
                    <a:pt x="240701" y="283014"/>
                    <a:pt x="261707" y="287598"/>
                    <a:pt x="285048" y="287598"/>
                  </a:cubicBezTo>
                  <a:cubicBezTo>
                    <a:pt x="383079" y="287598"/>
                    <a:pt x="429761" y="228016"/>
                    <a:pt x="387747" y="152393"/>
                  </a:cubicBezTo>
                  <a:cubicBezTo>
                    <a:pt x="345734" y="76769"/>
                    <a:pt x="233698" y="17187"/>
                    <a:pt x="135668" y="17187"/>
                  </a:cubicBezTo>
                  <a:close/>
                </a:path>
              </a:pathLst>
            </a:custGeom>
            <a:solidFill>
              <a:srgbClr val="00D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0" name="任意多边形: 形状 259">
              <a:extLst>
                <a:ext uri="{FF2B5EF4-FFF2-40B4-BE49-F238E27FC236}">
                  <a16:creationId xmlns:a16="http://schemas.microsoft.com/office/drawing/2014/main" id="{05E37BFB-89AA-44EF-B5D4-4BA7FF8BC05F}"/>
                </a:ext>
              </a:extLst>
            </p:cNvPr>
            <p:cNvSpPr/>
            <p:nvPr/>
          </p:nvSpPr>
          <p:spPr>
            <a:xfrm>
              <a:off x="-233862" y="10706478"/>
              <a:ext cx="210066" cy="137497"/>
            </a:xfrm>
            <a:custGeom>
              <a:avLst/>
              <a:gdLst>
                <a:gd name="connsiteX0" fmla="*/ 67759 w 210066"/>
                <a:gd name="connsiteY0" fmla="*/ 17187 h 137497"/>
                <a:gd name="connsiteX1" fmla="*/ 175127 w 210066"/>
                <a:gd name="connsiteY1" fmla="*/ 74478 h 137497"/>
                <a:gd name="connsiteX2" fmla="*/ 175127 w 210066"/>
                <a:gd name="connsiteY2" fmla="*/ 115727 h 137497"/>
                <a:gd name="connsiteX3" fmla="*/ 210138 w 210066"/>
                <a:gd name="connsiteY3" fmla="*/ 129477 h 137497"/>
                <a:gd name="connsiteX4" fmla="*/ 156454 w 210066"/>
                <a:gd name="connsiteY4" fmla="*/ 127185 h 137497"/>
                <a:gd name="connsiteX5" fmla="*/ 133114 w 210066"/>
                <a:gd name="connsiteY5" fmla="*/ 131768 h 137497"/>
                <a:gd name="connsiteX6" fmla="*/ 25746 w 210066"/>
                <a:gd name="connsiteY6" fmla="*/ 74478 h 137497"/>
                <a:gd name="connsiteX7" fmla="*/ 67759 w 210066"/>
                <a:gd name="connsiteY7" fmla="*/ 17187 h 1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066" h="137497">
                  <a:moveTo>
                    <a:pt x="67759" y="17187"/>
                  </a:moveTo>
                  <a:cubicBezTo>
                    <a:pt x="109773" y="17187"/>
                    <a:pt x="156454" y="42395"/>
                    <a:pt x="175127" y="74478"/>
                  </a:cubicBezTo>
                  <a:cubicBezTo>
                    <a:pt x="184463" y="90519"/>
                    <a:pt x="182129" y="106561"/>
                    <a:pt x="175127" y="115727"/>
                  </a:cubicBezTo>
                  <a:cubicBezTo>
                    <a:pt x="182129" y="120310"/>
                    <a:pt x="191465" y="127185"/>
                    <a:pt x="210138" y="129477"/>
                  </a:cubicBezTo>
                  <a:cubicBezTo>
                    <a:pt x="210138" y="129477"/>
                    <a:pt x="186797" y="140935"/>
                    <a:pt x="156454" y="127185"/>
                  </a:cubicBezTo>
                  <a:cubicBezTo>
                    <a:pt x="149452" y="129477"/>
                    <a:pt x="142450" y="131768"/>
                    <a:pt x="133114" y="131768"/>
                  </a:cubicBezTo>
                  <a:cubicBezTo>
                    <a:pt x="91100" y="131768"/>
                    <a:pt x="44419" y="106561"/>
                    <a:pt x="25746" y="74478"/>
                  </a:cubicBezTo>
                  <a:cubicBezTo>
                    <a:pt x="4740" y="42395"/>
                    <a:pt x="25746" y="17187"/>
                    <a:pt x="67759" y="17187"/>
                  </a:cubicBezTo>
                  <a:close/>
                </a:path>
              </a:pathLst>
            </a:custGeom>
            <a:solidFill>
              <a:srgbClr val="00D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1" name="任意多边形: 形状 260">
              <a:extLst>
                <a:ext uri="{FF2B5EF4-FFF2-40B4-BE49-F238E27FC236}">
                  <a16:creationId xmlns:a16="http://schemas.microsoft.com/office/drawing/2014/main" id="{5E8DE6A3-62AE-4B6D-B1CD-7C3D1A62E40B}"/>
                </a:ext>
              </a:extLst>
            </p:cNvPr>
            <p:cNvSpPr/>
            <p:nvPr/>
          </p:nvSpPr>
          <p:spPr>
            <a:xfrm>
              <a:off x="24957" y="10604883"/>
              <a:ext cx="256748" cy="183329"/>
            </a:xfrm>
            <a:custGeom>
              <a:avLst/>
              <a:gdLst>
                <a:gd name="connsiteX0" fmla="*/ 250079 w 256747"/>
                <a:gd name="connsiteY0" fmla="*/ 164614 h 183329"/>
                <a:gd name="connsiteX1" fmla="*/ 105367 w 256747"/>
                <a:gd name="connsiteY1" fmla="*/ 148574 h 183329"/>
                <a:gd name="connsiteX2" fmla="*/ 21340 w 256747"/>
                <a:gd name="connsiteY2" fmla="*/ 33993 h 183329"/>
                <a:gd name="connsiteX3" fmla="*/ 166052 w 256747"/>
                <a:gd name="connsiteY3" fmla="*/ 50034 h 183329"/>
                <a:gd name="connsiteX4" fmla="*/ 250079 w 256747"/>
                <a:gd name="connsiteY4" fmla="*/ 164614 h 183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747" h="183329">
                  <a:moveTo>
                    <a:pt x="250079" y="164614"/>
                  </a:moveTo>
                  <a:cubicBezTo>
                    <a:pt x="233740" y="192114"/>
                    <a:pt x="168387" y="185240"/>
                    <a:pt x="105367" y="148574"/>
                  </a:cubicBezTo>
                  <a:cubicBezTo>
                    <a:pt x="42346" y="111908"/>
                    <a:pt x="5002" y="61492"/>
                    <a:pt x="21340" y="33993"/>
                  </a:cubicBezTo>
                  <a:cubicBezTo>
                    <a:pt x="37679" y="6493"/>
                    <a:pt x="103032" y="13368"/>
                    <a:pt x="166052" y="50034"/>
                  </a:cubicBezTo>
                  <a:cubicBezTo>
                    <a:pt x="229072" y="84408"/>
                    <a:pt x="266417" y="137115"/>
                    <a:pt x="250079" y="164614"/>
                  </a:cubicBezTo>
                  <a:close/>
                </a:path>
              </a:pathLst>
            </a:custGeom>
            <a:solidFill>
              <a:srgbClr val="0021BE">
                <a:alpha val="4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2" name="任意多边形: 形状 261">
              <a:extLst>
                <a:ext uri="{FF2B5EF4-FFF2-40B4-BE49-F238E27FC236}">
                  <a16:creationId xmlns:a16="http://schemas.microsoft.com/office/drawing/2014/main" id="{5DDF5323-5368-4952-A97E-9405D7723409}"/>
                </a:ext>
              </a:extLst>
            </p:cNvPr>
            <p:cNvSpPr/>
            <p:nvPr/>
          </p:nvSpPr>
          <p:spPr>
            <a:xfrm>
              <a:off x="-1514122" y="9098787"/>
              <a:ext cx="140044" cy="91665"/>
            </a:xfrm>
            <a:custGeom>
              <a:avLst/>
              <a:gdLst>
                <a:gd name="connsiteX0" fmla="*/ 122633 w 140044"/>
                <a:gd name="connsiteY0" fmla="*/ 84911 h 91664"/>
                <a:gd name="connsiteX1" fmla="*/ 57279 w 140044"/>
                <a:gd name="connsiteY1" fmla="*/ 78036 h 91664"/>
                <a:gd name="connsiteX2" fmla="*/ 19934 w 140044"/>
                <a:gd name="connsiteY2" fmla="*/ 25329 h 91664"/>
                <a:gd name="connsiteX3" fmla="*/ 85288 w 140044"/>
                <a:gd name="connsiteY3" fmla="*/ 32204 h 91664"/>
                <a:gd name="connsiteX4" fmla="*/ 122633 w 140044"/>
                <a:gd name="connsiteY4" fmla="*/ 84911 h 9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044" h="91664">
                  <a:moveTo>
                    <a:pt x="122633" y="84911"/>
                  </a:moveTo>
                  <a:cubicBezTo>
                    <a:pt x="115631" y="98660"/>
                    <a:pt x="85288" y="94077"/>
                    <a:pt x="57279" y="78036"/>
                  </a:cubicBezTo>
                  <a:cubicBezTo>
                    <a:pt x="29270" y="61995"/>
                    <a:pt x="10598" y="36787"/>
                    <a:pt x="19934" y="25329"/>
                  </a:cubicBezTo>
                  <a:cubicBezTo>
                    <a:pt x="26937" y="11579"/>
                    <a:pt x="57279" y="16162"/>
                    <a:pt x="85288" y="32204"/>
                  </a:cubicBezTo>
                  <a:cubicBezTo>
                    <a:pt x="113297" y="48245"/>
                    <a:pt x="129636" y="73453"/>
                    <a:pt x="122633" y="84911"/>
                  </a:cubicBezTo>
                  <a:close/>
                </a:path>
              </a:pathLst>
            </a:custGeom>
            <a:solidFill>
              <a:srgbClr val="D7E8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3" name="任意多边形: 形状 262">
              <a:extLst>
                <a:ext uri="{FF2B5EF4-FFF2-40B4-BE49-F238E27FC236}">
                  <a16:creationId xmlns:a16="http://schemas.microsoft.com/office/drawing/2014/main" id="{B1A329E0-D5A4-49D2-B1C2-BF95D0F54E56}"/>
                </a:ext>
              </a:extLst>
            </p:cNvPr>
            <p:cNvSpPr/>
            <p:nvPr/>
          </p:nvSpPr>
          <p:spPr>
            <a:xfrm>
              <a:off x="-1507025" y="9262759"/>
              <a:ext cx="1820573" cy="297910"/>
            </a:xfrm>
            <a:custGeom>
              <a:avLst/>
              <a:gdLst>
                <a:gd name="connsiteX0" fmla="*/ 1660690 w 1820573"/>
                <a:gd name="connsiteY0" fmla="*/ 17187 h 297910"/>
                <a:gd name="connsiteX1" fmla="*/ 1817072 w 1820573"/>
                <a:gd name="connsiteY1" fmla="*/ 285306 h 297910"/>
                <a:gd name="connsiteX2" fmla="*/ 169220 w 1820573"/>
                <a:gd name="connsiteY2" fmla="*/ 289890 h 297910"/>
                <a:gd name="connsiteX3" fmla="*/ 17506 w 1820573"/>
                <a:gd name="connsiteY3" fmla="*/ 21770 h 297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0573" h="297910">
                  <a:moveTo>
                    <a:pt x="1660690" y="17187"/>
                  </a:moveTo>
                  <a:lnTo>
                    <a:pt x="1817072" y="285306"/>
                  </a:lnTo>
                  <a:lnTo>
                    <a:pt x="169220" y="289890"/>
                  </a:lnTo>
                  <a:lnTo>
                    <a:pt x="17506" y="21770"/>
                  </a:lnTo>
                  <a:close/>
                </a:path>
              </a:pathLst>
            </a:custGeom>
            <a:solidFill>
              <a:srgbClr val="009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4" name="任意多边形: 形状 263">
              <a:extLst>
                <a:ext uri="{FF2B5EF4-FFF2-40B4-BE49-F238E27FC236}">
                  <a16:creationId xmlns:a16="http://schemas.microsoft.com/office/drawing/2014/main" id="{41ECECEC-377D-401E-96F5-B2A747656DA7}"/>
                </a:ext>
              </a:extLst>
            </p:cNvPr>
            <p:cNvSpPr/>
            <p:nvPr/>
          </p:nvSpPr>
          <p:spPr>
            <a:xfrm>
              <a:off x="-1360466" y="9333945"/>
              <a:ext cx="186725" cy="137497"/>
            </a:xfrm>
            <a:custGeom>
              <a:avLst/>
              <a:gdLst>
                <a:gd name="connsiteX0" fmla="*/ 172041 w 186725"/>
                <a:gd name="connsiteY0" fmla="*/ 115581 h 137497"/>
                <a:gd name="connsiteX1" fmla="*/ 76344 w 186725"/>
                <a:gd name="connsiteY1" fmla="*/ 106414 h 137497"/>
                <a:gd name="connsiteX2" fmla="*/ 20327 w 186725"/>
                <a:gd name="connsiteY2" fmla="*/ 28499 h 137497"/>
                <a:gd name="connsiteX3" fmla="*/ 116024 w 186725"/>
                <a:gd name="connsiteY3" fmla="*/ 37666 h 137497"/>
                <a:gd name="connsiteX4" fmla="*/ 172041 w 186725"/>
                <a:gd name="connsiteY4" fmla="*/ 115581 h 1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25" h="137497">
                  <a:moveTo>
                    <a:pt x="172041" y="115581"/>
                  </a:moveTo>
                  <a:cubicBezTo>
                    <a:pt x="160371" y="133914"/>
                    <a:pt x="118358" y="129331"/>
                    <a:pt x="76344" y="106414"/>
                  </a:cubicBezTo>
                  <a:cubicBezTo>
                    <a:pt x="34331" y="81206"/>
                    <a:pt x="8656" y="46832"/>
                    <a:pt x="20327" y="28499"/>
                  </a:cubicBezTo>
                  <a:cubicBezTo>
                    <a:pt x="31997" y="10167"/>
                    <a:pt x="74010" y="14750"/>
                    <a:pt x="116024" y="37666"/>
                  </a:cubicBezTo>
                  <a:cubicBezTo>
                    <a:pt x="155702" y="62873"/>
                    <a:pt x="181377" y="97248"/>
                    <a:pt x="172041" y="115581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5" name="任意多边形: 形状 264">
              <a:extLst>
                <a:ext uri="{FF2B5EF4-FFF2-40B4-BE49-F238E27FC236}">
                  <a16:creationId xmlns:a16="http://schemas.microsoft.com/office/drawing/2014/main" id="{FE5C45D2-F730-42CC-BA6E-89603F11E734}"/>
                </a:ext>
              </a:extLst>
            </p:cNvPr>
            <p:cNvSpPr/>
            <p:nvPr/>
          </p:nvSpPr>
          <p:spPr>
            <a:xfrm>
              <a:off x="-1162070" y="9333945"/>
              <a:ext cx="186725" cy="137497"/>
            </a:xfrm>
            <a:custGeom>
              <a:avLst/>
              <a:gdLst>
                <a:gd name="connsiteX0" fmla="*/ 172041 w 186725"/>
                <a:gd name="connsiteY0" fmla="*/ 115581 h 137497"/>
                <a:gd name="connsiteX1" fmla="*/ 76344 w 186725"/>
                <a:gd name="connsiteY1" fmla="*/ 106414 h 137497"/>
                <a:gd name="connsiteX2" fmla="*/ 20327 w 186725"/>
                <a:gd name="connsiteY2" fmla="*/ 28499 h 137497"/>
                <a:gd name="connsiteX3" fmla="*/ 116024 w 186725"/>
                <a:gd name="connsiteY3" fmla="*/ 37666 h 137497"/>
                <a:gd name="connsiteX4" fmla="*/ 172041 w 186725"/>
                <a:gd name="connsiteY4" fmla="*/ 115581 h 1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25" h="137497">
                  <a:moveTo>
                    <a:pt x="172041" y="115581"/>
                  </a:moveTo>
                  <a:cubicBezTo>
                    <a:pt x="160371" y="133914"/>
                    <a:pt x="118358" y="129331"/>
                    <a:pt x="76344" y="106414"/>
                  </a:cubicBezTo>
                  <a:cubicBezTo>
                    <a:pt x="34331" y="81206"/>
                    <a:pt x="8656" y="46832"/>
                    <a:pt x="20327" y="28499"/>
                  </a:cubicBezTo>
                  <a:cubicBezTo>
                    <a:pt x="31997" y="10167"/>
                    <a:pt x="74010" y="14750"/>
                    <a:pt x="116024" y="37666"/>
                  </a:cubicBezTo>
                  <a:cubicBezTo>
                    <a:pt x="158037" y="62873"/>
                    <a:pt x="183711" y="97248"/>
                    <a:pt x="172041" y="115581"/>
                  </a:cubicBezTo>
                  <a:close/>
                </a:path>
              </a:pathLst>
            </a:custGeom>
            <a:solidFill>
              <a:srgbClr val="1A225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6" name="任意多边形: 形状 265">
              <a:extLst>
                <a:ext uri="{FF2B5EF4-FFF2-40B4-BE49-F238E27FC236}">
                  <a16:creationId xmlns:a16="http://schemas.microsoft.com/office/drawing/2014/main" id="{AED9E917-C440-45D7-8956-8AFEAE001D93}"/>
                </a:ext>
              </a:extLst>
            </p:cNvPr>
            <p:cNvSpPr/>
            <p:nvPr/>
          </p:nvSpPr>
          <p:spPr>
            <a:xfrm>
              <a:off x="-190611" y="11581877"/>
              <a:ext cx="1820573" cy="274994"/>
            </a:xfrm>
            <a:custGeom>
              <a:avLst/>
              <a:gdLst>
                <a:gd name="connsiteX0" fmla="*/ 17506 w 1820573"/>
                <a:gd name="connsiteY0" fmla="*/ 19479 h 274994"/>
                <a:gd name="connsiteX1" fmla="*/ 159884 w 1820573"/>
                <a:gd name="connsiteY1" fmla="*/ 269265 h 274994"/>
                <a:gd name="connsiteX2" fmla="*/ 1810070 w 1820573"/>
                <a:gd name="connsiteY2" fmla="*/ 262391 h 274994"/>
                <a:gd name="connsiteX3" fmla="*/ 1667692 w 1820573"/>
                <a:gd name="connsiteY3" fmla="*/ 17187 h 27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0573" h="274994">
                  <a:moveTo>
                    <a:pt x="17506" y="19479"/>
                  </a:moveTo>
                  <a:lnTo>
                    <a:pt x="159884" y="269265"/>
                  </a:lnTo>
                  <a:lnTo>
                    <a:pt x="1810070" y="262391"/>
                  </a:lnTo>
                  <a:lnTo>
                    <a:pt x="1667692" y="17187"/>
                  </a:lnTo>
                  <a:close/>
                </a:path>
              </a:pathLst>
            </a:custGeom>
            <a:solidFill>
              <a:srgbClr val="005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7" name="任意多边形: 形状 266">
              <a:extLst>
                <a:ext uri="{FF2B5EF4-FFF2-40B4-BE49-F238E27FC236}">
                  <a16:creationId xmlns:a16="http://schemas.microsoft.com/office/drawing/2014/main" id="{7C9E5C82-444A-4AD2-988F-4621CF3C46ED}"/>
                </a:ext>
              </a:extLst>
            </p:cNvPr>
            <p:cNvSpPr/>
            <p:nvPr/>
          </p:nvSpPr>
          <p:spPr>
            <a:xfrm>
              <a:off x="-190611" y="11581877"/>
              <a:ext cx="1260397" cy="274994"/>
            </a:xfrm>
            <a:custGeom>
              <a:avLst/>
              <a:gdLst>
                <a:gd name="connsiteX0" fmla="*/ 17506 w 1260396"/>
                <a:gd name="connsiteY0" fmla="*/ 19479 h 274994"/>
                <a:gd name="connsiteX1" fmla="*/ 159884 w 1260396"/>
                <a:gd name="connsiteY1" fmla="*/ 269265 h 274994"/>
                <a:gd name="connsiteX2" fmla="*/ 1261564 w 1260396"/>
                <a:gd name="connsiteY2" fmla="*/ 264682 h 274994"/>
                <a:gd name="connsiteX3" fmla="*/ 1119186 w 1260396"/>
                <a:gd name="connsiteY3" fmla="*/ 17187 h 27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396" h="274994">
                  <a:moveTo>
                    <a:pt x="17506" y="19479"/>
                  </a:moveTo>
                  <a:lnTo>
                    <a:pt x="159884" y="269265"/>
                  </a:lnTo>
                  <a:lnTo>
                    <a:pt x="1261564" y="264682"/>
                  </a:lnTo>
                  <a:lnTo>
                    <a:pt x="1119186" y="17187"/>
                  </a:lnTo>
                  <a:close/>
                </a:path>
              </a:pathLst>
            </a:custGeom>
            <a:solidFill>
              <a:srgbClr val="00D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8" name="任意多边形: 形状 267">
              <a:extLst>
                <a:ext uri="{FF2B5EF4-FFF2-40B4-BE49-F238E27FC236}">
                  <a16:creationId xmlns:a16="http://schemas.microsoft.com/office/drawing/2014/main" id="{9A425EB3-1732-4A81-9558-E72F6E419F5C}"/>
                </a:ext>
              </a:extLst>
            </p:cNvPr>
            <p:cNvSpPr/>
            <p:nvPr/>
          </p:nvSpPr>
          <p:spPr>
            <a:xfrm>
              <a:off x="831089" y="11929119"/>
              <a:ext cx="373451" cy="274994"/>
            </a:xfrm>
            <a:custGeom>
              <a:avLst/>
              <a:gdLst>
                <a:gd name="connsiteX0" fmla="*/ 361236 w 373450"/>
                <a:gd name="connsiteY0" fmla="*/ 238266 h 274994"/>
                <a:gd name="connsiteX1" fmla="*/ 148836 w 373450"/>
                <a:gd name="connsiteY1" fmla="*/ 222225 h 274994"/>
                <a:gd name="connsiteX2" fmla="*/ 22796 w 373450"/>
                <a:gd name="connsiteY2" fmla="*/ 45770 h 274994"/>
                <a:gd name="connsiteX3" fmla="*/ 235197 w 373450"/>
                <a:gd name="connsiteY3" fmla="*/ 61812 h 274994"/>
                <a:gd name="connsiteX4" fmla="*/ 361236 w 373450"/>
                <a:gd name="connsiteY4" fmla="*/ 238266 h 27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450" h="274994">
                  <a:moveTo>
                    <a:pt x="361236" y="238266"/>
                  </a:moveTo>
                  <a:cubicBezTo>
                    <a:pt x="337896" y="281807"/>
                    <a:pt x="242199" y="274932"/>
                    <a:pt x="148836" y="222225"/>
                  </a:cubicBezTo>
                  <a:cubicBezTo>
                    <a:pt x="55473" y="169517"/>
                    <a:pt x="-544" y="89311"/>
                    <a:pt x="22796" y="45770"/>
                  </a:cubicBezTo>
                  <a:cubicBezTo>
                    <a:pt x="46137" y="2229"/>
                    <a:pt x="141834" y="9104"/>
                    <a:pt x="235197" y="61812"/>
                  </a:cubicBezTo>
                  <a:cubicBezTo>
                    <a:pt x="328559" y="114519"/>
                    <a:pt x="384577" y="194725"/>
                    <a:pt x="361236" y="238266"/>
                  </a:cubicBezTo>
                  <a:close/>
                </a:path>
              </a:pathLst>
            </a:custGeom>
            <a:solidFill>
              <a:srgbClr val="B1D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9" name="任意多边形: 形状 268">
              <a:extLst>
                <a:ext uri="{FF2B5EF4-FFF2-40B4-BE49-F238E27FC236}">
                  <a16:creationId xmlns:a16="http://schemas.microsoft.com/office/drawing/2014/main" id="{67EAB2B7-6643-4177-BBF5-04BA5CBD943E}"/>
                </a:ext>
              </a:extLst>
            </p:cNvPr>
            <p:cNvSpPr/>
            <p:nvPr/>
          </p:nvSpPr>
          <p:spPr>
            <a:xfrm>
              <a:off x="860279" y="11945913"/>
              <a:ext cx="303429" cy="229162"/>
            </a:xfrm>
            <a:custGeom>
              <a:avLst/>
              <a:gdLst>
                <a:gd name="connsiteX0" fmla="*/ 304037 w 303428"/>
                <a:gd name="connsiteY0" fmla="*/ 200847 h 229161"/>
                <a:gd name="connsiteX1" fmla="*/ 126648 w 303428"/>
                <a:gd name="connsiteY1" fmla="*/ 182515 h 229161"/>
                <a:gd name="connsiteX2" fmla="*/ 21615 w 303428"/>
                <a:gd name="connsiteY2" fmla="*/ 38142 h 229161"/>
                <a:gd name="connsiteX3" fmla="*/ 199004 w 303428"/>
                <a:gd name="connsiteY3" fmla="*/ 56476 h 229161"/>
                <a:gd name="connsiteX4" fmla="*/ 304037 w 303428"/>
                <a:gd name="connsiteY4" fmla="*/ 200847 h 22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428" h="229161">
                  <a:moveTo>
                    <a:pt x="304037" y="200847"/>
                  </a:moveTo>
                  <a:cubicBezTo>
                    <a:pt x="283031" y="235222"/>
                    <a:pt x="203672" y="226055"/>
                    <a:pt x="126648" y="182515"/>
                  </a:cubicBezTo>
                  <a:cubicBezTo>
                    <a:pt x="49624" y="136682"/>
                    <a:pt x="2942" y="72517"/>
                    <a:pt x="21615" y="38142"/>
                  </a:cubicBezTo>
                  <a:cubicBezTo>
                    <a:pt x="42622" y="3768"/>
                    <a:pt x="121980" y="12935"/>
                    <a:pt x="199004" y="56476"/>
                  </a:cubicBezTo>
                  <a:cubicBezTo>
                    <a:pt x="276029" y="102308"/>
                    <a:pt x="322710" y="166473"/>
                    <a:pt x="304037" y="20084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0" name="任意多边形: 形状 269">
              <a:extLst>
                <a:ext uri="{FF2B5EF4-FFF2-40B4-BE49-F238E27FC236}">
                  <a16:creationId xmlns:a16="http://schemas.microsoft.com/office/drawing/2014/main" id="{6C6B30BD-B24C-4650-AEDA-F01CF9093E71}"/>
                </a:ext>
              </a:extLst>
            </p:cNvPr>
            <p:cNvSpPr/>
            <p:nvPr/>
          </p:nvSpPr>
          <p:spPr>
            <a:xfrm>
              <a:off x="-493923" y="9105956"/>
              <a:ext cx="163385" cy="114581"/>
            </a:xfrm>
            <a:custGeom>
              <a:avLst/>
              <a:gdLst>
                <a:gd name="connsiteX0" fmla="*/ 150431 w 163384"/>
                <a:gd name="connsiteY0" fmla="*/ 102950 h 114580"/>
                <a:gd name="connsiteX1" fmla="*/ 66405 w 163384"/>
                <a:gd name="connsiteY1" fmla="*/ 98367 h 114580"/>
                <a:gd name="connsiteX2" fmla="*/ 19724 w 163384"/>
                <a:gd name="connsiteY2" fmla="*/ 29618 h 114580"/>
                <a:gd name="connsiteX3" fmla="*/ 103750 w 163384"/>
                <a:gd name="connsiteY3" fmla="*/ 34201 h 114580"/>
                <a:gd name="connsiteX4" fmla="*/ 150431 w 163384"/>
                <a:gd name="connsiteY4" fmla="*/ 102950 h 11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384" h="114580">
                  <a:moveTo>
                    <a:pt x="150431" y="102950"/>
                  </a:moveTo>
                  <a:cubicBezTo>
                    <a:pt x="141095" y="121283"/>
                    <a:pt x="101416" y="118991"/>
                    <a:pt x="66405" y="98367"/>
                  </a:cubicBezTo>
                  <a:cubicBezTo>
                    <a:pt x="31394" y="77742"/>
                    <a:pt x="10387" y="45659"/>
                    <a:pt x="19724" y="29618"/>
                  </a:cubicBezTo>
                  <a:cubicBezTo>
                    <a:pt x="29060" y="11285"/>
                    <a:pt x="68739" y="13577"/>
                    <a:pt x="103750" y="34201"/>
                  </a:cubicBezTo>
                  <a:cubicBezTo>
                    <a:pt x="138761" y="52534"/>
                    <a:pt x="159768" y="84617"/>
                    <a:pt x="150431" y="102950"/>
                  </a:cubicBezTo>
                  <a:close/>
                </a:path>
              </a:pathLst>
            </a:custGeom>
            <a:solidFill>
              <a:srgbClr val="7EAC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1" name="任意多边形: 形状 270">
              <a:extLst>
                <a:ext uri="{FF2B5EF4-FFF2-40B4-BE49-F238E27FC236}">
                  <a16:creationId xmlns:a16="http://schemas.microsoft.com/office/drawing/2014/main" id="{5D800D88-E2D5-4448-A1C8-460CBA1462DA}"/>
                </a:ext>
              </a:extLst>
            </p:cNvPr>
            <p:cNvSpPr/>
            <p:nvPr/>
          </p:nvSpPr>
          <p:spPr>
            <a:xfrm>
              <a:off x="-479318" y="9115809"/>
              <a:ext cx="116703" cy="91665"/>
            </a:xfrm>
            <a:custGeom>
              <a:avLst/>
              <a:gdLst>
                <a:gd name="connsiteX0" fmla="*/ 119488 w 116703"/>
                <a:gd name="connsiteY0" fmla="*/ 81639 h 91664"/>
                <a:gd name="connsiteX1" fmla="*/ 56467 w 116703"/>
                <a:gd name="connsiteY1" fmla="*/ 74764 h 91664"/>
                <a:gd name="connsiteX2" fmla="*/ 19123 w 116703"/>
                <a:gd name="connsiteY2" fmla="*/ 24348 h 91664"/>
                <a:gd name="connsiteX3" fmla="*/ 82142 w 116703"/>
                <a:gd name="connsiteY3" fmla="*/ 31223 h 91664"/>
                <a:gd name="connsiteX4" fmla="*/ 119488 w 116703"/>
                <a:gd name="connsiteY4" fmla="*/ 81639 h 9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703" h="91664">
                  <a:moveTo>
                    <a:pt x="119488" y="81639"/>
                  </a:moveTo>
                  <a:cubicBezTo>
                    <a:pt x="112486" y="93097"/>
                    <a:pt x="84477" y="90806"/>
                    <a:pt x="56467" y="74764"/>
                  </a:cubicBezTo>
                  <a:cubicBezTo>
                    <a:pt x="28459" y="58723"/>
                    <a:pt x="12120" y="35806"/>
                    <a:pt x="19123" y="24348"/>
                  </a:cubicBezTo>
                  <a:cubicBezTo>
                    <a:pt x="26125" y="12890"/>
                    <a:pt x="54134" y="15182"/>
                    <a:pt x="82142" y="31223"/>
                  </a:cubicBezTo>
                  <a:cubicBezTo>
                    <a:pt x="112486" y="47265"/>
                    <a:pt x="128824" y="70181"/>
                    <a:pt x="119488" y="81639"/>
                  </a:cubicBezTo>
                  <a:close/>
                </a:path>
              </a:pathLst>
            </a:custGeom>
            <a:solidFill>
              <a:srgbClr val="000F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2" name="任意多边形: 形状 271">
              <a:extLst>
                <a:ext uri="{FF2B5EF4-FFF2-40B4-BE49-F238E27FC236}">
                  <a16:creationId xmlns:a16="http://schemas.microsoft.com/office/drawing/2014/main" id="{EA65D4F7-A54F-402A-B296-44A3FE69C58D}"/>
                </a:ext>
              </a:extLst>
            </p:cNvPr>
            <p:cNvSpPr/>
            <p:nvPr/>
          </p:nvSpPr>
          <p:spPr>
            <a:xfrm>
              <a:off x="-988337" y="9120678"/>
              <a:ext cx="490154" cy="91665"/>
            </a:xfrm>
            <a:custGeom>
              <a:avLst/>
              <a:gdLst>
                <a:gd name="connsiteX0" fmla="*/ 33319 w 490154"/>
                <a:gd name="connsiteY0" fmla="*/ 17187 h 91664"/>
                <a:gd name="connsiteX1" fmla="*/ 33319 w 490154"/>
                <a:gd name="connsiteY1" fmla="*/ 17187 h 91664"/>
                <a:gd name="connsiteX2" fmla="*/ 35653 w 490154"/>
                <a:gd name="connsiteY2" fmla="*/ 17187 h 91664"/>
                <a:gd name="connsiteX3" fmla="*/ 35653 w 490154"/>
                <a:gd name="connsiteY3" fmla="*/ 17187 h 91664"/>
                <a:gd name="connsiteX4" fmla="*/ 411438 w 490154"/>
                <a:gd name="connsiteY4" fmla="*/ 21770 h 91664"/>
                <a:gd name="connsiteX5" fmla="*/ 413772 w 490154"/>
                <a:gd name="connsiteY5" fmla="*/ 21770 h 91664"/>
                <a:gd name="connsiteX6" fmla="*/ 448783 w 490154"/>
                <a:gd name="connsiteY6" fmla="*/ 33228 h 91664"/>
                <a:gd name="connsiteX7" fmla="*/ 479126 w 490154"/>
                <a:gd name="connsiteY7" fmla="*/ 74478 h 91664"/>
                <a:gd name="connsiteX8" fmla="*/ 469790 w 490154"/>
                <a:gd name="connsiteY8" fmla="*/ 79061 h 91664"/>
                <a:gd name="connsiteX9" fmla="*/ 465121 w 490154"/>
                <a:gd name="connsiteY9" fmla="*/ 79061 h 91664"/>
                <a:gd name="connsiteX10" fmla="*/ 465121 w 490154"/>
                <a:gd name="connsiteY10" fmla="*/ 79061 h 91664"/>
                <a:gd name="connsiteX11" fmla="*/ 89336 w 490154"/>
                <a:gd name="connsiteY11" fmla="*/ 76769 h 91664"/>
                <a:gd name="connsiteX12" fmla="*/ 87002 w 490154"/>
                <a:gd name="connsiteY12" fmla="*/ 76769 h 91664"/>
                <a:gd name="connsiteX13" fmla="*/ 49657 w 490154"/>
                <a:gd name="connsiteY13" fmla="*/ 65311 h 91664"/>
                <a:gd name="connsiteX14" fmla="*/ 19314 w 490154"/>
                <a:gd name="connsiteY14" fmla="*/ 21770 h 91664"/>
                <a:gd name="connsiteX15" fmla="*/ 33319 w 490154"/>
                <a:gd name="connsiteY15" fmla="*/ 17187 h 9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0154" h="91664">
                  <a:moveTo>
                    <a:pt x="33319" y="17187"/>
                  </a:moveTo>
                  <a:cubicBezTo>
                    <a:pt x="33319" y="17187"/>
                    <a:pt x="35653" y="17187"/>
                    <a:pt x="33319" y="17187"/>
                  </a:cubicBezTo>
                  <a:cubicBezTo>
                    <a:pt x="35653" y="17187"/>
                    <a:pt x="35653" y="17187"/>
                    <a:pt x="35653" y="17187"/>
                  </a:cubicBezTo>
                  <a:cubicBezTo>
                    <a:pt x="35653" y="17187"/>
                    <a:pt x="35653" y="17187"/>
                    <a:pt x="35653" y="17187"/>
                  </a:cubicBezTo>
                  <a:lnTo>
                    <a:pt x="411438" y="21770"/>
                  </a:lnTo>
                  <a:cubicBezTo>
                    <a:pt x="411438" y="21770"/>
                    <a:pt x="413772" y="21770"/>
                    <a:pt x="413772" y="21770"/>
                  </a:cubicBezTo>
                  <a:cubicBezTo>
                    <a:pt x="423108" y="21770"/>
                    <a:pt x="437112" y="26353"/>
                    <a:pt x="448783" y="33228"/>
                  </a:cubicBezTo>
                  <a:cubicBezTo>
                    <a:pt x="472123" y="46978"/>
                    <a:pt x="486128" y="65311"/>
                    <a:pt x="479126" y="74478"/>
                  </a:cubicBezTo>
                  <a:cubicBezTo>
                    <a:pt x="476792" y="76769"/>
                    <a:pt x="474457" y="79061"/>
                    <a:pt x="469790" y="79061"/>
                  </a:cubicBezTo>
                  <a:cubicBezTo>
                    <a:pt x="469790" y="79061"/>
                    <a:pt x="467456" y="79061"/>
                    <a:pt x="465121" y="79061"/>
                  </a:cubicBezTo>
                  <a:cubicBezTo>
                    <a:pt x="465121" y="79061"/>
                    <a:pt x="465121" y="79061"/>
                    <a:pt x="465121" y="79061"/>
                  </a:cubicBezTo>
                  <a:lnTo>
                    <a:pt x="89336" y="76769"/>
                  </a:lnTo>
                  <a:cubicBezTo>
                    <a:pt x="89336" y="76769"/>
                    <a:pt x="89336" y="76769"/>
                    <a:pt x="87002" y="76769"/>
                  </a:cubicBezTo>
                  <a:cubicBezTo>
                    <a:pt x="77666" y="76769"/>
                    <a:pt x="63661" y="72186"/>
                    <a:pt x="49657" y="65311"/>
                  </a:cubicBezTo>
                  <a:cubicBezTo>
                    <a:pt x="26317" y="51561"/>
                    <a:pt x="12312" y="33228"/>
                    <a:pt x="19314" y="21770"/>
                  </a:cubicBezTo>
                  <a:cubicBezTo>
                    <a:pt x="23983" y="19479"/>
                    <a:pt x="28650" y="17187"/>
                    <a:pt x="33319" y="17187"/>
                  </a:cubicBezTo>
                  <a:close/>
                </a:path>
              </a:pathLst>
            </a:custGeom>
            <a:solidFill>
              <a:srgbClr val="B1D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3" name="任意多边形: 形状 272">
              <a:extLst>
                <a:ext uri="{FF2B5EF4-FFF2-40B4-BE49-F238E27FC236}">
                  <a16:creationId xmlns:a16="http://schemas.microsoft.com/office/drawing/2014/main" id="{59B3B35C-3567-4282-809E-BFE19B4E98B1}"/>
                </a:ext>
              </a:extLst>
            </p:cNvPr>
            <p:cNvSpPr/>
            <p:nvPr/>
          </p:nvSpPr>
          <p:spPr>
            <a:xfrm>
              <a:off x="-450139" y="9135817"/>
              <a:ext cx="70022" cy="45832"/>
            </a:xfrm>
            <a:custGeom>
              <a:avLst/>
              <a:gdLst>
                <a:gd name="connsiteX0" fmla="*/ 62300 w 70022"/>
                <a:gd name="connsiteY0" fmla="*/ 45589 h 45832"/>
                <a:gd name="connsiteX1" fmla="*/ 34292 w 70022"/>
                <a:gd name="connsiteY1" fmla="*/ 43297 h 45832"/>
                <a:gd name="connsiteX2" fmla="*/ 17953 w 70022"/>
                <a:gd name="connsiteY2" fmla="*/ 20381 h 45832"/>
                <a:gd name="connsiteX3" fmla="*/ 45962 w 70022"/>
                <a:gd name="connsiteY3" fmla="*/ 22673 h 45832"/>
                <a:gd name="connsiteX4" fmla="*/ 62300 w 70022"/>
                <a:gd name="connsiteY4" fmla="*/ 45589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22" h="45832">
                  <a:moveTo>
                    <a:pt x="62300" y="45589"/>
                  </a:moveTo>
                  <a:cubicBezTo>
                    <a:pt x="59966" y="50172"/>
                    <a:pt x="45962" y="50172"/>
                    <a:pt x="34292" y="43297"/>
                  </a:cubicBezTo>
                  <a:cubicBezTo>
                    <a:pt x="22621" y="36423"/>
                    <a:pt x="15619" y="27256"/>
                    <a:pt x="17953" y="20381"/>
                  </a:cubicBezTo>
                  <a:cubicBezTo>
                    <a:pt x="20287" y="15798"/>
                    <a:pt x="34292" y="15798"/>
                    <a:pt x="45962" y="22673"/>
                  </a:cubicBezTo>
                  <a:cubicBezTo>
                    <a:pt x="59966" y="31839"/>
                    <a:pt x="66968" y="41006"/>
                    <a:pt x="62300" y="45589"/>
                  </a:cubicBezTo>
                  <a:close/>
                </a:path>
              </a:pathLst>
            </a:custGeom>
            <a:solidFill>
              <a:srgbClr val="000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4" name="任意多边形: 形状 273">
              <a:extLst>
                <a:ext uri="{FF2B5EF4-FFF2-40B4-BE49-F238E27FC236}">
                  <a16:creationId xmlns:a16="http://schemas.microsoft.com/office/drawing/2014/main" id="{FEDBC8F3-8523-45CD-BB91-ED74C8A45B4B}"/>
                </a:ext>
              </a:extLst>
            </p:cNvPr>
            <p:cNvSpPr/>
            <p:nvPr/>
          </p:nvSpPr>
          <p:spPr>
            <a:xfrm>
              <a:off x="-430148" y="9140400"/>
              <a:ext cx="70022" cy="45832"/>
            </a:xfrm>
            <a:custGeom>
              <a:avLst/>
              <a:gdLst>
                <a:gd name="connsiteX0" fmla="*/ 58647 w 70022"/>
                <a:gd name="connsiteY0" fmla="*/ 43298 h 45832"/>
                <a:gd name="connsiteX1" fmla="*/ 32972 w 70022"/>
                <a:gd name="connsiteY1" fmla="*/ 41006 h 45832"/>
                <a:gd name="connsiteX2" fmla="*/ 18968 w 70022"/>
                <a:gd name="connsiteY2" fmla="*/ 20382 h 45832"/>
                <a:gd name="connsiteX3" fmla="*/ 44642 w 70022"/>
                <a:gd name="connsiteY3" fmla="*/ 22673 h 45832"/>
                <a:gd name="connsiteX4" fmla="*/ 58647 w 70022"/>
                <a:gd name="connsiteY4" fmla="*/ 43298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22" h="45832">
                  <a:moveTo>
                    <a:pt x="58647" y="43298"/>
                  </a:moveTo>
                  <a:cubicBezTo>
                    <a:pt x="56313" y="47881"/>
                    <a:pt x="44642" y="47881"/>
                    <a:pt x="32972" y="41006"/>
                  </a:cubicBezTo>
                  <a:cubicBezTo>
                    <a:pt x="21302" y="34131"/>
                    <a:pt x="14300" y="24965"/>
                    <a:pt x="18968" y="20382"/>
                  </a:cubicBezTo>
                  <a:cubicBezTo>
                    <a:pt x="21302" y="15798"/>
                    <a:pt x="32972" y="15798"/>
                    <a:pt x="44642" y="22673"/>
                  </a:cubicBezTo>
                  <a:cubicBezTo>
                    <a:pt x="56313" y="29548"/>
                    <a:pt x="60981" y="38714"/>
                    <a:pt x="58647" y="4329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5" name="任意多边形: 形状 274">
              <a:extLst>
                <a:ext uri="{FF2B5EF4-FFF2-40B4-BE49-F238E27FC236}">
                  <a16:creationId xmlns:a16="http://schemas.microsoft.com/office/drawing/2014/main" id="{0C6EA6C0-3E30-4D93-A629-071C774A80E1}"/>
                </a:ext>
              </a:extLst>
            </p:cNvPr>
            <p:cNvSpPr/>
            <p:nvPr/>
          </p:nvSpPr>
          <p:spPr>
            <a:xfrm>
              <a:off x="-456694" y="9132923"/>
              <a:ext cx="46681" cy="45832"/>
            </a:xfrm>
            <a:custGeom>
              <a:avLst/>
              <a:gdLst>
                <a:gd name="connsiteX0" fmla="*/ 40846 w 46681"/>
                <a:gd name="connsiteY0" fmla="*/ 32442 h 45832"/>
                <a:gd name="connsiteX1" fmla="*/ 26842 w 46681"/>
                <a:gd name="connsiteY1" fmla="*/ 30150 h 45832"/>
                <a:gd name="connsiteX2" fmla="*/ 17506 w 46681"/>
                <a:gd name="connsiteY2" fmla="*/ 18692 h 45832"/>
                <a:gd name="connsiteX3" fmla="*/ 31510 w 46681"/>
                <a:gd name="connsiteY3" fmla="*/ 20984 h 45832"/>
                <a:gd name="connsiteX4" fmla="*/ 40846 w 46681"/>
                <a:gd name="connsiteY4" fmla="*/ 32442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40846" y="32442"/>
                  </a:moveTo>
                  <a:cubicBezTo>
                    <a:pt x="38512" y="34734"/>
                    <a:pt x="33844" y="34734"/>
                    <a:pt x="26842" y="30150"/>
                  </a:cubicBezTo>
                  <a:cubicBezTo>
                    <a:pt x="19840" y="25567"/>
                    <a:pt x="17506" y="20984"/>
                    <a:pt x="17506" y="18692"/>
                  </a:cubicBezTo>
                  <a:cubicBezTo>
                    <a:pt x="19840" y="16401"/>
                    <a:pt x="24507" y="16401"/>
                    <a:pt x="31510" y="20984"/>
                  </a:cubicBezTo>
                  <a:cubicBezTo>
                    <a:pt x="38512" y="23275"/>
                    <a:pt x="40846" y="30150"/>
                    <a:pt x="40846" y="32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6" name="任意多边形: 形状 275">
              <a:extLst>
                <a:ext uri="{FF2B5EF4-FFF2-40B4-BE49-F238E27FC236}">
                  <a16:creationId xmlns:a16="http://schemas.microsoft.com/office/drawing/2014/main" id="{4F5383C9-8703-4E6A-95CE-C0D75DA1FE25}"/>
                </a:ext>
              </a:extLst>
            </p:cNvPr>
            <p:cNvSpPr/>
            <p:nvPr/>
          </p:nvSpPr>
          <p:spPr>
            <a:xfrm>
              <a:off x="425819" y="8013827"/>
              <a:ext cx="746902" cy="549988"/>
            </a:xfrm>
            <a:custGeom>
              <a:avLst/>
              <a:gdLst>
                <a:gd name="connsiteX0" fmla="*/ 66285 w 746901"/>
                <a:gd name="connsiteY0" fmla="*/ 296765 h 549988"/>
                <a:gd name="connsiteX1" fmla="*/ 19604 w 746901"/>
                <a:gd name="connsiteY1" fmla="*/ 541968 h 549988"/>
                <a:gd name="connsiteX2" fmla="*/ 750167 w 746901"/>
                <a:gd name="connsiteY2" fmla="*/ 81353 h 549988"/>
                <a:gd name="connsiteX3" fmla="*/ 680145 w 746901"/>
                <a:gd name="connsiteY3" fmla="*/ 17187 h 549988"/>
                <a:gd name="connsiteX4" fmla="*/ 66285 w 746901"/>
                <a:gd name="connsiteY4" fmla="*/ 296765 h 54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901" h="549988">
                  <a:moveTo>
                    <a:pt x="66285" y="296765"/>
                  </a:moveTo>
                  <a:cubicBezTo>
                    <a:pt x="66285" y="296765"/>
                    <a:pt x="5599" y="388429"/>
                    <a:pt x="19604" y="541968"/>
                  </a:cubicBezTo>
                  <a:cubicBezTo>
                    <a:pt x="19604" y="541968"/>
                    <a:pt x="470079" y="525926"/>
                    <a:pt x="750167" y="81353"/>
                  </a:cubicBezTo>
                  <a:lnTo>
                    <a:pt x="680145" y="17187"/>
                  </a:lnTo>
                  <a:cubicBezTo>
                    <a:pt x="680145" y="17187"/>
                    <a:pt x="346373" y="342597"/>
                    <a:pt x="66285" y="296765"/>
                  </a:cubicBezTo>
                  <a:close/>
                </a:path>
              </a:pathLst>
            </a:custGeom>
            <a:solidFill>
              <a:srgbClr val="14A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7" name="任意多边形: 形状 276">
              <a:extLst>
                <a:ext uri="{FF2B5EF4-FFF2-40B4-BE49-F238E27FC236}">
                  <a16:creationId xmlns:a16="http://schemas.microsoft.com/office/drawing/2014/main" id="{B109E0D6-FC53-4557-AB8B-45A5AFFF01DF}"/>
                </a:ext>
              </a:extLst>
            </p:cNvPr>
            <p:cNvSpPr/>
            <p:nvPr/>
          </p:nvSpPr>
          <p:spPr>
            <a:xfrm>
              <a:off x="1125804" y="7795187"/>
              <a:ext cx="256748" cy="274994"/>
            </a:xfrm>
            <a:custGeom>
              <a:avLst/>
              <a:gdLst>
                <a:gd name="connsiteX0" fmla="*/ 17506 w 256747"/>
                <a:gd name="connsiteY0" fmla="*/ 215201 h 274994"/>
                <a:gd name="connsiteX1" fmla="*/ 26842 w 256747"/>
                <a:gd name="connsiteY1" fmla="*/ 153328 h 274994"/>
                <a:gd name="connsiteX2" fmla="*/ 54851 w 256747"/>
                <a:gd name="connsiteY2" fmla="*/ 59372 h 274994"/>
                <a:gd name="connsiteX3" fmla="*/ 75857 w 256747"/>
                <a:gd name="connsiteY3" fmla="*/ 79996 h 274994"/>
                <a:gd name="connsiteX4" fmla="*/ 68855 w 256747"/>
                <a:gd name="connsiteY4" fmla="*/ 134995 h 274994"/>
                <a:gd name="connsiteX5" fmla="*/ 106201 w 256747"/>
                <a:gd name="connsiteY5" fmla="*/ 86871 h 274994"/>
                <a:gd name="connsiteX6" fmla="*/ 152882 w 256747"/>
                <a:gd name="connsiteY6" fmla="*/ 18122 h 274994"/>
                <a:gd name="connsiteX7" fmla="*/ 166886 w 256747"/>
                <a:gd name="connsiteY7" fmla="*/ 27289 h 274994"/>
                <a:gd name="connsiteX8" fmla="*/ 127207 w 256747"/>
                <a:gd name="connsiteY8" fmla="*/ 105204 h 274994"/>
                <a:gd name="connsiteX9" fmla="*/ 127207 w 256747"/>
                <a:gd name="connsiteY9" fmla="*/ 116662 h 274994"/>
                <a:gd name="connsiteX10" fmla="*/ 192561 w 256747"/>
                <a:gd name="connsiteY10" fmla="*/ 41039 h 274994"/>
                <a:gd name="connsiteX11" fmla="*/ 220570 w 256747"/>
                <a:gd name="connsiteY11" fmla="*/ 41039 h 274994"/>
                <a:gd name="connsiteX12" fmla="*/ 176223 w 256747"/>
                <a:gd name="connsiteY12" fmla="*/ 98329 h 274994"/>
                <a:gd name="connsiteX13" fmla="*/ 157550 w 256747"/>
                <a:gd name="connsiteY13" fmla="*/ 134995 h 274994"/>
                <a:gd name="connsiteX14" fmla="*/ 218236 w 256747"/>
                <a:gd name="connsiteY14" fmla="*/ 75413 h 274994"/>
                <a:gd name="connsiteX15" fmla="*/ 241576 w 256747"/>
                <a:gd name="connsiteY15" fmla="*/ 79996 h 274994"/>
                <a:gd name="connsiteX16" fmla="*/ 176223 w 256747"/>
                <a:gd name="connsiteY16" fmla="*/ 153328 h 274994"/>
                <a:gd name="connsiteX17" fmla="*/ 178556 w 256747"/>
                <a:gd name="connsiteY17" fmla="*/ 160203 h 274994"/>
                <a:gd name="connsiteX18" fmla="*/ 227572 w 256747"/>
                <a:gd name="connsiteY18" fmla="*/ 134995 h 274994"/>
                <a:gd name="connsiteX19" fmla="*/ 250912 w 256747"/>
                <a:gd name="connsiteY19" fmla="*/ 132703 h 274994"/>
                <a:gd name="connsiteX20" fmla="*/ 241576 w 256747"/>
                <a:gd name="connsiteY20" fmla="*/ 146453 h 274994"/>
                <a:gd name="connsiteX21" fmla="*/ 176223 w 256747"/>
                <a:gd name="connsiteY21" fmla="*/ 203743 h 274994"/>
                <a:gd name="connsiteX22" fmla="*/ 94530 w 256747"/>
                <a:gd name="connsiteY22" fmla="*/ 256451 h 274994"/>
                <a:gd name="connsiteX23" fmla="*/ 57185 w 256747"/>
                <a:gd name="connsiteY23" fmla="*/ 270201 h 274994"/>
                <a:gd name="connsiteX24" fmla="*/ 43180 w 256747"/>
                <a:gd name="connsiteY24" fmla="*/ 244993 h 274994"/>
                <a:gd name="connsiteX25" fmla="*/ 17506 w 256747"/>
                <a:gd name="connsiteY25" fmla="*/ 215201 h 27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56747" h="274994">
                  <a:moveTo>
                    <a:pt x="17506" y="215201"/>
                  </a:moveTo>
                  <a:cubicBezTo>
                    <a:pt x="17506" y="215201"/>
                    <a:pt x="19840" y="167078"/>
                    <a:pt x="26842" y="153328"/>
                  </a:cubicBezTo>
                  <a:cubicBezTo>
                    <a:pt x="26842" y="153328"/>
                    <a:pt x="50182" y="70830"/>
                    <a:pt x="54851" y="59372"/>
                  </a:cubicBezTo>
                  <a:cubicBezTo>
                    <a:pt x="54851" y="59372"/>
                    <a:pt x="75857" y="57080"/>
                    <a:pt x="75857" y="79996"/>
                  </a:cubicBezTo>
                  <a:cubicBezTo>
                    <a:pt x="75857" y="105204"/>
                    <a:pt x="68855" y="134995"/>
                    <a:pt x="68855" y="134995"/>
                  </a:cubicBezTo>
                  <a:cubicBezTo>
                    <a:pt x="68855" y="134995"/>
                    <a:pt x="96864" y="109787"/>
                    <a:pt x="106201" y="86871"/>
                  </a:cubicBezTo>
                  <a:cubicBezTo>
                    <a:pt x="115537" y="66246"/>
                    <a:pt x="138877" y="22706"/>
                    <a:pt x="152882" y="18122"/>
                  </a:cubicBezTo>
                  <a:cubicBezTo>
                    <a:pt x="166886" y="13539"/>
                    <a:pt x="166886" y="27289"/>
                    <a:pt x="166886" y="27289"/>
                  </a:cubicBezTo>
                  <a:cubicBezTo>
                    <a:pt x="166886" y="27289"/>
                    <a:pt x="134209" y="91454"/>
                    <a:pt x="127207" y="105204"/>
                  </a:cubicBezTo>
                  <a:cubicBezTo>
                    <a:pt x="120204" y="116662"/>
                    <a:pt x="127207" y="116662"/>
                    <a:pt x="127207" y="116662"/>
                  </a:cubicBezTo>
                  <a:cubicBezTo>
                    <a:pt x="127207" y="116662"/>
                    <a:pt x="180890" y="52497"/>
                    <a:pt x="192561" y="41039"/>
                  </a:cubicBezTo>
                  <a:cubicBezTo>
                    <a:pt x="201897" y="29581"/>
                    <a:pt x="213567" y="29581"/>
                    <a:pt x="220570" y="41039"/>
                  </a:cubicBezTo>
                  <a:cubicBezTo>
                    <a:pt x="220570" y="41039"/>
                    <a:pt x="192561" y="75413"/>
                    <a:pt x="176223" y="98329"/>
                  </a:cubicBezTo>
                  <a:cubicBezTo>
                    <a:pt x="171554" y="105204"/>
                    <a:pt x="145879" y="130412"/>
                    <a:pt x="157550" y="134995"/>
                  </a:cubicBezTo>
                  <a:cubicBezTo>
                    <a:pt x="157550" y="134995"/>
                    <a:pt x="211234" y="84579"/>
                    <a:pt x="218236" y="75413"/>
                  </a:cubicBezTo>
                  <a:cubicBezTo>
                    <a:pt x="225237" y="66246"/>
                    <a:pt x="236908" y="68538"/>
                    <a:pt x="241576" y="79996"/>
                  </a:cubicBezTo>
                  <a:lnTo>
                    <a:pt x="176223" y="153328"/>
                  </a:lnTo>
                  <a:cubicBezTo>
                    <a:pt x="176223" y="153328"/>
                    <a:pt x="171554" y="160203"/>
                    <a:pt x="178556" y="160203"/>
                  </a:cubicBezTo>
                  <a:cubicBezTo>
                    <a:pt x="183225" y="160203"/>
                    <a:pt x="222904" y="137287"/>
                    <a:pt x="227572" y="134995"/>
                  </a:cubicBezTo>
                  <a:cubicBezTo>
                    <a:pt x="232240" y="130412"/>
                    <a:pt x="243910" y="121245"/>
                    <a:pt x="250912" y="132703"/>
                  </a:cubicBezTo>
                  <a:cubicBezTo>
                    <a:pt x="250912" y="132703"/>
                    <a:pt x="253247" y="137287"/>
                    <a:pt x="241576" y="146453"/>
                  </a:cubicBezTo>
                  <a:cubicBezTo>
                    <a:pt x="229906" y="155620"/>
                    <a:pt x="176223" y="203743"/>
                    <a:pt x="176223" y="203743"/>
                  </a:cubicBezTo>
                  <a:cubicBezTo>
                    <a:pt x="176223" y="203743"/>
                    <a:pt x="145879" y="238118"/>
                    <a:pt x="94530" y="256451"/>
                  </a:cubicBezTo>
                  <a:cubicBezTo>
                    <a:pt x="43180" y="274784"/>
                    <a:pt x="29176" y="261034"/>
                    <a:pt x="57185" y="270201"/>
                  </a:cubicBezTo>
                  <a:lnTo>
                    <a:pt x="43180" y="244993"/>
                  </a:lnTo>
                  <a:lnTo>
                    <a:pt x="17506" y="215201"/>
                  </a:lnTo>
                  <a:close/>
                </a:path>
              </a:pathLst>
            </a:custGeom>
            <a:solidFill>
              <a:srgbClr val="FFCD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8" name="任意多边形: 形状 277">
              <a:extLst>
                <a:ext uri="{FF2B5EF4-FFF2-40B4-BE49-F238E27FC236}">
                  <a16:creationId xmlns:a16="http://schemas.microsoft.com/office/drawing/2014/main" id="{A048B357-31A8-4C6E-ADCE-F921CE7AF6AD}"/>
                </a:ext>
              </a:extLst>
            </p:cNvPr>
            <p:cNvSpPr/>
            <p:nvPr/>
          </p:nvSpPr>
          <p:spPr>
            <a:xfrm>
              <a:off x="1088459" y="7979452"/>
              <a:ext cx="140044" cy="114581"/>
            </a:xfrm>
            <a:custGeom>
              <a:avLst/>
              <a:gdLst>
                <a:gd name="connsiteX0" fmla="*/ 124873 w 140044"/>
                <a:gd name="connsiteY0" fmla="*/ 79061 h 114580"/>
                <a:gd name="connsiteX1" fmla="*/ 52517 w 140044"/>
                <a:gd name="connsiteY1" fmla="*/ 17187 h 114580"/>
                <a:gd name="connsiteX2" fmla="*/ 17506 w 140044"/>
                <a:gd name="connsiteY2" fmla="*/ 51561 h 114580"/>
                <a:gd name="connsiteX3" fmla="*/ 89862 w 140044"/>
                <a:gd name="connsiteY3" fmla="*/ 115727 h 11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44" h="114580">
                  <a:moveTo>
                    <a:pt x="124873" y="79061"/>
                  </a:moveTo>
                  <a:lnTo>
                    <a:pt x="52517" y="17187"/>
                  </a:lnTo>
                  <a:lnTo>
                    <a:pt x="17506" y="51561"/>
                  </a:lnTo>
                  <a:lnTo>
                    <a:pt x="89862" y="115727"/>
                  </a:ln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9" name="任意多边形: 形状 278">
              <a:extLst>
                <a:ext uri="{FF2B5EF4-FFF2-40B4-BE49-F238E27FC236}">
                  <a16:creationId xmlns:a16="http://schemas.microsoft.com/office/drawing/2014/main" id="{1DE7A508-E397-4C0A-948A-4DE7FA9CBE8D}"/>
                </a:ext>
              </a:extLst>
            </p:cNvPr>
            <p:cNvSpPr/>
            <p:nvPr/>
          </p:nvSpPr>
          <p:spPr>
            <a:xfrm>
              <a:off x="490938" y="8297987"/>
              <a:ext cx="186725" cy="252078"/>
            </a:xfrm>
            <a:custGeom>
              <a:avLst/>
              <a:gdLst>
                <a:gd name="connsiteX0" fmla="*/ 17506 w 186725"/>
                <a:gd name="connsiteY0" fmla="*/ 17187 h 252078"/>
                <a:gd name="connsiteX1" fmla="*/ 183224 w 186725"/>
                <a:gd name="connsiteY1" fmla="*/ 209683 h 252078"/>
                <a:gd name="connsiteX2" fmla="*/ 113202 w 186725"/>
                <a:gd name="connsiteY2" fmla="*/ 237183 h 252078"/>
                <a:gd name="connsiteX3" fmla="*/ 52517 w 186725"/>
                <a:gd name="connsiteY3" fmla="*/ 168434 h 25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25" h="252078">
                  <a:moveTo>
                    <a:pt x="17506" y="17187"/>
                  </a:moveTo>
                  <a:cubicBezTo>
                    <a:pt x="17506" y="17187"/>
                    <a:pt x="120204" y="72186"/>
                    <a:pt x="183224" y="209683"/>
                  </a:cubicBezTo>
                  <a:cubicBezTo>
                    <a:pt x="141211" y="223433"/>
                    <a:pt x="113202" y="237183"/>
                    <a:pt x="113202" y="237183"/>
                  </a:cubicBezTo>
                  <a:lnTo>
                    <a:pt x="52517" y="168434"/>
                  </a:lnTo>
                </a:path>
              </a:pathLst>
            </a:custGeom>
            <a:solidFill>
              <a:srgbClr val="0091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0" name="任意多边形: 形状 279">
              <a:extLst>
                <a:ext uri="{FF2B5EF4-FFF2-40B4-BE49-F238E27FC236}">
                  <a16:creationId xmlns:a16="http://schemas.microsoft.com/office/drawing/2014/main" id="{9A6D8256-DAE5-4E02-9C72-01D8EDB316FF}"/>
                </a:ext>
              </a:extLst>
            </p:cNvPr>
            <p:cNvSpPr/>
            <p:nvPr/>
          </p:nvSpPr>
          <p:spPr>
            <a:xfrm>
              <a:off x="-680765" y="9888371"/>
              <a:ext cx="93363" cy="274994"/>
            </a:xfrm>
            <a:custGeom>
              <a:avLst/>
              <a:gdLst>
                <a:gd name="connsiteX0" fmla="*/ 78191 w 93362"/>
                <a:gd name="connsiteY0" fmla="*/ 17187 h 274994"/>
                <a:gd name="connsiteX1" fmla="*/ 17506 w 93362"/>
                <a:gd name="connsiteY1" fmla="*/ 19479 h 274994"/>
                <a:gd name="connsiteX2" fmla="*/ 22174 w 93362"/>
                <a:gd name="connsiteY2" fmla="*/ 271557 h 274994"/>
                <a:gd name="connsiteX3" fmla="*/ 82859 w 93362"/>
                <a:gd name="connsiteY3" fmla="*/ 92810 h 274994"/>
                <a:gd name="connsiteX4" fmla="*/ 85193 w 93362"/>
                <a:gd name="connsiteY4" fmla="*/ 72186 h 274994"/>
                <a:gd name="connsiteX5" fmla="*/ 78191 w 93362"/>
                <a:gd name="connsiteY5" fmla="*/ 17187 h 27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362" h="274994">
                  <a:moveTo>
                    <a:pt x="78191" y="17187"/>
                  </a:moveTo>
                  <a:lnTo>
                    <a:pt x="17506" y="19479"/>
                  </a:lnTo>
                  <a:lnTo>
                    <a:pt x="22174" y="271557"/>
                  </a:lnTo>
                  <a:lnTo>
                    <a:pt x="82859" y="92810"/>
                  </a:lnTo>
                  <a:cubicBezTo>
                    <a:pt x="85193" y="85936"/>
                    <a:pt x="85193" y="79060"/>
                    <a:pt x="85193" y="72186"/>
                  </a:cubicBezTo>
                  <a:lnTo>
                    <a:pt x="78191" y="17187"/>
                  </a:lnTo>
                  <a:close/>
                </a:path>
              </a:pathLst>
            </a:custGeom>
            <a:solidFill>
              <a:srgbClr val="000F1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1" name="任意多边形: 形状 280">
              <a:extLst>
                <a:ext uri="{FF2B5EF4-FFF2-40B4-BE49-F238E27FC236}">
                  <a16:creationId xmlns:a16="http://schemas.microsoft.com/office/drawing/2014/main" id="{7C01E66F-09B6-43E6-B08F-6AAE651DCDB8}"/>
                </a:ext>
              </a:extLst>
            </p:cNvPr>
            <p:cNvSpPr/>
            <p:nvPr/>
          </p:nvSpPr>
          <p:spPr>
            <a:xfrm>
              <a:off x="-634083" y="9134428"/>
              <a:ext cx="1003649" cy="847899"/>
            </a:xfrm>
            <a:custGeom>
              <a:avLst/>
              <a:gdLst>
                <a:gd name="connsiteX0" fmla="*/ 559010 w 1003649"/>
                <a:gd name="connsiteY0" fmla="*/ 17187 h 847898"/>
                <a:gd name="connsiteX1" fmla="*/ 680381 w 1003649"/>
                <a:gd name="connsiteY1" fmla="*/ 546551 h 847898"/>
                <a:gd name="connsiteX2" fmla="*/ 17506 w 1003649"/>
                <a:gd name="connsiteY2" fmla="*/ 773422 h 847898"/>
                <a:gd name="connsiteX3" fmla="*/ 38512 w 1003649"/>
                <a:gd name="connsiteY3" fmla="*/ 844461 h 847898"/>
                <a:gd name="connsiteX4" fmla="*/ 997814 w 1003649"/>
                <a:gd name="connsiteY4" fmla="*/ 670299 h 847898"/>
                <a:gd name="connsiteX5" fmla="*/ 997814 w 1003649"/>
                <a:gd name="connsiteY5" fmla="*/ 470928 h 847898"/>
                <a:gd name="connsiteX6" fmla="*/ 909120 w 1003649"/>
                <a:gd name="connsiteY6" fmla="*/ 244058 h 847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3649" h="847898">
                  <a:moveTo>
                    <a:pt x="559010" y="17187"/>
                  </a:moveTo>
                  <a:lnTo>
                    <a:pt x="680381" y="546551"/>
                  </a:lnTo>
                  <a:cubicBezTo>
                    <a:pt x="680381" y="546551"/>
                    <a:pt x="374618" y="571759"/>
                    <a:pt x="17506" y="773422"/>
                  </a:cubicBezTo>
                  <a:lnTo>
                    <a:pt x="38512" y="844461"/>
                  </a:lnTo>
                  <a:lnTo>
                    <a:pt x="997814" y="670299"/>
                  </a:lnTo>
                  <a:lnTo>
                    <a:pt x="997814" y="470928"/>
                  </a:lnTo>
                  <a:lnTo>
                    <a:pt x="909120" y="244058"/>
                  </a:lnTo>
                </a:path>
              </a:pathLst>
            </a:custGeom>
            <a:solidFill>
              <a:srgbClr val="0021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2" name="任意多边形: 形状 281">
              <a:extLst>
                <a:ext uri="{FF2B5EF4-FFF2-40B4-BE49-F238E27FC236}">
                  <a16:creationId xmlns:a16="http://schemas.microsoft.com/office/drawing/2014/main" id="{65353BC6-C315-49A4-83B4-48FAE4E5C5B8}"/>
                </a:ext>
              </a:extLst>
            </p:cNvPr>
            <p:cNvSpPr/>
            <p:nvPr/>
          </p:nvSpPr>
          <p:spPr>
            <a:xfrm>
              <a:off x="-92579" y="9116095"/>
              <a:ext cx="723561" cy="1420804"/>
            </a:xfrm>
            <a:custGeom>
              <a:avLst/>
              <a:gdLst>
                <a:gd name="connsiteX0" fmla="*/ 17506 w 723561"/>
                <a:gd name="connsiteY0" fmla="*/ 35520 h 1420803"/>
                <a:gd name="connsiteX1" fmla="*/ 521664 w 723561"/>
                <a:gd name="connsiteY1" fmla="*/ 686340 h 1420803"/>
                <a:gd name="connsiteX2" fmla="*/ 285923 w 723561"/>
                <a:gd name="connsiteY2" fmla="*/ 1378409 h 1420803"/>
                <a:gd name="connsiteX3" fmla="*/ 341941 w 723561"/>
                <a:gd name="connsiteY3" fmla="*/ 1408200 h 1420803"/>
                <a:gd name="connsiteX4" fmla="*/ 717726 w 723561"/>
                <a:gd name="connsiteY4" fmla="*/ 690923 h 1420803"/>
                <a:gd name="connsiteX5" fmla="*/ 535668 w 723561"/>
                <a:gd name="connsiteY5" fmla="*/ 17187 h 1420803"/>
                <a:gd name="connsiteX6" fmla="*/ 17506 w 723561"/>
                <a:gd name="connsiteY6" fmla="*/ 35520 h 1420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3561" h="1420803">
                  <a:moveTo>
                    <a:pt x="17506" y="35520"/>
                  </a:moveTo>
                  <a:cubicBezTo>
                    <a:pt x="17506" y="35520"/>
                    <a:pt x="229905" y="420512"/>
                    <a:pt x="521664" y="686340"/>
                  </a:cubicBezTo>
                  <a:cubicBezTo>
                    <a:pt x="521664" y="686340"/>
                    <a:pt x="297594" y="977375"/>
                    <a:pt x="285923" y="1378409"/>
                  </a:cubicBezTo>
                  <a:lnTo>
                    <a:pt x="341941" y="1408200"/>
                  </a:lnTo>
                  <a:lnTo>
                    <a:pt x="717726" y="690923"/>
                  </a:lnTo>
                  <a:lnTo>
                    <a:pt x="535668" y="17187"/>
                  </a:lnTo>
                  <a:lnTo>
                    <a:pt x="17506" y="35520"/>
                  </a:lnTo>
                  <a:close/>
                </a:path>
              </a:pathLst>
            </a:custGeom>
            <a:solidFill>
              <a:srgbClr val="0035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3" name="任意多边形: 形状 282">
              <a:extLst>
                <a:ext uri="{FF2B5EF4-FFF2-40B4-BE49-F238E27FC236}">
                  <a16:creationId xmlns:a16="http://schemas.microsoft.com/office/drawing/2014/main" id="{F65BF6B1-0E87-4E03-8253-01C4EF8B4D54}"/>
                </a:ext>
              </a:extLst>
            </p:cNvPr>
            <p:cNvSpPr/>
            <p:nvPr/>
          </p:nvSpPr>
          <p:spPr>
            <a:xfrm>
              <a:off x="-34228" y="8226444"/>
              <a:ext cx="630198" cy="756234"/>
            </a:xfrm>
            <a:custGeom>
              <a:avLst/>
              <a:gdLst>
                <a:gd name="connsiteX0" fmla="*/ 584684 w 630198"/>
                <a:gd name="connsiteY0" fmla="*/ 737258 h 756234"/>
                <a:gd name="connsiteX1" fmla="*/ 547339 w 630198"/>
                <a:gd name="connsiteY1" fmla="*/ 421015 h 756234"/>
                <a:gd name="connsiteX2" fmla="*/ 617361 w 630198"/>
                <a:gd name="connsiteY2" fmla="*/ 366016 h 756234"/>
                <a:gd name="connsiteX3" fmla="*/ 596354 w 630198"/>
                <a:gd name="connsiteY3" fmla="*/ 207894 h 756234"/>
                <a:gd name="connsiteX4" fmla="*/ 533334 w 630198"/>
                <a:gd name="connsiteY4" fmla="*/ 68105 h 756234"/>
                <a:gd name="connsiteX5" fmla="*/ 302261 w 630198"/>
                <a:gd name="connsiteY5" fmla="*/ 26856 h 756234"/>
                <a:gd name="connsiteX6" fmla="*/ 17506 w 630198"/>
                <a:gd name="connsiteY6" fmla="*/ 606636 h 756234"/>
                <a:gd name="connsiteX7" fmla="*/ 584684 w 630198"/>
                <a:gd name="connsiteY7" fmla="*/ 737258 h 75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0198" h="756234">
                  <a:moveTo>
                    <a:pt x="584684" y="737258"/>
                  </a:moveTo>
                  <a:cubicBezTo>
                    <a:pt x="584684" y="737258"/>
                    <a:pt x="509993" y="567678"/>
                    <a:pt x="547339" y="421015"/>
                  </a:cubicBezTo>
                  <a:cubicBezTo>
                    <a:pt x="573014" y="402682"/>
                    <a:pt x="605690" y="384349"/>
                    <a:pt x="617361" y="366016"/>
                  </a:cubicBezTo>
                  <a:cubicBezTo>
                    <a:pt x="612693" y="292684"/>
                    <a:pt x="608025" y="251435"/>
                    <a:pt x="596354" y="207894"/>
                  </a:cubicBezTo>
                  <a:cubicBezTo>
                    <a:pt x="573014" y="120813"/>
                    <a:pt x="554341" y="65814"/>
                    <a:pt x="533334" y="68105"/>
                  </a:cubicBezTo>
                  <a:cubicBezTo>
                    <a:pt x="449308" y="36023"/>
                    <a:pt x="418965" y="-643"/>
                    <a:pt x="302261" y="26856"/>
                  </a:cubicBezTo>
                  <a:cubicBezTo>
                    <a:pt x="183224" y="54356"/>
                    <a:pt x="80525" y="292684"/>
                    <a:pt x="17506" y="606636"/>
                  </a:cubicBezTo>
                  <a:cubicBezTo>
                    <a:pt x="211233" y="783090"/>
                    <a:pt x="584684" y="737258"/>
                    <a:pt x="584684" y="737258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4" name="任意多边形: 形状 283">
              <a:extLst>
                <a:ext uri="{FF2B5EF4-FFF2-40B4-BE49-F238E27FC236}">
                  <a16:creationId xmlns:a16="http://schemas.microsoft.com/office/drawing/2014/main" id="{11829A28-7FFE-4F03-A1E9-AFF58F3E4624}"/>
                </a:ext>
              </a:extLst>
            </p:cNvPr>
            <p:cNvSpPr/>
            <p:nvPr/>
          </p:nvSpPr>
          <p:spPr>
            <a:xfrm>
              <a:off x="262199" y="7855023"/>
              <a:ext cx="373451" cy="458324"/>
            </a:xfrm>
            <a:custGeom>
              <a:avLst/>
              <a:gdLst>
                <a:gd name="connsiteX0" fmla="*/ 89862 w 373450"/>
                <a:gd name="connsiteY0" fmla="*/ 361611 h 458323"/>
                <a:gd name="connsiteX1" fmla="*/ 17506 w 373450"/>
                <a:gd name="connsiteY1" fmla="*/ 418902 h 458323"/>
                <a:gd name="connsiteX2" fmla="*/ 17506 w 373450"/>
                <a:gd name="connsiteY2" fmla="*/ 173698 h 458323"/>
                <a:gd name="connsiteX3" fmla="*/ 180890 w 373450"/>
                <a:gd name="connsiteY3" fmla="*/ 17868 h 458323"/>
                <a:gd name="connsiteX4" fmla="*/ 372284 w 373450"/>
                <a:gd name="connsiteY4" fmla="*/ 185157 h 458323"/>
                <a:gd name="connsiteX5" fmla="*/ 257915 w 373450"/>
                <a:gd name="connsiteY5" fmla="*/ 457859 h 458323"/>
                <a:gd name="connsiteX6" fmla="*/ 243910 w 373450"/>
                <a:gd name="connsiteY6" fmla="*/ 441818 h 458323"/>
                <a:gd name="connsiteX7" fmla="*/ 206565 w 373450"/>
                <a:gd name="connsiteY7" fmla="*/ 430360 h 458323"/>
                <a:gd name="connsiteX8" fmla="*/ 157550 w 373450"/>
                <a:gd name="connsiteY8" fmla="*/ 334112 h 458323"/>
                <a:gd name="connsiteX9" fmla="*/ 150548 w 373450"/>
                <a:gd name="connsiteY9" fmla="*/ 391402 h 45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450" h="458323">
                  <a:moveTo>
                    <a:pt x="89862" y="361611"/>
                  </a:moveTo>
                  <a:lnTo>
                    <a:pt x="17506" y="418902"/>
                  </a:lnTo>
                  <a:lnTo>
                    <a:pt x="17506" y="173698"/>
                  </a:lnTo>
                  <a:cubicBezTo>
                    <a:pt x="17506" y="173698"/>
                    <a:pt x="19840" y="29326"/>
                    <a:pt x="180890" y="17868"/>
                  </a:cubicBezTo>
                  <a:cubicBezTo>
                    <a:pt x="311598" y="8702"/>
                    <a:pt x="369950" y="93492"/>
                    <a:pt x="372284" y="185157"/>
                  </a:cubicBezTo>
                  <a:cubicBezTo>
                    <a:pt x="376952" y="398277"/>
                    <a:pt x="257915" y="457859"/>
                    <a:pt x="257915" y="457859"/>
                  </a:cubicBezTo>
                  <a:lnTo>
                    <a:pt x="243910" y="441818"/>
                  </a:lnTo>
                  <a:lnTo>
                    <a:pt x="206565" y="430360"/>
                  </a:lnTo>
                  <a:lnTo>
                    <a:pt x="157550" y="334112"/>
                  </a:lnTo>
                  <a:lnTo>
                    <a:pt x="150548" y="391402"/>
                  </a:lnTo>
                </a:path>
              </a:pathLst>
            </a:custGeom>
            <a:solidFill>
              <a:srgbClr val="1316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5" name="任意多边形: 形状 284">
              <a:extLst>
                <a:ext uri="{FF2B5EF4-FFF2-40B4-BE49-F238E27FC236}">
                  <a16:creationId xmlns:a16="http://schemas.microsoft.com/office/drawing/2014/main" id="{653367FD-46E9-4845-AC24-80A851C63007}"/>
                </a:ext>
              </a:extLst>
            </p:cNvPr>
            <p:cNvSpPr/>
            <p:nvPr/>
          </p:nvSpPr>
          <p:spPr>
            <a:xfrm>
              <a:off x="563293" y="8009243"/>
              <a:ext cx="70022" cy="114581"/>
            </a:xfrm>
            <a:custGeom>
              <a:avLst/>
              <a:gdLst>
                <a:gd name="connsiteX0" fmla="*/ 29176 w 70022"/>
                <a:gd name="connsiteY0" fmla="*/ 17187 h 114580"/>
                <a:gd name="connsiteX1" fmla="*/ 57185 w 70022"/>
                <a:gd name="connsiteY1" fmla="*/ 99685 h 114580"/>
                <a:gd name="connsiteX2" fmla="*/ 17506 w 70022"/>
                <a:gd name="connsiteY2" fmla="*/ 99685 h 114580"/>
                <a:gd name="connsiteX3" fmla="*/ 29176 w 70022"/>
                <a:gd name="connsiteY3" fmla="*/ 17187 h 11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022" h="114580">
                  <a:moveTo>
                    <a:pt x="29176" y="17187"/>
                  </a:moveTo>
                  <a:cubicBezTo>
                    <a:pt x="29176" y="17187"/>
                    <a:pt x="54851" y="63020"/>
                    <a:pt x="57185" y="99685"/>
                  </a:cubicBezTo>
                  <a:lnTo>
                    <a:pt x="17506" y="99685"/>
                  </a:lnTo>
                  <a:lnTo>
                    <a:pt x="29176" y="17187"/>
                  </a:lnTo>
                  <a:close/>
                </a:path>
              </a:pathLst>
            </a:custGeom>
            <a:solidFill>
              <a:srgbClr val="FF90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6" name="任意多边形: 形状 285">
              <a:extLst>
                <a:ext uri="{FF2B5EF4-FFF2-40B4-BE49-F238E27FC236}">
                  <a16:creationId xmlns:a16="http://schemas.microsoft.com/office/drawing/2014/main" id="{D9341E02-86AB-4009-B715-5BA59511EE39}"/>
                </a:ext>
              </a:extLst>
            </p:cNvPr>
            <p:cNvSpPr/>
            <p:nvPr/>
          </p:nvSpPr>
          <p:spPr>
            <a:xfrm>
              <a:off x="283205" y="7951953"/>
              <a:ext cx="326770" cy="412491"/>
            </a:xfrm>
            <a:custGeom>
              <a:avLst/>
              <a:gdLst>
                <a:gd name="connsiteX0" fmla="*/ 194895 w 326769"/>
                <a:gd name="connsiteY0" fmla="*/ 271557 h 412491"/>
                <a:gd name="connsiteX1" fmla="*/ 302262 w 326769"/>
                <a:gd name="connsiteY1" fmla="*/ 269265 h 412491"/>
                <a:gd name="connsiteX2" fmla="*/ 309264 w 326769"/>
                <a:gd name="connsiteY2" fmla="*/ 216558 h 412491"/>
                <a:gd name="connsiteX3" fmla="*/ 255581 w 326769"/>
                <a:gd name="connsiteY3" fmla="*/ 189059 h 412491"/>
                <a:gd name="connsiteX4" fmla="*/ 311598 w 326769"/>
                <a:gd name="connsiteY4" fmla="*/ 189059 h 412491"/>
                <a:gd name="connsiteX5" fmla="*/ 306931 w 326769"/>
                <a:gd name="connsiteY5" fmla="*/ 33228 h 412491"/>
                <a:gd name="connsiteX6" fmla="*/ 299928 w 326769"/>
                <a:gd name="connsiteY6" fmla="*/ 17187 h 412491"/>
                <a:gd name="connsiteX7" fmla="*/ 162218 w 326769"/>
                <a:gd name="connsiteY7" fmla="*/ 51561 h 412491"/>
                <a:gd name="connsiteX8" fmla="*/ 113202 w 326769"/>
                <a:gd name="connsiteY8" fmla="*/ 108852 h 412491"/>
                <a:gd name="connsiteX9" fmla="*/ 50183 w 326769"/>
                <a:gd name="connsiteY9" fmla="*/ 253224 h 412491"/>
                <a:gd name="connsiteX10" fmla="*/ 17506 w 326769"/>
                <a:gd name="connsiteY10" fmla="*/ 312806 h 412491"/>
                <a:gd name="connsiteX11" fmla="*/ 134209 w 326769"/>
                <a:gd name="connsiteY11" fmla="*/ 404471 h 412491"/>
                <a:gd name="connsiteX12" fmla="*/ 197229 w 326769"/>
                <a:gd name="connsiteY12" fmla="*/ 395304 h 412491"/>
                <a:gd name="connsiteX13" fmla="*/ 194895 w 326769"/>
                <a:gd name="connsiteY13" fmla="*/ 381554 h 412491"/>
                <a:gd name="connsiteX14" fmla="*/ 194895 w 326769"/>
                <a:gd name="connsiteY14" fmla="*/ 310514 h 412491"/>
                <a:gd name="connsiteX15" fmla="*/ 194895 w 326769"/>
                <a:gd name="connsiteY15" fmla="*/ 271557 h 41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6769" h="412491">
                  <a:moveTo>
                    <a:pt x="194895" y="271557"/>
                  </a:moveTo>
                  <a:lnTo>
                    <a:pt x="302262" y="269265"/>
                  </a:lnTo>
                  <a:cubicBezTo>
                    <a:pt x="304596" y="237182"/>
                    <a:pt x="306931" y="232599"/>
                    <a:pt x="309264" y="216558"/>
                  </a:cubicBezTo>
                  <a:cubicBezTo>
                    <a:pt x="269585" y="218849"/>
                    <a:pt x="255581" y="189059"/>
                    <a:pt x="255581" y="189059"/>
                  </a:cubicBezTo>
                  <a:lnTo>
                    <a:pt x="311598" y="189059"/>
                  </a:lnTo>
                  <a:cubicBezTo>
                    <a:pt x="325603" y="63020"/>
                    <a:pt x="306931" y="33228"/>
                    <a:pt x="306931" y="33228"/>
                  </a:cubicBezTo>
                  <a:lnTo>
                    <a:pt x="299928" y="17187"/>
                  </a:lnTo>
                  <a:cubicBezTo>
                    <a:pt x="260249" y="92810"/>
                    <a:pt x="162218" y="51561"/>
                    <a:pt x="162218" y="51561"/>
                  </a:cubicBezTo>
                  <a:cubicBezTo>
                    <a:pt x="164552" y="106560"/>
                    <a:pt x="113202" y="108852"/>
                    <a:pt x="113202" y="108852"/>
                  </a:cubicBezTo>
                  <a:cubicBezTo>
                    <a:pt x="127207" y="223433"/>
                    <a:pt x="50183" y="253224"/>
                    <a:pt x="50183" y="253224"/>
                  </a:cubicBezTo>
                  <a:lnTo>
                    <a:pt x="17506" y="312806"/>
                  </a:lnTo>
                  <a:lnTo>
                    <a:pt x="134209" y="404471"/>
                  </a:lnTo>
                  <a:lnTo>
                    <a:pt x="197229" y="395304"/>
                  </a:lnTo>
                  <a:lnTo>
                    <a:pt x="194895" y="381554"/>
                  </a:lnTo>
                  <a:lnTo>
                    <a:pt x="194895" y="310514"/>
                  </a:lnTo>
                  <a:lnTo>
                    <a:pt x="194895" y="271557"/>
                  </a:lnTo>
                  <a:close/>
                </a:path>
              </a:pathLst>
            </a:custGeom>
            <a:solidFill>
              <a:srgbClr val="FFCD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7" name="任意多边形: 形状 286">
              <a:extLst>
                <a:ext uri="{FF2B5EF4-FFF2-40B4-BE49-F238E27FC236}">
                  <a16:creationId xmlns:a16="http://schemas.microsoft.com/office/drawing/2014/main" id="{B1F7EFDB-61AA-4015-8339-AFEC75E49348}"/>
                </a:ext>
              </a:extLst>
            </p:cNvPr>
            <p:cNvSpPr/>
            <p:nvPr/>
          </p:nvSpPr>
          <p:spPr>
            <a:xfrm>
              <a:off x="283205" y="8199447"/>
              <a:ext cx="46681" cy="45832"/>
            </a:xfrm>
            <a:custGeom>
              <a:avLst/>
              <a:gdLst>
                <a:gd name="connsiteX0" fmla="*/ 50183 w 46681"/>
                <a:gd name="connsiteY0" fmla="*/ 33229 h 45832"/>
                <a:gd name="connsiteX1" fmla="*/ 33844 w 46681"/>
                <a:gd name="connsiteY1" fmla="*/ 49270 h 45832"/>
                <a:gd name="connsiteX2" fmla="*/ 17506 w 46681"/>
                <a:gd name="connsiteY2" fmla="*/ 33229 h 45832"/>
                <a:gd name="connsiteX3" fmla="*/ 33844 w 46681"/>
                <a:gd name="connsiteY3" fmla="*/ 17187 h 45832"/>
                <a:gd name="connsiteX4" fmla="*/ 50183 w 46681"/>
                <a:gd name="connsiteY4" fmla="*/ 33229 h 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1" h="45832">
                  <a:moveTo>
                    <a:pt x="50183" y="33229"/>
                  </a:moveTo>
                  <a:cubicBezTo>
                    <a:pt x="50183" y="42395"/>
                    <a:pt x="43180" y="49270"/>
                    <a:pt x="33844" y="49270"/>
                  </a:cubicBezTo>
                  <a:cubicBezTo>
                    <a:pt x="24508" y="49270"/>
                    <a:pt x="17506" y="42395"/>
                    <a:pt x="17506" y="33229"/>
                  </a:cubicBezTo>
                  <a:cubicBezTo>
                    <a:pt x="17506" y="24062"/>
                    <a:pt x="24508" y="17187"/>
                    <a:pt x="33844" y="17187"/>
                  </a:cubicBezTo>
                  <a:cubicBezTo>
                    <a:pt x="43180" y="17187"/>
                    <a:pt x="50183" y="24062"/>
                    <a:pt x="50183" y="33229"/>
                  </a:cubicBezTo>
                  <a:close/>
                </a:path>
              </a:pathLst>
            </a:custGeom>
            <a:solidFill>
              <a:srgbClr val="1316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8" name="任意多边形: 形状 287">
              <a:extLst>
                <a:ext uri="{FF2B5EF4-FFF2-40B4-BE49-F238E27FC236}">
                  <a16:creationId xmlns:a16="http://schemas.microsoft.com/office/drawing/2014/main" id="{94B0F356-7C56-4BA0-B430-06124333D302}"/>
                </a:ext>
              </a:extLst>
            </p:cNvPr>
            <p:cNvSpPr/>
            <p:nvPr/>
          </p:nvSpPr>
          <p:spPr>
            <a:xfrm>
              <a:off x="360230" y="8311737"/>
              <a:ext cx="140044" cy="91665"/>
            </a:xfrm>
            <a:custGeom>
              <a:avLst/>
              <a:gdLst>
                <a:gd name="connsiteX0" fmla="*/ 17506 w 140044"/>
                <a:gd name="connsiteY0" fmla="*/ 42395 h 91664"/>
                <a:gd name="connsiteX1" fmla="*/ 66521 w 140044"/>
                <a:gd name="connsiteY1" fmla="*/ 76769 h 91664"/>
                <a:gd name="connsiteX2" fmla="*/ 113202 w 140044"/>
                <a:gd name="connsiteY2" fmla="*/ 65311 h 91664"/>
                <a:gd name="connsiteX3" fmla="*/ 131875 w 140044"/>
                <a:gd name="connsiteY3" fmla="*/ 19479 h 91664"/>
                <a:gd name="connsiteX4" fmla="*/ 80525 w 140044"/>
                <a:gd name="connsiteY4" fmla="*/ 17187 h 91664"/>
                <a:gd name="connsiteX5" fmla="*/ 17506 w 140044"/>
                <a:gd name="connsiteY5" fmla="*/ 42395 h 9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044" h="91664">
                  <a:moveTo>
                    <a:pt x="17506" y="42395"/>
                  </a:moveTo>
                  <a:lnTo>
                    <a:pt x="66521" y="76769"/>
                  </a:lnTo>
                  <a:cubicBezTo>
                    <a:pt x="82859" y="88227"/>
                    <a:pt x="103866" y="81353"/>
                    <a:pt x="113202" y="65311"/>
                  </a:cubicBezTo>
                  <a:lnTo>
                    <a:pt x="131875" y="19479"/>
                  </a:lnTo>
                  <a:lnTo>
                    <a:pt x="80525" y="17187"/>
                  </a:lnTo>
                  <a:lnTo>
                    <a:pt x="17506" y="42395"/>
                  </a:lnTo>
                  <a:close/>
                </a:path>
              </a:pathLst>
            </a:custGeom>
            <a:solidFill>
              <a:srgbClr val="003C9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9" name="任意多边形: 形状 288">
              <a:extLst>
                <a:ext uri="{FF2B5EF4-FFF2-40B4-BE49-F238E27FC236}">
                  <a16:creationId xmlns:a16="http://schemas.microsoft.com/office/drawing/2014/main" id="{17712124-B791-4A12-9BD9-609F952EA3DB}"/>
                </a:ext>
              </a:extLst>
            </p:cNvPr>
            <p:cNvSpPr/>
            <p:nvPr/>
          </p:nvSpPr>
          <p:spPr>
            <a:xfrm>
              <a:off x="250528" y="8206322"/>
              <a:ext cx="186725" cy="183329"/>
            </a:xfrm>
            <a:custGeom>
              <a:avLst/>
              <a:gdLst>
                <a:gd name="connsiteX0" fmla="*/ 190226 w 186725"/>
                <a:gd name="connsiteY0" fmla="*/ 120310 h 183329"/>
                <a:gd name="connsiteX1" fmla="*/ 127207 w 186725"/>
                <a:gd name="connsiteY1" fmla="*/ 182184 h 183329"/>
                <a:gd name="connsiteX2" fmla="*/ 17506 w 186725"/>
                <a:gd name="connsiteY2" fmla="*/ 46978 h 183329"/>
                <a:gd name="connsiteX3" fmla="*/ 45515 w 186725"/>
                <a:gd name="connsiteY3" fmla="*/ 17187 h 183329"/>
                <a:gd name="connsiteX4" fmla="*/ 190226 w 186725"/>
                <a:gd name="connsiteY4" fmla="*/ 120310 h 183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25" h="183329">
                  <a:moveTo>
                    <a:pt x="190226" y="120310"/>
                  </a:moveTo>
                  <a:lnTo>
                    <a:pt x="127207" y="182184"/>
                  </a:lnTo>
                  <a:cubicBezTo>
                    <a:pt x="127207" y="182184"/>
                    <a:pt x="17506" y="131768"/>
                    <a:pt x="17506" y="46978"/>
                  </a:cubicBezTo>
                  <a:lnTo>
                    <a:pt x="45515" y="17187"/>
                  </a:lnTo>
                  <a:cubicBezTo>
                    <a:pt x="47849" y="17187"/>
                    <a:pt x="106201" y="95102"/>
                    <a:pt x="190226" y="120310"/>
                  </a:cubicBezTo>
                  <a:close/>
                </a:path>
              </a:pathLst>
            </a:custGeom>
            <a:solidFill>
              <a:srgbClr val="14A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0" name="任意多边形: 形状 289">
              <a:extLst>
                <a:ext uri="{FF2B5EF4-FFF2-40B4-BE49-F238E27FC236}">
                  <a16:creationId xmlns:a16="http://schemas.microsoft.com/office/drawing/2014/main" id="{17F06FAF-4F11-4F72-B7F2-39086EEEE2FB}"/>
                </a:ext>
              </a:extLst>
            </p:cNvPr>
            <p:cNvSpPr/>
            <p:nvPr/>
          </p:nvSpPr>
          <p:spPr>
            <a:xfrm>
              <a:off x="423249" y="8268196"/>
              <a:ext cx="93363" cy="114581"/>
            </a:xfrm>
            <a:custGeom>
              <a:avLst/>
              <a:gdLst>
                <a:gd name="connsiteX0" fmla="*/ 17506 w 93362"/>
                <a:gd name="connsiteY0" fmla="*/ 58436 h 114580"/>
                <a:gd name="connsiteX1" fmla="*/ 75857 w 93362"/>
                <a:gd name="connsiteY1" fmla="*/ 101977 h 114580"/>
                <a:gd name="connsiteX2" fmla="*/ 54851 w 93362"/>
                <a:gd name="connsiteY2" fmla="*/ 17187 h 114580"/>
                <a:gd name="connsiteX3" fmla="*/ 17506 w 93362"/>
                <a:gd name="connsiteY3" fmla="*/ 58436 h 11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62" h="114580">
                  <a:moveTo>
                    <a:pt x="17506" y="58436"/>
                  </a:moveTo>
                  <a:lnTo>
                    <a:pt x="75857" y="101977"/>
                  </a:lnTo>
                  <a:cubicBezTo>
                    <a:pt x="75857" y="101977"/>
                    <a:pt x="85194" y="63020"/>
                    <a:pt x="54851" y="17187"/>
                  </a:cubicBezTo>
                  <a:lnTo>
                    <a:pt x="17506" y="58436"/>
                  </a:lnTo>
                  <a:close/>
                </a:path>
              </a:pathLst>
            </a:custGeom>
            <a:solidFill>
              <a:srgbClr val="14A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1" name="任意多边形: 形状 290">
              <a:extLst>
                <a:ext uri="{FF2B5EF4-FFF2-40B4-BE49-F238E27FC236}">
                  <a16:creationId xmlns:a16="http://schemas.microsoft.com/office/drawing/2014/main" id="{0D425FCC-0049-4E0B-B3D5-F5DD3A32A5EF}"/>
                </a:ext>
              </a:extLst>
            </p:cNvPr>
            <p:cNvSpPr/>
            <p:nvPr/>
          </p:nvSpPr>
          <p:spPr>
            <a:xfrm>
              <a:off x="-506850" y="7852177"/>
              <a:ext cx="1003649" cy="1099977"/>
            </a:xfrm>
            <a:custGeom>
              <a:avLst/>
              <a:gdLst>
                <a:gd name="connsiteX0" fmla="*/ 443446 w 1003649"/>
                <a:gd name="connsiteY0" fmla="*/ 1086317 h 1099976"/>
                <a:gd name="connsiteX1" fmla="*/ 25648 w 1003649"/>
                <a:gd name="connsiteY1" fmla="*/ 618827 h 1099976"/>
                <a:gd name="connsiteX2" fmla="*/ 688524 w 1003649"/>
                <a:gd name="connsiteY2" fmla="*/ 220086 h 1099976"/>
                <a:gd name="connsiteX3" fmla="*/ 991952 w 1003649"/>
                <a:gd name="connsiteY3" fmla="*/ 18423 h 1099976"/>
                <a:gd name="connsiteX4" fmla="*/ 870581 w 1003649"/>
                <a:gd name="connsiteY4" fmla="*/ 311751 h 1099976"/>
                <a:gd name="connsiteX5" fmla="*/ 777218 w 1003649"/>
                <a:gd name="connsiteY5" fmla="*/ 444664 h 1099976"/>
                <a:gd name="connsiteX6" fmla="*/ 658180 w 1003649"/>
                <a:gd name="connsiteY6" fmla="*/ 607369 h 1099976"/>
                <a:gd name="connsiteX7" fmla="*/ 443446 w 1003649"/>
                <a:gd name="connsiteY7" fmla="*/ 1086317 h 109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3649" h="1099976">
                  <a:moveTo>
                    <a:pt x="443446" y="1086317"/>
                  </a:moveTo>
                  <a:cubicBezTo>
                    <a:pt x="443446" y="1086317"/>
                    <a:pt x="-51376" y="1019861"/>
                    <a:pt x="25648" y="618827"/>
                  </a:cubicBezTo>
                  <a:cubicBezTo>
                    <a:pt x="86333" y="302584"/>
                    <a:pt x="490128" y="380499"/>
                    <a:pt x="688524" y="220086"/>
                  </a:cubicBezTo>
                  <a:cubicBezTo>
                    <a:pt x="826233" y="107796"/>
                    <a:pt x="828568" y="4673"/>
                    <a:pt x="991952" y="18423"/>
                  </a:cubicBezTo>
                  <a:cubicBezTo>
                    <a:pt x="842571" y="107796"/>
                    <a:pt x="870581" y="311751"/>
                    <a:pt x="870581" y="311751"/>
                  </a:cubicBezTo>
                  <a:lnTo>
                    <a:pt x="777218" y="444664"/>
                  </a:lnTo>
                  <a:cubicBezTo>
                    <a:pt x="777218" y="444664"/>
                    <a:pt x="777218" y="527163"/>
                    <a:pt x="658180" y="607369"/>
                  </a:cubicBezTo>
                  <a:cubicBezTo>
                    <a:pt x="571820" y="666951"/>
                    <a:pt x="443446" y="1086317"/>
                    <a:pt x="443446" y="1086317"/>
                  </a:cubicBezTo>
                  <a:close/>
                </a:path>
              </a:pathLst>
            </a:custGeom>
            <a:solidFill>
              <a:srgbClr val="1316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2" name="任意多边形: 形状 291">
              <a:extLst>
                <a:ext uri="{FF2B5EF4-FFF2-40B4-BE49-F238E27FC236}">
                  <a16:creationId xmlns:a16="http://schemas.microsoft.com/office/drawing/2014/main" id="{2AD2F5C0-BD82-4051-BA25-4144C436909A}"/>
                </a:ext>
              </a:extLst>
            </p:cNvPr>
            <p:cNvSpPr/>
            <p:nvPr/>
          </p:nvSpPr>
          <p:spPr>
            <a:xfrm>
              <a:off x="-31894" y="9391089"/>
              <a:ext cx="560176" cy="114581"/>
            </a:xfrm>
            <a:custGeom>
              <a:avLst/>
              <a:gdLst>
                <a:gd name="connsiteX0" fmla="*/ 561344 w 560176"/>
                <a:gd name="connsiteY0" fmla="*/ 63020 h 114580"/>
                <a:gd name="connsiteX1" fmla="*/ 38513 w 560176"/>
                <a:gd name="connsiteY1" fmla="*/ 118019 h 114580"/>
                <a:gd name="connsiteX2" fmla="*/ 17506 w 560176"/>
                <a:gd name="connsiteY2" fmla="*/ 17187 h 11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0176" h="114580">
                  <a:moveTo>
                    <a:pt x="561344" y="63020"/>
                  </a:moveTo>
                  <a:lnTo>
                    <a:pt x="38513" y="118019"/>
                  </a:lnTo>
                  <a:lnTo>
                    <a:pt x="17506" y="17187"/>
                  </a:lnTo>
                </a:path>
              </a:pathLst>
            </a:custGeom>
            <a:solidFill>
              <a:srgbClr val="001F5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3" name="任意多边形: 形状 292">
              <a:extLst>
                <a:ext uri="{FF2B5EF4-FFF2-40B4-BE49-F238E27FC236}">
                  <a16:creationId xmlns:a16="http://schemas.microsoft.com/office/drawing/2014/main" id="{E283A126-7387-46E0-A25E-ABE1499FB486}"/>
                </a:ext>
              </a:extLst>
            </p:cNvPr>
            <p:cNvSpPr/>
            <p:nvPr/>
          </p:nvSpPr>
          <p:spPr>
            <a:xfrm>
              <a:off x="-108918" y="8593606"/>
              <a:ext cx="886946" cy="870815"/>
            </a:xfrm>
            <a:custGeom>
              <a:avLst/>
              <a:gdLst>
                <a:gd name="connsiteX0" fmla="*/ 743401 w 886945"/>
                <a:gd name="connsiteY0" fmla="*/ 853628 h 870815"/>
                <a:gd name="connsiteX1" fmla="*/ 143545 w 886945"/>
                <a:gd name="connsiteY1" fmla="*/ 853628 h 870815"/>
                <a:gd name="connsiteX2" fmla="*/ 17506 w 886945"/>
                <a:gd name="connsiteY2" fmla="*/ 729880 h 870815"/>
                <a:gd name="connsiteX3" fmla="*/ 17506 w 886945"/>
                <a:gd name="connsiteY3" fmla="*/ 140934 h 870815"/>
                <a:gd name="connsiteX4" fmla="*/ 143545 w 886945"/>
                <a:gd name="connsiteY4" fmla="*/ 17187 h 870815"/>
                <a:gd name="connsiteX5" fmla="*/ 743401 w 886945"/>
                <a:gd name="connsiteY5" fmla="*/ 17187 h 870815"/>
                <a:gd name="connsiteX6" fmla="*/ 869440 w 886945"/>
                <a:gd name="connsiteY6" fmla="*/ 140934 h 870815"/>
                <a:gd name="connsiteX7" fmla="*/ 869440 w 886945"/>
                <a:gd name="connsiteY7" fmla="*/ 729880 h 870815"/>
                <a:gd name="connsiteX8" fmla="*/ 743401 w 886945"/>
                <a:gd name="connsiteY8" fmla="*/ 853628 h 87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6945" h="870815">
                  <a:moveTo>
                    <a:pt x="743401" y="853628"/>
                  </a:moveTo>
                  <a:lnTo>
                    <a:pt x="143545" y="853628"/>
                  </a:lnTo>
                  <a:cubicBezTo>
                    <a:pt x="73523" y="853628"/>
                    <a:pt x="17506" y="798629"/>
                    <a:pt x="17506" y="729880"/>
                  </a:cubicBezTo>
                  <a:lnTo>
                    <a:pt x="17506" y="140934"/>
                  </a:lnTo>
                  <a:cubicBezTo>
                    <a:pt x="17506" y="72186"/>
                    <a:pt x="73523" y="17187"/>
                    <a:pt x="143545" y="17187"/>
                  </a:cubicBezTo>
                  <a:lnTo>
                    <a:pt x="743401" y="17187"/>
                  </a:lnTo>
                  <a:cubicBezTo>
                    <a:pt x="813423" y="17187"/>
                    <a:pt x="869440" y="72186"/>
                    <a:pt x="869440" y="140934"/>
                  </a:cubicBezTo>
                  <a:lnTo>
                    <a:pt x="869440" y="729880"/>
                  </a:lnTo>
                  <a:cubicBezTo>
                    <a:pt x="867106" y="798629"/>
                    <a:pt x="811089" y="853628"/>
                    <a:pt x="743401" y="8536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4" name="任意多边形: 形状 293">
              <a:extLst>
                <a:ext uri="{FF2B5EF4-FFF2-40B4-BE49-F238E27FC236}">
                  <a16:creationId xmlns:a16="http://schemas.microsoft.com/office/drawing/2014/main" id="{38307E69-2BDD-44A9-8C36-C13C221CD579}"/>
                </a:ext>
              </a:extLst>
            </p:cNvPr>
            <p:cNvSpPr/>
            <p:nvPr/>
          </p:nvSpPr>
          <p:spPr>
            <a:xfrm>
              <a:off x="-8553" y="8790685"/>
              <a:ext cx="676880" cy="504156"/>
            </a:xfrm>
            <a:custGeom>
              <a:avLst/>
              <a:gdLst>
                <a:gd name="connsiteX0" fmla="*/ 666377 w 676879"/>
                <a:gd name="connsiteY0" fmla="*/ 195933 h 504156"/>
                <a:gd name="connsiteX1" fmla="*/ 484319 w 676879"/>
                <a:gd name="connsiteY1" fmla="*/ 17187 h 504156"/>
                <a:gd name="connsiteX2" fmla="*/ 341942 w 676879"/>
                <a:gd name="connsiteY2" fmla="*/ 83644 h 504156"/>
                <a:gd name="connsiteX3" fmla="*/ 199563 w 676879"/>
                <a:gd name="connsiteY3" fmla="*/ 17187 h 504156"/>
                <a:gd name="connsiteX4" fmla="*/ 17506 w 676879"/>
                <a:gd name="connsiteY4" fmla="*/ 195933 h 504156"/>
                <a:gd name="connsiteX5" fmla="*/ 87528 w 676879"/>
                <a:gd name="connsiteY5" fmla="*/ 338014 h 504156"/>
                <a:gd name="connsiteX6" fmla="*/ 87528 w 676879"/>
                <a:gd name="connsiteY6" fmla="*/ 338014 h 504156"/>
                <a:gd name="connsiteX7" fmla="*/ 92196 w 676879"/>
                <a:gd name="connsiteY7" fmla="*/ 340306 h 504156"/>
                <a:gd name="connsiteX8" fmla="*/ 106201 w 676879"/>
                <a:gd name="connsiteY8" fmla="*/ 349472 h 504156"/>
                <a:gd name="connsiteX9" fmla="*/ 341942 w 676879"/>
                <a:gd name="connsiteY9" fmla="*/ 500719 h 504156"/>
                <a:gd name="connsiteX10" fmla="*/ 577682 w 676879"/>
                <a:gd name="connsiteY10" fmla="*/ 349472 h 504156"/>
                <a:gd name="connsiteX11" fmla="*/ 591687 w 676879"/>
                <a:gd name="connsiteY11" fmla="*/ 340306 h 504156"/>
                <a:gd name="connsiteX12" fmla="*/ 596355 w 676879"/>
                <a:gd name="connsiteY12" fmla="*/ 338014 h 504156"/>
                <a:gd name="connsiteX13" fmla="*/ 596355 w 676879"/>
                <a:gd name="connsiteY13" fmla="*/ 338014 h 504156"/>
                <a:gd name="connsiteX14" fmla="*/ 666377 w 676879"/>
                <a:gd name="connsiteY14" fmla="*/ 195933 h 504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6879" h="504156">
                  <a:moveTo>
                    <a:pt x="666377" y="195933"/>
                  </a:moveTo>
                  <a:cubicBezTo>
                    <a:pt x="666377" y="97394"/>
                    <a:pt x="584685" y="17187"/>
                    <a:pt x="484319" y="17187"/>
                  </a:cubicBezTo>
                  <a:cubicBezTo>
                    <a:pt x="425967" y="17187"/>
                    <a:pt x="376953" y="44686"/>
                    <a:pt x="341942" y="83644"/>
                  </a:cubicBezTo>
                  <a:cubicBezTo>
                    <a:pt x="309264" y="42395"/>
                    <a:pt x="257915" y="17187"/>
                    <a:pt x="199563" y="17187"/>
                  </a:cubicBezTo>
                  <a:cubicBezTo>
                    <a:pt x="99198" y="17187"/>
                    <a:pt x="17506" y="97394"/>
                    <a:pt x="17506" y="195933"/>
                  </a:cubicBezTo>
                  <a:cubicBezTo>
                    <a:pt x="17506" y="253224"/>
                    <a:pt x="45515" y="303639"/>
                    <a:pt x="87528" y="338014"/>
                  </a:cubicBezTo>
                  <a:lnTo>
                    <a:pt x="87528" y="338014"/>
                  </a:lnTo>
                  <a:lnTo>
                    <a:pt x="92196" y="340306"/>
                  </a:lnTo>
                  <a:cubicBezTo>
                    <a:pt x="96864" y="342597"/>
                    <a:pt x="101532" y="344889"/>
                    <a:pt x="106201" y="349472"/>
                  </a:cubicBezTo>
                  <a:lnTo>
                    <a:pt x="341942" y="500719"/>
                  </a:lnTo>
                  <a:lnTo>
                    <a:pt x="577682" y="349472"/>
                  </a:lnTo>
                  <a:cubicBezTo>
                    <a:pt x="582350" y="347180"/>
                    <a:pt x="587019" y="344889"/>
                    <a:pt x="591687" y="340306"/>
                  </a:cubicBezTo>
                  <a:lnTo>
                    <a:pt x="596355" y="338014"/>
                  </a:lnTo>
                  <a:lnTo>
                    <a:pt x="596355" y="338014"/>
                  </a:lnTo>
                  <a:cubicBezTo>
                    <a:pt x="638368" y="303639"/>
                    <a:pt x="666377" y="253224"/>
                    <a:pt x="666377" y="195933"/>
                  </a:cubicBezTo>
                  <a:close/>
                </a:path>
              </a:pathLst>
            </a:custGeom>
            <a:solidFill>
              <a:srgbClr val="1A225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5" name="任意多边形: 形状 294">
              <a:extLst>
                <a:ext uri="{FF2B5EF4-FFF2-40B4-BE49-F238E27FC236}">
                  <a16:creationId xmlns:a16="http://schemas.microsoft.com/office/drawing/2014/main" id="{FCB09FFF-032C-47A0-90C7-B0F53F03CED5}"/>
                </a:ext>
              </a:extLst>
            </p:cNvPr>
            <p:cNvSpPr/>
            <p:nvPr/>
          </p:nvSpPr>
          <p:spPr>
            <a:xfrm>
              <a:off x="-431019" y="7667792"/>
              <a:ext cx="513495" cy="389575"/>
            </a:xfrm>
            <a:custGeom>
              <a:avLst/>
              <a:gdLst>
                <a:gd name="connsiteX0" fmla="*/ 498323 w 513495"/>
                <a:gd name="connsiteY0" fmla="*/ 150101 h 389575"/>
                <a:gd name="connsiteX1" fmla="*/ 362947 w 513495"/>
                <a:gd name="connsiteY1" fmla="*/ 17187 h 389575"/>
                <a:gd name="connsiteX2" fmla="*/ 257914 w 513495"/>
                <a:gd name="connsiteY2" fmla="*/ 67603 h 389575"/>
                <a:gd name="connsiteX3" fmla="*/ 152881 w 513495"/>
                <a:gd name="connsiteY3" fmla="*/ 17187 h 389575"/>
                <a:gd name="connsiteX4" fmla="*/ 17506 w 513495"/>
                <a:gd name="connsiteY4" fmla="*/ 150101 h 389575"/>
                <a:gd name="connsiteX5" fmla="*/ 71189 w 513495"/>
                <a:gd name="connsiteY5" fmla="*/ 255516 h 389575"/>
                <a:gd name="connsiteX6" fmla="*/ 71189 w 513495"/>
                <a:gd name="connsiteY6" fmla="*/ 255516 h 389575"/>
                <a:gd name="connsiteX7" fmla="*/ 73523 w 513495"/>
                <a:gd name="connsiteY7" fmla="*/ 257807 h 389575"/>
                <a:gd name="connsiteX8" fmla="*/ 82859 w 513495"/>
                <a:gd name="connsiteY8" fmla="*/ 264682 h 389575"/>
                <a:gd name="connsiteX9" fmla="*/ 257914 w 513495"/>
                <a:gd name="connsiteY9" fmla="*/ 376971 h 389575"/>
                <a:gd name="connsiteX10" fmla="*/ 432969 w 513495"/>
                <a:gd name="connsiteY10" fmla="*/ 264682 h 389575"/>
                <a:gd name="connsiteX11" fmla="*/ 442306 w 513495"/>
                <a:gd name="connsiteY11" fmla="*/ 257807 h 389575"/>
                <a:gd name="connsiteX12" fmla="*/ 444640 w 513495"/>
                <a:gd name="connsiteY12" fmla="*/ 255516 h 389575"/>
                <a:gd name="connsiteX13" fmla="*/ 444640 w 513495"/>
                <a:gd name="connsiteY13" fmla="*/ 255516 h 389575"/>
                <a:gd name="connsiteX14" fmla="*/ 498323 w 513495"/>
                <a:gd name="connsiteY14" fmla="*/ 150101 h 38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13495" h="389575">
                  <a:moveTo>
                    <a:pt x="498323" y="150101"/>
                  </a:moveTo>
                  <a:cubicBezTo>
                    <a:pt x="498323" y="76769"/>
                    <a:pt x="437638" y="17187"/>
                    <a:pt x="362947" y="17187"/>
                  </a:cubicBezTo>
                  <a:cubicBezTo>
                    <a:pt x="320934" y="17187"/>
                    <a:pt x="281255" y="37812"/>
                    <a:pt x="257914" y="67603"/>
                  </a:cubicBezTo>
                  <a:cubicBezTo>
                    <a:pt x="232239" y="37812"/>
                    <a:pt x="194894" y="17187"/>
                    <a:pt x="152881" y="17187"/>
                  </a:cubicBezTo>
                  <a:cubicBezTo>
                    <a:pt x="78191" y="17187"/>
                    <a:pt x="17506" y="76769"/>
                    <a:pt x="17506" y="150101"/>
                  </a:cubicBezTo>
                  <a:cubicBezTo>
                    <a:pt x="17506" y="193642"/>
                    <a:pt x="38512" y="230308"/>
                    <a:pt x="71189" y="255516"/>
                  </a:cubicBezTo>
                  <a:lnTo>
                    <a:pt x="71189" y="255516"/>
                  </a:lnTo>
                  <a:lnTo>
                    <a:pt x="73523" y="257807"/>
                  </a:lnTo>
                  <a:cubicBezTo>
                    <a:pt x="75857" y="260099"/>
                    <a:pt x="80525" y="262390"/>
                    <a:pt x="82859" y="264682"/>
                  </a:cubicBezTo>
                  <a:lnTo>
                    <a:pt x="257914" y="376971"/>
                  </a:lnTo>
                  <a:lnTo>
                    <a:pt x="432969" y="264682"/>
                  </a:lnTo>
                  <a:cubicBezTo>
                    <a:pt x="435304" y="262390"/>
                    <a:pt x="439971" y="260099"/>
                    <a:pt x="442306" y="257807"/>
                  </a:cubicBezTo>
                  <a:lnTo>
                    <a:pt x="444640" y="255516"/>
                  </a:lnTo>
                  <a:lnTo>
                    <a:pt x="444640" y="255516"/>
                  </a:lnTo>
                  <a:cubicBezTo>
                    <a:pt x="477317" y="230308"/>
                    <a:pt x="498323" y="191350"/>
                    <a:pt x="498323" y="150101"/>
                  </a:cubicBezTo>
                  <a:close/>
                </a:path>
              </a:pathLst>
            </a:custGeom>
            <a:solidFill>
              <a:srgbClr val="008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6" name="任意多边形: 形状 295">
              <a:extLst>
                <a:ext uri="{FF2B5EF4-FFF2-40B4-BE49-F238E27FC236}">
                  <a16:creationId xmlns:a16="http://schemas.microsoft.com/office/drawing/2014/main" id="{CA650782-AE5A-411D-AED1-1AAE731C6022}"/>
                </a:ext>
              </a:extLst>
            </p:cNvPr>
            <p:cNvSpPr/>
            <p:nvPr/>
          </p:nvSpPr>
          <p:spPr>
            <a:xfrm>
              <a:off x="-335323" y="7340090"/>
              <a:ext cx="303429" cy="252078"/>
            </a:xfrm>
            <a:custGeom>
              <a:avLst/>
              <a:gdLst>
                <a:gd name="connsiteX0" fmla="*/ 306931 w 303428"/>
                <a:gd name="connsiteY0" fmla="*/ 97394 h 252078"/>
                <a:gd name="connsiteX1" fmla="*/ 225238 w 303428"/>
                <a:gd name="connsiteY1" fmla="*/ 17187 h 252078"/>
                <a:gd name="connsiteX2" fmla="*/ 162218 w 303428"/>
                <a:gd name="connsiteY2" fmla="*/ 46978 h 252078"/>
                <a:gd name="connsiteX3" fmla="*/ 99198 w 303428"/>
                <a:gd name="connsiteY3" fmla="*/ 17187 h 252078"/>
                <a:gd name="connsiteX4" fmla="*/ 17506 w 303428"/>
                <a:gd name="connsiteY4" fmla="*/ 97394 h 252078"/>
                <a:gd name="connsiteX5" fmla="*/ 50183 w 303428"/>
                <a:gd name="connsiteY5" fmla="*/ 161559 h 252078"/>
                <a:gd name="connsiteX6" fmla="*/ 50183 w 303428"/>
                <a:gd name="connsiteY6" fmla="*/ 161559 h 252078"/>
                <a:gd name="connsiteX7" fmla="*/ 52517 w 303428"/>
                <a:gd name="connsiteY7" fmla="*/ 163851 h 252078"/>
                <a:gd name="connsiteX8" fmla="*/ 57185 w 303428"/>
                <a:gd name="connsiteY8" fmla="*/ 168434 h 252078"/>
                <a:gd name="connsiteX9" fmla="*/ 162218 w 303428"/>
                <a:gd name="connsiteY9" fmla="*/ 237183 h 252078"/>
                <a:gd name="connsiteX10" fmla="*/ 267251 w 303428"/>
                <a:gd name="connsiteY10" fmla="*/ 168434 h 252078"/>
                <a:gd name="connsiteX11" fmla="*/ 271920 w 303428"/>
                <a:gd name="connsiteY11" fmla="*/ 163851 h 252078"/>
                <a:gd name="connsiteX12" fmla="*/ 274253 w 303428"/>
                <a:gd name="connsiteY12" fmla="*/ 161559 h 252078"/>
                <a:gd name="connsiteX13" fmla="*/ 274253 w 303428"/>
                <a:gd name="connsiteY13" fmla="*/ 161559 h 252078"/>
                <a:gd name="connsiteX14" fmla="*/ 306931 w 303428"/>
                <a:gd name="connsiteY14" fmla="*/ 97394 h 25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3428" h="252078">
                  <a:moveTo>
                    <a:pt x="306931" y="97394"/>
                  </a:moveTo>
                  <a:cubicBezTo>
                    <a:pt x="306931" y="53853"/>
                    <a:pt x="269585" y="17187"/>
                    <a:pt x="225238" y="17187"/>
                  </a:cubicBezTo>
                  <a:cubicBezTo>
                    <a:pt x="199563" y="17187"/>
                    <a:pt x="176223" y="28645"/>
                    <a:pt x="162218" y="46978"/>
                  </a:cubicBezTo>
                  <a:cubicBezTo>
                    <a:pt x="148213" y="28645"/>
                    <a:pt x="124873" y="17187"/>
                    <a:pt x="99198" y="17187"/>
                  </a:cubicBezTo>
                  <a:cubicBezTo>
                    <a:pt x="54851" y="17187"/>
                    <a:pt x="17506" y="53853"/>
                    <a:pt x="17506" y="97394"/>
                  </a:cubicBezTo>
                  <a:cubicBezTo>
                    <a:pt x="17506" y="122602"/>
                    <a:pt x="29176" y="145518"/>
                    <a:pt x="50183" y="161559"/>
                  </a:cubicBezTo>
                  <a:lnTo>
                    <a:pt x="50183" y="161559"/>
                  </a:lnTo>
                  <a:lnTo>
                    <a:pt x="52517" y="163851"/>
                  </a:lnTo>
                  <a:cubicBezTo>
                    <a:pt x="54851" y="166142"/>
                    <a:pt x="57185" y="166142"/>
                    <a:pt x="57185" y="168434"/>
                  </a:cubicBezTo>
                  <a:lnTo>
                    <a:pt x="162218" y="237183"/>
                  </a:lnTo>
                  <a:lnTo>
                    <a:pt x="267251" y="168434"/>
                  </a:lnTo>
                  <a:cubicBezTo>
                    <a:pt x="269585" y="166142"/>
                    <a:pt x="271920" y="166142"/>
                    <a:pt x="271920" y="163851"/>
                  </a:cubicBezTo>
                  <a:lnTo>
                    <a:pt x="274253" y="161559"/>
                  </a:lnTo>
                  <a:lnTo>
                    <a:pt x="274253" y="161559"/>
                  </a:lnTo>
                  <a:cubicBezTo>
                    <a:pt x="292926" y="145518"/>
                    <a:pt x="306931" y="122602"/>
                    <a:pt x="306931" y="97394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7" name="任意多边形: 形状 296">
              <a:extLst>
                <a:ext uri="{FF2B5EF4-FFF2-40B4-BE49-F238E27FC236}">
                  <a16:creationId xmlns:a16="http://schemas.microsoft.com/office/drawing/2014/main" id="{EBC3ACD7-2B66-4783-939E-7CEE00518470}"/>
                </a:ext>
              </a:extLst>
            </p:cNvPr>
            <p:cNvSpPr/>
            <p:nvPr/>
          </p:nvSpPr>
          <p:spPr>
            <a:xfrm>
              <a:off x="-293309" y="7081138"/>
              <a:ext cx="233407" cy="183329"/>
            </a:xfrm>
            <a:custGeom>
              <a:avLst/>
              <a:gdLst>
                <a:gd name="connsiteX0" fmla="*/ 222903 w 233406"/>
                <a:gd name="connsiteY0" fmla="*/ 74478 h 183329"/>
                <a:gd name="connsiteX1" fmla="*/ 164552 w 233406"/>
                <a:gd name="connsiteY1" fmla="*/ 17187 h 183329"/>
                <a:gd name="connsiteX2" fmla="*/ 120204 w 233406"/>
                <a:gd name="connsiteY2" fmla="*/ 37812 h 183329"/>
                <a:gd name="connsiteX3" fmla="*/ 75857 w 233406"/>
                <a:gd name="connsiteY3" fmla="*/ 17187 h 183329"/>
                <a:gd name="connsiteX4" fmla="*/ 17506 w 233406"/>
                <a:gd name="connsiteY4" fmla="*/ 74478 h 183329"/>
                <a:gd name="connsiteX5" fmla="*/ 40846 w 233406"/>
                <a:gd name="connsiteY5" fmla="*/ 120310 h 183329"/>
                <a:gd name="connsiteX6" fmla="*/ 40846 w 233406"/>
                <a:gd name="connsiteY6" fmla="*/ 120310 h 183329"/>
                <a:gd name="connsiteX7" fmla="*/ 43180 w 233406"/>
                <a:gd name="connsiteY7" fmla="*/ 120310 h 183329"/>
                <a:gd name="connsiteX8" fmla="*/ 47848 w 233406"/>
                <a:gd name="connsiteY8" fmla="*/ 122601 h 183329"/>
                <a:gd name="connsiteX9" fmla="*/ 122539 w 233406"/>
                <a:gd name="connsiteY9" fmla="*/ 170726 h 183329"/>
                <a:gd name="connsiteX10" fmla="*/ 197228 w 233406"/>
                <a:gd name="connsiteY10" fmla="*/ 122601 h 183329"/>
                <a:gd name="connsiteX11" fmla="*/ 201897 w 233406"/>
                <a:gd name="connsiteY11" fmla="*/ 120310 h 183329"/>
                <a:gd name="connsiteX12" fmla="*/ 204231 w 233406"/>
                <a:gd name="connsiteY12" fmla="*/ 120310 h 183329"/>
                <a:gd name="connsiteX13" fmla="*/ 204231 w 233406"/>
                <a:gd name="connsiteY13" fmla="*/ 120310 h 183329"/>
                <a:gd name="connsiteX14" fmla="*/ 222903 w 233406"/>
                <a:gd name="connsiteY14" fmla="*/ 74478 h 183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3406" h="183329">
                  <a:moveTo>
                    <a:pt x="222903" y="74478"/>
                  </a:moveTo>
                  <a:cubicBezTo>
                    <a:pt x="222903" y="42395"/>
                    <a:pt x="197228" y="17187"/>
                    <a:pt x="164552" y="17187"/>
                  </a:cubicBezTo>
                  <a:cubicBezTo>
                    <a:pt x="145879" y="17187"/>
                    <a:pt x="129541" y="26353"/>
                    <a:pt x="120204" y="37812"/>
                  </a:cubicBezTo>
                  <a:cubicBezTo>
                    <a:pt x="108534" y="24062"/>
                    <a:pt x="94529" y="17187"/>
                    <a:pt x="75857" y="17187"/>
                  </a:cubicBezTo>
                  <a:cubicBezTo>
                    <a:pt x="43180" y="17187"/>
                    <a:pt x="17506" y="42395"/>
                    <a:pt x="17506" y="74478"/>
                  </a:cubicBezTo>
                  <a:cubicBezTo>
                    <a:pt x="17506" y="92810"/>
                    <a:pt x="26842" y="108852"/>
                    <a:pt x="40846" y="120310"/>
                  </a:cubicBezTo>
                  <a:lnTo>
                    <a:pt x="40846" y="120310"/>
                  </a:lnTo>
                  <a:lnTo>
                    <a:pt x="43180" y="120310"/>
                  </a:lnTo>
                  <a:cubicBezTo>
                    <a:pt x="45514" y="120310"/>
                    <a:pt x="45514" y="122601"/>
                    <a:pt x="47848" y="122601"/>
                  </a:cubicBezTo>
                  <a:lnTo>
                    <a:pt x="122539" y="170726"/>
                  </a:lnTo>
                  <a:lnTo>
                    <a:pt x="197228" y="122601"/>
                  </a:lnTo>
                  <a:cubicBezTo>
                    <a:pt x="199563" y="122601"/>
                    <a:pt x="199563" y="120310"/>
                    <a:pt x="201897" y="120310"/>
                  </a:cubicBezTo>
                  <a:lnTo>
                    <a:pt x="204231" y="120310"/>
                  </a:lnTo>
                  <a:lnTo>
                    <a:pt x="204231" y="120310"/>
                  </a:lnTo>
                  <a:cubicBezTo>
                    <a:pt x="213567" y="108852"/>
                    <a:pt x="222903" y="92810"/>
                    <a:pt x="222903" y="74478"/>
                  </a:cubicBezTo>
                  <a:close/>
                </a:path>
              </a:pathLst>
            </a:custGeom>
            <a:solidFill>
              <a:srgbClr val="1316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8" name="任意多边形: 形状 297">
              <a:extLst>
                <a:ext uri="{FF2B5EF4-FFF2-40B4-BE49-F238E27FC236}">
                  <a16:creationId xmlns:a16="http://schemas.microsoft.com/office/drawing/2014/main" id="{415BF1CF-175A-4422-B9E1-0DBA58C41B64}"/>
                </a:ext>
              </a:extLst>
            </p:cNvPr>
            <p:cNvSpPr/>
            <p:nvPr/>
          </p:nvSpPr>
          <p:spPr>
            <a:xfrm>
              <a:off x="424999" y="8375902"/>
              <a:ext cx="443473" cy="435408"/>
            </a:xfrm>
            <a:custGeom>
              <a:avLst/>
              <a:gdLst>
                <a:gd name="connsiteX0" fmla="*/ 18090 w 443472"/>
                <a:gd name="connsiteY0" fmla="*/ 19479 h 435407"/>
                <a:gd name="connsiteX1" fmla="*/ 141796 w 443472"/>
                <a:gd name="connsiteY1" fmla="*/ 237182 h 435407"/>
                <a:gd name="connsiteX2" fmla="*/ 356530 w 443472"/>
                <a:gd name="connsiteY2" fmla="*/ 409054 h 435407"/>
                <a:gd name="connsiteX3" fmla="*/ 405546 w 443472"/>
                <a:gd name="connsiteY3" fmla="*/ 429679 h 435407"/>
                <a:gd name="connsiteX4" fmla="*/ 440557 w 443472"/>
                <a:gd name="connsiteY4" fmla="*/ 338014 h 435407"/>
                <a:gd name="connsiteX5" fmla="*/ 263167 w 443472"/>
                <a:gd name="connsiteY5" fmla="*/ 179892 h 435407"/>
                <a:gd name="connsiteX6" fmla="*/ 32095 w 443472"/>
                <a:gd name="connsiteY6" fmla="*/ 17187 h 43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3472" h="435407">
                  <a:moveTo>
                    <a:pt x="18090" y="19479"/>
                  </a:moveTo>
                  <a:cubicBezTo>
                    <a:pt x="18090" y="19479"/>
                    <a:pt x="1752" y="216558"/>
                    <a:pt x="141796" y="237182"/>
                  </a:cubicBezTo>
                  <a:cubicBezTo>
                    <a:pt x="351862" y="269265"/>
                    <a:pt x="356530" y="409054"/>
                    <a:pt x="356530" y="409054"/>
                  </a:cubicBezTo>
                  <a:lnTo>
                    <a:pt x="405546" y="429679"/>
                  </a:lnTo>
                  <a:lnTo>
                    <a:pt x="440557" y="338014"/>
                  </a:lnTo>
                  <a:cubicBezTo>
                    <a:pt x="440557" y="338014"/>
                    <a:pt x="468566" y="221141"/>
                    <a:pt x="263167" y="179892"/>
                  </a:cubicBezTo>
                  <a:cubicBezTo>
                    <a:pt x="146464" y="156976"/>
                    <a:pt x="25093" y="150101"/>
                    <a:pt x="32095" y="17187"/>
                  </a:cubicBezTo>
                </a:path>
              </a:pathLst>
            </a:custGeom>
            <a:solidFill>
              <a:srgbClr val="0023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9" name="任意多边形: 形状 298">
              <a:extLst>
                <a:ext uri="{FF2B5EF4-FFF2-40B4-BE49-F238E27FC236}">
                  <a16:creationId xmlns:a16="http://schemas.microsoft.com/office/drawing/2014/main" id="{6C488F81-7463-484A-9993-3DC12E7F6EA4}"/>
                </a:ext>
              </a:extLst>
            </p:cNvPr>
            <p:cNvSpPr/>
            <p:nvPr/>
          </p:nvSpPr>
          <p:spPr>
            <a:xfrm>
              <a:off x="145495" y="10463567"/>
              <a:ext cx="233407" cy="206246"/>
            </a:xfrm>
            <a:custGeom>
              <a:avLst/>
              <a:gdLst>
                <a:gd name="connsiteX0" fmla="*/ 50182 w 233406"/>
                <a:gd name="connsiteY0" fmla="*/ 17187 h 206245"/>
                <a:gd name="connsiteX1" fmla="*/ 17506 w 233406"/>
                <a:gd name="connsiteY1" fmla="*/ 67602 h 206245"/>
                <a:gd name="connsiteX2" fmla="*/ 229906 w 233406"/>
                <a:gd name="connsiteY2" fmla="*/ 205099 h 206245"/>
                <a:gd name="connsiteX3" fmla="*/ 120204 w 233406"/>
                <a:gd name="connsiteY3" fmla="*/ 60728 h 20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406" h="206245">
                  <a:moveTo>
                    <a:pt x="50182" y="17187"/>
                  </a:moveTo>
                  <a:lnTo>
                    <a:pt x="17506" y="67602"/>
                  </a:lnTo>
                  <a:lnTo>
                    <a:pt x="229906" y="205099"/>
                  </a:lnTo>
                  <a:lnTo>
                    <a:pt x="120204" y="60728"/>
                  </a:lnTo>
                  <a:close/>
                </a:path>
              </a:pathLst>
            </a:custGeom>
            <a:solidFill>
              <a:srgbClr val="000F1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0" name="任意多边形: 形状 299">
              <a:extLst>
                <a:ext uri="{FF2B5EF4-FFF2-40B4-BE49-F238E27FC236}">
                  <a16:creationId xmlns:a16="http://schemas.microsoft.com/office/drawing/2014/main" id="{D10B0B45-BF35-4C9A-B715-8B382823742F}"/>
                </a:ext>
              </a:extLst>
            </p:cNvPr>
            <p:cNvSpPr/>
            <p:nvPr/>
          </p:nvSpPr>
          <p:spPr>
            <a:xfrm>
              <a:off x="311214" y="7003223"/>
              <a:ext cx="1097012" cy="893731"/>
            </a:xfrm>
            <a:custGeom>
              <a:avLst/>
              <a:gdLst>
                <a:gd name="connsiteX0" fmla="*/ 108534 w 1097012"/>
                <a:gd name="connsiteY0" fmla="*/ 480094 h 893731"/>
                <a:gd name="connsiteX1" fmla="*/ 92196 w 1097012"/>
                <a:gd name="connsiteY1" fmla="*/ 374680 h 893731"/>
                <a:gd name="connsiteX2" fmla="*/ 456310 w 1097012"/>
                <a:gd name="connsiteY2" fmla="*/ 17187 h 893731"/>
                <a:gd name="connsiteX3" fmla="*/ 806420 w 1097012"/>
                <a:gd name="connsiteY3" fmla="*/ 271557 h 893731"/>
                <a:gd name="connsiteX4" fmla="*/ 955801 w 1097012"/>
                <a:gd name="connsiteY4" fmla="*/ 431970 h 893731"/>
                <a:gd name="connsiteX5" fmla="*/ 951133 w 1097012"/>
                <a:gd name="connsiteY5" fmla="*/ 473219 h 893731"/>
                <a:gd name="connsiteX6" fmla="*/ 969805 w 1097012"/>
                <a:gd name="connsiteY6" fmla="*/ 473219 h 893731"/>
                <a:gd name="connsiteX7" fmla="*/ 1088843 w 1097012"/>
                <a:gd name="connsiteY7" fmla="*/ 601550 h 893731"/>
                <a:gd name="connsiteX8" fmla="*/ 955801 w 1097012"/>
                <a:gd name="connsiteY8" fmla="*/ 732172 h 893731"/>
                <a:gd name="connsiteX9" fmla="*/ 502991 w 1097012"/>
                <a:gd name="connsiteY9" fmla="*/ 732172 h 893731"/>
                <a:gd name="connsiteX10" fmla="*/ 353611 w 1097012"/>
                <a:gd name="connsiteY10" fmla="*/ 878836 h 893731"/>
                <a:gd name="connsiteX11" fmla="*/ 353611 w 1097012"/>
                <a:gd name="connsiteY11" fmla="*/ 732172 h 893731"/>
                <a:gd name="connsiteX12" fmla="*/ 150548 w 1097012"/>
                <a:gd name="connsiteY12" fmla="*/ 732172 h 893731"/>
                <a:gd name="connsiteX13" fmla="*/ 17506 w 1097012"/>
                <a:gd name="connsiteY13" fmla="*/ 601550 h 893731"/>
                <a:gd name="connsiteX14" fmla="*/ 108534 w 1097012"/>
                <a:gd name="connsiteY14" fmla="*/ 480094 h 89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012" h="893731">
                  <a:moveTo>
                    <a:pt x="108534" y="480094"/>
                  </a:moveTo>
                  <a:cubicBezTo>
                    <a:pt x="96864" y="445720"/>
                    <a:pt x="92196" y="411346"/>
                    <a:pt x="92196" y="374680"/>
                  </a:cubicBezTo>
                  <a:cubicBezTo>
                    <a:pt x="92196" y="177600"/>
                    <a:pt x="255581" y="17187"/>
                    <a:pt x="456310" y="17187"/>
                  </a:cubicBezTo>
                  <a:cubicBezTo>
                    <a:pt x="622029" y="17187"/>
                    <a:pt x="759739" y="124893"/>
                    <a:pt x="806420" y="271557"/>
                  </a:cubicBezTo>
                  <a:cubicBezTo>
                    <a:pt x="890447" y="278432"/>
                    <a:pt x="955801" y="347180"/>
                    <a:pt x="955801" y="431970"/>
                  </a:cubicBezTo>
                  <a:cubicBezTo>
                    <a:pt x="955801" y="445720"/>
                    <a:pt x="953467" y="459470"/>
                    <a:pt x="951133" y="473219"/>
                  </a:cubicBezTo>
                  <a:lnTo>
                    <a:pt x="969805" y="473219"/>
                  </a:lnTo>
                  <a:cubicBezTo>
                    <a:pt x="1037494" y="480094"/>
                    <a:pt x="1088843" y="535093"/>
                    <a:pt x="1088843" y="601550"/>
                  </a:cubicBezTo>
                  <a:cubicBezTo>
                    <a:pt x="1088843" y="672590"/>
                    <a:pt x="1028157" y="732172"/>
                    <a:pt x="955801" y="732172"/>
                  </a:cubicBezTo>
                  <a:lnTo>
                    <a:pt x="502991" y="732172"/>
                  </a:lnTo>
                  <a:lnTo>
                    <a:pt x="353611" y="878836"/>
                  </a:lnTo>
                  <a:lnTo>
                    <a:pt x="353611" y="732172"/>
                  </a:lnTo>
                  <a:lnTo>
                    <a:pt x="150548" y="732172"/>
                  </a:lnTo>
                  <a:cubicBezTo>
                    <a:pt x="78191" y="732172"/>
                    <a:pt x="17506" y="672590"/>
                    <a:pt x="17506" y="601550"/>
                  </a:cubicBezTo>
                  <a:cubicBezTo>
                    <a:pt x="19840" y="544259"/>
                    <a:pt x="57185" y="496136"/>
                    <a:pt x="108534" y="480094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1" name="任意多边形: 形状 300">
              <a:extLst>
                <a:ext uri="{FF2B5EF4-FFF2-40B4-BE49-F238E27FC236}">
                  <a16:creationId xmlns:a16="http://schemas.microsoft.com/office/drawing/2014/main" id="{E092D4FE-73E8-4ADB-BE7C-48355DF6FFE2}"/>
                </a:ext>
              </a:extLst>
            </p:cNvPr>
            <p:cNvSpPr/>
            <p:nvPr/>
          </p:nvSpPr>
          <p:spPr>
            <a:xfrm>
              <a:off x="1018437" y="9934203"/>
              <a:ext cx="1050331" cy="756234"/>
            </a:xfrm>
            <a:custGeom>
              <a:avLst/>
              <a:gdLst>
                <a:gd name="connsiteX0" fmla="*/ 932461 w 1050330"/>
                <a:gd name="connsiteY0" fmla="*/ 473219 h 756234"/>
                <a:gd name="connsiteX1" fmla="*/ 913788 w 1050330"/>
                <a:gd name="connsiteY1" fmla="*/ 473219 h 756234"/>
                <a:gd name="connsiteX2" fmla="*/ 918456 w 1050330"/>
                <a:gd name="connsiteY2" fmla="*/ 431970 h 756234"/>
                <a:gd name="connsiteX3" fmla="*/ 769076 w 1050330"/>
                <a:gd name="connsiteY3" fmla="*/ 271557 h 756234"/>
                <a:gd name="connsiteX4" fmla="*/ 418966 w 1050330"/>
                <a:gd name="connsiteY4" fmla="*/ 17187 h 756234"/>
                <a:gd name="connsiteX5" fmla="*/ 54851 w 1050330"/>
                <a:gd name="connsiteY5" fmla="*/ 374680 h 756234"/>
                <a:gd name="connsiteX6" fmla="*/ 71190 w 1050330"/>
                <a:gd name="connsiteY6" fmla="*/ 480094 h 756234"/>
                <a:gd name="connsiteX7" fmla="*/ 17506 w 1050330"/>
                <a:gd name="connsiteY7" fmla="*/ 514468 h 756234"/>
                <a:gd name="connsiteX8" fmla="*/ 206565 w 1050330"/>
                <a:gd name="connsiteY8" fmla="*/ 645091 h 756234"/>
                <a:gd name="connsiteX9" fmla="*/ 439972 w 1050330"/>
                <a:gd name="connsiteY9" fmla="*/ 759672 h 756234"/>
                <a:gd name="connsiteX10" fmla="*/ 467981 w 1050330"/>
                <a:gd name="connsiteY10" fmla="*/ 732172 h 756234"/>
                <a:gd name="connsiteX11" fmla="*/ 920790 w 1050330"/>
                <a:gd name="connsiteY11" fmla="*/ 732172 h 756234"/>
                <a:gd name="connsiteX12" fmla="*/ 1053832 w 1050330"/>
                <a:gd name="connsiteY12" fmla="*/ 601550 h 756234"/>
                <a:gd name="connsiteX13" fmla="*/ 932461 w 1050330"/>
                <a:gd name="connsiteY13" fmla="*/ 473219 h 75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50330" h="756234">
                  <a:moveTo>
                    <a:pt x="932461" y="473219"/>
                  </a:moveTo>
                  <a:lnTo>
                    <a:pt x="913788" y="473219"/>
                  </a:lnTo>
                  <a:cubicBezTo>
                    <a:pt x="918456" y="459469"/>
                    <a:pt x="918456" y="445719"/>
                    <a:pt x="918456" y="431970"/>
                  </a:cubicBezTo>
                  <a:cubicBezTo>
                    <a:pt x="918456" y="347180"/>
                    <a:pt x="853102" y="278432"/>
                    <a:pt x="769076" y="271557"/>
                  </a:cubicBezTo>
                  <a:cubicBezTo>
                    <a:pt x="724729" y="124893"/>
                    <a:pt x="584685" y="17187"/>
                    <a:pt x="418966" y="17187"/>
                  </a:cubicBezTo>
                  <a:cubicBezTo>
                    <a:pt x="218236" y="17187"/>
                    <a:pt x="54851" y="177600"/>
                    <a:pt x="54851" y="374680"/>
                  </a:cubicBezTo>
                  <a:cubicBezTo>
                    <a:pt x="54851" y="411345"/>
                    <a:pt x="59519" y="448011"/>
                    <a:pt x="71190" y="480094"/>
                  </a:cubicBezTo>
                  <a:cubicBezTo>
                    <a:pt x="50183" y="486969"/>
                    <a:pt x="31510" y="498427"/>
                    <a:pt x="17506" y="514468"/>
                  </a:cubicBezTo>
                  <a:cubicBezTo>
                    <a:pt x="66521" y="558009"/>
                    <a:pt x="129541" y="601550"/>
                    <a:pt x="206565" y="645091"/>
                  </a:cubicBezTo>
                  <a:cubicBezTo>
                    <a:pt x="283590" y="688631"/>
                    <a:pt x="362948" y="727589"/>
                    <a:pt x="439972" y="759672"/>
                  </a:cubicBezTo>
                  <a:lnTo>
                    <a:pt x="467981" y="732172"/>
                  </a:lnTo>
                  <a:lnTo>
                    <a:pt x="920790" y="732172"/>
                  </a:lnTo>
                  <a:cubicBezTo>
                    <a:pt x="993147" y="732172"/>
                    <a:pt x="1053832" y="672590"/>
                    <a:pt x="1053832" y="601550"/>
                  </a:cubicBezTo>
                  <a:cubicBezTo>
                    <a:pt x="1053832" y="535093"/>
                    <a:pt x="1000148" y="477803"/>
                    <a:pt x="932461" y="473219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2" name="任意多边形: 形状 301">
              <a:extLst>
                <a:ext uri="{FF2B5EF4-FFF2-40B4-BE49-F238E27FC236}">
                  <a16:creationId xmlns:a16="http://schemas.microsoft.com/office/drawing/2014/main" id="{CA863B09-D009-4C64-A5ED-C312ED13703E}"/>
                </a:ext>
              </a:extLst>
            </p:cNvPr>
            <p:cNvSpPr/>
            <p:nvPr/>
          </p:nvSpPr>
          <p:spPr>
            <a:xfrm>
              <a:off x="490937" y="7136137"/>
              <a:ext cx="513495" cy="504156"/>
            </a:xfrm>
            <a:custGeom>
              <a:avLst/>
              <a:gdLst>
                <a:gd name="connsiteX0" fmla="*/ 502992 w 513495"/>
                <a:gd name="connsiteY0" fmla="*/ 255515 h 504156"/>
                <a:gd name="connsiteX1" fmla="*/ 260249 w 513495"/>
                <a:gd name="connsiteY1" fmla="*/ 493844 h 504156"/>
                <a:gd name="connsiteX2" fmla="*/ 17506 w 513495"/>
                <a:gd name="connsiteY2" fmla="*/ 255515 h 504156"/>
                <a:gd name="connsiteX3" fmla="*/ 260249 w 513495"/>
                <a:gd name="connsiteY3" fmla="*/ 17187 h 504156"/>
                <a:gd name="connsiteX4" fmla="*/ 502992 w 513495"/>
                <a:gd name="connsiteY4" fmla="*/ 255515 h 504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495" h="504156">
                  <a:moveTo>
                    <a:pt x="502992" y="255515"/>
                  </a:moveTo>
                  <a:cubicBezTo>
                    <a:pt x="502992" y="387140"/>
                    <a:pt x="394312" y="493844"/>
                    <a:pt x="260249" y="493844"/>
                  </a:cubicBezTo>
                  <a:cubicBezTo>
                    <a:pt x="126185" y="493844"/>
                    <a:pt x="17506" y="387140"/>
                    <a:pt x="17506" y="255515"/>
                  </a:cubicBezTo>
                  <a:cubicBezTo>
                    <a:pt x="17506" y="123890"/>
                    <a:pt x="126186" y="17187"/>
                    <a:pt x="260249" y="17187"/>
                  </a:cubicBezTo>
                  <a:cubicBezTo>
                    <a:pt x="394312" y="17187"/>
                    <a:pt x="502992" y="123890"/>
                    <a:pt x="502992" y="255515"/>
                  </a:cubicBezTo>
                  <a:close/>
                </a:path>
              </a:pathLst>
            </a:custGeom>
            <a:solidFill>
              <a:srgbClr val="008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3" name="任意多边形: 形状 302">
              <a:extLst>
                <a:ext uri="{FF2B5EF4-FFF2-40B4-BE49-F238E27FC236}">
                  <a16:creationId xmlns:a16="http://schemas.microsoft.com/office/drawing/2014/main" id="{2F84F4F3-6F19-437E-A80F-A57D4BEA7E34}"/>
                </a:ext>
              </a:extLst>
            </p:cNvPr>
            <p:cNvSpPr/>
            <p:nvPr/>
          </p:nvSpPr>
          <p:spPr>
            <a:xfrm>
              <a:off x="647320" y="7243434"/>
              <a:ext cx="233407" cy="274994"/>
            </a:xfrm>
            <a:custGeom>
              <a:avLst/>
              <a:gdLst>
                <a:gd name="connsiteX0" fmla="*/ 82860 w 233406"/>
                <a:gd name="connsiteY0" fmla="*/ 271965 h 274994"/>
                <a:gd name="connsiteX1" fmla="*/ 211234 w 233406"/>
                <a:gd name="connsiteY1" fmla="*/ 180300 h 274994"/>
                <a:gd name="connsiteX2" fmla="*/ 211234 w 233406"/>
                <a:gd name="connsiteY2" fmla="*/ 116135 h 274994"/>
                <a:gd name="connsiteX3" fmla="*/ 82860 w 233406"/>
                <a:gd name="connsiteY3" fmla="*/ 24470 h 274994"/>
                <a:gd name="connsiteX4" fmla="*/ 17506 w 233406"/>
                <a:gd name="connsiteY4" fmla="*/ 56553 h 274994"/>
                <a:gd name="connsiteX5" fmla="*/ 17506 w 233406"/>
                <a:gd name="connsiteY5" fmla="*/ 237591 h 274994"/>
                <a:gd name="connsiteX6" fmla="*/ 82860 w 233406"/>
                <a:gd name="connsiteY6" fmla="*/ 271965 h 27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406" h="274994">
                  <a:moveTo>
                    <a:pt x="82860" y="271965"/>
                  </a:moveTo>
                  <a:lnTo>
                    <a:pt x="211234" y="180300"/>
                  </a:lnTo>
                  <a:cubicBezTo>
                    <a:pt x="234574" y="164259"/>
                    <a:pt x="234574" y="132176"/>
                    <a:pt x="211234" y="116135"/>
                  </a:cubicBezTo>
                  <a:lnTo>
                    <a:pt x="82860" y="24470"/>
                  </a:lnTo>
                  <a:cubicBezTo>
                    <a:pt x="54851" y="6137"/>
                    <a:pt x="17506" y="24470"/>
                    <a:pt x="17506" y="56553"/>
                  </a:cubicBezTo>
                  <a:lnTo>
                    <a:pt x="17506" y="237591"/>
                  </a:lnTo>
                  <a:cubicBezTo>
                    <a:pt x="19840" y="271965"/>
                    <a:pt x="57185" y="290298"/>
                    <a:pt x="82860" y="27196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4" name="任意多边形: 形状 303">
              <a:extLst>
                <a:ext uri="{FF2B5EF4-FFF2-40B4-BE49-F238E27FC236}">
                  <a16:creationId xmlns:a16="http://schemas.microsoft.com/office/drawing/2014/main" id="{A10F2522-504B-42EF-BEDD-D1B41E7BAE5A}"/>
                </a:ext>
              </a:extLst>
            </p:cNvPr>
            <p:cNvSpPr/>
            <p:nvPr/>
          </p:nvSpPr>
          <p:spPr>
            <a:xfrm>
              <a:off x="34812" y="8352986"/>
              <a:ext cx="303429" cy="985396"/>
            </a:xfrm>
            <a:custGeom>
              <a:avLst/>
              <a:gdLst>
                <a:gd name="connsiteX0" fmla="*/ 289240 w 303428"/>
                <a:gd name="connsiteY0" fmla="*/ 246349 h 985396"/>
                <a:gd name="connsiteX1" fmla="*/ 303244 w 303428"/>
                <a:gd name="connsiteY1" fmla="*/ 949876 h 985396"/>
                <a:gd name="connsiteX2" fmla="*/ 170203 w 303428"/>
                <a:gd name="connsiteY2" fmla="*/ 972792 h 985396"/>
                <a:gd name="connsiteX3" fmla="*/ 149195 w 303428"/>
                <a:gd name="connsiteY3" fmla="*/ 17187 h 985396"/>
                <a:gd name="connsiteX4" fmla="*/ 289240 w 303428"/>
                <a:gd name="connsiteY4" fmla="*/ 246349 h 985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428" h="985396">
                  <a:moveTo>
                    <a:pt x="289240" y="246349"/>
                  </a:moveTo>
                  <a:cubicBezTo>
                    <a:pt x="289240" y="246349"/>
                    <a:pt x="170203" y="541968"/>
                    <a:pt x="303244" y="949876"/>
                  </a:cubicBezTo>
                  <a:lnTo>
                    <a:pt x="170203" y="972792"/>
                  </a:lnTo>
                  <a:cubicBezTo>
                    <a:pt x="170203" y="972792"/>
                    <a:pt x="-158901" y="532801"/>
                    <a:pt x="149195" y="17187"/>
                  </a:cubicBezTo>
                  <a:cubicBezTo>
                    <a:pt x="149195" y="19479"/>
                    <a:pt x="319583" y="49270"/>
                    <a:pt x="289240" y="246349"/>
                  </a:cubicBezTo>
                  <a:close/>
                </a:path>
              </a:pathLst>
            </a:custGeom>
            <a:solidFill>
              <a:srgbClr val="D2E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5" name="任意多边形: 形状 304">
              <a:extLst>
                <a:ext uri="{FF2B5EF4-FFF2-40B4-BE49-F238E27FC236}">
                  <a16:creationId xmlns:a16="http://schemas.microsoft.com/office/drawing/2014/main" id="{195B0738-F7DA-4864-AA81-3BA81C409D65}"/>
                </a:ext>
              </a:extLst>
            </p:cNvPr>
            <p:cNvSpPr/>
            <p:nvPr/>
          </p:nvSpPr>
          <p:spPr>
            <a:xfrm>
              <a:off x="34812" y="8352986"/>
              <a:ext cx="303429" cy="985396"/>
            </a:xfrm>
            <a:custGeom>
              <a:avLst/>
              <a:gdLst>
                <a:gd name="connsiteX0" fmla="*/ 289240 w 303428"/>
                <a:gd name="connsiteY0" fmla="*/ 246349 h 985396"/>
                <a:gd name="connsiteX1" fmla="*/ 303244 w 303428"/>
                <a:gd name="connsiteY1" fmla="*/ 949876 h 985396"/>
                <a:gd name="connsiteX2" fmla="*/ 170203 w 303428"/>
                <a:gd name="connsiteY2" fmla="*/ 972792 h 985396"/>
                <a:gd name="connsiteX3" fmla="*/ 149195 w 303428"/>
                <a:gd name="connsiteY3" fmla="*/ 17187 h 985396"/>
                <a:gd name="connsiteX4" fmla="*/ 289240 w 303428"/>
                <a:gd name="connsiteY4" fmla="*/ 246349 h 985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428" h="985396">
                  <a:moveTo>
                    <a:pt x="289240" y="246349"/>
                  </a:moveTo>
                  <a:cubicBezTo>
                    <a:pt x="289240" y="246349"/>
                    <a:pt x="69837" y="541968"/>
                    <a:pt x="303244" y="949876"/>
                  </a:cubicBezTo>
                  <a:lnTo>
                    <a:pt x="170203" y="972792"/>
                  </a:lnTo>
                  <a:cubicBezTo>
                    <a:pt x="170203" y="972792"/>
                    <a:pt x="-158901" y="532801"/>
                    <a:pt x="149195" y="17187"/>
                  </a:cubicBezTo>
                  <a:cubicBezTo>
                    <a:pt x="149195" y="19479"/>
                    <a:pt x="319583" y="49270"/>
                    <a:pt x="289240" y="246349"/>
                  </a:cubicBezTo>
                  <a:close/>
                </a:path>
              </a:pathLst>
            </a:custGeom>
            <a:solidFill>
              <a:srgbClr val="14A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6" name="任意多边形: 形状 305">
              <a:extLst>
                <a:ext uri="{FF2B5EF4-FFF2-40B4-BE49-F238E27FC236}">
                  <a16:creationId xmlns:a16="http://schemas.microsoft.com/office/drawing/2014/main" id="{9767B29A-7552-464B-9A4C-51087C2CBA54}"/>
                </a:ext>
              </a:extLst>
            </p:cNvPr>
            <p:cNvSpPr/>
            <p:nvPr/>
          </p:nvSpPr>
          <p:spPr>
            <a:xfrm>
              <a:off x="72052" y="8146741"/>
              <a:ext cx="326770" cy="297910"/>
            </a:xfrm>
            <a:custGeom>
              <a:avLst/>
              <a:gdLst>
                <a:gd name="connsiteX0" fmla="*/ 305683 w 326769"/>
                <a:gd name="connsiteY0" fmla="*/ 17187 h 297910"/>
                <a:gd name="connsiteX1" fmla="*/ 46601 w 326769"/>
                <a:gd name="connsiteY1" fmla="*/ 294473 h 297910"/>
                <a:gd name="connsiteX2" fmla="*/ 100285 w 326769"/>
                <a:gd name="connsiteY2" fmla="*/ 53853 h 297910"/>
                <a:gd name="connsiteX3" fmla="*/ 305683 w 326769"/>
                <a:gd name="connsiteY3" fmla="*/ 17187 h 297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769" h="297910">
                  <a:moveTo>
                    <a:pt x="305683" y="17187"/>
                  </a:moveTo>
                  <a:cubicBezTo>
                    <a:pt x="305683" y="17187"/>
                    <a:pt x="368703" y="257807"/>
                    <a:pt x="46601" y="294473"/>
                  </a:cubicBezTo>
                  <a:cubicBezTo>
                    <a:pt x="-42093" y="138643"/>
                    <a:pt x="100285" y="53853"/>
                    <a:pt x="100285" y="53853"/>
                  </a:cubicBezTo>
                  <a:lnTo>
                    <a:pt x="305683" y="17187"/>
                  </a:lnTo>
                  <a:close/>
                </a:path>
              </a:pathLst>
            </a:custGeom>
            <a:solidFill>
              <a:srgbClr val="1316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7" name="任意多边形: 形状 306">
              <a:extLst>
                <a:ext uri="{FF2B5EF4-FFF2-40B4-BE49-F238E27FC236}">
                  <a16:creationId xmlns:a16="http://schemas.microsoft.com/office/drawing/2014/main" id="{E95B314F-A52F-4786-997A-C072E28247F6}"/>
                </a:ext>
              </a:extLst>
            </p:cNvPr>
            <p:cNvSpPr/>
            <p:nvPr/>
          </p:nvSpPr>
          <p:spPr>
            <a:xfrm>
              <a:off x="227188" y="9292550"/>
              <a:ext cx="256748" cy="229162"/>
            </a:xfrm>
            <a:custGeom>
              <a:avLst/>
              <a:gdLst>
                <a:gd name="connsiteX0" fmla="*/ 108534 w 256747"/>
                <a:gd name="connsiteY0" fmla="*/ 17187 h 229161"/>
                <a:gd name="connsiteX1" fmla="*/ 129541 w 256747"/>
                <a:gd name="connsiteY1" fmla="*/ 76769 h 229161"/>
                <a:gd name="connsiteX2" fmla="*/ 178556 w 256747"/>
                <a:gd name="connsiteY2" fmla="*/ 85936 h 229161"/>
                <a:gd name="connsiteX3" fmla="*/ 246245 w 256747"/>
                <a:gd name="connsiteY3" fmla="*/ 97394 h 229161"/>
                <a:gd name="connsiteX4" fmla="*/ 225237 w 256747"/>
                <a:gd name="connsiteY4" fmla="*/ 118018 h 229161"/>
                <a:gd name="connsiteX5" fmla="*/ 190226 w 256747"/>
                <a:gd name="connsiteY5" fmla="*/ 122601 h 229161"/>
                <a:gd name="connsiteX6" fmla="*/ 199563 w 256747"/>
                <a:gd name="connsiteY6" fmla="*/ 152393 h 229161"/>
                <a:gd name="connsiteX7" fmla="*/ 257915 w 256747"/>
                <a:gd name="connsiteY7" fmla="*/ 152393 h 229161"/>
                <a:gd name="connsiteX8" fmla="*/ 173888 w 256747"/>
                <a:gd name="connsiteY8" fmla="*/ 193642 h 229161"/>
                <a:gd name="connsiteX9" fmla="*/ 106201 w 256747"/>
                <a:gd name="connsiteY9" fmla="*/ 214266 h 229161"/>
                <a:gd name="connsiteX10" fmla="*/ 47849 w 256747"/>
                <a:gd name="connsiteY10" fmla="*/ 182184 h 229161"/>
                <a:gd name="connsiteX11" fmla="*/ 36178 w 256747"/>
                <a:gd name="connsiteY11" fmla="*/ 106560 h 229161"/>
                <a:gd name="connsiteX12" fmla="*/ 17506 w 256747"/>
                <a:gd name="connsiteY12" fmla="*/ 83644 h 229161"/>
                <a:gd name="connsiteX13" fmla="*/ 108534 w 256747"/>
                <a:gd name="connsiteY13" fmla="*/ 17187 h 22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6747" h="229161">
                  <a:moveTo>
                    <a:pt x="108534" y="17187"/>
                  </a:moveTo>
                  <a:lnTo>
                    <a:pt x="129541" y="76769"/>
                  </a:lnTo>
                  <a:lnTo>
                    <a:pt x="178556" y="85936"/>
                  </a:lnTo>
                  <a:lnTo>
                    <a:pt x="246245" y="97394"/>
                  </a:lnTo>
                  <a:cubicBezTo>
                    <a:pt x="246245" y="97394"/>
                    <a:pt x="236908" y="113435"/>
                    <a:pt x="225237" y="118018"/>
                  </a:cubicBezTo>
                  <a:cubicBezTo>
                    <a:pt x="208899" y="124893"/>
                    <a:pt x="190226" y="122601"/>
                    <a:pt x="190226" y="122601"/>
                  </a:cubicBezTo>
                  <a:lnTo>
                    <a:pt x="199563" y="152393"/>
                  </a:lnTo>
                  <a:lnTo>
                    <a:pt x="257915" y="152393"/>
                  </a:lnTo>
                  <a:lnTo>
                    <a:pt x="173888" y="193642"/>
                  </a:lnTo>
                  <a:lnTo>
                    <a:pt x="106201" y="214266"/>
                  </a:lnTo>
                  <a:lnTo>
                    <a:pt x="47849" y="182184"/>
                  </a:lnTo>
                  <a:lnTo>
                    <a:pt x="36178" y="106560"/>
                  </a:lnTo>
                  <a:lnTo>
                    <a:pt x="17506" y="83644"/>
                  </a:lnTo>
                  <a:lnTo>
                    <a:pt x="108534" y="17187"/>
                  </a:lnTo>
                  <a:close/>
                </a:path>
              </a:pathLst>
            </a:custGeom>
            <a:solidFill>
              <a:srgbClr val="FFCD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8" name="任意多边形: 形状 307">
              <a:extLst>
                <a:ext uri="{FF2B5EF4-FFF2-40B4-BE49-F238E27FC236}">
                  <a16:creationId xmlns:a16="http://schemas.microsoft.com/office/drawing/2014/main" id="{838ADC0D-A3D2-48E9-B5BD-B65F8CAC966C}"/>
                </a:ext>
              </a:extLst>
            </p:cNvPr>
            <p:cNvSpPr/>
            <p:nvPr/>
          </p:nvSpPr>
          <p:spPr>
            <a:xfrm>
              <a:off x="187509" y="9246718"/>
              <a:ext cx="163385" cy="160413"/>
            </a:xfrm>
            <a:custGeom>
              <a:avLst/>
              <a:gdLst>
                <a:gd name="connsiteX0" fmla="*/ 54850 w 163384"/>
                <a:gd name="connsiteY0" fmla="*/ 150101 h 160413"/>
                <a:gd name="connsiteX1" fmla="*/ 164552 w 163384"/>
                <a:gd name="connsiteY1" fmla="*/ 85936 h 160413"/>
                <a:gd name="connsiteX2" fmla="*/ 129541 w 163384"/>
                <a:gd name="connsiteY2" fmla="*/ 17187 h 160413"/>
                <a:gd name="connsiteX3" fmla="*/ 17506 w 163384"/>
                <a:gd name="connsiteY3" fmla="*/ 79061 h 16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384" h="160413">
                  <a:moveTo>
                    <a:pt x="54850" y="150101"/>
                  </a:moveTo>
                  <a:lnTo>
                    <a:pt x="164552" y="85936"/>
                  </a:lnTo>
                  <a:lnTo>
                    <a:pt x="129541" y="17187"/>
                  </a:lnTo>
                  <a:lnTo>
                    <a:pt x="17506" y="79061"/>
                  </a:ln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9" name="任意多边形: 形状 308">
              <a:extLst>
                <a:ext uri="{FF2B5EF4-FFF2-40B4-BE49-F238E27FC236}">
                  <a16:creationId xmlns:a16="http://schemas.microsoft.com/office/drawing/2014/main" id="{587DD670-53FE-43B3-A824-3DFDEB13D8ED}"/>
                </a:ext>
              </a:extLst>
            </p:cNvPr>
            <p:cNvSpPr/>
            <p:nvPr/>
          </p:nvSpPr>
          <p:spPr>
            <a:xfrm>
              <a:off x="2832008" y="9585877"/>
              <a:ext cx="863605" cy="549988"/>
            </a:xfrm>
            <a:custGeom>
              <a:avLst/>
              <a:gdLst>
                <a:gd name="connsiteX0" fmla="*/ 785415 w 863605"/>
                <a:gd name="connsiteY0" fmla="*/ 262391 h 549988"/>
                <a:gd name="connsiteX1" fmla="*/ 85194 w 863605"/>
                <a:gd name="connsiteY1" fmla="*/ 17187 h 549988"/>
                <a:gd name="connsiteX2" fmla="*/ 17506 w 863605"/>
                <a:gd name="connsiteY2" fmla="*/ 113435 h 549988"/>
                <a:gd name="connsiteX3" fmla="*/ 846100 w 863605"/>
                <a:gd name="connsiteY3" fmla="*/ 537385 h 549988"/>
                <a:gd name="connsiteX4" fmla="*/ 785415 w 863605"/>
                <a:gd name="connsiteY4" fmla="*/ 262391 h 54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3605" h="549988">
                  <a:moveTo>
                    <a:pt x="785415" y="262391"/>
                  </a:moveTo>
                  <a:cubicBezTo>
                    <a:pt x="785415" y="262391"/>
                    <a:pt x="316266" y="289890"/>
                    <a:pt x="85194" y="17187"/>
                  </a:cubicBezTo>
                  <a:lnTo>
                    <a:pt x="17506" y="113435"/>
                  </a:lnTo>
                  <a:cubicBezTo>
                    <a:pt x="17506" y="113435"/>
                    <a:pt x="276587" y="496135"/>
                    <a:pt x="846100" y="537385"/>
                  </a:cubicBezTo>
                  <a:cubicBezTo>
                    <a:pt x="848433" y="535093"/>
                    <a:pt x="885779" y="386138"/>
                    <a:pt x="785415" y="262391"/>
                  </a:cubicBezTo>
                  <a:close/>
                </a:path>
              </a:pathLst>
            </a:custGeom>
            <a:solidFill>
              <a:srgbClr val="14A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0" name="任意多边形: 形状 309">
              <a:extLst>
                <a:ext uri="{FF2B5EF4-FFF2-40B4-BE49-F238E27FC236}">
                  <a16:creationId xmlns:a16="http://schemas.microsoft.com/office/drawing/2014/main" id="{D7741927-21FC-407D-B7D9-3CF8B7CD16A4}"/>
                </a:ext>
              </a:extLst>
            </p:cNvPr>
            <p:cNvSpPr/>
            <p:nvPr/>
          </p:nvSpPr>
          <p:spPr>
            <a:xfrm>
              <a:off x="3014065" y="9762332"/>
              <a:ext cx="513495" cy="274994"/>
            </a:xfrm>
            <a:custGeom>
              <a:avLst/>
              <a:gdLst>
                <a:gd name="connsiteX0" fmla="*/ 17506 w 513495"/>
                <a:gd name="connsiteY0" fmla="*/ 115726 h 274994"/>
                <a:gd name="connsiteX1" fmla="*/ 299929 w 513495"/>
                <a:gd name="connsiteY1" fmla="*/ 278432 h 274994"/>
                <a:gd name="connsiteX2" fmla="*/ 505326 w 513495"/>
                <a:gd name="connsiteY2" fmla="*/ 218849 h 274994"/>
                <a:gd name="connsiteX3" fmla="*/ 500658 w 513495"/>
                <a:gd name="connsiteY3" fmla="*/ 85936 h 274994"/>
                <a:gd name="connsiteX4" fmla="*/ 162218 w 513495"/>
                <a:gd name="connsiteY4" fmla="*/ 17187 h 274994"/>
                <a:gd name="connsiteX5" fmla="*/ 17506 w 513495"/>
                <a:gd name="connsiteY5" fmla="*/ 115726 h 27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3495" h="274994">
                  <a:moveTo>
                    <a:pt x="17506" y="115726"/>
                  </a:moveTo>
                  <a:cubicBezTo>
                    <a:pt x="89862" y="170725"/>
                    <a:pt x="183225" y="230307"/>
                    <a:pt x="299929" y="278432"/>
                  </a:cubicBezTo>
                  <a:lnTo>
                    <a:pt x="505326" y="218849"/>
                  </a:lnTo>
                  <a:lnTo>
                    <a:pt x="500658" y="85936"/>
                  </a:lnTo>
                  <a:cubicBezTo>
                    <a:pt x="414297" y="81352"/>
                    <a:pt x="285923" y="65311"/>
                    <a:pt x="162218" y="17187"/>
                  </a:cubicBezTo>
                  <a:lnTo>
                    <a:pt x="17506" y="115726"/>
                  </a:lnTo>
                  <a:close/>
                </a:path>
              </a:pathLst>
            </a:custGeom>
            <a:solidFill>
              <a:srgbClr val="0091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1" name="任意多边形: 形状 310">
              <a:extLst>
                <a:ext uri="{FF2B5EF4-FFF2-40B4-BE49-F238E27FC236}">
                  <a16:creationId xmlns:a16="http://schemas.microsoft.com/office/drawing/2014/main" id="{9FA34C9C-E8CC-457B-96D0-CD71F2EA6B13}"/>
                </a:ext>
              </a:extLst>
            </p:cNvPr>
            <p:cNvSpPr/>
            <p:nvPr/>
          </p:nvSpPr>
          <p:spPr>
            <a:xfrm>
              <a:off x="3387516" y="9831080"/>
              <a:ext cx="233407" cy="297910"/>
            </a:xfrm>
            <a:custGeom>
              <a:avLst/>
              <a:gdLst>
                <a:gd name="connsiteX0" fmla="*/ 206566 w 233406"/>
                <a:gd name="connsiteY0" fmla="*/ 280723 h 297910"/>
                <a:gd name="connsiteX1" fmla="*/ 232240 w 233406"/>
                <a:gd name="connsiteY1" fmla="*/ 17187 h 297910"/>
                <a:gd name="connsiteX2" fmla="*/ 17506 w 233406"/>
                <a:gd name="connsiteY2" fmla="*/ 239474 h 297910"/>
                <a:gd name="connsiteX3" fmla="*/ 206566 w 233406"/>
                <a:gd name="connsiteY3" fmla="*/ 280723 h 297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406" h="297910">
                  <a:moveTo>
                    <a:pt x="206566" y="280723"/>
                  </a:moveTo>
                  <a:lnTo>
                    <a:pt x="232240" y="17187"/>
                  </a:lnTo>
                  <a:lnTo>
                    <a:pt x="17506" y="239474"/>
                  </a:lnTo>
                  <a:cubicBezTo>
                    <a:pt x="73524" y="257807"/>
                    <a:pt x="136544" y="271557"/>
                    <a:pt x="206566" y="280723"/>
                  </a:cubicBezTo>
                  <a:close/>
                </a:path>
              </a:pathLst>
            </a:custGeom>
            <a:solidFill>
              <a:srgbClr val="FFB5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2" name="任意多边形: 形状 311">
              <a:extLst>
                <a:ext uri="{FF2B5EF4-FFF2-40B4-BE49-F238E27FC236}">
                  <a16:creationId xmlns:a16="http://schemas.microsoft.com/office/drawing/2014/main" id="{EF2BE2D1-082F-4277-9B66-99C33619B80A}"/>
                </a:ext>
              </a:extLst>
            </p:cNvPr>
            <p:cNvSpPr/>
            <p:nvPr/>
          </p:nvSpPr>
          <p:spPr>
            <a:xfrm>
              <a:off x="2552073" y="9370465"/>
              <a:ext cx="326770" cy="297910"/>
            </a:xfrm>
            <a:custGeom>
              <a:avLst/>
              <a:gdLst>
                <a:gd name="connsiteX0" fmla="*/ 320781 w 326769"/>
                <a:gd name="connsiteY0" fmla="*/ 205100 h 297910"/>
                <a:gd name="connsiteX1" fmla="*/ 250759 w 326769"/>
                <a:gd name="connsiteY1" fmla="*/ 101977 h 297910"/>
                <a:gd name="connsiteX2" fmla="*/ 19685 w 326769"/>
                <a:gd name="connsiteY2" fmla="*/ 17187 h 297910"/>
                <a:gd name="connsiteX3" fmla="*/ 155063 w 326769"/>
                <a:gd name="connsiteY3" fmla="*/ 115727 h 297910"/>
                <a:gd name="connsiteX4" fmla="*/ 127053 w 326769"/>
                <a:gd name="connsiteY4" fmla="*/ 161559 h 297910"/>
                <a:gd name="connsiteX5" fmla="*/ 155063 w 326769"/>
                <a:gd name="connsiteY5" fmla="*/ 241766 h 297910"/>
                <a:gd name="connsiteX6" fmla="*/ 248425 w 326769"/>
                <a:gd name="connsiteY6" fmla="*/ 266973 h 297910"/>
                <a:gd name="connsiteX7" fmla="*/ 262429 w 326769"/>
                <a:gd name="connsiteY7" fmla="*/ 292181 h 297910"/>
                <a:gd name="connsiteX8" fmla="*/ 320781 w 326769"/>
                <a:gd name="connsiteY8" fmla="*/ 205100 h 297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769" h="297910">
                  <a:moveTo>
                    <a:pt x="320781" y="205100"/>
                  </a:moveTo>
                  <a:lnTo>
                    <a:pt x="250759" y="101977"/>
                  </a:lnTo>
                  <a:lnTo>
                    <a:pt x="19685" y="17187"/>
                  </a:lnTo>
                  <a:cubicBezTo>
                    <a:pt x="19685" y="17187"/>
                    <a:pt x="-10657" y="60728"/>
                    <a:pt x="155063" y="115727"/>
                  </a:cubicBezTo>
                  <a:lnTo>
                    <a:pt x="127053" y="161559"/>
                  </a:lnTo>
                  <a:lnTo>
                    <a:pt x="155063" y="241766"/>
                  </a:lnTo>
                  <a:lnTo>
                    <a:pt x="248425" y="266973"/>
                  </a:lnTo>
                  <a:lnTo>
                    <a:pt x="262429" y="292181"/>
                  </a:lnTo>
                  <a:lnTo>
                    <a:pt x="320781" y="205100"/>
                  </a:lnTo>
                  <a:close/>
                </a:path>
              </a:pathLst>
            </a:custGeom>
            <a:solidFill>
              <a:srgbClr val="FFCD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3" name="任意多边形: 形状 312">
              <a:extLst>
                <a:ext uri="{FF2B5EF4-FFF2-40B4-BE49-F238E27FC236}">
                  <a16:creationId xmlns:a16="http://schemas.microsoft.com/office/drawing/2014/main" id="{65FF71F8-A765-4F18-AD7C-6EE298C82513}"/>
                </a:ext>
              </a:extLst>
            </p:cNvPr>
            <p:cNvSpPr/>
            <p:nvPr/>
          </p:nvSpPr>
          <p:spPr>
            <a:xfrm>
              <a:off x="2764319" y="9542336"/>
              <a:ext cx="186725" cy="183329"/>
            </a:xfrm>
            <a:custGeom>
              <a:avLst/>
              <a:gdLst>
                <a:gd name="connsiteX0" fmla="*/ 17506 w 186725"/>
                <a:gd name="connsiteY0" fmla="*/ 111144 h 183329"/>
                <a:gd name="connsiteX1" fmla="*/ 129542 w 186725"/>
                <a:gd name="connsiteY1" fmla="*/ 17187 h 183329"/>
                <a:gd name="connsiteX2" fmla="*/ 180890 w 186725"/>
                <a:gd name="connsiteY2" fmla="*/ 72186 h 183329"/>
                <a:gd name="connsiteX3" fmla="*/ 73524 w 186725"/>
                <a:gd name="connsiteY3" fmla="*/ 168434 h 183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25" h="183329">
                  <a:moveTo>
                    <a:pt x="17506" y="111144"/>
                  </a:moveTo>
                  <a:lnTo>
                    <a:pt x="129542" y="17187"/>
                  </a:lnTo>
                  <a:lnTo>
                    <a:pt x="180890" y="72186"/>
                  </a:lnTo>
                  <a:lnTo>
                    <a:pt x="73524" y="168434"/>
                  </a:ln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4" name="任意多边形: 形状 313">
              <a:extLst>
                <a:ext uri="{FF2B5EF4-FFF2-40B4-BE49-F238E27FC236}">
                  <a16:creationId xmlns:a16="http://schemas.microsoft.com/office/drawing/2014/main" id="{73DAE31A-AF9B-427C-B974-DA0C30FB5CBA}"/>
                </a:ext>
              </a:extLst>
            </p:cNvPr>
            <p:cNvSpPr/>
            <p:nvPr/>
          </p:nvSpPr>
          <p:spPr>
            <a:xfrm>
              <a:off x="2442847" y="9971503"/>
              <a:ext cx="630198" cy="458324"/>
            </a:xfrm>
            <a:custGeom>
              <a:avLst/>
              <a:gdLst>
                <a:gd name="connsiteX0" fmla="*/ 399665 w 630198"/>
                <a:gd name="connsiteY0" fmla="*/ 46344 h 458323"/>
                <a:gd name="connsiteX1" fmla="*/ 619067 w 630198"/>
                <a:gd name="connsiteY1" fmla="*/ 440503 h 458323"/>
                <a:gd name="connsiteX2" fmla="*/ 245616 w 630198"/>
                <a:gd name="connsiteY2" fmla="*/ 442794 h 458323"/>
                <a:gd name="connsiteX3" fmla="*/ 33216 w 630198"/>
                <a:gd name="connsiteY3" fmla="*/ 60094 h 458323"/>
                <a:gd name="connsiteX4" fmla="*/ 51888 w 630198"/>
                <a:gd name="connsiteY4" fmla="*/ 30302 h 458323"/>
                <a:gd name="connsiteX5" fmla="*/ 369322 w 630198"/>
                <a:gd name="connsiteY5" fmla="*/ 30302 h 458323"/>
                <a:gd name="connsiteX6" fmla="*/ 399665 w 630198"/>
                <a:gd name="connsiteY6" fmla="*/ 46344 h 45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198" h="458323">
                  <a:moveTo>
                    <a:pt x="399665" y="46344"/>
                  </a:moveTo>
                  <a:lnTo>
                    <a:pt x="619067" y="440503"/>
                  </a:lnTo>
                  <a:lnTo>
                    <a:pt x="245616" y="442794"/>
                  </a:lnTo>
                  <a:lnTo>
                    <a:pt x="33216" y="60094"/>
                  </a:lnTo>
                  <a:cubicBezTo>
                    <a:pt x="26214" y="46344"/>
                    <a:pt x="35549" y="30302"/>
                    <a:pt x="51888" y="30302"/>
                  </a:cubicBezTo>
                  <a:lnTo>
                    <a:pt x="369322" y="30302"/>
                  </a:lnTo>
                  <a:cubicBezTo>
                    <a:pt x="380993" y="30302"/>
                    <a:pt x="392663" y="37178"/>
                    <a:pt x="399665" y="46344"/>
                  </a:cubicBezTo>
                  <a:close/>
                </a:path>
              </a:pathLst>
            </a:custGeom>
            <a:solidFill>
              <a:srgbClr val="FFFFFF"/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5" name="任意多边形: 形状 314">
              <a:extLst>
                <a:ext uri="{FF2B5EF4-FFF2-40B4-BE49-F238E27FC236}">
                  <a16:creationId xmlns:a16="http://schemas.microsoft.com/office/drawing/2014/main" id="{E16150E8-EC2C-4D91-B445-7A6DD7984BFD}"/>
                </a:ext>
              </a:extLst>
            </p:cNvPr>
            <p:cNvSpPr/>
            <p:nvPr/>
          </p:nvSpPr>
          <p:spPr>
            <a:xfrm>
              <a:off x="2473208" y="10001295"/>
              <a:ext cx="560176" cy="389575"/>
            </a:xfrm>
            <a:custGeom>
              <a:avLst/>
              <a:gdLst>
                <a:gd name="connsiteX0" fmla="*/ 348296 w 560176"/>
                <a:gd name="connsiteY0" fmla="*/ 30302 h 389575"/>
                <a:gd name="connsiteX1" fmla="*/ 542024 w 560176"/>
                <a:gd name="connsiteY1" fmla="*/ 378628 h 389575"/>
                <a:gd name="connsiteX2" fmla="*/ 224591 w 560176"/>
                <a:gd name="connsiteY2" fmla="*/ 380920 h 389575"/>
                <a:gd name="connsiteX3" fmla="*/ 30864 w 560176"/>
                <a:gd name="connsiteY3" fmla="*/ 30302 h 38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176" h="389575">
                  <a:moveTo>
                    <a:pt x="348296" y="30302"/>
                  </a:moveTo>
                  <a:lnTo>
                    <a:pt x="542024" y="378628"/>
                  </a:lnTo>
                  <a:lnTo>
                    <a:pt x="224591" y="380920"/>
                  </a:lnTo>
                  <a:lnTo>
                    <a:pt x="30864" y="30302"/>
                  </a:lnTo>
                  <a:close/>
                </a:path>
              </a:pathLst>
            </a:custGeom>
            <a:solidFill>
              <a:srgbClr val="131637"/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6" name="任意多边形: 形状 315">
              <a:extLst>
                <a:ext uri="{FF2B5EF4-FFF2-40B4-BE49-F238E27FC236}">
                  <a16:creationId xmlns:a16="http://schemas.microsoft.com/office/drawing/2014/main" id="{71CB7EF0-9B65-492D-BA38-F69C14F839CC}"/>
                </a:ext>
              </a:extLst>
            </p:cNvPr>
            <p:cNvSpPr/>
            <p:nvPr/>
          </p:nvSpPr>
          <p:spPr>
            <a:xfrm>
              <a:off x="2542589" y="10048790"/>
              <a:ext cx="256748" cy="22916"/>
            </a:xfrm>
            <a:custGeom>
              <a:avLst/>
              <a:gdLst>
                <a:gd name="connsiteX0" fmla="*/ 5829 w 256747"/>
                <a:gd name="connsiteY0" fmla="*/ 5723 h 0"/>
                <a:gd name="connsiteX1" fmla="*/ 267245 w 256747"/>
                <a:gd name="connsiteY1" fmla="*/ 572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747">
                  <a:moveTo>
                    <a:pt x="5829" y="5723"/>
                  </a:moveTo>
                  <a:lnTo>
                    <a:pt x="267245" y="5723"/>
                  </a:lnTo>
                </a:path>
              </a:pathLst>
            </a:custGeom>
            <a:ln w="3172" cap="rnd">
              <a:solidFill>
                <a:srgbClr val="3BFA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7" name="任意多边形: 形状 316">
              <a:extLst>
                <a:ext uri="{FF2B5EF4-FFF2-40B4-BE49-F238E27FC236}">
                  <a16:creationId xmlns:a16="http://schemas.microsoft.com/office/drawing/2014/main" id="{C845FB23-D5D7-4B13-B30D-68FB54A797F0}"/>
                </a:ext>
              </a:extLst>
            </p:cNvPr>
            <p:cNvSpPr/>
            <p:nvPr/>
          </p:nvSpPr>
          <p:spPr>
            <a:xfrm>
              <a:off x="2556594" y="10073997"/>
              <a:ext cx="93363" cy="22916"/>
            </a:xfrm>
            <a:custGeom>
              <a:avLst/>
              <a:gdLst>
                <a:gd name="connsiteX0" fmla="*/ 5830 w 93362"/>
                <a:gd name="connsiteY0" fmla="*/ 5724 h 0"/>
                <a:gd name="connsiteX1" fmla="*/ 94524 w 93362"/>
                <a:gd name="connsiteY1" fmla="*/ 572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362">
                  <a:moveTo>
                    <a:pt x="5830" y="5724"/>
                  </a:moveTo>
                  <a:lnTo>
                    <a:pt x="94524" y="5724"/>
                  </a:lnTo>
                </a:path>
              </a:pathLst>
            </a:custGeom>
            <a:ln w="3172" cap="rnd">
              <a:solidFill>
                <a:srgbClr val="3BFA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8" name="任意多边形: 形状 317">
              <a:extLst>
                <a:ext uri="{FF2B5EF4-FFF2-40B4-BE49-F238E27FC236}">
                  <a16:creationId xmlns:a16="http://schemas.microsoft.com/office/drawing/2014/main" id="{3269A81B-3898-45BA-8854-4D660F7223DA}"/>
                </a:ext>
              </a:extLst>
            </p:cNvPr>
            <p:cNvSpPr/>
            <p:nvPr/>
          </p:nvSpPr>
          <p:spPr>
            <a:xfrm>
              <a:off x="2684968" y="10073997"/>
              <a:ext cx="23341" cy="22916"/>
            </a:xfrm>
            <a:custGeom>
              <a:avLst/>
              <a:gdLst>
                <a:gd name="connsiteX0" fmla="*/ 5830 w 23340"/>
                <a:gd name="connsiteY0" fmla="*/ 5724 h 0"/>
                <a:gd name="connsiteX1" fmla="*/ 40841 w 23340"/>
                <a:gd name="connsiteY1" fmla="*/ 572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340">
                  <a:moveTo>
                    <a:pt x="5830" y="5724"/>
                  </a:moveTo>
                  <a:lnTo>
                    <a:pt x="40841" y="5724"/>
                  </a:lnTo>
                </a:path>
              </a:pathLst>
            </a:custGeom>
            <a:ln w="3172" cap="rnd">
              <a:solidFill>
                <a:srgbClr val="3BFA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9" name="任意多边形: 形状 318">
              <a:extLst>
                <a:ext uri="{FF2B5EF4-FFF2-40B4-BE49-F238E27FC236}">
                  <a16:creationId xmlns:a16="http://schemas.microsoft.com/office/drawing/2014/main" id="{B340D449-9B03-4B31-9B65-2CF211A165CD}"/>
                </a:ext>
              </a:extLst>
            </p:cNvPr>
            <p:cNvSpPr/>
            <p:nvPr/>
          </p:nvSpPr>
          <p:spPr>
            <a:xfrm>
              <a:off x="2738651" y="10073997"/>
              <a:ext cx="23341" cy="22916"/>
            </a:xfrm>
            <a:custGeom>
              <a:avLst/>
              <a:gdLst>
                <a:gd name="connsiteX0" fmla="*/ 5829 w 23340"/>
                <a:gd name="connsiteY0" fmla="*/ 5724 h 0"/>
                <a:gd name="connsiteX1" fmla="*/ 40840 w 23340"/>
                <a:gd name="connsiteY1" fmla="*/ 572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340">
                  <a:moveTo>
                    <a:pt x="5829" y="5724"/>
                  </a:moveTo>
                  <a:lnTo>
                    <a:pt x="40840" y="5724"/>
                  </a:lnTo>
                </a:path>
              </a:pathLst>
            </a:custGeom>
            <a:ln w="3172" cap="rnd">
              <a:solidFill>
                <a:srgbClr val="3BFA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0" name="任意多边形: 形状 319">
              <a:extLst>
                <a:ext uri="{FF2B5EF4-FFF2-40B4-BE49-F238E27FC236}">
                  <a16:creationId xmlns:a16="http://schemas.microsoft.com/office/drawing/2014/main" id="{5AC990D7-804B-4B5C-969B-98BA59583F71}"/>
                </a:ext>
              </a:extLst>
            </p:cNvPr>
            <p:cNvSpPr/>
            <p:nvPr/>
          </p:nvSpPr>
          <p:spPr>
            <a:xfrm>
              <a:off x="2570598" y="10099205"/>
              <a:ext cx="256748" cy="22916"/>
            </a:xfrm>
            <a:custGeom>
              <a:avLst/>
              <a:gdLst>
                <a:gd name="connsiteX0" fmla="*/ 5829 w 256747"/>
                <a:gd name="connsiteY0" fmla="*/ 5723 h 0"/>
                <a:gd name="connsiteX1" fmla="*/ 267245 w 256747"/>
                <a:gd name="connsiteY1" fmla="*/ 572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747">
                  <a:moveTo>
                    <a:pt x="5829" y="5723"/>
                  </a:moveTo>
                  <a:lnTo>
                    <a:pt x="267245" y="5723"/>
                  </a:lnTo>
                </a:path>
              </a:pathLst>
            </a:custGeom>
            <a:ln w="3172" cap="rnd">
              <a:solidFill>
                <a:srgbClr val="3BFA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1" name="任意多边形: 形状 320">
              <a:extLst>
                <a:ext uri="{FF2B5EF4-FFF2-40B4-BE49-F238E27FC236}">
                  <a16:creationId xmlns:a16="http://schemas.microsoft.com/office/drawing/2014/main" id="{EFB628E4-8AC1-4D7A-8F94-8ABF56BB918C}"/>
                </a:ext>
              </a:extLst>
            </p:cNvPr>
            <p:cNvSpPr/>
            <p:nvPr/>
          </p:nvSpPr>
          <p:spPr>
            <a:xfrm>
              <a:off x="2584603" y="10122121"/>
              <a:ext cx="256748" cy="22916"/>
            </a:xfrm>
            <a:custGeom>
              <a:avLst/>
              <a:gdLst>
                <a:gd name="connsiteX0" fmla="*/ 5830 w 256747"/>
                <a:gd name="connsiteY0" fmla="*/ 5723 h 0"/>
                <a:gd name="connsiteX1" fmla="*/ 267244 w 256747"/>
                <a:gd name="connsiteY1" fmla="*/ 572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747">
                  <a:moveTo>
                    <a:pt x="5830" y="5723"/>
                  </a:moveTo>
                  <a:lnTo>
                    <a:pt x="267244" y="5723"/>
                  </a:lnTo>
                </a:path>
              </a:pathLst>
            </a:custGeom>
            <a:ln w="3172" cap="rnd">
              <a:solidFill>
                <a:srgbClr val="3BFA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2" name="任意多边形: 形状 321">
              <a:extLst>
                <a:ext uri="{FF2B5EF4-FFF2-40B4-BE49-F238E27FC236}">
                  <a16:creationId xmlns:a16="http://schemas.microsoft.com/office/drawing/2014/main" id="{3B545A9A-3620-4E3C-9E9E-5B5D18523BAB}"/>
                </a:ext>
              </a:extLst>
            </p:cNvPr>
            <p:cNvSpPr/>
            <p:nvPr/>
          </p:nvSpPr>
          <p:spPr>
            <a:xfrm>
              <a:off x="2598607" y="10147329"/>
              <a:ext cx="93363" cy="22916"/>
            </a:xfrm>
            <a:custGeom>
              <a:avLst/>
              <a:gdLst>
                <a:gd name="connsiteX0" fmla="*/ 5829 w 93362"/>
                <a:gd name="connsiteY0" fmla="*/ 5723 h 0"/>
                <a:gd name="connsiteX1" fmla="*/ 110862 w 93362"/>
                <a:gd name="connsiteY1" fmla="*/ 572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362">
                  <a:moveTo>
                    <a:pt x="5829" y="5723"/>
                  </a:moveTo>
                  <a:lnTo>
                    <a:pt x="110862" y="5723"/>
                  </a:lnTo>
                </a:path>
              </a:pathLst>
            </a:custGeom>
            <a:ln w="3172" cap="rnd">
              <a:solidFill>
                <a:srgbClr val="3BFA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3" name="任意多边形: 形状 322">
              <a:extLst>
                <a:ext uri="{FF2B5EF4-FFF2-40B4-BE49-F238E27FC236}">
                  <a16:creationId xmlns:a16="http://schemas.microsoft.com/office/drawing/2014/main" id="{777A3793-7669-4C7E-AD73-39FCB785FA91}"/>
                </a:ext>
              </a:extLst>
            </p:cNvPr>
            <p:cNvSpPr/>
            <p:nvPr/>
          </p:nvSpPr>
          <p:spPr>
            <a:xfrm>
              <a:off x="2610277" y="10170245"/>
              <a:ext cx="46681" cy="22916"/>
            </a:xfrm>
            <a:custGeom>
              <a:avLst/>
              <a:gdLst>
                <a:gd name="connsiteX0" fmla="*/ 5829 w 46681"/>
                <a:gd name="connsiteY0" fmla="*/ 5723 h 0"/>
                <a:gd name="connsiteX1" fmla="*/ 52511 w 46681"/>
                <a:gd name="connsiteY1" fmla="*/ 572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681">
                  <a:moveTo>
                    <a:pt x="5829" y="5723"/>
                  </a:moveTo>
                  <a:lnTo>
                    <a:pt x="52511" y="5723"/>
                  </a:lnTo>
                </a:path>
              </a:pathLst>
            </a:custGeom>
            <a:ln w="3172" cap="rnd">
              <a:solidFill>
                <a:srgbClr val="3BFA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4" name="任意多边形: 形状 323">
              <a:extLst>
                <a:ext uri="{FF2B5EF4-FFF2-40B4-BE49-F238E27FC236}">
                  <a16:creationId xmlns:a16="http://schemas.microsoft.com/office/drawing/2014/main" id="{7AA16365-C496-4A85-9FBF-4766E1AE6152}"/>
                </a:ext>
              </a:extLst>
            </p:cNvPr>
            <p:cNvSpPr/>
            <p:nvPr/>
          </p:nvSpPr>
          <p:spPr>
            <a:xfrm>
              <a:off x="2684968" y="10170245"/>
              <a:ext cx="46681" cy="22916"/>
            </a:xfrm>
            <a:custGeom>
              <a:avLst/>
              <a:gdLst>
                <a:gd name="connsiteX0" fmla="*/ 5830 w 46681"/>
                <a:gd name="connsiteY0" fmla="*/ 5723 h 0"/>
                <a:gd name="connsiteX1" fmla="*/ 52511 w 46681"/>
                <a:gd name="connsiteY1" fmla="*/ 572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681">
                  <a:moveTo>
                    <a:pt x="5830" y="5723"/>
                  </a:moveTo>
                  <a:lnTo>
                    <a:pt x="52511" y="5723"/>
                  </a:lnTo>
                </a:path>
              </a:pathLst>
            </a:custGeom>
            <a:ln w="3172" cap="rnd">
              <a:solidFill>
                <a:srgbClr val="3BFA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5" name="任意多边形: 形状 324">
              <a:extLst>
                <a:ext uri="{FF2B5EF4-FFF2-40B4-BE49-F238E27FC236}">
                  <a16:creationId xmlns:a16="http://schemas.microsoft.com/office/drawing/2014/main" id="{55B819D1-13F0-4140-A9EE-D3722519B238}"/>
                </a:ext>
              </a:extLst>
            </p:cNvPr>
            <p:cNvSpPr/>
            <p:nvPr/>
          </p:nvSpPr>
          <p:spPr>
            <a:xfrm>
              <a:off x="2757324" y="10170245"/>
              <a:ext cx="46681" cy="22916"/>
            </a:xfrm>
            <a:custGeom>
              <a:avLst/>
              <a:gdLst>
                <a:gd name="connsiteX0" fmla="*/ 5829 w 46681"/>
                <a:gd name="connsiteY0" fmla="*/ 5723 h 0"/>
                <a:gd name="connsiteX1" fmla="*/ 50177 w 46681"/>
                <a:gd name="connsiteY1" fmla="*/ 572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681">
                  <a:moveTo>
                    <a:pt x="5829" y="5723"/>
                  </a:moveTo>
                  <a:lnTo>
                    <a:pt x="50177" y="5723"/>
                  </a:lnTo>
                </a:path>
              </a:pathLst>
            </a:custGeom>
            <a:ln w="3172" cap="rnd">
              <a:solidFill>
                <a:srgbClr val="3BFA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6" name="任意多边形: 形状 325">
              <a:extLst>
                <a:ext uri="{FF2B5EF4-FFF2-40B4-BE49-F238E27FC236}">
                  <a16:creationId xmlns:a16="http://schemas.microsoft.com/office/drawing/2014/main" id="{A9E12A36-2A23-488D-9C6D-6A23B1E7DF00}"/>
                </a:ext>
              </a:extLst>
            </p:cNvPr>
            <p:cNvSpPr/>
            <p:nvPr/>
          </p:nvSpPr>
          <p:spPr>
            <a:xfrm>
              <a:off x="2827346" y="10170245"/>
              <a:ext cx="46681" cy="22916"/>
            </a:xfrm>
            <a:custGeom>
              <a:avLst/>
              <a:gdLst>
                <a:gd name="connsiteX0" fmla="*/ 5829 w 46681"/>
                <a:gd name="connsiteY0" fmla="*/ 5723 h 0"/>
                <a:gd name="connsiteX1" fmla="*/ 52510 w 46681"/>
                <a:gd name="connsiteY1" fmla="*/ 572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681">
                  <a:moveTo>
                    <a:pt x="5829" y="5723"/>
                  </a:moveTo>
                  <a:lnTo>
                    <a:pt x="52510" y="5723"/>
                  </a:lnTo>
                </a:path>
              </a:pathLst>
            </a:custGeom>
            <a:ln w="3172" cap="rnd">
              <a:solidFill>
                <a:srgbClr val="3BFA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7" name="任意多边形: 形状 326">
              <a:extLst>
                <a:ext uri="{FF2B5EF4-FFF2-40B4-BE49-F238E27FC236}">
                  <a16:creationId xmlns:a16="http://schemas.microsoft.com/office/drawing/2014/main" id="{B1BC04E4-82EE-49ED-AC5F-368C9B5E14F1}"/>
                </a:ext>
              </a:extLst>
            </p:cNvPr>
            <p:cNvSpPr/>
            <p:nvPr/>
          </p:nvSpPr>
          <p:spPr>
            <a:xfrm>
              <a:off x="2624282" y="10195453"/>
              <a:ext cx="256748" cy="22916"/>
            </a:xfrm>
            <a:custGeom>
              <a:avLst/>
              <a:gdLst>
                <a:gd name="connsiteX0" fmla="*/ 5829 w 256747"/>
                <a:gd name="connsiteY0" fmla="*/ 5723 h 0"/>
                <a:gd name="connsiteX1" fmla="*/ 269580 w 256747"/>
                <a:gd name="connsiteY1" fmla="*/ 572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747">
                  <a:moveTo>
                    <a:pt x="5829" y="5723"/>
                  </a:moveTo>
                  <a:lnTo>
                    <a:pt x="269580" y="5723"/>
                  </a:lnTo>
                </a:path>
              </a:pathLst>
            </a:custGeom>
            <a:ln w="3172" cap="rnd">
              <a:solidFill>
                <a:srgbClr val="3BFA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8" name="任意多边形: 形状 327">
              <a:extLst>
                <a:ext uri="{FF2B5EF4-FFF2-40B4-BE49-F238E27FC236}">
                  <a16:creationId xmlns:a16="http://schemas.microsoft.com/office/drawing/2014/main" id="{D356862E-11D3-424F-8E45-A699BCE61C91}"/>
                </a:ext>
              </a:extLst>
            </p:cNvPr>
            <p:cNvSpPr/>
            <p:nvPr/>
          </p:nvSpPr>
          <p:spPr>
            <a:xfrm>
              <a:off x="2771328" y="10218369"/>
              <a:ext cx="140044" cy="22916"/>
            </a:xfrm>
            <a:custGeom>
              <a:avLst/>
              <a:gdLst>
                <a:gd name="connsiteX0" fmla="*/ 5830 w 140044"/>
                <a:gd name="connsiteY0" fmla="*/ 5723 h 0"/>
                <a:gd name="connsiteX1" fmla="*/ 136537 w 140044"/>
                <a:gd name="connsiteY1" fmla="*/ 572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044">
                  <a:moveTo>
                    <a:pt x="5830" y="5723"/>
                  </a:moveTo>
                  <a:lnTo>
                    <a:pt x="136537" y="5723"/>
                  </a:lnTo>
                </a:path>
              </a:pathLst>
            </a:custGeom>
            <a:ln w="3172" cap="rnd">
              <a:solidFill>
                <a:srgbClr val="3BFA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9" name="任意多边形: 形状 328">
              <a:extLst>
                <a:ext uri="{FF2B5EF4-FFF2-40B4-BE49-F238E27FC236}">
                  <a16:creationId xmlns:a16="http://schemas.microsoft.com/office/drawing/2014/main" id="{B29CCD47-5C09-4C93-982C-E3957E31639D}"/>
                </a:ext>
              </a:extLst>
            </p:cNvPr>
            <p:cNvSpPr/>
            <p:nvPr/>
          </p:nvSpPr>
          <p:spPr>
            <a:xfrm>
              <a:off x="2652291" y="10243577"/>
              <a:ext cx="256748" cy="22916"/>
            </a:xfrm>
            <a:custGeom>
              <a:avLst/>
              <a:gdLst>
                <a:gd name="connsiteX0" fmla="*/ 5829 w 256747"/>
                <a:gd name="connsiteY0" fmla="*/ 5723 h 0"/>
                <a:gd name="connsiteX1" fmla="*/ 269579 w 256747"/>
                <a:gd name="connsiteY1" fmla="*/ 572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747">
                  <a:moveTo>
                    <a:pt x="5829" y="5723"/>
                  </a:moveTo>
                  <a:lnTo>
                    <a:pt x="269579" y="5723"/>
                  </a:lnTo>
                </a:path>
              </a:pathLst>
            </a:custGeom>
            <a:ln w="3172" cap="rnd">
              <a:solidFill>
                <a:srgbClr val="3BFA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0" name="任意多边形: 形状 329">
              <a:extLst>
                <a:ext uri="{FF2B5EF4-FFF2-40B4-BE49-F238E27FC236}">
                  <a16:creationId xmlns:a16="http://schemas.microsoft.com/office/drawing/2014/main" id="{22EF4370-532E-485A-AB0A-33C515A740B3}"/>
                </a:ext>
              </a:extLst>
            </p:cNvPr>
            <p:cNvSpPr/>
            <p:nvPr/>
          </p:nvSpPr>
          <p:spPr>
            <a:xfrm>
              <a:off x="2666295" y="10266493"/>
              <a:ext cx="256748" cy="22916"/>
            </a:xfrm>
            <a:custGeom>
              <a:avLst/>
              <a:gdLst>
                <a:gd name="connsiteX0" fmla="*/ 5830 w 256747"/>
                <a:gd name="connsiteY0" fmla="*/ 5723 h 0"/>
                <a:gd name="connsiteX1" fmla="*/ 267244 w 256747"/>
                <a:gd name="connsiteY1" fmla="*/ 572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747">
                  <a:moveTo>
                    <a:pt x="5830" y="5723"/>
                  </a:moveTo>
                  <a:lnTo>
                    <a:pt x="267244" y="5723"/>
                  </a:lnTo>
                </a:path>
              </a:pathLst>
            </a:custGeom>
            <a:ln w="3172" cap="rnd">
              <a:solidFill>
                <a:srgbClr val="3BFA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1" name="任意多边形: 形状 330">
              <a:extLst>
                <a:ext uri="{FF2B5EF4-FFF2-40B4-BE49-F238E27FC236}">
                  <a16:creationId xmlns:a16="http://schemas.microsoft.com/office/drawing/2014/main" id="{AC08B739-87B8-4109-9A47-6B74308B159A}"/>
                </a:ext>
              </a:extLst>
            </p:cNvPr>
            <p:cNvSpPr/>
            <p:nvPr/>
          </p:nvSpPr>
          <p:spPr>
            <a:xfrm>
              <a:off x="2680299" y="10291701"/>
              <a:ext cx="256748" cy="22916"/>
            </a:xfrm>
            <a:custGeom>
              <a:avLst/>
              <a:gdLst>
                <a:gd name="connsiteX0" fmla="*/ 5829 w 256747"/>
                <a:gd name="connsiteY0" fmla="*/ 5724 h 0"/>
                <a:gd name="connsiteX1" fmla="*/ 267245 w 256747"/>
                <a:gd name="connsiteY1" fmla="*/ 572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747">
                  <a:moveTo>
                    <a:pt x="5829" y="5724"/>
                  </a:moveTo>
                  <a:lnTo>
                    <a:pt x="267245" y="5724"/>
                  </a:lnTo>
                </a:path>
              </a:pathLst>
            </a:custGeom>
            <a:ln w="3172" cap="rnd">
              <a:solidFill>
                <a:srgbClr val="3BFA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2" name="任意多边形: 形状 331">
              <a:extLst>
                <a:ext uri="{FF2B5EF4-FFF2-40B4-BE49-F238E27FC236}">
                  <a16:creationId xmlns:a16="http://schemas.microsoft.com/office/drawing/2014/main" id="{07145E92-5C8E-4322-B063-A5614F6D8449}"/>
                </a:ext>
              </a:extLst>
            </p:cNvPr>
            <p:cNvSpPr/>
            <p:nvPr/>
          </p:nvSpPr>
          <p:spPr>
            <a:xfrm>
              <a:off x="2694304" y="10316909"/>
              <a:ext cx="256748" cy="22916"/>
            </a:xfrm>
            <a:custGeom>
              <a:avLst/>
              <a:gdLst>
                <a:gd name="connsiteX0" fmla="*/ 5829 w 256747"/>
                <a:gd name="connsiteY0" fmla="*/ 5723 h 0"/>
                <a:gd name="connsiteX1" fmla="*/ 267245 w 256747"/>
                <a:gd name="connsiteY1" fmla="*/ 572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747">
                  <a:moveTo>
                    <a:pt x="5829" y="5723"/>
                  </a:moveTo>
                  <a:lnTo>
                    <a:pt x="267245" y="5723"/>
                  </a:lnTo>
                </a:path>
              </a:pathLst>
            </a:custGeom>
            <a:ln w="3172" cap="rnd">
              <a:solidFill>
                <a:srgbClr val="3BFA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3" name="任意多边形: 形状 332">
              <a:extLst>
                <a:ext uri="{FF2B5EF4-FFF2-40B4-BE49-F238E27FC236}">
                  <a16:creationId xmlns:a16="http://schemas.microsoft.com/office/drawing/2014/main" id="{AF07CA55-A0E4-45C0-BC83-4B75E8709319}"/>
                </a:ext>
              </a:extLst>
            </p:cNvPr>
            <p:cNvSpPr/>
            <p:nvPr/>
          </p:nvSpPr>
          <p:spPr>
            <a:xfrm>
              <a:off x="2708308" y="10339825"/>
              <a:ext cx="256748" cy="22916"/>
            </a:xfrm>
            <a:custGeom>
              <a:avLst/>
              <a:gdLst>
                <a:gd name="connsiteX0" fmla="*/ 5830 w 256747"/>
                <a:gd name="connsiteY0" fmla="*/ 5723 h 0"/>
                <a:gd name="connsiteX1" fmla="*/ 267246 w 256747"/>
                <a:gd name="connsiteY1" fmla="*/ 572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747">
                  <a:moveTo>
                    <a:pt x="5830" y="5723"/>
                  </a:moveTo>
                  <a:lnTo>
                    <a:pt x="267246" y="5723"/>
                  </a:lnTo>
                </a:path>
              </a:pathLst>
            </a:custGeom>
            <a:ln w="3172" cap="rnd">
              <a:solidFill>
                <a:srgbClr val="3BFA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4" name="任意多边形: 形状 333">
              <a:extLst>
                <a:ext uri="{FF2B5EF4-FFF2-40B4-BE49-F238E27FC236}">
                  <a16:creationId xmlns:a16="http://schemas.microsoft.com/office/drawing/2014/main" id="{E0F45328-C88D-49E0-8786-E74093B2C966}"/>
                </a:ext>
              </a:extLst>
            </p:cNvPr>
            <p:cNvSpPr/>
            <p:nvPr/>
          </p:nvSpPr>
          <p:spPr>
            <a:xfrm>
              <a:off x="2790001" y="10147329"/>
              <a:ext cx="70022" cy="22916"/>
            </a:xfrm>
            <a:custGeom>
              <a:avLst/>
              <a:gdLst>
                <a:gd name="connsiteX0" fmla="*/ 5830 w 70022"/>
                <a:gd name="connsiteY0" fmla="*/ 5723 h 0"/>
                <a:gd name="connsiteX1" fmla="*/ 71183 w 70022"/>
                <a:gd name="connsiteY1" fmla="*/ 572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022">
                  <a:moveTo>
                    <a:pt x="5830" y="5723"/>
                  </a:moveTo>
                  <a:lnTo>
                    <a:pt x="71183" y="5723"/>
                  </a:lnTo>
                </a:path>
              </a:pathLst>
            </a:custGeom>
            <a:ln w="3172" cap="rnd">
              <a:solidFill>
                <a:srgbClr val="3BFA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5" name="任意多边形: 形状 334">
              <a:extLst>
                <a:ext uri="{FF2B5EF4-FFF2-40B4-BE49-F238E27FC236}">
                  <a16:creationId xmlns:a16="http://schemas.microsoft.com/office/drawing/2014/main" id="{B657DAB5-E919-4183-9CB3-B86359E80F05}"/>
                </a:ext>
              </a:extLst>
            </p:cNvPr>
            <p:cNvSpPr/>
            <p:nvPr/>
          </p:nvSpPr>
          <p:spPr>
            <a:xfrm>
              <a:off x="3336166" y="9588169"/>
              <a:ext cx="70022" cy="68749"/>
            </a:xfrm>
            <a:custGeom>
              <a:avLst/>
              <a:gdLst>
                <a:gd name="connsiteX0" fmla="*/ 24509 w 70022"/>
                <a:gd name="connsiteY0" fmla="*/ 17187 h 68748"/>
                <a:gd name="connsiteX1" fmla="*/ 17506 w 70022"/>
                <a:gd name="connsiteY1" fmla="*/ 56145 h 68748"/>
                <a:gd name="connsiteX2" fmla="*/ 54851 w 70022"/>
                <a:gd name="connsiteY2" fmla="*/ 60728 h 68748"/>
                <a:gd name="connsiteX3" fmla="*/ 71190 w 70022"/>
                <a:gd name="connsiteY3" fmla="*/ 33228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022" h="68748">
                  <a:moveTo>
                    <a:pt x="24509" y="17187"/>
                  </a:moveTo>
                  <a:lnTo>
                    <a:pt x="17506" y="56145"/>
                  </a:lnTo>
                  <a:lnTo>
                    <a:pt x="54851" y="60728"/>
                  </a:lnTo>
                  <a:lnTo>
                    <a:pt x="71190" y="3322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6" name="任意多边形: 形状 335">
              <a:extLst>
                <a:ext uri="{FF2B5EF4-FFF2-40B4-BE49-F238E27FC236}">
                  <a16:creationId xmlns:a16="http://schemas.microsoft.com/office/drawing/2014/main" id="{AF38D40C-CA27-436C-A880-572F9B289D15}"/>
                </a:ext>
              </a:extLst>
            </p:cNvPr>
            <p:cNvSpPr/>
            <p:nvPr/>
          </p:nvSpPr>
          <p:spPr>
            <a:xfrm>
              <a:off x="3310492" y="9411714"/>
              <a:ext cx="303429" cy="366659"/>
            </a:xfrm>
            <a:custGeom>
              <a:avLst/>
              <a:gdLst>
                <a:gd name="connsiteX0" fmla="*/ 138877 w 303428"/>
                <a:gd name="connsiteY0" fmla="*/ 365513 h 366658"/>
                <a:gd name="connsiteX1" fmla="*/ 138877 w 303428"/>
                <a:gd name="connsiteY1" fmla="*/ 305931 h 366658"/>
                <a:gd name="connsiteX2" fmla="*/ 43180 w 303428"/>
                <a:gd name="connsiteY2" fmla="*/ 289890 h 366658"/>
                <a:gd name="connsiteX3" fmla="*/ 43180 w 303428"/>
                <a:gd name="connsiteY3" fmla="*/ 234891 h 366658"/>
                <a:gd name="connsiteX4" fmla="*/ 82859 w 303428"/>
                <a:gd name="connsiteY4" fmla="*/ 214266 h 366658"/>
                <a:gd name="connsiteX5" fmla="*/ 43180 w 303428"/>
                <a:gd name="connsiteY5" fmla="*/ 200517 h 366658"/>
                <a:gd name="connsiteX6" fmla="*/ 50183 w 303428"/>
                <a:gd name="connsiteY6" fmla="*/ 170726 h 366658"/>
                <a:gd name="connsiteX7" fmla="*/ 17506 w 303428"/>
                <a:gd name="connsiteY7" fmla="*/ 152393 h 366658"/>
                <a:gd name="connsiteX8" fmla="*/ 68855 w 303428"/>
                <a:gd name="connsiteY8" fmla="*/ 67603 h 366658"/>
                <a:gd name="connsiteX9" fmla="*/ 73524 w 303428"/>
                <a:gd name="connsiteY9" fmla="*/ 17187 h 366658"/>
                <a:gd name="connsiteX10" fmla="*/ 106200 w 303428"/>
                <a:gd name="connsiteY10" fmla="*/ 37812 h 366658"/>
                <a:gd name="connsiteX11" fmla="*/ 120205 w 303428"/>
                <a:gd name="connsiteY11" fmla="*/ 129476 h 366658"/>
                <a:gd name="connsiteX12" fmla="*/ 136542 w 303428"/>
                <a:gd name="connsiteY12" fmla="*/ 92811 h 366658"/>
                <a:gd name="connsiteX13" fmla="*/ 178557 w 303428"/>
                <a:gd name="connsiteY13" fmla="*/ 106560 h 366658"/>
                <a:gd name="connsiteX14" fmla="*/ 136542 w 303428"/>
                <a:gd name="connsiteY14" fmla="*/ 159267 h 366658"/>
                <a:gd name="connsiteX15" fmla="*/ 185559 w 303428"/>
                <a:gd name="connsiteY15" fmla="*/ 257807 h 366658"/>
                <a:gd name="connsiteX16" fmla="*/ 297594 w 303428"/>
                <a:gd name="connsiteY16" fmla="*/ 264682 h 366658"/>
                <a:gd name="connsiteX17" fmla="*/ 297594 w 303428"/>
                <a:gd name="connsiteY17" fmla="*/ 365513 h 366658"/>
                <a:gd name="connsiteX18" fmla="*/ 138877 w 303428"/>
                <a:gd name="connsiteY18" fmla="*/ 365513 h 36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3428" h="366658">
                  <a:moveTo>
                    <a:pt x="138877" y="365513"/>
                  </a:moveTo>
                  <a:lnTo>
                    <a:pt x="138877" y="305931"/>
                  </a:lnTo>
                  <a:cubicBezTo>
                    <a:pt x="138877" y="305931"/>
                    <a:pt x="101531" y="312806"/>
                    <a:pt x="43180" y="289890"/>
                  </a:cubicBezTo>
                  <a:lnTo>
                    <a:pt x="43180" y="234891"/>
                  </a:lnTo>
                  <a:cubicBezTo>
                    <a:pt x="43180" y="234891"/>
                    <a:pt x="68855" y="230308"/>
                    <a:pt x="82859" y="214266"/>
                  </a:cubicBezTo>
                  <a:lnTo>
                    <a:pt x="43180" y="200517"/>
                  </a:lnTo>
                  <a:lnTo>
                    <a:pt x="50183" y="170726"/>
                  </a:lnTo>
                  <a:lnTo>
                    <a:pt x="17506" y="152393"/>
                  </a:lnTo>
                  <a:lnTo>
                    <a:pt x="68855" y="67603"/>
                  </a:lnTo>
                  <a:lnTo>
                    <a:pt x="73524" y="17187"/>
                  </a:lnTo>
                  <a:lnTo>
                    <a:pt x="106200" y="37812"/>
                  </a:lnTo>
                  <a:lnTo>
                    <a:pt x="120205" y="129476"/>
                  </a:lnTo>
                  <a:lnTo>
                    <a:pt x="136542" y="92811"/>
                  </a:lnTo>
                  <a:cubicBezTo>
                    <a:pt x="136542" y="92811"/>
                    <a:pt x="166886" y="76769"/>
                    <a:pt x="178557" y="106560"/>
                  </a:cubicBezTo>
                  <a:cubicBezTo>
                    <a:pt x="187892" y="131768"/>
                    <a:pt x="171553" y="161559"/>
                    <a:pt x="136542" y="159267"/>
                  </a:cubicBezTo>
                  <a:lnTo>
                    <a:pt x="185559" y="257807"/>
                  </a:lnTo>
                  <a:lnTo>
                    <a:pt x="297594" y="264682"/>
                  </a:lnTo>
                  <a:lnTo>
                    <a:pt x="297594" y="365513"/>
                  </a:lnTo>
                  <a:lnTo>
                    <a:pt x="138877" y="365513"/>
                  </a:lnTo>
                  <a:close/>
                </a:path>
              </a:pathLst>
            </a:custGeom>
            <a:solidFill>
              <a:srgbClr val="FFCD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7" name="任意多边形: 形状 336">
              <a:extLst>
                <a:ext uri="{FF2B5EF4-FFF2-40B4-BE49-F238E27FC236}">
                  <a16:creationId xmlns:a16="http://schemas.microsoft.com/office/drawing/2014/main" id="{A63543CE-9F00-4C4E-9279-BF17129FE931}"/>
                </a:ext>
              </a:extLst>
            </p:cNvPr>
            <p:cNvSpPr/>
            <p:nvPr/>
          </p:nvSpPr>
          <p:spPr>
            <a:xfrm>
              <a:off x="3401521" y="9336091"/>
              <a:ext cx="326770" cy="389575"/>
            </a:xfrm>
            <a:custGeom>
              <a:avLst/>
              <a:gdLst>
                <a:gd name="connsiteX0" fmla="*/ 285923 w 326769"/>
                <a:gd name="connsiteY0" fmla="*/ 42395 h 389575"/>
                <a:gd name="connsiteX1" fmla="*/ 61852 w 326769"/>
                <a:gd name="connsiteY1" fmla="*/ 17187 h 389575"/>
                <a:gd name="connsiteX2" fmla="*/ 17506 w 326769"/>
                <a:gd name="connsiteY2" fmla="*/ 111144 h 389575"/>
                <a:gd name="connsiteX3" fmla="*/ 31509 w 326769"/>
                <a:gd name="connsiteY3" fmla="*/ 211975 h 389575"/>
                <a:gd name="connsiteX4" fmla="*/ 47848 w 326769"/>
                <a:gd name="connsiteY4" fmla="*/ 166142 h 389575"/>
                <a:gd name="connsiteX5" fmla="*/ 92195 w 326769"/>
                <a:gd name="connsiteY5" fmla="*/ 195933 h 389575"/>
                <a:gd name="connsiteX6" fmla="*/ 47848 w 326769"/>
                <a:gd name="connsiteY6" fmla="*/ 232599 h 389575"/>
                <a:gd name="connsiteX7" fmla="*/ 96863 w 326769"/>
                <a:gd name="connsiteY7" fmla="*/ 331139 h 389575"/>
                <a:gd name="connsiteX8" fmla="*/ 171553 w 326769"/>
                <a:gd name="connsiteY8" fmla="*/ 372388 h 389575"/>
                <a:gd name="connsiteX9" fmla="*/ 208898 w 326769"/>
                <a:gd name="connsiteY9" fmla="*/ 338014 h 389575"/>
                <a:gd name="connsiteX10" fmla="*/ 285923 w 326769"/>
                <a:gd name="connsiteY10" fmla="*/ 42395 h 389575"/>
                <a:gd name="connsiteX11" fmla="*/ 285923 w 326769"/>
                <a:gd name="connsiteY11" fmla="*/ 42395 h 38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6769" h="389575">
                  <a:moveTo>
                    <a:pt x="285923" y="42395"/>
                  </a:moveTo>
                  <a:cubicBezTo>
                    <a:pt x="152881" y="51561"/>
                    <a:pt x="101531" y="21770"/>
                    <a:pt x="61852" y="17187"/>
                  </a:cubicBezTo>
                  <a:cubicBezTo>
                    <a:pt x="50182" y="90519"/>
                    <a:pt x="78191" y="65311"/>
                    <a:pt x="17506" y="111144"/>
                  </a:cubicBezTo>
                  <a:lnTo>
                    <a:pt x="31509" y="211975"/>
                  </a:lnTo>
                  <a:lnTo>
                    <a:pt x="47848" y="166142"/>
                  </a:lnTo>
                  <a:cubicBezTo>
                    <a:pt x="61852" y="156976"/>
                    <a:pt x="96863" y="163851"/>
                    <a:pt x="92195" y="195933"/>
                  </a:cubicBezTo>
                  <a:cubicBezTo>
                    <a:pt x="87528" y="232599"/>
                    <a:pt x="47848" y="232599"/>
                    <a:pt x="47848" y="232599"/>
                  </a:cubicBezTo>
                  <a:lnTo>
                    <a:pt x="96863" y="331139"/>
                  </a:lnTo>
                  <a:lnTo>
                    <a:pt x="171553" y="372388"/>
                  </a:lnTo>
                  <a:lnTo>
                    <a:pt x="208898" y="338014"/>
                  </a:lnTo>
                  <a:cubicBezTo>
                    <a:pt x="425967" y="207392"/>
                    <a:pt x="285923" y="42395"/>
                    <a:pt x="285923" y="42395"/>
                  </a:cubicBezTo>
                  <a:lnTo>
                    <a:pt x="285923" y="42395"/>
                  </a:lnTo>
                  <a:close/>
                </a:path>
              </a:pathLst>
            </a:custGeom>
            <a:solidFill>
              <a:srgbClr val="1316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8" name="任意多边形: 形状 337">
              <a:extLst>
                <a:ext uri="{FF2B5EF4-FFF2-40B4-BE49-F238E27FC236}">
                  <a16:creationId xmlns:a16="http://schemas.microsoft.com/office/drawing/2014/main" id="{15850209-13BD-4091-B978-EEE720A79871}"/>
                </a:ext>
              </a:extLst>
            </p:cNvPr>
            <p:cNvSpPr/>
            <p:nvPr/>
          </p:nvSpPr>
          <p:spPr>
            <a:xfrm>
              <a:off x="3371177" y="9738651"/>
              <a:ext cx="280088" cy="114581"/>
            </a:xfrm>
            <a:custGeom>
              <a:avLst/>
              <a:gdLst>
                <a:gd name="connsiteX0" fmla="*/ 269586 w 280088"/>
                <a:gd name="connsiteY0" fmla="*/ 38576 h 114580"/>
                <a:gd name="connsiteX1" fmla="*/ 50183 w 280088"/>
                <a:gd name="connsiteY1" fmla="*/ 38576 h 114580"/>
                <a:gd name="connsiteX2" fmla="*/ 17506 w 280088"/>
                <a:gd name="connsiteY2" fmla="*/ 98158 h 114580"/>
                <a:gd name="connsiteX3" fmla="*/ 278921 w 280088"/>
                <a:gd name="connsiteY3" fmla="*/ 84408 h 114580"/>
                <a:gd name="connsiteX4" fmla="*/ 269586 w 280088"/>
                <a:gd name="connsiteY4" fmla="*/ 38576 h 11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088" h="114580">
                  <a:moveTo>
                    <a:pt x="269586" y="38576"/>
                  </a:moveTo>
                  <a:cubicBezTo>
                    <a:pt x="269586" y="38576"/>
                    <a:pt x="185559" y="-9548"/>
                    <a:pt x="50183" y="38576"/>
                  </a:cubicBezTo>
                  <a:lnTo>
                    <a:pt x="17506" y="98158"/>
                  </a:lnTo>
                  <a:lnTo>
                    <a:pt x="278921" y="84408"/>
                  </a:lnTo>
                  <a:lnTo>
                    <a:pt x="269586" y="38576"/>
                  </a:lnTo>
                  <a:close/>
                </a:path>
              </a:pathLst>
            </a:custGeom>
            <a:solidFill>
              <a:srgbClr val="14A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9" name="任意多边形: 形状 338">
              <a:extLst>
                <a:ext uri="{FF2B5EF4-FFF2-40B4-BE49-F238E27FC236}">
                  <a16:creationId xmlns:a16="http://schemas.microsoft.com/office/drawing/2014/main" id="{7685195F-E660-4FFC-9C3B-B7234A8A6A59}"/>
                </a:ext>
              </a:extLst>
            </p:cNvPr>
            <p:cNvSpPr/>
            <p:nvPr/>
          </p:nvSpPr>
          <p:spPr>
            <a:xfrm>
              <a:off x="3378181" y="9767056"/>
              <a:ext cx="280088" cy="68749"/>
            </a:xfrm>
            <a:custGeom>
              <a:avLst/>
              <a:gdLst>
                <a:gd name="connsiteX0" fmla="*/ 17506 w 280088"/>
                <a:gd name="connsiteY0" fmla="*/ 56003 h 68748"/>
                <a:gd name="connsiteX1" fmla="*/ 267250 w 280088"/>
                <a:gd name="connsiteY1" fmla="*/ 28504 h 68748"/>
                <a:gd name="connsiteX2" fmla="*/ 271918 w 280088"/>
                <a:gd name="connsiteY2" fmla="*/ 56003 h 68748"/>
                <a:gd name="connsiteX3" fmla="*/ 106200 w 280088"/>
                <a:gd name="connsiteY3" fmla="*/ 65170 h 68748"/>
                <a:gd name="connsiteX4" fmla="*/ 17506 w 280088"/>
                <a:gd name="connsiteY4" fmla="*/ 56003 h 68748"/>
                <a:gd name="connsiteX5" fmla="*/ 17506 w 280088"/>
                <a:gd name="connsiteY5" fmla="*/ 56003 h 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088" h="68748">
                  <a:moveTo>
                    <a:pt x="17506" y="56003"/>
                  </a:moveTo>
                  <a:cubicBezTo>
                    <a:pt x="17506" y="56003"/>
                    <a:pt x="124872" y="-8162"/>
                    <a:pt x="267250" y="28504"/>
                  </a:cubicBezTo>
                  <a:lnTo>
                    <a:pt x="271918" y="56003"/>
                  </a:lnTo>
                  <a:lnTo>
                    <a:pt x="106200" y="65170"/>
                  </a:lnTo>
                  <a:lnTo>
                    <a:pt x="17506" y="56003"/>
                  </a:lnTo>
                  <a:lnTo>
                    <a:pt x="17506" y="56003"/>
                  </a:lnTo>
                  <a:close/>
                </a:path>
              </a:pathLst>
            </a:custGeom>
            <a:solidFill>
              <a:srgbClr val="00D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0" name="任意多边形: 形状 339">
              <a:extLst>
                <a:ext uri="{FF2B5EF4-FFF2-40B4-BE49-F238E27FC236}">
                  <a16:creationId xmlns:a16="http://schemas.microsoft.com/office/drawing/2014/main" id="{91AEDA3E-F056-40E4-94D5-1C0A16FDA322}"/>
                </a:ext>
              </a:extLst>
            </p:cNvPr>
            <p:cNvSpPr/>
            <p:nvPr/>
          </p:nvSpPr>
          <p:spPr>
            <a:xfrm>
              <a:off x="3310492" y="9457546"/>
              <a:ext cx="70022" cy="137497"/>
            </a:xfrm>
            <a:custGeom>
              <a:avLst/>
              <a:gdLst>
                <a:gd name="connsiteX0" fmla="*/ 68855 w 70022"/>
                <a:gd name="connsiteY0" fmla="*/ 17187 h 137497"/>
                <a:gd name="connsiteX1" fmla="*/ 50183 w 70022"/>
                <a:gd name="connsiteY1" fmla="*/ 122601 h 137497"/>
                <a:gd name="connsiteX2" fmla="*/ 17506 w 70022"/>
                <a:gd name="connsiteY2" fmla="*/ 104269 h 1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022" h="137497">
                  <a:moveTo>
                    <a:pt x="68855" y="17187"/>
                  </a:moveTo>
                  <a:lnTo>
                    <a:pt x="50183" y="122601"/>
                  </a:lnTo>
                  <a:lnTo>
                    <a:pt x="17506" y="104269"/>
                  </a:lnTo>
                  <a:close/>
                </a:path>
              </a:pathLst>
            </a:custGeom>
            <a:solidFill>
              <a:srgbClr val="FF75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1" name="任意多边形: 形状 340">
              <a:extLst>
                <a:ext uri="{FF2B5EF4-FFF2-40B4-BE49-F238E27FC236}">
                  <a16:creationId xmlns:a16="http://schemas.microsoft.com/office/drawing/2014/main" id="{1FD1295A-8680-4139-8A55-626F162D5D4D}"/>
                </a:ext>
              </a:extLst>
            </p:cNvPr>
            <p:cNvSpPr/>
            <p:nvPr/>
          </p:nvSpPr>
          <p:spPr>
            <a:xfrm>
              <a:off x="3245138" y="9784874"/>
              <a:ext cx="583517" cy="985396"/>
            </a:xfrm>
            <a:custGeom>
              <a:avLst/>
              <a:gdLst>
                <a:gd name="connsiteX0" fmla="*/ 509993 w 583517"/>
                <a:gd name="connsiteY0" fmla="*/ 93185 h 985396"/>
                <a:gd name="connsiteX1" fmla="*/ 66520 w 583517"/>
                <a:gd name="connsiteY1" fmla="*/ 63394 h 985396"/>
                <a:gd name="connsiteX2" fmla="*/ 17506 w 583517"/>
                <a:gd name="connsiteY2" fmla="*/ 977750 h 985396"/>
                <a:gd name="connsiteX3" fmla="*/ 577682 w 583517"/>
                <a:gd name="connsiteY3" fmla="*/ 977750 h 985396"/>
                <a:gd name="connsiteX4" fmla="*/ 509993 w 583517"/>
                <a:gd name="connsiteY4" fmla="*/ 93185 h 985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3517" h="985396">
                  <a:moveTo>
                    <a:pt x="509993" y="93185"/>
                  </a:moveTo>
                  <a:cubicBezTo>
                    <a:pt x="509993" y="93185"/>
                    <a:pt x="365281" y="-55771"/>
                    <a:pt x="66520" y="63394"/>
                  </a:cubicBezTo>
                  <a:lnTo>
                    <a:pt x="17506" y="977750"/>
                  </a:lnTo>
                  <a:lnTo>
                    <a:pt x="577682" y="977750"/>
                  </a:lnTo>
                  <a:cubicBezTo>
                    <a:pt x="577682" y="980041"/>
                    <a:pt x="605691" y="455261"/>
                    <a:pt x="509993" y="93185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2" name="任意多边形: 形状 341">
              <a:extLst>
                <a:ext uri="{FF2B5EF4-FFF2-40B4-BE49-F238E27FC236}">
                  <a16:creationId xmlns:a16="http://schemas.microsoft.com/office/drawing/2014/main" id="{4B02C782-84DF-40B3-987A-E900DD5C9C9C}"/>
                </a:ext>
              </a:extLst>
            </p:cNvPr>
            <p:cNvSpPr/>
            <p:nvPr/>
          </p:nvSpPr>
          <p:spPr>
            <a:xfrm>
              <a:off x="2598601" y="10266488"/>
              <a:ext cx="210066" cy="206246"/>
            </a:xfrm>
            <a:custGeom>
              <a:avLst/>
              <a:gdLst>
                <a:gd name="connsiteX0" fmla="*/ 201897 w 210066"/>
                <a:gd name="connsiteY0" fmla="*/ 136351 h 206245"/>
                <a:gd name="connsiteX1" fmla="*/ 113202 w 210066"/>
                <a:gd name="connsiteY1" fmla="*/ 53853 h 206245"/>
                <a:gd name="connsiteX2" fmla="*/ 110868 w 210066"/>
                <a:gd name="connsiteY2" fmla="*/ 95102 h 206245"/>
                <a:gd name="connsiteX3" fmla="*/ 17506 w 210066"/>
                <a:gd name="connsiteY3" fmla="*/ 17187 h 206245"/>
                <a:gd name="connsiteX4" fmla="*/ 150548 w 210066"/>
                <a:gd name="connsiteY4" fmla="*/ 193641 h 206245"/>
                <a:gd name="connsiteX5" fmla="*/ 201897 w 210066"/>
                <a:gd name="connsiteY5" fmla="*/ 136351 h 20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066" h="206245">
                  <a:moveTo>
                    <a:pt x="201897" y="136351"/>
                  </a:moveTo>
                  <a:lnTo>
                    <a:pt x="113202" y="53853"/>
                  </a:lnTo>
                  <a:lnTo>
                    <a:pt x="110868" y="95102"/>
                  </a:lnTo>
                  <a:lnTo>
                    <a:pt x="17506" y="17187"/>
                  </a:lnTo>
                  <a:cubicBezTo>
                    <a:pt x="17506" y="17187"/>
                    <a:pt x="19839" y="140934"/>
                    <a:pt x="150548" y="193641"/>
                  </a:cubicBezTo>
                  <a:lnTo>
                    <a:pt x="201897" y="136351"/>
                  </a:lnTo>
                  <a:close/>
                </a:path>
              </a:pathLst>
            </a:custGeom>
            <a:solidFill>
              <a:srgbClr val="FFCD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3" name="任意多边形: 形状 342">
              <a:extLst>
                <a:ext uri="{FF2B5EF4-FFF2-40B4-BE49-F238E27FC236}">
                  <a16:creationId xmlns:a16="http://schemas.microsoft.com/office/drawing/2014/main" id="{84D69139-1853-46E9-81EC-B108FAD1B563}"/>
                </a:ext>
              </a:extLst>
            </p:cNvPr>
            <p:cNvSpPr/>
            <p:nvPr/>
          </p:nvSpPr>
          <p:spPr>
            <a:xfrm>
              <a:off x="2657419" y="10259613"/>
              <a:ext cx="116703" cy="137497"/>
            </a:xfrm>
            <a:custGeom>
              <a:avLst/>
              <a:gdLst>
                <a:gd name="connsiteX0" fmla="*/ 122073 w 116703"/>
                <a:gd name="connsiteY0" fmla="*/ 122602 h 137497"/>
                <a:gd name="connsiteX1" fmla="*/ 75391 w 116703"/>
                <a:gd name="connsiteY1" fmla="*/ 69895 h 137497"/>
                <a:gd name="connsiteX2" fmla="*/ 26377 w 116703"/>
                <a:gd name="connsiteY2" fmla="*/ 17187 h 137497"/>
                <a:gd name="connsiteX3" fmla="*/ 21708 w 116703"/>
                <a:gd name="connsiteY3" fmla="*/ 51561 h 137497"/>
                <a:gd name="connsiteX4" fmla="*/ 54384 w 116703"/>
                <a:gd name="connsiteY4" fmla="*/ 104269 h 1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703" h="137497">
                  <a:moveTo>
                    <a:pt x="122073" y="122602"/>
                  </a:moveTo>
                  <a:lnTo>
                    <a:pt x="75391" y="69895"/>
                  </a:lnTo>
                  <a:lnTo>
                    <a:pt x="26377" y="17187"/>
                  </a:lnTo>
                  <a:cubicBezTo>
                    <a:pt x="26377" y="17187"/>
                    <a:pt x="10038" y="28645"/>
                    <a:pt x="21708" y="51561"/>
                  </a:cubicBezTo>
                  <a:lnTo>
                    <a:pt x="54384" y="104269"/>
                  </a:lnTo>
                </a:path>
              </a:pathLst>
            </a:custGeom>
            <a:solidFill>
              <a:srgbClr val="FFCD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4" name="任意多边形: 形状 343">
              <a:extLst>
                <a:ext uri="{FF2B5EF4-FFF2-40B4-BE49-F238E27FC236}">
                  <a16:creationId xmlns:a16="http://schemas.microsoft.com/office/drawing/2014/main" id="{4563867F-D908-413D-B1B5-70FD281CE577}"/>
                </a:ext>
              </a:extLst>
            </p:cNvPr>
            <p:cNvSpPr/>
            <p:nvPr/>
          </p:nvSpPr>
          <p:spPr>
            <a:xfrm>
              <a:off x="2759652" y="9831080"/>
              <a:ext cx="676880" cy="710402"/>
            </a:xfrm>
            <a:custGeom>
              <a:avLst/>
              <a:gdLst>
                <a:gd name="connsiteX0" fmla="*/ 552006 w 676879"/>
                <a:gd name="connsiteY0" fmla="*/ 17187 h 710401"/>
                <a:gd name="connsiteX1" fmla="*/ 374618 w 676879"/>
                <a:gd name="connsiteY1" fmla="*/ 480094 h 710401"/>
                <a:gd name="connsiteX2" fmla="*/ 89861 w 676879"/>
                <a:gd name="connsiteY2" fmla="*/ 587800 h 710401"/>
                <a:gd name="connsiteX3" fmla="*/ 17506 w 676879"/>
                <a:gd name="connsiteY3" fmla="*/ 670299 h 710401"/>
                <a:gd name="connsiteX4" fmla="*/ 421299 w 676879"/>
                <a:gd name="connsiteY4" fmla="*/ 665715 h 710401"/>
                <a:gd name="connsiteX5" fmla="*/ 668710 w 676879"/>
                <a:gd name="connsiteY5" fmla="*/ 296764 h 710401"/>
                <a:gd name="connsiteX6" fmla="*/ 552006 w 676879"/>
                <a:gd name="connsiteY6" fmla="*/ 17187 h 71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6879" h="710401">
                  <a:moveTo>
                    <a:pt x="552006" y="17187"/>
                  </a:moveTo>
                  <a:cubicBezTo>
                    <a:pt x="552006" y="17187"/>
                    <a:pt x="538003" y="299056"/>
                    <a:pt x="374618" y="480094"/>
                  </a:cubicBezTo>
                  <a:cubicBezTo>
                    <a:pt x="227572" y="647382"/>
                    <a:pt x="89861" y="587800"/>
                    <a:pt x="89861" y="587800"/>
                  </a:cubicBezTo>
                  <a:lnTo>
                    <a:pt x="17506" y="670299"/>
                  </a:lnTo>
                  <a:cubicBezTo>
                    <a:pt x="17506" y="670299"/>
                    <a:pt x="143544" y="771130"/>
                    <a:pt x="421299" y="665715"/>
                  </a:cubicBezTo>
                  <a:cubicBezTo>
                    <a:pt x="643036" y="583217"/>
                    <a:pt x="668710" y="296764"/>
                    <a:pt x="668710" y="296764"/>
                  </a:cubicBezTo>
                  <a:cubicBezTo>
                    <a:pt x="668710" y="296764"/>
                    <a:pt x="703721" y="53853"/>
                    <a:pt x="552006" y="17187"/>
                  </a:cubicBezTo>
                  <a:close/>
                </a:path>
              </a:pathLst>
            </a:custGeom>
            <a:solidFill>
              <a:srgbClr val="14A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5" name="任意多边形: 形状 344">
              <a:extLst>
                <a:ext uri="{FF2B5EF4-FFF2-40B4-BE49-F238E27FC236}">
                  <a16:creationId xmlns:a16="http://schemas.microsoft.com/office/drawing/2014/main" id="{8DDE253C-BE93-4A09-AF5F-F3F0599EDE06}"/>
                </a:ext>
              </a:extLst>
            </p:cNvPr>
            <p:cNvSpPr/>
            <p:nvPr/>
          </p:nvSpPr>
          <p:spPr>
            <a:xfrm>
              <a:off x="2707930" y="10357076"/>
              <a:ext cx="163385" cy="160413"/>
            </a:xfrm>
            <a:custGeom>
              <a:avLst/>
              <a:gdLst>
                <a:gd name="connsiteX0" fmla="*/ 96897 w 163384"/>
                <a:gd name="connsiteY0" fmla="*/ 24253 h 160413"/>
                <a:gd name="connsiteX1" fmla="*/ 144351 w 163384"/>
                <a:gd name="connsiteY1" fmla="*/ 64972 h 160413"/>
                <a:gd name="connsiteX2" fmla="*/ 72156 w 163384"/>
                <a:gd name="connsiteY2" fmla="*/ 146075 h 160413"/>
                <a:gd name="connsiteX3" fmla="*/ 24702 w 163384"/>
                <a:gd name="connsiteY3" fmla="*/ 105356 h 16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384" h="160413">
                  <a:moveTo>
                    <a:pt x="96897" y="24253"/>
                  </a:moveTo>
                  <a:lnTo>
                    <a:pt x="144351" y="64972"/>
                  </a:lnTo>
                  <a:lnTo>
                    <a:pt x="72156" y="146075"/>
                  </a:lnTo>
                  <a:lnTo>
                    <a:pt x="24702" y="105356"/>
                  </a:ln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6" name="任意多边形: 形状 345">
              <a:extLst>
                <a:ext uri="{FF2B5EF4-FFF2-40B4-BE49-F238E27FC236}">
                  <a16:creationId xmlns:a16="http://schemas.microsoft.com/office/drawing/2014/main" id="{32ED5536-9707-4487-A16B-AC7EDC794592}"/>
                </a:ext>
              </a:extLst>
            </p:cNvPr>
            <p:cNvSpPr/>
            <p:nvPr/>
          </p:nvSpPr>
          <p:spPr>
            <a:xfrm>
              <a:off x="3060746" y="12319778"/>
              <a:ext cx="373451" cy="114581"/>
            </a:xfrm>
            <a:custGeom>
              <a:avLst/>
              <a:gdLst>
                <a:gd name="connsiteX0" fmla="*/ 369951 w 373450"/>
                <a:gd name="connsiteY0" fmla="*/ 67602 h 114580"/>
                <a:gd name="connsiteX1" fmla="*/ 369951 w 373450"/>
                <a:gd name="connsiteY1" fmla="*/ 90519 h 114580"/>
                <a:gd name="connsiteX2" fmla="*/ 353612 w 373450"/>
                <a:gd name="connsiteY2" fmla="*/ 106560 h 114580"/>
                <a:gd name="connsiteX3" fmla="*/ 17506 w 373450"/>
                <a:gd name="connsiteY3" fmla="*/ 106560 h 114580"/>
                <a:gd name="connsiteX4" fmla="*/ 227572 w 373450"/>
                <a:gd name="connsiteY4" fmla="*/ 17187 h 114580"/>
                <a:gd name="connsiteX5" fmla="*/ 369951 w 373450"/>
                <a:gd name="connsiteY5" fmla="*/ 67602 h 11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3450" h="114580">
                  <a:moveTo>
                    <a:pt x="369951" y="67602"/>
                  </a:moveTo>
                  <a:lnTo>
                    <a:pt x="369951" y="90519"/>
                  </a:lnTo>
                  <a:cubicBezTo>
                    <a:pt x="369951" y="99685"/>
                    <a:pt x="362947" y="106560"/>
                    <a:pt x="353612" y="106560"/>
                  </a:cubicBezTo>
                  <a:lnTo>
                    <a:pt x="17506" y="106560"/>
                  </a:lnTo>
                  <a:cubicBezTo>
                    <a:pt x="17506" y="106560"/>
                    <a:pt x="64187" y="21770"/>
                    <a:pt x="227572" y="17187"/>
                  </a:cubicBezTo>
                  <a:cubicBezTo>
                    <a:pt x="313932" y="30936"/>
                    <a:pt x="369951" y="67602"/>
                    <a:pt x="369951" y="67602"/>
                  </a:cubicBezTo>
                  <a:close/>
                </a:path>
              </a:pathLst>
            </a:custGeom>
            <a:solidFill>
              <a:srgbClr val="000F1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7" name="任意多边形: 形状 346">
              <a:extLst>
                <a:ext uri="{FF2B5EF4-FFF2-40B4-BE49-F238E27FC236}">
                  <a16:creationId xmlns:a16="http://schemas.microsoft.com/office/drawing/2014/main" id="{C0E5C366-CC4C-4E4C-9C9A-981E945D6AB0}"/>
                </a:ext>
              </a:extLst>
            </p:cNvPr>
            <p:cNvSpPr/>
            <p:nvPr/>
          </p:nvSpPr>
          <p:spPr>
            <a:xfrm>
              <a:off x="3646598" y="12284606"/>
              <a:ext cx="303429" cy="137497"/>
            </a:xfrm>
            <a:custGeom>
              <a:avLst/>
              <a:gdLst>
                <a:gd name="connsiteX0" fmla="*/ 288257 w 303428"/>
                <a:gd name="connsiteY0" fmla="*/ 70692 h 137497"/>
                <a:gd name="connsiteX1" fmla="*/ 288257 w 303428"/>
                <a:gd name="connsiteY1" fmla="*/ 102774 h 137497"/>
                <a:gd name="connsiteX2" fmla="*/ 267250 w 303428"/>
                <a:gd name="connsiteY2" fmla="*/ 123399 h 137497"/>
                <a:gd name="connsiteX3" fmla="*/ 222903 w 303428"/>
                <a:gd name="connsiteY3" fmla="*/ 123399 h 137497"/>
                <a:gd name="connsiteX4" fmla="*/ 201896 w 303428"/>
                <a:gd name="connsiteY4" fmla="*/ 118816 h 137497"/>
                <a:gd name="connsiteX5" fmla="*/ 17506 w 303428"/>
                <a:gd name="connsiteY5" fmla="*/ 50067 h 137497"/>
                <a:gd name="connsiteX6" fmla="*/ 176222 w 303428"/>
                <a:gd name="connsiteY6" fmla="*/ 29443 h 137497"/>
                <a:gd name="connsiteX7" fmla="*/ 288257 w 303428"/>
                <a:gd name="connsiteY7" fmla="*/ 70692 h 1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428" h="137497">
                  <a:moveTo>
                    <a:pt x="288257" y="70692"/>
                  </a:moveTo>
                  <a:lnTo>
                    <a:pt x="288257" y="102774"/>
                  </a:lnTo>
                  <a:cubicBezTo>
                    <a:pt x="288257" y="114232"/>
                    <a:pt x="278920" y="123399"/>
                    <a:pt x="267250" y="123399"/>
                  </a:cubicBezTo>
                  <a:lnTo>
                    <a:pt x="222903" y="123399"/>
                  </a:lnTo>
                  <a:cubicBezTo>
                    <a:pt x="215901" y="123399"/>
                    <a:pt x="208898" y="121108"/>
                    <a:pt x="201896" y="118816"/>
                  </a:cubicBezTo>
                  <a:lnTo>
                    <a:pt x="17506" y="50067"/>
                  </a:lnTo>
                  <a:cubicBezTo>
                    <a:pt x="17506" y="50067"/>
                    <a:pt x="66520" y="-7223"/>
                    <a:pt x="176222" y="29443"/>
                  </a:cubicBezTo>
                  <a:lnTo>
                    <a:pt x="288257" y="70692"/>
                  </a:lnTo>
                  <a:close/>
                </a:path>
              </a:pathLst>
            </a:custGeom>
            <a:solidFill>
              <a:srgbClr val="000F1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8" name="任意多边形: 形状 347">
              <a:extLst>
                <a:ext uri="{FF2B5EF4-FFF2-40B4-BE49-F238E27FC236}">
                  <a16:creationId xmlns:a16="http://schemas.microsoft.com/office/drawing/2014/main" id="{99B09D9C-FCF4-4180-A025-94628C4619FB}"/>
                </a:ext>
              </a:extLst>
            </p:cNvPr>
            <p:cNvSpPr/>
            <p:nvPr/>
          </p:nvSpPr>
          <p:spPr>
            <a:xfrm>
              <a:off x="3245138" y="10747728"/>
              <a:ext cx="700221" cy="1649965"/>
            </a:xfrm>
            <a:custGeom>
              <a:avLst/>
              <a:gdLst>
                <a:gd name="connsiteX0" fmla="*/ 577682 w 700220"/>
                <a:gd name="connsiteY0" fmla="*/ 17187 h 1649965"/>
                <a:gd name="connsiteX1" fmla="*/ 605691 w 700220"/>
                <a:gd name="connsiteY1" fmla="*/ 890294 h 1649965"/>
                <a:gd name="connsiteX2" fmla="*/ 647704 w 700220"/>
                <a:gd name="connsiteY2" fmla="*/ 1025499 h 1649965"/>
                <a:gd name="connsiteX3" fmla="*/ 692050 w 700220"/>
                <a:gd name="connsiteY3" fmla="*/ 1614445 h 1649965"/>
                <a:gd name="connsiteX4" fmla="*/ 577682 w 700220"/>
                <a:gd name="connsiteY4" fmla="*/ 1607570 h 1649965"/>
                <a:gd name="connsiteX5" fmla="*/ 404960 w 700220"/>
                <a:gd name="connsiteY5" fmla="*/ 846753 h 1649965"/>
                <a:gd name="connsiteX6" fmla="*/ 297594 w 700220"/>
                <a:gd name="connsiteY6" fmla="*/ 335722 h 1649965"/>
                <a:gd name="connsiteX7" fmla="*/ 225237 w 700220"/>
                <a:gd name="connsiteY7" fmla="*/ 830712 h 1649965"/>
                <a:gd name="connsiteX8" fmla="*/ 250912 w 700220"/>
                <a:gd name="connsiteY8" fmla="*/ 1140080 h 1649965"/>
                <a:gd name="connsiteX9" fmla="*/ 187892 w 700220"/>
                <a:gd name="connsiteY9" fmla="*/ 1639653 h 1649965"/>
                <a:gd name="connsiteX10" fmla="*/ 52517 w 700220"/>
                <a:gd name="connsiteY10" fmla="*/ 1589238 h 1649965"/>
                <a:gd name="connsiteX11" fmla="*/ 17506 w 700220"/>
                <a:gd name="connsiteY11" fmla="*/ 681757 h 1649965"/>
                <a:gd name="connsiteX12" fmla="*/ 17506 w 700220"/>
                <a:gd name="connsiteY12" fmla="*/ 17187 h 1649965"/>
                <a:gd name="connsiteX13" fmla="*/ 577682 w 700220"/>
                <a:gd name="connsiteY13" fmla="*/ 17187 h 164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00220" h="1649965">
                  <a:moveTo>
                    <a:pt x="577682" y="17187"/>
                  </a:moveTo>
                  <a:lnTo>
                    <a:pt x="605691" y="890294"/>
                  </a:lnTo>
                  <a:cubicBezTo>
                    <a:pt x="605691" y="890294"/>
                    <a:pt x="624363" y="938417"/>
                    <a:pt x="647704" y="1025499"/>
                  </a:cubicBezTo>
                  <a:cubicBezTo>
                    <a:pt x="701387" y="1222579"/>
                    <a:pt x="692050" y="1614445"/>
                    <a:pt x="692050" y="1614445"/>
                  </a:cubicBezTo>
                  <a:cubicBezTo>
                    <a:pt x="692050" y="1614445"/>
                    <a:pt x="643036" y="1660277"/>
                    <a:pt x="577682" y="1607570"/>
                  </a:cubicBezTo>
                  <a:lnTo>
                    <a:pt x="404960" y="846753"/>
                  </a:lnTo>
                  <a:lnTo>
                    <a:pt x="297594" y="335722"/>
                  </a:lnTo>
                  <a:lnTo>
                    <a:pt x="225237" y="830712"/>
                  </a:lnTo>
                  <a:cubicBezTo>
                    <a:pt x="225237" y="830712"/>
                    <a:pt x="269585" y="945293"/>
                    <a:pt x="250912" y="1140080"/>
                  </a:cubicBezTo>
                  <a:cubicBezTo>
                    <a:pt x="239242" y="1261536"/>
                    <a:pt x="187892" y="1639653"/>
                    <a:pt x="187892" y="1639653"/>
                  </a:cubicBezTo>
                  <a:cubicBezTo>
                    <a:pt x="187892" y="1639653"/>
                    <a:pt x="92196" y="1632778"/>
                    <a:pt x="52517" y="1589238"/>
                  </a:cubicBezTo>
                  <a:lnTo>
                    <a:pt x="17506" y="681757"/>
                  </a:lnTo>
                  <a:lnTo>
                    <a:pt x="17506" y="17187"/>
                  </a:lnTo>
                  <a:lnTo>
                    <a:pt x="577682" y="17187"/>
                  </a:lnTo>
                  <a:close/>
                </a:path>
              </a:pathLst>
            </a:custGeom>
            <a:solidFill>
              <a:srgbClr val="002A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9" name="任意多边形: 形状 348">
              <a:extLst>
                <a:ext uri="{FF2B5EF4-FFF2-40B4-BE49-F238E27FC236}">
                  <a16:creationId xmlns:a16="http://schemas.microsoft.com/office/drawing/2014/main" id="{E9024922-BE71-489C-BEE5-94F94C7C002D}"/>
                </a:ext>
              </a:extLst>
            </p:cNvPr>
            <p:cNvSpPr/>
            <p:nvPr/>
          </p:nvSpPr>
          <p:spPr>
            <a:xfrm>
              <a:off x="3525227" y="10894391"/>
              <a:ext cx="233407" cy="824983"/>
            </a:xfrm>
            <a:custGeom>
              <a:avLst/>
              <a:gdLst>
                <a:gd name="connsiteX0" fmla="*/ 17506 w 233406"/>
                <a:gd name="connsiteY0" fmla="*/ 186767 h 824982"/>
                <a:gd name="connsiteX1" fmla="*/ 61852 w 233406"/>
                <a:gd name="connsiteY1" fmla="*/ 108852 h 824982"/>
                <a:gd name="connsiteX2" fmla="*/ 232240 w 233406"/>
                <a:gd name="connsiteY2" fmla="*/ 17187 h 824982"/>
                <a:gd name="connsiteX3" fmla="*/ 129541 w 233406"/>
                <a:gd name="connsiteY3" fmla="*/ 120310 h 824982"/>
                <a:gd name="connsiteX4" fmla="*/ 150548 w 233406"/>
                <a:gd name="connsiteY4" fmla="*/ 814670 h 82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406" h="824982">
                  <a:moveTo>
                    <a:pt x="17506" y="186767"/>
                  </a:moveTo>
                  <a:lnTo>
                    <a:pt x="61852" y="108852"/>
                  </a:lnTo>
                  <a:lnTo>
                    <a:pt x="232240" y="17187"/>
                  </a:lnTo>
                  <a:lnTo>
                    <a:pt x="129541" y="120310"/>
                  </a:lnTo>
                  <a:lnTo>
                    <a:pt x="150548" y="814670"/>
                  </a:lnTo>
                  <a:close/>
                </a:path>
              </a:pathLst>
            </a:custGeom>
            <a:solidFill>
              <a:srgbClr val="001F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0" name="任意多边形: 形状 349">
              <a:extLst>
                <a:ext uri="{FF2B5EF4-FFF2-40B4-BE49-F238E27FC236}">
                  <a16:creationId xmlns:a16="http://schemas.microsoft.com/office/drawing/2014/main" id="{4E8FE25F-E8B8-4384-B84F-F404BC4466DA}"/>
                </a:ext>
              </a:extLst>
            </p:cNvPr>
            <p:cNvSpPr/>
            <p:nvPr/>
          </p:nvSpPr>
          <p:spPr>
            <a:xfrm>
              <a:off x="3245138" y="10747728"/>
              <a:ext cx="583517" cy="91665"/>
            </a:xfrm>
            <a:custGeom>
              <a:avLst/>
              <a:gdLst>
                <a:gd name="connsiteX0" fmla="*/ 17506 w 583517"/>
                <a:gd name="connsiteY0" fmla="*/ 17187 h 91664"/>
                <a:gd name="connsiteX1" fmla="*/ 580015 w 583517"/>
                <a:gd name="connsiteY1" fmla="*/ 79060 h 91664"/>
                <a:gd name="connsiteX2" fmla="*/ 577682 w 583517"/>
                <a:gd name="connsiteY2" fmla="*/ 17187 h 9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3517" h="91664">
                  <a:moveTo>
                    <a:pt x="17506" y="17187"/>
                  </a:moveTo>
                  <a:lnTo>
                    <a:pt x="580015" y="79060"/>
                  </a:lnTo>
                  <a:lnTo>
                    <a:pt x="577682" y="17187"/>
                  </a:lnTo>
                  <a:close/>
                </a:path>
              </a:pathLst>
            </a:custGeom>
            <a:solidFill>
              <a:srgbClr val="001F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1" name="任意多边形: 形状 350">
              <a:extLst>
                <a:ext uri="{FF2B5EF4-FFF2-40B4-BE49-F238E27FC236}">
                  <a16:creationId xmlns:a16="http://schemas.microsoft.com/office/drawing/2014/main" id="{030CE571-751F-44BC-A481-4E0102EA47C7}"/>
                </a:ext>
              </a:extLst>
            </p:cNvPr>
            <p:cNvSpPr/>
            <p:nvPr/>
          </p:nvSpPr>
          <p:spPr>
            <a:xfrm>
              <a:off x="3308781" y="9225077"/>
              <a:ext cx="396792" cy="252078"/>
            </a:xfrm>
            <a:custGeom>
              <a:avLst/>
              <a:gdLst>
                <a:gd name="connsiteX0" fmla="*/ 107911 w 396791"/>
                <a:gd name="connsiteY0" fmla="*/ 222157 h 252078"/>
                <a:gd name="connsiteX1" fmla="*/ 30887 w 396791"/>
                <a:gd name="connsiteY1" fmla="*/ 235906 h 252078"/>
                <a:gd name="connsiteX2" fmla="*/ 149924 w 396791"/>
                <a:gd name="connsiteY2" fmla="*/ 52577 h 252078"/>
                <a:gd name="connsiteX3" fmla="*/ 107911 w 396791"/>
                <a:gd name="connsiteY3" fmla="*/ 52577 h 252078"/>
                <a:gd name="connsiteX4" fmla="*/ 320312 w 396791"/>
                <a:gd name="connsiteY4" fmla="*/ 73202 h 252078"/>
                <a:gd name="connsiteX5" fmla="*/ 303973 w 396791"/>
                <a:gd name="connsiteY5" fmla="*/ 31952 h 252078"/>
                <a:gd name="connsiteX6" fmla="*/ 378663 w 396791"/>
                <a:gd name="connsiteY6" fmla="*/ 153408 h 252078"/>
                <a:gd name="connsiteX7" fmla="*/ 236284 w 396791"/>
                <a:gd name="connsiteY7" fmla="*/ 201532 h 252078"/>
                <a:gd name="connsiteX8" fmla="*/ 107911 w 396791"/>
                <a:gd name="connsiteY8" fmla="*/ 222157 h 25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6791" h="252078">
                  <a:moveTo>
                    <a:pt x="107911" y="222157"/>
                  </a:moveTo>
                  <a:cubicBezTo>
                    <a:pt x="107911" y="222157"/>
                    <a:pt x="86905" y="215282"/>
                    <a:pt x="30887" y="235906"/>
                  </a:cubicBezTo>
                  <a:cubicBezTo>
                    <a:pt x="30887" y="235906"/>
                    <a:pt x="26218" y="112159"/>
                    <a:pt x="149924" y="52577"/>
                  </a:cubicBezTo>
                  <a:lnTo>
                    <a:pt x="107911" y="52577"/>
                  </a:lnTo>
                  <a:cubicBezTo>
                    <a:pt x="107911" y="52577"/>
                    <a:pt x="198940" y="-9297"/>
                    <a:pt x="320312" y="73202"/>
                  </a:cubicBezTo>
                  <a:lnTo>
                    <a:pt x="303973" y="31952"/>
                  </a:lnTo>
                  <a:cubicBezTo>
                    <a:pt x="303973" y="31952"/>
                    <a:pt x="385665" y="59452"/>
                    <a:pt x="378663" y="153408"/>
                  </a:cubicBezTo>
                  <a:cubicBezTo>
                    <a:pt x="320312" y="210699"/>
                    <a:pt x="236284" y="201532"/>
                    <a:pt x="236284" y="201532"/>
                  </a:cubicBezTo>
                  <a:lnTo>
                    <a:pt x="107911" y="222157"/>
                  </a:lnTo>
                  <a:close/>
                </a:path>
              </a:pathLst>
            </a:custGeom>
            <a:solidFill>
              <a:srgbClr val="131637"/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2" name="任意多边形: 形状 351">
              <a:extLst>
                <a:ext uri="{FF2B5EF4-FFF2-40B4-BE49-F238E27FC236}">
                  <a16:creationId xmlns:a16="http://schemas.microsoft.com/office/drawing/2014/main" id="{E96539C8-53B7-4AFB-8731-5BC4452ACAD0}"/>
                </a:ext>
              </a:extLst>
            </p:cNvPr>
            <p:cNvSpPr/>
            <p:nvPr/>
          </p:nvSpPr>
          <p:spPr>
            <a:xfrm>
              <a:off x="2421213" y="8158199"/>
              <a:ext cx="1307078" cy="1077061"/>
            </a:xfrm>
            <a:custGeom>
              <a:avLst/>
              <a:gdLst>
                <a:gd name="connsiteX0" fmla="*/ 1200877 w 1307078"/>
                <a:gd name="connsiteY0" fmla="*/ 578634 h 1077060"/>
                <a:gd name="connsiteX1" fmla="*/ 1219551 w 1307078"/>
                <a:gd name="connsiteY1" fmla="*/ 450303 h 1077060"/>
                <a:gd name="connsiteX2" fmla="*/ 778411 w 1307078"/>
                <a:gd name="connsiteY2" fmla="*/ 17187 h 1077060"/>
                <a:gd name="connsiteX3" fmla="*/ 355945 w 1307078"/>
                <a:gd name="connsiteY3" fmla="*/ 326556 h 1077060"/>
                <a:gd name="connsiteX4" fmla="*/ 176222 w 1307078"/>
                <a:gd name="connsiteY4" fmla="*/ 521343 h 1077060"/>
                <a:gd name="connsiteX5" fmla="*/ 183224 w 1307078"/>
                <a:gd name="connsiteY5" fmla="*/ 571759 h 1077060"/>
                <a:gd name="connsiteX6" fmla="*/ 162217 w 1307078"/>
                <a:gd name="connsiteY6" fmla="*/ 571759 h 1077060"/>
                <a:gd name="connsiteX7" fmla="*/ 17506 w 1307078"/>
                <a:gd name="connsiteY7" fmla="*/ 727589 h 1077060"/>
                <a:gd name="connsiteX8" fmla="*/ 176222 w 1307078"/>
                <a:gd name="connsiteY8" fmla="*/ 883419 h 1077060"/>
                <a:gd name="connsiteX9" fmla="*/ 722393 w 1307078"/>
                <a:gd name="connsiteY9" fmla="*/ 883419 h 1077060"/>
                <a:gd name="connsiteX10" fmla="*/ 904452 w 1307078"/>
                <a:gd name="connsiteY10" fmla="*/ 1062165 h 1077060"/>
                <a:gd name="connsiteX11" fmla="*/ 904452 w 1307078"/>
                <a:gd name="connsiteY11" fmla="*/ 883419 h 1077060"/>
                <a:gd name="connsiteX12" fmla="*/ 1149529 w 1307078"/>
                <a:gd name="connsiteY12" fmla="*/ 883419 h 1077060"/>
                <a:gd name="connsiteX13" fmla="*/ 1308245 w 1307078"/>
                <a:gd name="connsiteY13" fmla="*/ 727589 h 1077060"/>
                <a:gd name="connsiteX14" fmla="*/ 1200877 w 1307078"/>
                <a:gd name="connsiteY14" fmla="*/ 578634 h 107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07078" h="1077060">
                  <a:moveTo>
                    <a:pt x="1200877" y="578634"/>
                  </a:moveTo>
                  <a:cubicBezTo>
                    <a:pt x="1212547" y="537385"/>
                    <a:pt x="1219551" y="496135"/>
                    <a:pt x="1219551" y="450303"/>
                  </a:cubicBezTo>
                  <a:cubicBezTo>
                    <a:pt x="1219551" y="211975"/>
                    <a:pt x="1021155" y="17187"/>
                    <a:pt x="778411" y="17187"/>
                  </a:cubicBezTo>
                  <a:cubicBezTo>
                    <a:pt x="580015" y="17187"/>
                    <a:pt x="409629" y="147809"/>
                    <a:pt x="355945" y="326556"/>
                  </a:cubicBezTo>
                  <a:cubicBezTo>
                    <a:pt x="255579" y="335722"/>
                    <a:pt x="176222" y="418220"/>
                    <a:pt x="176222" y="521343"/>
                  </a:cubicBezTo>
                  <a:cubicBezTo>
                    <a:pt x="176222" y="539676"/>
                    <a:pt x="178555" y="555718"/>
                    <a:pt x="183224" y="571759"/>
                  </a:cubicBezTo>
                  <a:lnTo>
                    <a:pt x="162217" y="571759"/>
                  </a:lnTo>
                  <a:cubicBezTo>
                    <a:pt x="80524" y="578634"/>
                    <a:pt x="17506" y="647382"/>
                    <a:pt x="17506" y="727589"/>
                  </a:cubicBezTo>
                  <a:cubicBezTo>
                    <a:pt x="17506" y="814670"/>
                    <a:pt x="89861" y="883419"/>
                    <a:pt x="176222" y="883419"/>
                  </a:cubicBezTo>
                  <a:lnTo>
                    <a:pt x="722393" y="883419"/>
                  </a:lnTo>
                  <a:lnTo>
                    <a:pt x="904452" y="1062165"/>
                  </a:lnTo>
                  <a:lnTo>
                    <a:pt x="904452" y="883419"/>
                  </a:lnTo>
                  <a:lnTo>
                    <a:pt x="1149529" y="883419"/>
                  </a:lnTo>
                  <a:cubicBezTo>
                    <a:pt x="1238223" y="883419"/>
                    <a:pt x="1308245" y="812379"/>
                    <a:pt x="1308245" y="727589"/>
                  </a:cubicBezTo>
                  <a:cubicBezTo>
                    <a:pt x="1308245" y="658840"/>
                    <a:pt x="1263897" y="599258"/>
                    <a:pt x="1200877" y="578634"/>
                  </a:cubicBezTo>
                  <a:close/>
                </a:path>
              </a:pathLst>
            </a:custGeom>
            <a:solidFill>
              <a:srgbClr val="008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3" name="任意多边形: 形状 352">
              <a:extLst>
                <a:ext uri="{FF2B5EF4-FFF2-40B4-BE49-F238E27FC236}">
                  <a16:creationId xmlns:a16="http://schemas.microsoft.com/office/drawing/2014/main" id="{49888EAB-3B6A-4E6D-8117-83BB1C6C43DB}"/>
                </a:ext>
              </a:extLst>
            </p:cNvPr>
            <p:cNvSpPr/>
            <p:nvPr/>
          </p:nvSpPr>
          <p:spPr>
            <a:xfrm>
              <a:off x="2799537" y="8278772"/>
              <a:ext cx="746902" cy="733318"/>
            </a:xfrm>
            <a:custGeom>
              <a:avLst/>
              <a:gdLst>
                <a:gd name="connsiteX0" fmla="*/ 435128 w 746901"/>
                <a:gd name="connsiteY0" fmla="*/ 69646 h 733317"/>
                <a:gd name="connsiteX1" fmla="*/ 697614 w 746901"/>
                <a:gd name="connsiteY1" fmla="*/ 427213 h 733317"/>
                <a:gd name="connsiteX2" fmla="*/ 333423 w 746901"/>
                <a:gd name="connsiteY2" fmla="*/ 684925 h 733317"/>
                <a:gd name="connsiteX3" fmla="*/ 70937 w 746901"/>
                <a:gd name="connsiteY3" fmla="*/ 327357 h 733317"/>
                <a:gd name="connsiteX4" fmla="*/ 435128 w 746901"/>
                <a:gd name="connsiteY4" fmla="*/ 69646 h 7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901" h="733317">
                  <a:moveTo>
                    <a:pt x="435128" y="69646"/>
                  </a:moveTo>
                  <a:cubicBezTo>
                    <a:pt x="608181" y="97221"/>
                    <a:pt x="725699" y="257309"/>
                    <a:pt x="697614" y="427213"/>
                  </a:cubicBezTo>
                  <a:cubicBezTo>
                    <a:pt x="669529" y="597118"/>
                    <a:pt x="506475" y="712499"/>
                    <a:pt x="333423" y="684925"/>
                  </a:cubicBezTo>
                  <a:cubicBezTo>
                    <a:pt x="160371" y="657350"/>
                    <a:pt x="42852" y="497262"/>
                    <a:pt x="70937" y="327357"/>
                  </a:cubicBezTo>
                  <a:cubicBezTo>
                    <a:pt x="99022" y="157453"/>
                    <a:pt x="262076" y="42072"/>
                    <a:pt x="435128" y="69646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4" name="任意多边形: 形状 353">
              <a:extLst>
                <a:ext uri="{FF2B5EF4-FFF2-40B4-BE49-F238E27FC236}">
                  <a16:creationId xmlns:a16="http://schemas.microsoft.com/office/drawing/2014/main" id="{E081F783-60C2-4D0D-9940-CB72168EC155}"/>
                </a:ext>
              </a:extLst>
            </p:cNvPr>
            <p:cNvSpPr/>
            <p:nvPr/>
          </p:nvSpPr>
          <p:spPr>
            <a:xfrm>
              <a:off x="2869353" y="8325486"/>
              <a:ext cx="303429" cy="252078"/>
            </a:xfrm>
            <a:custGeom>
              <a:avLst/>
              <a:gdLst>
                <a:gd name="connsiteX0" fmla="*/ 17506 w 303428"/>
                <a:gd name="connsiteY0" fmla="*/ 216558 h 252078"/>
                <a:gd name="connsiteX1" fmla="*/ 52517 w 303428"/>
                <a:gd name="connsiteY1" fmla="*/ 228016 h 252078"/>
                <a:gd name="connsiteX2" fmla="*/ 66522 w 303428"/>
                <a:gd name="connsiteY2" fmla="*/ 234891 h 252078"/>
                <a:gd name="connsiteX3" fmla="*/ 78192 w 303428"/>
                <a:gd name="connsiteY3" fmla="*/ 221141 h 252078"/>
                <a:gd name="connsiteX4" fmla="*/ 66522 w 303428"/>
                <a:gd name="connsiteY4" fmla="*/ 177600 h 252078"/>
                <a:gd name="connsiteX5" fmla="*/ 82861 w 303428"/>
                <a:gd name="connsiteY5" fmla="*/ 154684 h 252078"/>
                <a:gd name="connsiteX6" fmla="*/ 108535 w 303428"/>
                <a:gd name="connsiteY6" fmla="*/ 118019 h 252078"/>
                <a:gd name="connsiteX7" fmla="*/ 213568 w 303428"/>
                <a:gd name="connsiteY7" fmla="*/ 95102 h 252078"/>
                <a:gd name="connsiteX8" fmla="*/ 234575 w 303428"/>
                <a:gd name="connsiteY8" fmla="*/ 74478 h 252078"/>
                <a:gd name="connsiteX9" fmla="*/ 255581 w 303428"/>
                <a:gd name="connsiteY9" fmla="*/ 58436 h 252078"/>
                <a:gd name="connsiteX10" fmla="*/ 283590 w 303428"/>
                <a:gd name="connsiteY10" fmla="*/ 46978 h 252078"/>
                <a:gd name="connsiteX11" fmla="*/ 290592 w 303428"/>
                <a:gd name="connsiteY11" fmla="*/ 17187 h 252078"/>
                <a:gd name="connsiteX12" fmla="*/ 17506 w 303428"/>
                <a:gd name="connsiteY12" fmla="*/ 216558 h 25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3428" h="252078">
                  <a:moveTo>
                    <a:pt x="17506" y="216558"/>
                  </a:moveTo>
                  <a:lnTo>
                    <a:pt x="52517" y="228016"/>
                  </a:lnTo>
                  <a:lnTo>
                    <a:pt x="66522" y="234891"/>
                  </a:lnTo>
                  <a:lnTo>
                    <a:pt x="78192" y="221141"/>
                  </a:lnTo>
                  <a:lnTo>
                    <a:pt x="66522" y="177600"/>
                  </a:lnTo>
                  <a:lnTo>
                    <a:pt x="82861" y="154684"/>
                  </a:lnTo>
                  <a:lnTo>
                    <a:pt x="108535" y="118019"/>
                  </a:lnTo>
                  <a:lnTo>
                    <a:pt x="213568" y="95102"/>
                  </a:lnTo>
                  <a:lnTo>
                    <a:pt x="234575" y="74478"/>
                  </a:lnTo>
                  <a:lnTo>
                    <a:pt x="255581" y="58436"/>
                  </a:lnTo>
                  <a:lnTo>
                    <a:pt x="283590" y="46978"/>
                  </a:lnTo>
                  <a:lnTo>
                    <a:pt x="290592" y="17187"/>
                  </a:lnTo>
                  <a:cubicBezTo>
                    <a:pt x="166886" y="28645"/>
                    <a:pt x="61853" y="108852"/>
                    <a:pt x="17506" y="216558"/>
                  </a:cubicBezTo>
                  <a:close/>
                </a:path>
              </a:pathLst>
            </a:custGeom>
            <a:solidFill>
              <a:srgbClr val="00D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5" name="任意多边形: 形状 354">
              <a:extLst>
                <a:ext uri="{FF2B5EF4-FFF2-40B4-BE49-F238E27FC236}">
                  <a16:creationId xmlns:a16="http://schemas.microsoft.com/office/drawing/2014/main" id="{AEECF64F-4C5B-4F5C-9AA6-61C5EA8E899C}"/>
                </a:ext>
              </a:extLst>
            </p:cNvPr>
            <p:cNvSpPr/>
            <p:nvPr/>
          </p:nvSpPr>
          <p:spPr>
            <a:xfrm>
              <a:off x="3210127" y="8343820"/>
              <a:ext cx="303429" cy="549988"/>
            </a:xfrm>
            <a:custGeom>
              <a:avLst/>
              <a:gdLst>
                <a:gd name="connsiteX0" fmla="*/ 290592 w 303428"/>
                <a:gd name="connsiteY0" fmla="*/ 292181 h 549988"/>
                <a:gd name="connsiteX1" fmla="*/ 290592 w 303428"/>
                <a:gd name="connsiteY1" fmla="*/ 283015 h 549988"/>
                <a:gd name="connsiteX2" fmla="*/ 290592 w 303428"/>
                <a:gd name="connsiteY2" fmla="*/ 278432 h 549988"/>
                <a:gd name="connsiteX3" fmla="*/ 288257 w 303428"/>
                <a:gd name="connsiteY3" fmla="*/ 269265 h 549988"/>
                <a:gd name="connsiteX4" fmla="*/ 288257 w 303428"/>
                <a:gd name="connsiteY4" fmla="*/ 264682 h 549988"/>
                <a:gd name="connsiteX5" fmla="*/ 285923 w 303428"/>
                <a:gd name="connsiteY5" fmla="*/ 250932 h 549988"/>
                <a:gd name="connsiteX6" fmla="*/ 285923 w 303428"/>
                <a:gd name="connsiteY6" fmla="*/ 248641 h 549988"/>
                <a:gd name="connsiteX7" fmla="*/ 283588 w 303428"/>
                <a:gd name="connsiteY7" fmla="*/ 234891 h 549988"/>
                <a:gd name="connsiteX8" fmla="*/ 281255 w 303428"/>
                <a:gd name="connsiteY8" fmla="*/ 230308 h 549988"/>
                <a:gd name="connsiteX9" fmla="*/ 278921 w 303428"/>
                <a:gd name="connsiteY9" fmla="*/ 221141 h 549988"/>
                <a:gd name="connsiteX10" fmla="*/ 276587 w 303428"/>
                <a:gd name="connsiteY10" fmla="*/ 216558 h 549988"/>
                <a:gd name="connsiteX11" fmla="*/ 274253 w 303428"/>
                <a:gd name="connsiteY11" fmla="*/ 207392 h 549988"/>
                <a:gd name="connsiteX12" fmla="*/ 271918 w 303428"/>
                <a:gd name="connsiteY12" fmla="*/ 202808 h 549988"/>
                <a:gd name="connsiteX13" fmla="*/ 267251 w 303428"/>
                <a:gd name="connsiteY13" fmla="*/ 193642 h 549988"/>
                <a:gd name="connsiteX14" fmla="*/ 264916 w 303428"/>
                <a:gd name="connsiteY14" fmla="*/ 186767 h 549988"/>
                <a:gd name="connsiteX15" fmla="*/ 260248 w 303428"/>
                <a:gd name="connsiteY15" fmla="*/ 177600 h 549988"/>
                <a:gd name="connsiteX16" fmla="*/ 257914 w 303428"/>
                <a:gd name="connsiteY16" fmla="*/ 173017 h 549988"/>
                <a:gd name="connsiteX17" fmla="*/ 255581 w 303428"/>
                <a:gd name="connsiteY17" fmla="*/ 166142 h 549988"/>
                <a:gd name="connsiteX18" fmla="*/ 253246 w 303428"/>
                <a:gd name="connsiteY18" fmla="*/ 159267 h 549988"/>
                <a:gd name="connsiteX19" fmla="*/ 250912 w 303428"/>
                <a:gd name="connsiteY19" fmla="*/ 152393 h 549988"/>
                <a:gd name="connsiteX20" fmla="*/ 246244 w 303428"/>
                <a:gd name="connsiteY20" fmla="*/ 145518 h 549988"/>
                <a:gd name="connsiteX21" fmla="*/ 243910 w 303428"/>
                <a:gd name="connsiteY21" fmla="*/ 140935 h 549988"/>
                <a:gd name="connsiteX22" fmla="*/ 234574 w 303428"/>
                <a:gd name="connsiteY22" fmla="*/ 129477 h 549988"/>
                <a:gd name="connsiteX23" fmla="*/ 232240 w 303428"/>
                <a:gd name="connsiteY23" fmla="*/ 124893 h 549988"/>
                <a:gd name="connsiteX24" fmla="*/ 227572 w 303428"/>
                <a:gd name="connsiteY24" fmla="*/ 118019 h 549988"/>
                <a:gd name="connsiteX25" fmla="*/ 225237 w 303428"/>
                <a:gd name="connsiteY25" fmla="*/ 113435 h 549988"/>
                <a:gd name="connsiteX26" fmla="*/ 220570 w 303428"/>
                <a:gd name="connsiteY26" fmla="*/ 106560 h 549988"/>
                <a:gd name="connsiteX27" fmla="*/ 218235 w 303428"/>
                <a:gd name="connsiteY27" fmla="*/ 104269 h 549988"/>
                <a:gd name="connsiteX28" fmla="*/ 211233 w 303428"/>
                <a:gd name="connsiteY28" fmla="*/ 97394 h 549988"/>
                <a:gd name="connsiteX29" fmla="*/ 211233 w 303428"/>
                <a:gd name="connsiteY29" fmla="*/ 97394 h 549988"/>
                <a:gd name="connsiteX30" fmla="*/ 185559 w 303428"/>
                <a:gd name="connsiteY30" fmla="*/ 74478 h 549988"/>
                <a:gd name="connsiteX31" fmla="*/ 183224 w 303428"/>
                <a:gd name="connsiteY31" fmla="*/ 72186 h 549988"/>
                <a:gd name="connsiteX32" fmla="*/ 173888 w 303428"/>
                <a:gd name="connsiteY32" fmla="*/ 65311 h 549988"/>
                <a:gd name="connsiteX33" fmla="*/ 171553 w 303428"/>
                <a:gd name="connsiteY33" fmla="*/ 65311 h 549988"/>
                <a:gd name="connsiteX34" fmla="*/ 131874 w 303428"/>
                <a:gd name="connsiteY34" fmla="*/ 40103 h 549988"/>
                <a:gd name="connsiteX35" fmla="*/ 131874 w 303428"/>
                <a:gd name="connsiteY35" fmla="*/ 40103 h 549988"/>
                <a:gd name="connsiteX36" fmla="*/ 120204 w 303428"/>
                <a:gd name="connsiteY36" fmla="*/ 35520 h 549988"/>
                <a:gd name="connsiteX37" fmla="*/ 120204 w 303428"/>
                <a:gd name="connsiteY37" fmla="*/ 35520 h 549988"/>
                <a:gd name="connsiteX38" fmla="*/ 75857 w 303428"/>
                <a:gd name="connsiteY38" fmla="*/ 17187 h 549988"/>
                <a:gd name="connsiteX39" fmla="*/ 75857 w 303428"/>
                <a:gd name="connsiteY39" fmla="*/ 17187 h 549988"/>
                <a:gd name="connsiteX40" fmla="*/ 47848 w 303428"/>
                <a:gd name="connsiteY40" fmla="*/ 30937 h 549988"/>
                <a:gd name="connsiteX41" fmla="*/ 52517 w 303428"/>
                <a:gd name="connsiteY41" fmla="*/ 67603 h 549988"/>
                <a:gd name="connsiteX42" fmla="*/ 66520 w 303428"/>
                <a:gd name="connsiteY42" fmla="*/ 63020 h 549988"/>
                <a:gd name="connsiteX43" fmla="*/ 80526 w 303428"/>
                <a:gd name="connsiteY43" fmla="*/ 72186 h 549988"/>
                <a:gd name="connsiteX44" fmla="*/ 101531 w 303428"/>
                <a:gd name="connsiteY44" fmla="*/ 69894 h 549988"/>
                <a:gd name="connsiteX45" fmla="*/ 99198 w 303428"/>
                <a:gd name="connsiteY45" fmla="*/ 90519 h 549988"/>
                <a:gd name="connsiteX46" fmla="*/ 85193 w 303428"/>
                <a:gd name="connsiteY46" fmla="*/ 120310 h 549988"/>
                <a:gd name="connsiteX47" fmla="*/ 57185 w 303428"/>
                <a:gd name="connsiteY47" fmla="*/ 134060 h 549988"/>
                <a:gd name="connsiteX48" fmla="*/ 85193 w 303428"/>
                <a:gd name="connsiteY48" fmla="*/ 159267 h 549988"/>
                <a:gd name="connsiteX49" fmla="*/ 113202 w 303428"/>
                <a:gd name="connsiteY49" fmla="*/ 140935 h 549988"/>
                <a:gd name="connsiteX50" fmla="*/ 113202 w 303428"/>
                <a:gd name="connsiteY50" fmla="*/ 122602 h 549988"/>
                <a:gd name="connsiteX51" fmla="*/ 134209 w 303428"/>
                <a:gd name="connsiteY51" fmla="*/ 131768 h 549988"/>
                <a:gd name="connsiteX52" fmla="*/ 145879 w 303428"/>
                <a:gd name="connsiteY52" fmla="*/ 124893 h 549988"/>
                <a:gd name="connsiteX53" fmla="*/ 152881 w 303428"/>
                <a:gd name="connsiteY53" fmla="*/ 138643 h 549988"/>
                <a:gd name="connsiteX54" fmla="*/ 164552 w 303428"/>
                <a:gd name="connsiteY54" fmla="*/ 143226 h 549988"/>
                <a:gd name="connsiteX55" fmla="*/ 185559 w 303428"/>
                <a:gd name="connsiteY55" fmla="*/ 140935 h 549988"/>
                <a:gd name="connsiteX56" fmla="*/ 192561 w 303428"/>
                <a:gd name="connsiteY56" fmla="*/ 150101 h 549988"/>
                <a:gd name="connsiteX57" fmla="*/ 211233 w 303428"/>
                <a:gd name="connsiteY57" fmla="*/ 161559 h 549988"/>
                <a:gd name="connsiteX58" fmla="*/ 218235 w 303428"/>
                <a:gd name="connsiteY58" fmla="*/ 175309 h 549988"/>
                <a:gd name="connsiteX59" fmla="*/ 192561 w 303428"/>
                <a:gd name="connsiteY59" fmla="*/ 177600 h 549988"/>
                <a:gd name="connsiteX60" fmla="*/ 159883 w 303428"/>
                <a:gd name="connsiteY60" fmla="*/ 161559 h 549988"/>
                <a:gd name="connsiteX61" fmla="*/ 92196 w 303428"/>
                <a:gd name="connsiteY61" fmla="*/ 168434 h 549988"/>
                <a:gd name="connsiteX62" fmla="*/ 59518 w 303428"/>
                <a:gd name="connsiteY62" fmla="*/ 193642 h 549988"/>
                <a:gd name="connsiteX63" fmla="*/ 17506 w 303428"/>
                <a:gd name="connsiteY63" fmla="*/ 232600 h 549988"/>
                <a:gd name="connsiteX64" fmla="*/ 38511 w 303428"/>
                <a:gd name="connsiteY64" fmla="*/ 271557 h 549988"/>
                <a:gd name="connsiteX65" fmla="*/ 24507 w 303428"/>
                <a:gd name="connsiteY65" fmla="*/ 310514 h 549988"/>
                <a:gd name="connsiteX66" fmla="*/ 113202 w 303428"/>
                <a:gd name="connsiteY66" fmla="*/ 344889 h 549988"/>
                <a:gd name="connsiteX67" fmla="*/ 159883 w 303428"/>
                <a:gd name="connsiteY67" fmla="*/ 340306 h 549988"/>
                <a:gd name="connsiteX68" fmla="*/ 173888 w 303428"/>
                <a:gd name="connsiteY68" fmla="*/ 333431 h 549988"/>
                <a:gd name="connsiteX69" fmla="*/ 176222 w 303428"/>
                <a:gd name="connsiteY69" fmla="*/ 349472 h 549988"/>
                <a:gd name="connsiteX70" fmla="*/ 176222 w 303428"/>
                <a:gd name="connsiteY70" fmla="*/ 388429 h 549988"/>
                <a:gd name="connsiteX71" fmla="*/ 190226 w 303428"/>
                <a:gd name="connsiteY71" fmla="*/ 418220 h 549988"/>
                <a:gd name="connsiteX72" fmla="*/ 180890 w 303428"/>
                <a:gd name="connsiteY72" fmla="*/ 445720 h 549988"/>
                <a:gd name="connsiteX73" fmla="*/ 199563 w 303428"/>
                <a:gd name="connsiteY73" fmla="*/ 496136 h 549988"/>
                <a:gd name="connsiteX74" fmla="*/ 185559 w 303428"/>
                <a:gd name="connsiteY74" fmla="*/ 532801 h 549988"/>
                <a:gd name="connsiteX75" fmla="*/ 190226 w 303428"/>
                <a:gd name="connsiteY75" fmla="*/ 537385 h 549988"/>
                <a:gd name="connsiteX76" fmla="*/ 229905 w 303428"/>
                <a:gd name="connsiteY76" fmla="*/ 491552 h 549988"/>
                <a:gd name="connsiteX77" fmla="*/ 229905 w 303428"/>
                <a:gd name="connsiteY77" fmla="*/ 491552 h 549988"/>
                <a:gd name="connsiteX78" fmla="*/ 239242 w 303428"/>
                <a:gd name="connsiteY78" fmla="*/ 480094 h 549988"/>
                <a:gd name="connsiteX79" fmla="*/ 239242 w 303428"/>
                <a:gd name="connsiteY79" fmla="*/ 480094 h 549988"/>
                <a:gd name="connsiteX80" fmla="*/ 246244 w 303428"/>
                <a:gd name="connsiteY80" fmla="*/ 468636 h 549988"/>
                <a:gd name="connsiteX81" fmla="*/ 246244 w 303428"/>
                <a:gd name="connsiteY81" fmla="*/ 468636 h 549988"/>
                <a:gd name="connsiteX82" fmla="*/ 253246 w 303428"/>
                <a:gd name="connsiteY82" fmla="*/ 457178 h 549988"/>
                <a:gd name="connsiteX83" fmla="*/ 253246 w 303428"/>
                <a:gd name="connsiteY83" fmla="*/ 454886 h 549988"/>
                <a:gd name="connsiteX84" fmla="*/ 257914 w 303428"/>
                <a:gd name="connsiteY84" fmla="*/ 443428 h 549988"/>
                <a:gd name="connsiteX85" fmla="*/ 257914 w 303428"/>
                <a:gd name="connsiteY85" fmla="*/ 441137 h 549988"/>
                <a:gd name="connsiteX86" fmla="*/ 262583 w 303428"/>
                <a:gd name="connsiteY86" fmla="*/ 429679 h 549988"/>
                <a:gd name="connsiteX87" fmla="*/ 262583 w 303428"/>
                <a:gd name="connsiteY87" fmla="*/ 427387 h 549988"/>
                <a:gd name="connsiteX88" fmla="*/ 267251 w 303428"/>
                <a:gd name="connsiteY88" fmla="*/ 415929 h 549988"/>
                <a:gd name="connsiteX89" fmla="*/ 267251 w 303428"/>
                <a:gd name="connsiteY89" fmla="*/ 413637 h 549988"/>
                <a:gd name="connsiteX90" fmla="*/ 269585 w 303428"/>
                <a:gd name="connsiteY90" fmla="*/ 402179 h 549988"/>
                <a:gd name="connsiteX91" fmla="*/ 269585 w 303428"/>
                <a:gd name="connsiteY91" fmla="*/ 397596 h 549988"/>
                <a:gd name="connsiteX92" fmla="*/ 271918 w 303428"/>
                <a:gd name="connsiteY92" fmla="*/ 386138 h 549988"/>
                <a:gd name="connsiteX93" fmla="*/ 271918 w 303428"/>
                <a:gd name="connsiteY93" fmla="*/ 381555 h 549988"/>
                <a:gd name="connsiteX94" fmla="*/ 274253 w 303428"/>
                <a:gd name="connsiteY94" fmla="*/ 370097 h 549988"/>
                <a:gd name="connsiteX95" fmla="*/ 274253 w 303428"/>
                <a:gd name="connsiteY95" fmla="*/ 365513 h 549988"/>
                <a:gd name="connsiteX96" fmla="*/ 276587 w 303428"/>
                <a:gd name="connsiteY96" fmla="*/ 354055 h 549988"/>
                <a:gd name="connsiteX97" fmla="*/ 276587 w 303428"/>
                <a:gd name="connsiteY97" fmla="*/ 349472 h 549988"/>
                <a:gd name="connsiteX98" fmla="*/ 276587 w 303428"/>
                <a:gd name="connsiteY98" fmla="*/ 338014 h 549988"/>
                <a:gd name="connsiteX99" fmla="*/ 276587 w 303428"/>
                <a:gd name="connsiteY99" fmla="*/ 333431 h 549988"/>
                <a:gd name="connsiteX100" fmla="*/ 276587 w 303428"/>
                <a:gd name="connsiteY100" fmla="*/ 317389 h 549988"/>
                <a:gd name="connsiteX101" fmla="*/ 276587 w 303428"/>
                <a:gd name="connsiteY101" fmla="*/ 303639 h 549988"/>
                <a:gd name="connsiteX102" fmla="*/ 290592 w 303428"/>
                <a:gd name="connsiteY102" fmla="*/ 292181 h 54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303428" h="549988">
                  <a:moveTo>
                    <a:pt x="290592" y="292181"/>
                  </a:moveTo>
                  <a:cubicBezTo>
                    <a:pt x="290592" y="289890"/>
                    <a:pt x="290592" y="285306"/>
                    <a:pt x="290592" y="283015"/>
                  </a:cubicBezTo>
                  <a:cubicBezTo>
                    <a:pt x="290592" y="280723"/>
                    <a:pt x="290592" y="280723"/>
                    <a:pt x="290592" y="278432"/>
                  </a:cubicBezTo>
                  <a:cubicBezTo>
                    <a:pt x="290592" y="276140"/>
                    <a:pt x="290592" y="271557"/>
                    <a:pt x="288257" y="269265"/>
                  </a:cubicBezTo>
                  <a:cubicBezTo>
                    <a:pt x="288257" y="266974"/>
                    <a:pt x="288257" y="266974"/>
                    <a:pt x="288257" y="264682"/>
                  </a:cubicBezTo>
                  <a:cubicBezTo>
                    <a:pt x="288257" y="260099"/>
                    <a:pt x="285923" y="255516"/>
                    <a:pt x="285923" y="250932"/>
                  </a:cubicBezTo>
                  <a:cubicBezTo>
                    <a:pt x="285923" y="250932"/>
                    <a:pt x="285923" y="250932"/>
                    <a:pt x="285923" y="248641"/>
                  </a:cubicBezTo>
                  <a:cubicBezTo>
                    <a:pt x="285923" y="244058"/>
                    <a:pt x="283588" y="239474"/>
                    <a:pt x="283588" y="234891"/>
                  </a:cubicBezTo>
                  <a:cubicBezTo>
                    <a:pt x="283588" y="232600"/>
                    <a:pt x="283588" y="232600"/>
                    <a:pt x="281255" y="230308"/>
                  </a:cubicBezTo>
                  <a:cubicBezTo>
                    <a:pt x="281255" y="228016"/>
                    <a:pt x="278921" y="223433"/>
                    <a:pt x="278921" y="221141"/>
                  </a:cubicBezTo>
                  <a:cubicBezTo>
                    <a:pt x="278921" y="218850"/>
                    <a:pt x="278921" y="216558"/>
                    <a:pt x="276587" y="216558"/>
                  </a:cubicBezTo>
                  <a:cubicBezTo>
                    <a:pt x="276587" y="214267"/>
                    <a:pt x="274253" y="211975"/>
                    <a:pt x="274253" y="207392"/>
                  </a:cubicBezTo>
                  <a:cubicBezTo>
                    <a:pt x="274253" y="205100"/>
                    <a:pt x="271918" y="205100"/>
                    <a:pt x="271918" y="202808"/>
                  </a:cubicBezTo>
                  <a:cubicBezTo>
                    <a:pt x="269585" y="200517"/>
                    <a:pt x="269585" y="195933"/>
                    <a:pt x="267251" y="193642"/>
                  </a:cubicBezTo>
                  <a:cubicBezTo>
                    <a:pt x="267251" y="191350"/>
                    <a:pt x="264916" y="189059"/>
                    <a:pt x="264916" y="186767"/>
                  </a:cubicBezTo>
                  <a:cubicBezTo>
                    <a:pt x="262583" y="184475"/>
                    <a:pt x="262583" y="179892"/>
                    <a:pt x="260248" y="177600"/>
                  </a:cubicBezTo>
                  <a:cubicBezTo>
                    <a:pt x="260248" y="175309"/>
                    <a:pt x="257914" y="173017"/>
                    <a:pt x="257914" y="173017"/>
                  </a:cubicBezTo>
                  <a:cubicBezTo>
                    <a:pt x="257914" y="170726"/>
                    <a:pt x="255581" y="168434"/>
                    <a:pt x="255581" y="166142"/>
                  </a:cubicBezTo>
                  <a:cubicBezTo>
                    <a:pt x="255581" y="163851"/>
                    <a:pt x="253246" y="161559"/>
                    <a:pt x="253246" y="159267"/>
                  </a:cubicBezTo>
                  <a:cubicBezTo>
                    <a:pt x="253246" y="156976"/>
                    <a:pt x="250912" y="154684"/>
                    <a:pt x="250912" y="152393"/>
                  </a:cubicBezTo>
                  <a:cubicBezTo>
                    <a:pt x="248577" y="150101"/>
                    <a:pt x="248577" y="147809"/>
                    <a:pt x="246244" y="145518"/>
                  </a:cubicBezTo>
                  <a:cubicBezTo>
                    <a:pt x="246244" y="143226"/>
                    <a:pt x="243910" y="143226"/>
                    <a:pt x="243910" y="140935"/>
                  </a:cubicBezTo>
                  <a:cubicBezTo>
                    <a:pt x="241576" y="136351"/>
                    <a:pt x="239242" y="131768"/>
                    <a:pt x="234574" y="129477"/>
                  </a:cubicBezTo>
                  <a:cubicBezTo>
                    <a:pt x="234574" y="127185"/>
                    <a:pt x="232240" y="127185"/>
                    <a:pt x="232240" y="124893"/>
                  </a:cubicBezTo>
                  <a:cubicBezTo>
                    <a:pt x="229905" y="122602"/>
                    <a:pt x="229905" y="120310"/>
                    <a:pt x="227572" y="118019"/>
                  </a:cubicBezTo>
                  <a:cubicBezTo>
                    <a:pt x="227572" y="115727"/>
                    <a:pt x="225237" y="115727"/>
                    <a:pt x="225237" y="113435"/>
                  </a:cubicBezTo>
                  <a:cubicBezTo>
                    <a:pt x="222903" y="111144"/>
                    <a:pt x="220570" y="108852"/>
                    <a:pt x="220570" y="106560"/>
                  </a:cubicBezTo>
                  <a:cubicBezTo>
                    <a:pt x="220570" y="106560"/>
                    <a:pt x="218235" y="104269"/>
                    <a:pt x="218235" y="104269"/>
                  </a:cubicBezTo>
                  <a:cubicBezTo>
                    <a:pt x="215901" y="101977"/>
                    <a:pt x="213566" y="99686"/>
                    <a:pt x="211233" y="97394"/>
                  </a:cubicBezTo>
                  <a:cubicBezTo>
                    <a:pt x="211233" y="97394"/>
                    <a:pt x="211233" y="97394"/>
                    <a:pt x="211233" y="97394"/>
                  </a:cubicBezTo>
                  <a:cubicBezTo>
                    <a:pt x="204231" y="88227"/>
                    <a:pt x="194894" y="81353"/>
                    <a:pt x="185559" y="74478"/>
                  </a:cubicBezTo>
                  <a:cubicBezTo>
                    <a:pt x="185559" y="74478"/>
                    <a:pt x="185559" y="74478"/>
                    <a:pt x="183224" y="72186"/>
                  </a:cubicBezTo>
                  <a:cubicBezTo>
                    <a:pt x="180890" y="69894"/>
                    <a:pt x="178555" y="67603"/>
                    <a:pt x="173888" y="65311"/>
                  </a:cubicBezTo>
                  <a:cubicBezTo>
                    <a:pt x="173888" y="65311"/>
                    <a:pt x="173888" y="65311"/>
                    <a:pt x="171553" y="65311"/>
                  </a:cubicBezTo>
                  <a:cubicBezTo>
                    <a:pt x="159883" y="56145"/>
                    <a:pt x="145879" y="46978"/>
                    <a:pt x="131874" y="40103"/>
                  </a:cubicBezTo>
                  <a:cubicBezTo>
                    <a:pt x="131874" y="40103"/>
                    <a:pt x="131874" y="40103"/>
                    <a:pt x="131874" y="40103"/>
                  </a:cubicBezTo>
                  <a:cubicBezTo>
                    <a:pt x="129541" y="37812"/>
                    <a:pt x="124872" y="35520"/>
                    <a:pt x="120204" y="35520"/>
                  </a:cubicBezTo>
                  <a:cubicBezTo>
                    <a:pt x="120204" y="35520"/>
                    <a:pt x="120204" y="35520"/>
                    <a:pt x="120204" y="35520"/>
                  </a:cubicBezTo>
                  <a:cubicBezTo>
                    <a:pt x="106200" y="28645"/>
                    <a:pt x="89861" y="21770"/>
                    <a:pt x="75857" y="17187"/>
                  </a:cubicBezTo>
                  <a:lnTo>
                    <a:pt x="75857" y="17187"/>
                  </a:lnTo>
                  <a:lnTo>
                    <a:pt x="47848" y="30937"/>
                  </a:lnTo>
                  <a:lnTo>
                    <a:pt x="52517" y="67603"/>
                  </a:lnTo>
                  <a:lnTo>
                    <a:pt x="66520" y="63020"/>
                  </a:lnTo>
                  <a:lnTo>
                    <a:pt x="80526" y="72186"/>
                  </a:lnTo>
                  <a:lnTo>
                    <a:pt x="101531" y="69894"/>
                  </a:lnTo>
                  <a:lnTo>
                    <a:pt x="99198" y="90519"/>
                  </a:lnTo>
                  <a:lnTo>
                    <a:pt x="85193" y="120310"/>
                  </a:lnTo>
                  <a:lnTo>
                    <a:pt x="57185" y="134060"/>
                  </a:lnTo>
                  <a:cubicBezTo>
                    <a:pt x="57185" y="134060"/>
                    <a:pt x="71189" y="161559"/>
                    <a:pt x="85193" y="159267"/>
                  </a:cubicBezTo>
                  <a:cubicBezTo>
                    <a:pt x="99198" y="156976"/>
                    <a:pt x="113202" y="140935"/>
                    <a:pt x="113202" y="140935"/>
                  </a:cubicBezTo>
                  <a:lnTo>
                    <a:pt x="113202" y="122602"/>
                  </a:lnTo>
                  <a:lnTo>
                    <a:pt x="134209" y="131768"/>
                  </a:lnTo>
                  <a:lnTo>
                    <a:pt x="145879" y="124893"/>
                  </a:lnTo>
                  <a:lnTo>
                    <a:pt x="152881" y="138643"/>
                  </a:lnTo>
                  <a:lnTo>
                    <a:pt x="164552" y="143226"/>
                  </a:lnTo>
                  <a:lnTo>
                    <a:pt x="185559" y="140935"/>
                  </a:lnTo>
                  <a:lnTo>
                    <a:pt x="192561" y="150101"/>
                  </a:lnTo>
                  <a:lnTo>
                    <a:pt x="211233" y="161559"/>
                  </a:lnTo>
                  <a:lnTo>
                    <a:pt x="218235" y="175309"/>
                  </a:lnTo>
                  <a:lnTo>
                    <a:pt x="192561" y="177600"/>
                  </a:lnTo>
                  <a:lnTo>
                    <a:pt x="159883" y="161559"/>
                  </a:lnTo>
                  <a:lnTo>
                    <a:pt x="92196" y="168434"/>
                  </a:lnTo>
                  <a:lnTo>
                    <a:pt x="59518" y="193642"/>
                  </a:lnTo>
                  <a:lnTo>
                    <a:pt x="17506" y="232600"/>
                  </a:lnTo>
                  <a:lnTo>
                    <a:pt x="38511" y="271557"/>
                  </a:lnTo>
                  <a:lnTo>
                    <a:pt x="24507" y="310514"/>
                  </a:lnTo>
                  <a:cubicBezTo>
                    <a:pt x="24507" y="310514"/>
                    <a:pt x="68855" y="356347"/>
                    <a:pt x="113202" y="344889"/>
                  </a:cubicBezTo>
                  <a:cubicBezTo>
                    <a:pt x="157550" y="335722"/>
                    <a:pt x="159883" y="340306"/>
                    <a:pt x="159883" y="340306"/>
                  </a:cubicBezTo>
                  <a:lnTo>
                    <a:pt x="173888" y="333431"/>
                  </a:lnTo>
                  <a:lnTo>
                    <a:pt x="176222" y="349472"/>
                  </a:lnTo>
                  <a:lnTo>
                    <a:pt x="176222" y="388429"/>
                  </a:lnTo>
                  <a:lnTo>
                    <a:pt x="190226" y="418220"/>
                  </a:lnTo>
                  <a:lnTo>
                    <a:pt x="180890" y="445720"/>
                  </a:lnTo>
                  <a:lnTo>
                    <a:pt x="199563" y="496136"/>
                  </a:lnTo>
                  <a:lnTo>
                    <a:pt x="185559" y="532801"/>
                  </a:lnTo>
                  <a:lnTo>
                    <a:pt x="190226" y="537385"/>
                  </a:lnTo>
                  <a:cubicBezTo>
                    <a:pt x="204231" y="523635"/>
                    <a:pt x="218235" y="507594"/>
                    <a:pt x="229905" y="491552"/>
                  </a:cubicBezTo>
                  <a:cubicBezTo>
                    <a:pt x="229905" y="491552"/>
                    <a:pt x="229905" y="491552"/>
                    <a:pt x="229905" y="491552"/>
                  </a:cubicBezTo>
                  <a:cubicBezTo>
                    <a:pt x="232240" y="486969"/>
                    <a:pt x="234574" y="482386"/>
                    <a:pt x="239242" y="480094"/>
                  </a:cubicBezTo>
                  <a:cubicBezTo>
                    <a:pt x="239242" y="480094"/>
                    <a:pt x="239242" y="480094"/>
                    <a:pt x="239242" y="480094"/>
                  </a:cubicBezTo>
                  <a:cubicBezTo>
                    <a:pt x="241576" y="475511"/>
                    <a:pt x="243910" y="470928"/>
                    <a:pt x="246244" y="468636"/>
                  </a:cubicBezTo>
                  <a:cubicBezTo>
                    <a:pt x="246244" y="468636"/>
                    <a:pt x="246244" y="468636"/>
                    <a:pt x="246244" y="468636"/>
                  </a:cubicBezTo>
                  <a:cubicBezTo>
                    <a:pt x="248577" y="464053"/>
                    <a:pt x="250912" y="459470"/>
                    <a:pt x="253246" y="457178"/>
                  </a:cubicBezTo>
                  <a:cubicBezTo>
                    <a:pt x="253246" y="457178"/>
                    <a:pt x="253246" y="457178"/>
                    <a:pt x="253246" y="454886"/>
                  </a:cubicBezTo>
                  <a:cubicBezTo>
                    <a:pt x="255581" y="450303"/>
                    <a:pt x="257914" y="445720"/>
                    <a:pt x="257914" y="443428"/>
                  </a:cubicBezTo>
                  <a:cubicBezTo>
                    <a:pt x="257914" y="443428"/>
                    <a:pt x="257914" y="441137"/>
                    <a:pt x="257914" y="441137"/>
                  </a:cubicBezTo>
                  <a:cubicBezTo>
                    <a:pt x="260248" y="436553"/>
                    <a:pt x="260248" y="431970"/>
                    <a:pt x="262583" y="429679"/>
                  </a:cubicBezTo>
                  <a:cubicBezTo>
                    <a:pt x="262583" y="429679"/>
                    <a:pt x="262583" y="427387"/>
                    <a:pt x="262583" y="427387"/>
                  </a:cubicBezTo>
                  <a:cubicBezTo>
                    <a:pt x="264916" y="422804"/>
                    <a:pt x="264916" y="420512"/>
                    <a:pt x="267251" y="415929"/>
                  </a:cubicBezTo>
                  <a:cubicBezTo>
                    <a:pt x="267251" y="415929"/>
                    <a:pt x="267251" y="413637"/>
                    <a:pt x="267251" y="413637"/>
                  </a:cubicBezTo>
                  <a:cubicBezTo>
                    <a:pt x="269585" y="409054"/>
                    <a:pt x="269585" y="406762"/>
                    <a:pt x="269585" y="402179"/>
                  </a:cubicBezTo>
                  <a:cubicBezTo>
                    <a:pt x="269585" y="399887"/>
                    <a:pt x="269585" y="399887"/>
                    <a:pt x="269585" y="397596"/>
                  </a:cubicBezTo>
                  <a:cubicBezTo>
                    <a:pt x="269585" y="393013"/>
                    <a:pt x="271918" y="390721"/>
                    <a:pt x="271918" y="386138"/>
                  </a:cubicBezTo>
                  <a:cubicBezTo>
                    <a:pt x="271918" y="383846"/>
                    <a:pt x="271918" y="383846"/>
                    <a:pt x="271918" y="381555"/>
                  </a:cubicBezTo>
                  <a:cubicBezTo>
                    <a:pt x="271918" y="376971"/>
                    <a:pt x="274253" y="374680"/>
                    <a:pt x="274253" y="370097"/>
                  </a:cubicBezTo>
                  <a:cubicBezTo>
                    <a:pt x="274253" y="367805"/>
                    <a:pt x="274253" y="367805"/>
                    <a:pt x="274253" y="365513"/>
                  </a:cubicBezTo>
                  <a:cubicBezTo>
                    <a:pt x="274253" y="360930"/>
                    <a:pt x="274253" y="358639"/>
                    <a:pt x="276587" y="354055"/>
                  </a:cubicBezTo>
                  <a:cubicBezTo>
                    <a:pt x="276587" y="351764"/>
                    <a:pt x="276587" y="351764"/>
                    <a:pt x="276587" y="349472"/>
                  </a:cubicBezTo>
                  <a:cubicBezTo>
                    <a:pt x="276587" y="344889"/>
                    <a:pt x="276587" y="342597"/>
                    <a:pt x="276587" y="338014"/>
                  </a:cubicBezTo>
                  <a:cubicBezTo>
                    <a:pt x="276587" y="335722"/>
                    <a:pt x="276587" y="335722"/>
                    <a:pt x="276587" y="333431"/>
                  </a:cubicBezTo>
                  <a:cubicBezTo>
                    <a:pt x="276587" y="328847"/>
                    <a:pt x="276587" y="321973"/>
                    <a:pt x="276587" y="317389"/>
                  </a:cubicBezTo>
                  <a:cubicBezTo>
                    <a:pt x="276587" y="312806"/>
                    <a:pt x="276587" y="308223"/>
                    <a:pt x="276587" y="303639"/>
                  </a:cubicBezTo>
                  <a:cubicBezTo>
                    <a:pt x="290592" y="296765"/>
                    <a:pt x="290592" y="294473"/>
                    <a:pt x="290592" y="292181"/>
                  </a:cubicBezTo>
                  <a:close/>
                </a:path>
              </a:pathLst>
            </a:custGeom>
            <a:solidFill>
              <a:srgbClr val="001B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6" name="任意多边形: 形状 355">
              <a:extLst>
                <a:ext uri="{FF2B5EF4-FFF2-40B4-BE49-F238E27FC236}">
                  <a16:creationId xmlns:a16="http://schemas.microsoft.com/office/drawing/2014/main" id="{F6F12EDF-BA5E-4BE8-98A4-D7B9F8D5DEA6}"/>
                </a:ext>
              </a:extLst>
            </p:cNvPr>
            <p:cNvSpPr/>
            <p:nvPr/>
          </p:nvSpPr>
          <p:spPr>
            <a:xfrm>
              <a:off x="2871687" y="8327778"/>
              <a:ext cx="303429" cy="229162"/>
            </a:xfrm>
            <a:custGeom>
              <a:avLst/>
              <a:gdLst>
                <a:gd name="connsiteX0" fmla="*/ 288257 w 303428"/>
                <a:gd name="connsiteY0" fmla="*/ 17187 h 229161"/>
                <a:gd name="connsiteX1" fmla="*/ 141211 w 303428"/>
                <a:gd name="connsiteY1" fmla="*/ 65311 h 229161"/>
                <a:gd name="connsiteX2" fmla="*/ 141211 w 303428"/>
                <a:gd name="connsiteY2" fmla="*/ 65311 h 229161"/>
                <a:gd name="connsiteX3" fmla="*/ 82859 w 303428"/>
                <a:gd name="connsiteY3" fmla="*/ 113435 h 229161"/>
                <a:gd name="connsiteX4" fmla="*/ 82859 w 303428"/>
                <a:gd name="connsiteY4" fmla="*/ 113435 h 229161"/>
                <a:gd name="connsiteX5" fmla="*/ 17506 w 303428"/>
                <a:gd name="connsiteY5" fmla="*/ 211975 h 229161"/>
                <a:gd name="connsiteX6" fmla="*/ 52517 w 303428"/>
                <a:gd name="connsiteY6" fmla="*/ 223433 h 229161"/>
                <a:gd name="connsiteX7" fmla="*/ 66520 w 303428"/>
                <a:gd name="connsiteY7" fmla="*/ 230308 h 229161"/>
                <a:gd name="connsiteX8" fmla="*/ 78191 w 303428"/>
                <a:gd name="connsiteY8" fmla="*/ 216558 h 229161"/>
                <a:gd name="connsiteX9" fmla="*/ 66520 w 303428"/>
                <a:gd name="connsiteY9" fmla="*/ 173017 h 229161"/>
                <a:gd name="connsiteX10" fmla="*/ 82859 w 303428"/>
                <a:gd name="connsiteY10" fmla="*/ 150101 h 229161"/>
                <a:gd name="connsiteX11" fmla="*/ 108533 w 303428"/>
                <a:gd name="connsiteY11" fmla="*/ 113435 h 229161"/>
                <a:gd name="connsiteX12" fmla="*/ 213566 w 303428"/>
                <a:gd name="connsiteY12" fmla="*/ 90519 h 229161"/>
                <a:gd name="connsiteX13" fmla="*/ 234574 w 303428"/>
                <a:gd name="connsiteY13" fmla="*/ 69894 h 229161"/>
                <a:gd name="connsiteX14" fmla="*/ 255581 w 303428"/>
                <a:gd name="connsiteY14" fmla="*/ 53853 h 229161"/>
                <a:gd name="connsiteX15" fmla="*/ 283588 w 303428"/>
                <a:gd name="connsiteY15" fmla="*/ 42395 h 229161"/>
                <a:gd name="connsiteX16" fmla="*/ 288257 w 303428"/>
                <a:gd name="connsiteY16" fmla="*/ 17187 h 229161"/>
                <a:gd name="connsiteX17" fmla="*/ 288257 w 303428"/>
                <a:gd name="connsiteY17" fmla="*/ 17187 h 22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3428" h="229161">
                  <a:moveTo>
                    <a:pt x="288257" y="17187"/>
                  </a:moveTo>
                  <a:cubicBezTo>
                    <a:pt x="234574" y="21770"/>
                    <a:pt x="183224" y="37812"/>
                    <a:pt x="141211" y="65311"/>
                  </a:cubicBezTo>
                  <a:cubicBezTo>
                    <a:pt x="141211" y="65311"/>
                    <a:pt x="141211" y="65311"/>
                    <a:pt x="141211" y="65311"/>
                  </a:cubicBezTo>
                  <a:cubicBezTo>
                    <a:pt x="120204" y="79061"/>
                    <a:pt x="99198" y="95102"/>
                    <a:pt x="82859" y="113435"/>
                  </a:cubicBezTo>
                  <a:cubicBezTo>
                    <a:pt x="82859" y="113435"/>
                    <a:pt x="82859" y="113435"/>
                    <a:pt x="82859" y="113435"/>
                  </a:cubicBezTo>
                  <a:cubicBezTo>
                    <a:pt x="54850" y="140934"/>
                    <a:pt x="33844" y="175309"/>
                    <a:pt x="17506" y="211975"/>
                  </a:cubicBezTo>
                  <a:lnTo>
                    <a:pt x="52517" y="223433"/>
                  </a:lnTo>
                  <a:lnTo>
                    <a:pt x="66520" y="230308"/>
                  </a:lnTo>
                  <a:lnTo>
                    <a:pt x="78191" y="216558"/>
                  </a:lnTo>
                  <a:lnTo>
                    <a:pt x="66520" y="173017"/>
                  </a:lnTo>
                  <a:lnTo>
                    <a:pt x="82859" y="150101"/>
                  </a:lnTo>
                  <a:lnTo>
                    <a:pt x="108533" y="113435"/>
                  </a:lnTo>
                  <a:lnTo>
                    <a:pt x="213566" y="90519"/>
                  </a:lnTo>
                  <a:lnTo>
                    <a:pt x="234574" y="69894"/>
                  </a:lnTo>
                  <a:lnTo>
                    <a:pt x="255581" y="53853"/>
                  </a:lnTo>
                  <a:lnTo>
                    <a:pt x="283588" y="42395"/>
                  </a:lnTo>
                  <a:lnTo>
                    <a:pt x="288257" y="17187"/>
                  </a:lnTo>
                  <a:cubicBezTo>
                    <a:pt x="288257" y="17187"/>
                    <a:pt x="288257" y="17187"/>
                    <a:pt x="288257" y="17187"/>
                  </a:cubicBezTo>
                  <a:close/>
                </a:path>
              </a:pathLst>
            </a:custGeom>
            <a:solidFill>
              <a:srgbClr val="001B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7" name="任意多边形: 形状 356">
              <a:extLst>
                <a:ext uri="{FF2B5EF4-FFF2-40B4-BE49-F238E27FC236}">
                  <a16:creationId xmlns:a16="http://schemas.microsoft.com/office/drawing/2014/main" id="{0E11238B-61C6-46C2-9A14-59B887694E0D}"/>
                </a:ext>
              </a:extLst>
            </p:cNvPr>
            <p:cNvSpPr/>
            <p:nvPr/>
          </p:nvSpPr>
          <p:spPr>
            <a:xfrm>
              <a:off x="2850680" y="8552357"/>
              <a:ext cx="280088" cy="389575"/>
            </a:xfrm>
            <a:custGeom>
              <a:avLst/>
              <a:gdLst>
                <a:gd name="connsiteX0" fmla="*/ 176222 w 280088"/>
                <a:gd name="connsiteY0" fmla="*/ 372388 h 389575"/>
                <a:gd name="connsiteX1" fmla="*/ 204231 w 280088"/>
                <a:gd name="connsiteY1" fmla="*/ 349472 h 389575"/>
                <a:gd name="connsiteX2" fmla="*/ 225238 w 280088"/>
                <a:gd name="connsiteY2" fmla="*/ 289890 h 389575"/>
                <a:gd name="connsiteX3" fmla="*/ 257914 w 280088"/>
                <a:gd name="connsiteY3" fmla="*/ 269265 h 389575"/>
                <a:gd name="connsiteX4" fmla="*/ 269585 w 280088"/>
                <a:gd name="connsiteY4" fmla="*/ 218850 h 389575"/>
                <a:gd name="connsiteX5" fmla="*/ 283590 w 280088"/>
                <a:gd name="connsiteY5" fmla="*/ 179892 h 389575"/>
                <a:gd name="connsiteX6" fmla="*/ 229907 w 280088"/>
                <a:gd name="connsiteY6" fmla="*/ 161559 h 389575"/>
                <a:gd name="connsiteX7" fmla="*/ 213568 w 280088"/>
                <a:gd name="connsiteY7" fmla="*/ 138643 h 389575"/>
                <a:gd name="connsiteX8" fmla="*/ 204231 w 280088"/>
                <a:gd name="connsiteY8" fmla="*/ 120310 h 389575"/>
                <a:gd name="connsiteX9" fmla="*/ 150548 w 280088"/>
                <a:gd name="connsiteY9" fmla="*/ 106560 h 389575"/>
                <a:gd name="connsiteX10" fmla="*/ 136544 w 280088"/>
                <a:gd name="connsiteY10" fmla="*/ 92811 h 389575"/>
                <a:gd name="connsiteX11" fmla="*/ 108535 w 280088"/>
                <a:gd name="connsiteY11" fmla="*/ 90519 h 389575"/>
                <a:gd name="connsiteX12" fmla="*/ 96864 w 280088"/>
                <a:gd name="connsiteY12" fmla="*/ 83644 h 389575"/>
                <a:gd name="connsiteX13" fmla="*/ 106200 w 280088"/>
                <a:gd name="connsiteY13" fmla="*/ 76769 h 389575"/>
                <a:gd name="connsiteX14" fmla="*/ 94529 w 280088"/>
                <a:gd name="connsiteY14" fmla="*/ 79061 h 389575"/>
                <a:gd name="connsiteX15" fmla="*/ 82859 w 280088"/>
                <a:gd name="connsiteY15" fmla="*/ 88227 h 389575"/>
                <a:gd name="connsiteX16" fmla="*/ 73524 w 280088"/>
                <a:gd name="connsiteY16" fmla="*/ 97394 h 389575"/>
                <a:gd name="connsiteX17" fmla="*/ 54851 w 280088"/>
                <a:gd name="connsiteY17" fmla="*/ 99685 h 389575"/>
                <a:gd name="connsiteX18" fmla="*/ 33844 w 280088"/>
                <a:gd name="connsiteY18" fmla="*/ 92811 h 389575"/>
                <a:gd name="connsiteX19" fmla="*/ 26842 w 280088"/>
                <a:gd name="connsiteY19" fmla="*/ 56145 h 389575"/>
                <a:gd name="connsiteX20" fmla="*/ 38513 w 280088"/>
                <a:gd name="connsiteY20" fmla="*/ 35520 h 389575"/>
                <a:gd name="connsiteX21" fmla="*/ 31511 w 280088"/>
                <a:gd name="connsiteY21" fmla="*/ 17187 h 389575"/>
                <a:gd name="connsiteX22" fmla="*/ 29176 w 280088"/>
                <a:gd name="connsiteY22" fmla="*/ 17187 h 389575"/>
                <a:gd name="connsiteX23" fmla="*/ 29176 w 280088"/>
                <a:gd name="connsiteY23" fmla="*/ 17187 h 389575"/>
                <a:gd name="connsiteX24" fmla="*/ 22174 w 280088"/>
                <a:gd name="connsiteY24" fmla="*/ 44686 h 389575"/>
                <a:gd name="connsiteX25" fmla="*/ 22174 w 280088"/>
                <a:gd name="connsiteY25" fmla="*/ 46978 h 389575"/>
                <a:gd name="connsiteX26" fmla="*/ 19840 w 280088"/>
                <a:gd name="connsiteY26" fmla="*/ 60728 h 389575"/>
                <a:gd name="connsiteX27" fmla="*/ 19840 w 280088"/>
                <a:gd name="connsiteY27" fmla="*/ 65311 h 389575"/>
                <a:gd name="connsiteX28" fmla="*/ 17506 w 280088"/>
                <a:gd name="connsiteY28" fmla="*/ 76769 h 389575"/>
                <a:gd name="connsiteX29" fmla="*/ 17506 w 280088"/>
                <a:gd name="connsiteY29" fmla="*/ 76769 h 389575"/>
                <a:gd name="connsiteX30" fmla="*/ 22174 w 280088"/>
                <a:gd name="connsiteY30" fmla="*/ 81353 h 389575"/>
                <a:gd name="connsiteX31" fmla="*/ 33844 w 280088"/>
                <a:gd name="connsiteY31" fmla="*/ 99685 h 389575"/>
                <a:gd name="connsiteX32" fmla="*/ 59518 w 280088"/>
                <a:gd name="connsiteY32" fmla="*/ 122601 h 389575"/>
                <a:gd name="connsiteX33" fmla="*/ 47848 w 280088"/>
                <a:gd name="connsiteY33" fmla="*/ 159267 h 389575"/>
                <a:gd name="connsiteX34" fmla="*/ 43181 w 280088"/>
                <a:gd name="connsiteY34" fmla="*/ 184475 h 389575"/>
                <a:gd name="connsiteX35" fmla="*/ 96864 w 280088"/>
                <a:gd name="connsiteY35" fmla="*/ 246349 h 389575"/>
                <a:gd name="connsiteX36" fmla="*/ 101533 w 280088"/>
                <a:gd name="connsiteY36" fmla="*/ 266973 h 389575"/>
                <a:gd name="connsiteX37" fmla="*/ 115537 w 280088"/>
                <a:gd name="connsiteY37" fmla="*/ 278432 h 389575"/>
                <a:gd name="connsiteX38" fmla="*/ 113203 w 280088"/>
                <a:gd name="connsiteY38" fmla="*/ 328847 h 389575"/>
                <a:gd name="connsiteX39" fmla="*/ 113203 w 280088"/>
                <a:gd name="connsiteY39" fmla="*/ 333431 h 389575"/>
                <a:gd name="connsiteX40" fmla="*/ 113203 w 280088"/>
                <a:gd name="connsiteY40" fmla="*/ 333431 h 389575"/>
                <a:gd name="connsiteX41" fmla="*/ 127207 w 280088"/>
                <a:gd name="connsiteY41" fmla="*/ 347180 h 389575"/>
                <a:gd name="connsiteX42" fmla="*/ 127207 w 280088"/>
                <a:gd name="connsiteY42" fmla="*/ 347180 h 389575"/>
                <a:gd name="connsiteX43" fmla="*/ 159885 w 280088"/>
                <a:gd name="connsiteY43" fmla="*/ 372388 h 389575"/>
                <a:gd name="connsiteX44" fmla="*/ 159885 w 280088"/>
                <a:gd name="connsiteY44" fmla="*/ 372388 h 389575"/>
                <a:gd name="connsiteX45" fmla="*/ 178557 w 280088"/>
                <a:gd name="connsiteY45" fmla="*/ 383846 h 389575"/>
                <a:gd name="connsiteX46" fmla="*/ 178557 w 280088"/>
                <a:gd name="connsiteY46" fmla="*/ 383846 h 389575"/>
                <a:gd name="connsiteX47" fmla="*/ 176222 w 280088"/>
                <a:gd name="connsiteY47" fmla="*/ 372388 h 38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80088" h="389575">
                  <a:moveTo>
                    <a:pt x="176222" y="372388"/>
                  </a:moveTo>
                  <a:lnTo>
                    <a:pt x="204231" y="349472"/>
                  </a:lnTo>
                  <a:lnTo>
                    <a:pt x="225238" y="289890"/>
                  </a:lnTo>
                  <a:lnTo>
                    <a:pt x="257914" y="269265"/>
                  </a:lnTo>
                  <a:cubicBezTo>
                    <a:pt x="257914" y="269265"/>
                    <a:pt x="269585" y="250932"/>
                    <a:pt x="269585" y="218850"/>
                  </a:cubicBezTo>
                  <a:cubicBezTo>
                    <a:pt x="269585" y="218850"/>
                    <a:pt x="290592" y="200517"/>
                    <a:pt x="283590" y="179892"/>
                  </a:cubicBezTo>
                  <a:lnTo>
                    <a:pt x="229907" y="161559"/>
                  </a:lnTo>
                  <a:lnTo>
                    <a:pt x="213568" y="138643"/>
                  </a:lnTo>
                  <a:lnTo>
                    <a:pt x="204231" y="120310"/>
                  </a:lnTo>
                  <a:lnTo>
                    <a:pt x="150548" y="106560"/>
                  </a:lnTo>
                  <a:lnTo>
                    <a:pt x="136544" y="92811"/>
                  </a:lnTo>
                  <a:lnTo>
                    <a:pt x="108535" y="90519"/>
                  </a:lnTo>
                  <a:lnTo>
                    <a:pt x="96864" y="83644"/>
                  </a:lnTo>
                  <a:lnTo>
                    <a:pt x="106200" y="76769"/>
                  </a:lnTo>
                  <a:lnTo>
                    <a:pt x="94529" y="79061"/>
                  </a:lnTo>
                  <a:lnTo>
                    <a:pt x="82859" y="88227"/>
                  </a:lnTo>
                  <a:lnTo>
                    <a:pt x="73524" y="97394"/>
                  </a:lnTo>
                  <a:lnTo>
                    <a:pt x="54851" y="99685"/>
                  </a:lnTo>
                  <a:lnTo>
                    <a:pt x="33844" y="92811"/>
                  </a:lnTo>
                  <a:lnTo>
                    <a:pt x="26842" y="56145"/>
                  </a:lnTo>
                  <a:lnTo>
                    <a:pt x="38513" y="35520"/>
                  </a:lnTo>
                  <a:lnTo>
                    <a:pt x="31511" y="17187"/>
                  </a:lnTo>
                  <a:lnTo>
                    <a:pt x="29176" y="17187"/>
                  </a:lnTo>
                  <a:lnTo>
                    <a:pt x="29176" y="17187"/>
                  </a:lnTo>
                  <a:cubicBezTo>
                    <a:pt x="26842" y="26353"/>
                    <a:pt x="24507" y="35520"/>
                    <a:pt x="22174" y="44686"/>
                  </a:cubicBezTo>
                  <a:cubicBezTo>
                    <a:pt x="22174" y="44686"/>
                    <a:pt x="22174" y="44686"/>
                    <a:pt x="22174" y="46978"/>
                  </a:cubicBezTo>
                  <a:cubicBezTo>
                    <a:pt x="22174" y="51561"/>
                    <a:pt x="19840" y="56145"/>
                    <a:pt x="19840" y="60728"/>
                  </a:cubicBezTo>
                  <a:cubicBezTo>
                    <a:pt x="19840" y="63020"/>
                    <a:pt x="19840" y="63020"/>
                    <a:pt x="19840" y="65311"/>
                  </a:cubicBezTo>
                  <a:cubicBezTo>
                    <a:pt x="19840" y="69894"/>
                    <a:pt x="19840" y="72186"/>
                    <a:pt x="17506" y="76769"/>
                  </a:cubicBezTo>
                  <a:lnTo>
                    <a:pt x="17506" y="76769"/>
                  </a:lnTo>
                  <a:cubicBezTo>
                    <a:pt x="19840" y="79061"/>
                    <a:pt x="22174" y="81353"/>
                    <a:pt x="22174" y="81353"/>
                  </a:cubicBezTo>
                  <a:lnTo>
                    <a:pt x="33844" y="99685"/>
                  </a:lnTo>
                  <a:lnTo>
                    <a:pt x="59518" y="122601"/>
                  </a:lnTo>
                  <a:lnTo>
                    <a:pt x="47848" y="159267"/>
                  </a:lnTo>
                  <a:lnTo>
                    <a:pt x="43181" y="184475"/>
                  </a:lnTo>
                  <a:cubicBezTo>
                    <a:pt x="43181" y="184475"/>
                    <a:pt x="50183" y="228016"/>
                    <a:pt x="96864" y="246349"/>
                  </a:cubicBezTo>
                  <a:lnTo>
                    <a:pt x="101533" y="266973"/>
                  </a:lnTo>
                  <a:cubicBezTo>
                    <a:pt x="101533" y="266973"/>
                    <a:pt x="103866" y="276140"/>
                    <a:pt x="115537" y="278432"/>
                  </a:cubicBezTo>
                  <a:lnTo>
                    <a:pt x="113203" y="328847"/>
                  </a:lnTo>
                  <a:cubicBezTo>
                    <a:pt x="113203" y="328847"/>
                    <a:pt x="113203" y="331139"/>
                    <a:pt x="113203" y="333431"/>
                  </a:cubicBezTo>
                  <a:lnTo>
                    <a:pt x="113203" y="333431"/>
                  </a:lnTo>
                  <a:cubicBezTo>
                    <a:pt x="117870" y="338014"/>
                    <a:pt x="122539" y="342597"/>
                    <a:pt x="127207" y="347180"/>
                  </a:cubicBezTo>
                  <a:cubicBezTo>
                    <a:pt x="127207" y="347180"/>
                    <a:pt x="127207" y="347180"/>
                    <a:pt x="127207" y="347180"/>
                  </a:cubicBezTo>
                  <a:cubicBezTo>
                    <a:pt x="136544" y="356347"/>
                    <a:pt x="148214" y="363221"/>
                    <a:pt x="159885" y="372388"/>
                  </a:cubicBezTo>
                  <a:cubicBezTo>
                    <a:pt x="159885" y="372388"/>
                    <a:pt x="159885" y="372388"/>
                    <a:pt x="159885" y="372388"/>
                  </a:cubicBezTo>
                  <a:cubicBezTo>
                    <a:pt x="164552" y="376971"/>
                    <a:pt x="171555" y="379263"/>
                    <a:pt x="178557" y="383846"/>
                  </a:cubicBezTo>
                  <a:lnTo>
                    <a:pt x="178557" y="383846"/>
                  </a:lnTo>
                  <a:lnTo>
                    <a:pt x="176222" y="372388"/>
                  </a:lnTo>
                  <a:close/>
                </a:path>
              </a:pathLst>
            </a:custGeom>
            <a:solidFill>
              <a:srgbClr val="001B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8" name="任意多边形: 形状 357">
              <a:extLst>
                <a:ext uri="{FF2B5EF4-FFF2-40B4-BE49-F238E27FC236}">
                  <a16:creationId xmlns:a16="http://schemas.microsoft.com/office/drawing/2014/main" id="{2B7348F9-E5EB-4E0E-AB5E-140A77A9ECB0}"/>
                </a:ext>
              </a:extLst>
            </p:cNvPr>
            <p:cNvSpPr/>
            <p:nvPr/>
          </p:nvSpPr>
          <p:spPr>
            <a:xfrm>
              <a:off x="1174672" y="10186281"/>
              <a:ext cx="606858" cy="366659"/>
            </a:xfrm>
            <a:custGeom>
              <a:avLst/>
              <a:gdLst>
                <a:gd name="connsiteX0" fmla="*/ 73670 w 606857"/>
                <a:gd name="connsiteY0" fmla="*/ 354055 h 366658"/>
                <a:gd name="connsiteX1" fmla="*/ 542818 w 606857"/>
                <a:gd name="connsiteY1" fmla="*/ 354055 h 366658"/>
                <a:gd name="connsiteX2" fmla="*/ 598836 w 606857"/>
                <a:gd name="connsiteY2" fmla="*/ 299056 h 366658"/>
                <a:gd name="connsiteX3" fmla="*/ 598836 w 606857"/>
                <a:gd name="connsiteY3" fmla="*/ 72186 h 366658"/>
                <a:gd name="connsiteX4" fmla="*/ 542818 w 606857"/>
                <a:gd name="connsiteY4" fmla="*/ 17187 h 366658"/>
                <a:gd name="connsiteX5" fmla="*/ 73670 w 606857"/>
                <a:gd name="connsiteY5" fmla="*/ 17187 h 366658"/>
                <a:gd name="connsiteX6" fmla="*/ 17653 w 606857"/>
                <a:gd name="connsiteY6" fmla="*/ 72186 h 366658"/>
                <a:gd name="connsiteX7" fmla="*/ 17653 w 606857"/>
                <a:gd name="connsiteY7" fmla="*/ 296764 h 366658"/>
                <a:gd name="connsiteX8" fmla="*/ 73670 w 606857"/>
                <a:gd name="connsiteY8" fmla="*/ 354055 h 36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6857" h="366658">
                  <a:moveTo>
                    <a:pt x="73670" y="354055"/>
                  </a:moveTo>
                  <a:lnTo>
                    <a:pt x="542818" y="354055"/>
                  </a:lnTo>
                  <a:cubicBezTo>
                    <a:pt x="573161" y="354055"/>
                    <a:pt x="598836" y="328847"/>
                    <a:pt x="598836" y="299056"/>
                  </a:cubicBezTo>
                  <a:lnTo>
                    <a:pt x="598836" y="72186"/>
                  </a:lnTo>
                  <a:cubicBezTo>
                    <a:pt x="598836" y="42395"/>
                    <a:pt x="573161" y="17187"/>
                    <a:pt x="542818" y="17187"/>
                  </a:cubicBezTo>
                  <a:lnTo>
                    <a:pt x="73670" y="17187"/>
                  </a:lnTo>
                  <a:cubicBezTo>
                    <a:pt x="43328" y="17187"/>
                    <a:pt x="17653" y="42395"/>
                    <a:pt x="17653" y="72186"/>
                  </a:cubicBezTo>
                  <a:lnTo>
                    <a:pt x="17653" y="296764"/>
                  </a:lnTo>
                  <a:cubicBezTo>
                    <a:pt x="15319" y="328847"/>
                    <a:pt x="40994" y="354055"/>
                    <a:pt x="73670" y="354055"/>
                  </a:cubicBezTo>
                  <a:close/>
                </a:path>
              </a:pathLst>
            </a:custGeom>
            <a:solidFill>
              <a:srgbClr val="005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9" name="任意多边形: 形状 358">
              <a:extLst>
                <a:ext uri="{FF2B5EF4-FFF2-40B4-BE49-F238E27FC236}">
                  <a16:creationId xmlns:a16="http://schemas.microsoft.com/office/drawing/2014/main" id="{69D95915-6AE7-49F1-BAB3-EAE448205891}"/>
                </a:ext>
              </a:extLst>
            </p:cNvPr>
            <p:cNvSpPr/>
            <p:nvPr/>
          </p:nvSpPr>
          <p:spPr>
            <a:xfrm>
              <a:off x="1193492" y="10186281"/>
              <a:ext cx="560176" cy="297910"/>
            </a:xfrm>
            <a:custGeom>
              <a:avLst/>
              <a:gdLst>
                <a:gd name="connsiteX0" fmla="*/ 17506 w 560176"/>
                <a:gd name="connsiteY0" fmla="*/ 33228 h 297910"/>
                <a:gd name="connsiteX1" fmla="*/ 57185 w 560176"/>
                <a:gd name="connsiteY1" fmla="*/ 17187 h 297910"/>
                <a:gd name="connsiteX2" fmla="*/ 516997 w 560176"/>
                <a:gd name="connsiteY2" fmla="*/ 17187 h 297910"/>
                <a:gd name="connsiteX3" fmla="*/ 559010 w 560176"/>
                <a:gd name="connsiteY3" fmla="*/ 35520 h 297910"/>
                <a:gd name="connsiteX4" fmla="*/ 290592 w 560176"/>
                <a:gd name="connsiteY4" fmla="*/ 301348 h 297910"/>
                <a:gd name="connsiteX5" fmla="*/ 17506 w 560176"/>
                <a:gd name="connsiteY5" fmla="*/ 33228 h 297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0176" h="297910">
                  <a:moveTo>
                    <a:pt x="17506" y="33228"/>
                  </a:moveTo>
                  <a:cubicBezTo>
                    <a:pt x="29176" y="24062"/>
                    <a:pt x="43180" y="17187"/>
                    <a:pt x="57185" y="17187"/>
                  </a:cubicBezTo>
                  <a:lnTo>
                    <a:pt x="516997" y="17187"/>
                  </a:lnTo>
                  <a:cubicBezTo>
                    <a:pt x="533335" y="17187"/>
                    <a:pt x="549674" y="24062"/>
                    <a:pt x="559010" y="35520"/>
                  </a:cubicBezTo>
                  <a:lnTo>
                    <a:pt x="290592" y="301348"/>
                  </a:lnTo>
                  <a:lnTo>
                    <a:pt x="17506" y="33228"/>
                  </a:lnTo>
                  <a:close/>
                </a:path>
              </a:pathLst>
            </a:custGeom>
            <a:solidFill>
              <a:srgbClr val="0023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0" name="任意多边形: 形状 359">
              <a:extLst>
                <a:ext uri="{FF2B5EF4-FFF2-40B4-BE49-F238E27FC236}">
                  <a16:creationId xmlns:a16="http://schemas.microsoft.com/office/drawing/2014/main" id="{133FF4C5-D883-4BFD-8CB9-8719435771D8}"/>
                </a:ext>
              </a:extLst>
            </p:cNvPr>
            <p:cNvSpPr/>
            <p:nvPr/>
          </p:nvSpPr>
          <p:spPr>
            <a:xfrm>
              <a:off x="1247176" y="9918162"/>
              <a:ext cx="443473" cy="527072"/>
            </a:xfrm>
            <a:custGeom>
              <a:avLst/>
              <a:gdLst>
                <a:gd name="connsiteX0" fmla="*/ 295260 w 443472"/>
                <a:gd name="connsiteY0" fmla="*/ 512177 h 527072"/>
                <a:gd name="connsiteX1" fmla="*/ 178556 w 443472"/>
                <a:gd name="connsiteY1" fmla="*/ 512177 h 527072"/>
                <a:gd name="connsiteX2" fmla="*/ 17506 w 443472"/>
                <a:gd name="connsiteY2" fmla="*/ 354055 h 527072"/>
                <a:gd name="connsiteX3" fmla="*/ 17506 w 443472"/>
                <a:gd name="connsiteY3" fmla="*/ 49270 h 527072"/>
                <a:gd name="connsiteX4" fmla="*/ 50182 w 443472"/>
                <a:gd name="connsiteY4" fmla="*/ 17187 h 527072"/>
                <a:gd name="connsiteX5" fmla="*/ 411963 w 443472"/>
                <a:gd name="connsiteY5" fmla="*/ 17187 h 527072"/>
                <a:gd name="connsiteX6" fmla="*/ 444640 w 443472"/>
                <a:gd name="connsiteY6" fmla="*/ 49270 h 527072"/>
                <a:gd name="connsiteX7" fmla="*/ 444640 w 443472"/>
                <a:gd name="connsiteY7" fmla="*/ 363222 h 527072"/>
                <a:gd name="connsiteX8" fmla="*/ 295260 w 443472"/>
                <a:gd name="connsiteY8" fmla="*/ 512177 h 52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3472" h="527072">
                  <a:moveTo>
                    <a:pt x="295260" y="512177"/>
                  </a:moveTo>
                  <a:lnTo>
                    <a:pt x="178556" y="512177"/>
                  </a:lnTo>
                  <a:lnTo>
                    <a:pt x="17506" y="354055"/>
                  </a:lnTo>
                  <a:lnTo>
                    <a:pt x="17506" y="49270"/>
                  </a:lnTo>
                  <a:cubicBezTo>
                    <a:pt x="17506" y="30937"/>
                    <a:pt x="31510" y="17187"/>
                    <a:pt x="50182" y="17187"/>
                  </a:cubicBezTo>
                  <a:lnTo>
                    <a:pt x="411963" y="17187"/>
                  </a:lnTo>
                  <a:cubicBezTo>
                    <a:pt x="430635" y="17187"/>
                    <a:pt x="444640" y="30937"/>
                    <a:pt x="444640" y="49270"/>
                  </a:cubicBezTo>
                  <a:lnTo>
                    <a:pt x="444640" y="363222"/>
                  </a:lnTo>
                  <a:lnTo>
                    <a:pt x="295260" y="512177"/>
                  </a:lnTo>
                  <a:close/>
                </a:path>
              </a:pathLst>
            </a:custGeom>
            <a:solidFill>
              <a:srgbClr val="E3F9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1" name="任意多边形: 形状 360">
              <a:extLst>
                <a:ext uri="{FF2B5EF4-FFF2-40B4-BE49-F238E27FC236}">
                  <a16:creationId xmlns:a16="http://schemas.microsoft.com/office/drawing/2014/main" id="{430152BB-33A7-4861-9E44-7E8C2A9F7A41}"/>
                </a:ext>
              </a:extLst>
            </p:cNvPr>
            <p:cNvSpPr/>
            <p:nvPr/>
          </p:nvSpPr>
          <p:spPr>
            <a:xfrm>
              <a:off x="1268182" y="10103783"/>
              <a:ext cx="443473" cy="252078"/>
            </a:xfrm>
            <a:custGeom>
              <a:avLst/>
              <a:gdLst>
                <a:gd name="connsiteX0" fmla="*/ 423633 w 443472"/>
                <a:gd name="connsiteY0" fmla="*/ 17187 h 252078"/>
                <a:gd name="connsiteX1" fmla="*/ 297594 w 443472"/>
                <a:gd name="connsiteY1" fmla="*/ 127185 h 252078"/>
                <a:gd name="connsiteX2" fmla="*/ 267251 w 443472"/>
                <a:gd name="connsiteY2" fmla="*/ 95102 h 252078"/>
                <a:gd name="connsiteX3" fmla="*/ 234574 w 443472"/>
                <a:gd name="connsiteY3" fmla="*/ 92810 h 252078"/>
                <a:gd name="connsiteX4" fmla="*/ 134209 w 443472"/>
                <a:gd name="connsiteY4" fmla="*/ 179892 h 252078"/>
                <a:gd name="connsiteX5" fmla="*/ 101532 w 443472"/>
                <a:gd name="connsiteY5" fmla="*/ 145518 h 252078"/>
                <a:gd name="connsiteX6" fmla="*/ 68855 w 443472"/>
                <a:gd name="connsiteY6" fmla="*/ 143226 h 252078"/>
                <a:gd name="connsiteX7" fmla="*/ 17506 w 443472"/>
                <a:gd name="connsiteY7" fmla="*/ 189059 h 252078"/>
                <a:gd name="connsiteX8" fmla="*/ 52517 w 443472"/>
                <a:gd name="connsiteY8" fmla="*/ 223433 h 252078"/>
                <a:gd name="connsiteX9" fmla="*/ 87528 w 443472"/>
                <a:gd name="connsiteY9" fmla="*/ 193642 h 252078"/>
                <a:gd name="connsiteX10" fmla="*/ 120204 w 443472"/>
                <a:gd name="connsiteY10" fmla="*/ 228016 h 252078"/>
                <a:gd name="connsiteX11" fmla="*/ 152881 w 443472"/>
                <a:gd name="connsiteY11" fmla="*/ 230307 h 252078"/>
                <a:gd name="connsiteX12" fmla="*/ 253247 w 443472"/>
                <a:gd name="connsiteY12" fmla="*/ 143226 h 252078"/>
                <a:gd name="connsiteX13" fmla="*/ 283589 w 443472"/>
                <a:gd name="connsiteY13" fmla="*/ 175309 h 252078"/>
                <a:gd name="connsiteX14" fmla="*/ 316266 w 443472"/>
                <a:gd name="connsiteY14" fmla="*/ 177600 h 252078"/>
                <a:gd name="connsiteX15" fmla="*/ 425967 w 443472"/>
                <a:gd name="connsiteY15" fmla="*/ 83644 h 252078"/>
                <a:gd name="connsiteX16" fmla="*/ 425967 w 443472"/>
                <a:gd name="connsiteY16" fmla="*/ 17187 h 25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3472" h="252078">
                  <a:moveTo>
                    <a:pt x="423633" y="17187"/>
                  </a:moveTo>
                  <a:lnTo>
                    <a:pt x="297594" y="127185"/>
                  </a:lnTo>
                  <a:lnTo>
                    <a:pt x="267251" y="95102"/>
                  </a:lnTo>
                  <a:cubicBezTo>
                    <a:pt x="257914" y="85936"/>
                    <a:pt x="243910" y="83644"/>
                    <a:pt x="234574" y="92810"/>
                  </a:cubicBezTo>
                  <a:lnTo>
                    <a:pt x="134209" y="179892"/>
                  </a:lnTo>
                  <a:lnTo>
                    <a:pt x="101532" y="145518"/>
                  </a:lnTo>
                  <a:cubicBezTo>
                    <a:pt x="92196" y="136352"/>
                    <a:pt x="78191" y="134060"/>
                    <a:pt x="68855" y="143226"/>
                  </a:cubicBezTo>
                  <a:lnTo>
                    <a:pt x="17506" y="189059"/>
                  </a:lnTo>
                  <a:lnTo>
                    <a:pt x="52517" y="223433"/>
                  </a:lnTo>
                  <a:lnTo>
                    <a:pt x="87528" y="193642"/>
                  </a:lnTo>
                  <a:lnTo>
                    <a:pt x="120204" y="228016"/>
                  </a:lnTo>
                  <a:cubicBezTo>
                    <a:pt x="129541" y="237183"/>
                    <a:pt x="143545" y="239474"/>
                    <a:pt x="152881" y="230307"/>
                  </a:cubicBezTo>
                  <a:lnTo>
                    <a:pt x="253247" y="143226"/>
                  </a:lnTo>
                  <a:lnTo>
                    <a:pt x="283589" y="175309"/>
                  </a:lnTo>
                  <a:cubicBezTo>
                    <a:pt x="292925" y="184475"/>
                    <a:pt x="306930" y="186767"/>
                    <a:pt x="316266" y="177600"/>
                  </a:cubicBezTo>
                  <a:lnTo>
                    <a:pt x="425967" y="83644"/>
                  </a:lnTo>
                  <a:lnTo>
                    <a:pt x="425967" y="17187"/>
                  </a:lnTo>
                  <a:close/>
                </a:path>
              </a:pathLst>
            </a:custGeom>
            <a:solidFill>
              <a:srgbClr val="008E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2" name="任意多边形: 形状 361">
              <a:extLst>
                <a:ext uri="{FF2B5EF4-FFF2-40B4-BE49-F238E27FC236}">
                  <a16:creationId xmlns:a16="http://schemas.microsoft.com/office/drawing/2014/main" id="{9B340D7A-A578-4F92-8338-2765B1753317}"/>
                </a:ext>
              </a:extLst>
            </p:cNvPr>
            <p:cNvSpPr/>
            <p:nvPr/>
          </p:nvSpPr>
          <p:spPr>
            <a:xfrm>
              <a:off x="1268182" y="9950245"/>
              <a:ext cx="583517" cy="389575"/>
            </a:xfrm>
            <a:custGeom>
              <a:avLst/>
              <a:gdLst>
                <a:gd name="connsiteX0" fmla="*/ 563677 w 583517"/>
                <a:gd name="connsiteY0" fmla="*/ 24062 h 389575"/>
                <a:gd name="connsiteX1" fmla="*/ 531001 w 583517"/>
                <a:gd name="connsiteY1" fmla="*/ 24062 h 389575"/>
                <a:gd name="connsiteX2" fmla="*/ 295260 w 583517"/>
                <a:gd name="connsiteY2" fmla="*/ 255516 h 389575"/>
                <a:gd name="connsiteX3" fmla="*/ 264917 w 583517"/>
                <a:gd name="connsiteY3" fmla="*/ 225724 h 389575"/>
                <a:gd name="connsiteX4" fmla="*/ 232240 w 583517"/>
                <a:gd name="connsiteY4" fmla="*/ 225724 h 389575"/>
                <a:gd name="connsiteX5" fmla="*/ 134209 w 583517"/>
                <a:gd name="connsiteY5" fmla="*/ 321972 h 389575"/>
                <a:gd name="connsiteX6" fmla="*/ 101532 w 583517"/>
                <a:gd name="connsiteY6" fmla="*/ 289890 h 389575"/>
                <a:gd name="connsiteX7" fmla="*/ 68855 w 583517"/>
                <a:gd name="connsiteY7" fmla="*/ 289890 h 389575"/>
                <a:gd name="connsiteX8" fmla="*/ 17506 w 583517"/>
                <a:gd name="connsiteY8" fmla="*/ 340305 h 389575"/>
                <a:gd name="connsiteX9" fmla="*/ 50182 w 583517"/>
                <a:gd name="connsiteY9" fmla="*/ 372388 h 389575"/>
                <a:gd name="connsiteX10" fmla="*/ 85193 w 583517"/>
                <a:gd name="connsiteY10" fmla="*/ 338013 h 389575"/>
                <a:gd name="connsiteX11" fmla="*/ 117870 w 583517"/>
                <a:gd name="connsiteY11" fmla="*/ 370096 h 389575"/>
                <a:gd name="connsiteX12" fmla="*/ 150548 w 583517"/>
                <a:gd name="connsiteY12" fmla="*/ 370096 h 389575"/>
                <a:gd name="connsiteX13" fmla="*/ 248578 w 583517"/>
                <a:gd name="connsiteY13" fmla="*/ 273848 h 389575"/>
                <a:gd name="connsiteX14" fmla="*/ 278921 w 583517"/>
                <a:gd name="connsiteY14" fmla="*/ 303639 h 389575"/>
                <a:gd name="connsiteX15" fmla="*/ 311598 w 583517"/>
                <a:gd name="connsiteY15" fmla="*/ 303639 h 389575"/>
                <a:gd name="connsiteX16" fmla="*/ 563677 w 583517"/>
                <a:gd name="connsiteY16" fmla="*/ 56144 h 389575"/>
                <a:gd name="connsiteX17" fmla="*/ 563677 w 583517"/>
                <a:gd name="connsiteY17" fmla="*/ 24062 h 38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3517" h="389575">
                  <a:moveTo>
                    <a:pt x="563677" y="24062"/>
                  </a:moveTo>
                  <a:cubicBezTo>
                    <a:pt x="554341" y="14896"/>
                    <a:pt x="540337" y="14896"/>
                    <a:pt x="531001" y="24062"/>
                  </a:cubicBezTo>
                  <a:lnTo>
                    <a:pt x="295260" y="255516"/>
                  </a:lnTo>
                  <a:lnTo>
                    <a:pt x="264917" y="225724"/>
                  </a:lnTo>
                  <a:cubicBezTo>
                    <a:pt x="255581" y="216558"/>
                    <a:pt x="241576" y="216558"/>
                    <a:pt x="232240" y="225724"/>
                  </a:cubicBezTo>
                  <a:lnTo>
                    <a:pt x="134209" y="321972"/>
                  </a:lnTo>
                  <a:lnTo>
                    <a:pt x="101532" y="289890"/>
                  </a:lnTo>
                  <a:cubicBezTo>
                    <a:pt x="92196" y="280723"/>
                    <a:pt x="78191" y="280723"/>
                    <a:pt x="68855" y="289890"/>
                  </a:cubicBezTo>
                  <a:lnTo>
                    <a:pt x="17506" y="340305"/>
                  </a:lnTo>
                  <a:cubicBezTo>
                    <a:pt x="26842" y="349471"/>
                    <a:pt x="38512" y="360929"/>
                    <a:pt x="50182" y="372388"/>
                  </a:cubicBezTo>
                  <a:lnTo>
                    <a:pt x="85193" y="338013"/>
                  </a:lnTo>
                  <a:lnTo>
                    <a:pt x="117870" y="370096"/>
                  </a:lnTo>
                  <a:cubicBezTo>
                    <a:pt x="127207" y="379263"/>
                    <a:pt x="141211" y="379263"/>
                    <a:pt x="150548" y="370096"/>
                  </a:cubicBezTo>
                  <a:lnTo>
                    <a:pt x="248578" y="273848"/>
                  </a:lnTo>
                  <a:lnTo>
                    <a:pt x="278921" y="303639"/>
                  </a:lnTo>
                  <a:cubicBezTo>
                    <a:pt x="288258" y="312806"/>
                    <a:pt x="302262" y="312806"/>
                    <a:pt x="311598" y="303639"/>
                  </a:cubicBezTo>
                  <a:lnTo>
                    <a:pt x="563677" y="56144"/>
                  </a:lnTo>
                  <a:cubicBezTo>
                    <a:pt x="573014" y="46978"/>
                    <a:pt x="573014" y="33228"/>
                    <a:pt x="563677" y="24062"/>
                  </a:cubicBezTo>
                  <a:close/>
                </a:path>
              </a:pathLst>
            </a:custGeom>
            <a:solidFill>
              <a:srgbClr val="001B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3" name="任意多边形: 形状 362">
              <a:extLst>
                <a:ext uri="{FF2B5EF4-FFF2-40B4-BE49-F238E27FC236}">
                  <a16:creationId xmlns:a16="http://schemas.microsoft.com/office/drawing/2014/main" id="{E24E2CC0-F1A6-4B66-B0D3-E2B56EE11449}"/>
                </a:ext>
              </a:extLst>
            </p:cNvPr>
            <p:cNvSpPr/>
            <p:nvPr/>
          </p:nvSpPr>
          <p:spPr>
            <a:xfrm>
              <a:off x="1720991" y="9915870"/>
              <a:ext cx="163385" cy="160413"/>
            </a:xfrm>
            <a:custGeom>
              <a:avLst/>
              <a:gdLst>
                <a:gd name="connsiteX0" fmla="*/ 141212 w 163384"/>
                <a:gd name="connsiteY0" fmla="*/ 147810 h 160413"/>
                <a:gd name="connsiteX1" fmla="*/ 124873 w 163384"/>
                <a:gd name="connsiteY1" fmla="*/ 154684 h 160413"/>
                <a:gd name="connsiteX2" fmla="*/ 101532 w 163384"/>
                <a:gd name="connsiteY2" fmla="*/ 131768 h 160413"/>
                <a:gd name="connsiteX3" fmla="*/ 101532 w 163384"/>
                <a:gd name="connsiteY3" fmla="*/ 63020 h 160413"/>
                <a:gd name="connsiteX4" fmla="*/ 40846 w 163384"/>
                <a:gd name="connsiteY4" fmla="*/ 63020 h 160413"/>
                <a:gd name="connsiteX5" fmla="*/ 17506 w 163384"/>
                <a:gd name="connsiteY5" fmla="*/ 40103 h 160413"/>
                <a:gd name="connsiteX6" fmla="*/ 40846 w 163384"/>
                <a:gd name="connsiteY6" fmla="*/ 17187 h 160413"/>
                <a:gd name="connsiteX7" fmla="*/ 124873 w 163384"/>
                <a:gd name="connsiteY7" fmla="*/ 17187 h 160413"/>
                <a:gd name="connsiteX8" fmla="*/ 141212 w 163384"/>
                <a:gd name="connsiteY8" fmla="*/ 24062 h 160413"/>
                <a:gd name="connsiteX9" fmla="*/ 148213 w 163384"/>
                <a:gd name="connsiteY9" fmla="*/ 40103 h 160413"/>
                <a:gd name="connsiteX10" fmla="*/ 148213 w 163384"/>
                <a:gd name="connsiteY10" fmla="*/ 131768 h 160413"/>
                <a:gd name="connsiteX11" fmla="*/ 141212 w 163384"/>
                <a:gd name="connsiteY11" fmla="*/ 147810 h 16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384" h="160413">
                  <a:moveTo>
                    <a:pt x="141212" y="147810"/>
                  </a:moveTo>
                  <a:cubicBezTo>
                    <a:pt x="136543" y="152393"/>
                    <a:pt x="131875" y="154684"/>
                    <a:pt x="124873" y="154684"/>
                  </a:cubicBezTo>
                  <a:cubicBezTo>
                    <a:pt x="110868" y="154684"/>
                    <a:pt x="101532" y="145518"/>
                    <a:pt x="101532" y="131768"/>
                  </a:cubicBezTo>
                  <a:lnTo>
                    <a:pt x="101532" y="63020"/>
                  </a:lnTo>
                  <a:lnTo>
                    <a:pt x="40846" y="63020"/>
                  </a:lnTo>
                  <a:cubicBezTo>
                    <a:pt x="26842" y="63020"/>
                    <a:pt x="17506" y="53853"/>
                    <a:pt x="17506" y="40103"/>
                  </a:cubicBezTo>
                  <a:cubicBezTo>
                    <a:pt x="17506" y="26354"/>
                    <a:pt x="26842" y="17187"/>
                    <a:pt x="40846" y="17187"/>
                  </a:cubicBezTo>
                  <a:lnTo>
                    <a:pt x="124873" y="17187"/>
                  </a:lnTo>
                  <a:cubicBezTo>
                    <a:pt x="131875" y="17187"/>
                    <a:pt x="136543" y="19479"/>
                    <a:pt x="141212" y="24062"/>
                  </a:cubicBezTo>
                  <a:cubicBezTo>
                    <a:pt x="145879" y="28645"/>
                    <a:pt x="148213" y="33229"/>
                    <a:pt x="148213" y="40103"/>
                  </a:cubicBezTo>
                  <a:lnTo>
                    <a:pt x="148213" y="131768"/>
                  </a:lnTo>
                  <a:cubicBezTo>
                    <a:pt x="145879" y="138643"/>
                    <a:pt x="143545" y="143226"/>
                    <a:pt x="141212" y="147810"/>
                  </a:cubicBezTo>
                  <a:close/>
                </a:path>
              </a:pathLst>
            </a:custGeom>
            <a:solidFill>
              <a:srgbClr val="001B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4" name="任意多边形: 形状 363">
              <a:extLst>
                <a:ext uri="{FF2B5EF4-FFF2-40B4-BE49-F238E27FC236}">
                  <a16:creationId xmlns:a16="http://schemas.microsoft.com/office/drawing/2014/main" id="{5235D963-454C-4863-A64B-DFBD9F87C959}"/>
                </a:ext>
              </a:extLst>
            </p:cNvPr>
            <p:cNvSpPr/>
            <p:nvPr/>
          </p:nvSpPr>
          <p:spPr>
            <a:xfrm>
              <a:off x="1275184" y="9961702"/>
              <a:ext cx="163385" cy="22916"/>
            </a:xfrm>
            <a:custGeom>
              <a:avLst/>
              <a:gdLst>
                <a:gd name="connsiteX0" fmla="*/ 141212 w 163384"/>
                <a:gd name="connsiteY0" fmla="*/ 26354 h 22916"/>
                <a:gd name="connsiteX1" fmla="*/ 22174 w 163384"/>
                <a:gd name="connsiteY1" fmla="*/ 26354 h 22916"/>
                <a:gd name="connsiteX2" fmla="*/ 17506 w 163384"/>
                <a:gd name="connsiteY2" fmla="*/ 21771 h 22916"/>
                <a:gd name="connsiteX3" fmla="*/ 17506 w 163384"/>
                <a:gd name="connsiteY3" fmla="*/ 21771 h 22916"/>
                <a:gd name="connsiteX4" fmla="*/ 22174 w 163384"/>
                <a:gd name="connsiteY4" fmla="*/ 17187 h 22916"/>
                <a:gd name="connsiteX5" fmla="*/ 141212 w 163384"/>
                <a:gd name="connsiteY5" fmla="*/ 17187 h 22916"/>
                <a:gd name="connsiteX6" fmla="*/ 145879 w 163384"/>
                <a:gd name="connsiteY6" fmla="*/ 21771 h 22916"/>
                <a:gd name="connsiteX7" fmla="*/ 145879 w 163384"/>
                <a:gd name="connsiteY7" fmla="*/ 21771 h 22916"/>
                <a:gd name="connsiteX8" fmla="*/ 141212 w 163384"/>
                <a:gd name="connsiteY8" fmla="*/ 26354 h 2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384" h="22916">
                  <a:moveTo>
                    <a:pt x="141212" y="26354"/>
                  </a:moveTo>
                  <a:lnTo>
                    <a:pt x="22174" y="26354"/>
                  </a:lnTo>
                  <a:cubicBezTo>
                    <a:pt x="19840" y="26354"/>
                    <a:pt x="17506" y="24062"/>
                    <a:pt x="17506" y="21771"/>
                  </a:cubicBezTo>
                  <a:lnTo>
                    <a:pt x="17506" y="21771"/>
                  </a:lnTo>
                  <a:cubicBezTo>
                    <a:pt x="17506" y="19479"/>
                    <a:pt x="19840" y="17187"/>
                    <a:pt x="22174" y="17187"/>
                  </a:cubicBezTo>
                  <a:lnTo>
                    <a:pt x="141212" y="17187"/>
                  </a:lnTo>
                  <a:cubicBezTo>
                    <a:pt x="143546" y="17187"/>
                    <a:pt x="145879" y="19479"/>
                    <a:pt x="145879" y="21771"/>
                  </a:cubicBezTo>
                  <a:lnTo>
                    <a:pt x="145879" y="21771"/>
                  </a:lnTo>
                  <a:cubicBezTo>
                    <a:pt x="145879" y="24062"/>
                    <a:pt x="143546" y="26354"/>
                    <a:pt x="141212" y="26354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5" name="任意多边形: 形状 364">
              <a:extLst>
                <a:ext uri="{FF2B5EF4-FFF2-40B4-BE49-F238E27FC236}">
                  <a16:creationId xmlns:a16="http://schemas.microsoft.com/office/drawing/2014/main" id="{3D4F067D-2A12-4AFC-8D97-9811CA43FB77}"/>
                </a:ext>
              </a:extLst>
            </p:cNvPr>
            <p:cNvSpPr/>
            <p:nvPr/>
          </p:nvSpPr>
          <p:spPr>
            <a:xfrm>
              <a:off x="1275184" y="10005243"/>
              <a:ext cx="163385" cy="22916"/>
            </a:xfrm>
            <a:custGeom>
              <a:avLst/>
              <a:gdLst>
                <a:gd name="connsiteX0" fmla="*/ 141212 w 163384"/>
                <a:gd name="connsiteY0" fmla="*/ 26353 h 22916"/>
                <a:gd name="connsiteX1" fmla="*/ 22174 w 163384"/>
                <a:gd name="connsiteY1" fmla="*/ 26353 h 22916"/>
                <a:gd name="connsiteX2" fmla="*/ 17506 w 163384"/>
                <a:gd name="connsiteY2" fmla="*/ 21770 h 22916"/>
                <a:gd name="connsiteX3" fmla="*/ 17506 w 163384"/>
                <a:gd name="connsiteY3" fmla="*/ 21770 h 22916"/>
                <a:gd name="connsiteX4" fmla="*/ 22174 w 163384"/>
                <a:gd name="connsiteY4" fmla="*/ 17187 h 22916"/>
                <a:gd name="connsiteX5" fmla="*/ 141212 w 163384"/>
                <a:gd name="connsiteY5" fmla="*/ 17187 h 22916"/>
                <a:gd name="connsiteX6" fmla="*/ 145879 w 163384"/>
                <a:gd name="connsiteY6" fmla="*/ 21770 h 22916"/>
                <a:gd name="connsiteX7" fmla="*/ 145879 w 163384"/>
                <a:gd name="connsiteY7" fmla="*/ 21770 h 22916"/>
                <a:gd name="connsiteX8" fmla="*/ 141212 w 163384"/>
                <a:gd name="connsiteY8" fmla="*/ 26353 h 2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384" h="22916">
                  <a:moveTo>
                    <a:pt x="141212" y="26353"/>
                  </a:moveTo>
                  <a:lnTo>
                    <a:pt x="22174" y="26353"/>
                  </a:lnTo>
                  <a:cubicBezTo>
                    <a:pt x="19840" y="26353"/>
                    <a:pt x="17506" y="24062"/>
                    <a:pt x="17506" y="21770"/>
                  </a:cubicBezTo>
                  <a:lnTo>
                    <a:pt x="17506" y="21770"/>
                  </a:lnTo>
                  <a:cubicBezTo>
                    <a:pt x="17506" y="19478"/>
                    <a:pt x="19840" y="17187"/>
                    <a:pt x="22174" y="17187"/>
                  </a:cubicBezTo>
                  <a:lnTo>
                    <a:pt x="141212" y="17187"/>
                  </a:lnTo>
                  <a:cubicBezTo>
                    <a:pt x="143546" y="17187"/>
                    <a:pt x="145879" y="19478"/>
                    <a:pt x="145879" y="21770"/>
                  </a:cubicBezTo>
                  <a:lnTo>
                    <a:pt x="145879" y="21770"/>
                  </a:lnTo>
                  <a:cubicBezTo>
                    <a:pt x="145879" y="24062"/>
                    <a:pt x="143546" y="26353"/>
                    <a:pt x="141212" y="26353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6" name="任意多边形: 形状 365">
              <a:extLst>
                <a:ext uri="{FF2B5EF4-FFF2-40B4-BE49-F238E27FC236}">
                  <a16:creationId xmlns:a16="http://schemas.microsoft.com/office/drawing/2014/main" id="{0DB6C510-FFE7-4FB1-9B79-8DFCD1CC0470}"/>
                </a:ext>
              </a:extLst>
            </p:cNvPr>
            <p:cNvSpPr/>
            <p:nvPr/>
          </p:nvSpPr>
          <p:spPr>
            <a:xfrm>
              <a:off x="1275184" y="10076283"/>
              <a:ext cx="163385" cy="22916"/>
            </a:xfrm>
            <a:custGeom>
              <a:avLst/>
              <a:gdLst>
                <a:gd name="connsiteX0" fmla="*/ 141212 w 163384"/>
                <a:gd name="connsiteY0" fmla="*/ 26354 h 22916"/>
                <a:gd name="connsiteX1" fmla="*/ 22174 w 163384"/>
                <a:gd name="connsiteY1" fmla="*/ 26354 h 22916"/>
                <a:gd name="connsiteX2" fmla="*/ 17506 w 163384"/>
                <a:gd name="connsiteY2" fmla="*/ 21771 h 22916"/>
                <a:gd name="connsiteX3" fmla="*/ 17506 w 163384"/>
                <a:gd name="connsiteY3" fmla="*/ 21771 h 22916"/>
                <a:gd name="connsiteX4" fmla="*/ 22174 w 163384"/>
                <a:gd name="connsiteY4" fmla="*/ 17187 h 22916"/>
                <a:gd name="connsiteX5" fmla="*/ 141212 w 163384"/>
                <a:gd name="connsiteY5" fmla="*/ 17187 h 22916"/>
                <a:gd name="connsiteX6" fmla="*/ 145879 w 163384"/>
                <a:gd name="connsiteY6" fmla="*/ 21771 h 22916"/>
                <a:gd name="connsiteX7" fmla="*/ 145879 w 163384"/>
                <a:gd name="connsiteY7" fmla="*/ 21771 h 22916"/>
                <a:gd name="connsiteX8" fmla="*/ 141212 w 163384"/>
                <a:gd name="connsiteY8" fmla="*/ 26354 h 2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384" h="22916">
                  <a:moveTo>
                    <a:pt x="141212" y="26354"/>
                  </a:moveTo>
                  <a:lnTo>
                    <a:pt x="22174" y="26354"/>
                  </a:lnTo>
                  <a:cubicBezTo>
                    <a:pt x="19840" y="26354"/>
                    <a:pt x="17506" y="24062"/>
                    <a:pt x="17506" y="21771"/>
                  </a:cubicBezTo>
                  <a:lnTo>
                    <a:pt x="17506" y="21771"/>
                  </a:lnTo>
                  <a:cubicBezTo>
                    <a:pt x="17506" y="19479"/>
                    <a:pt x="19840" y="17187"/>
                    <a:pt x="22174" y="17187"/>
                  </a:cubicBezTo>
                  <a:lnTo>
                    <a:pt x="141212" y="17187"/>
                  </a:lnTo>
                  <a:cubicBezTo>
                    <a:pt x="143546" y="17187"/>
                    <a:pt x="145879" y="19479"/>
                    <a:pt x="145879" y="21771"/>
                  </a:cubicBezTo>
                  <a:lnTo>
                    <a:pt x="145879" y="21771"/>
                  </a:lnTo>
                  <a:cubicBezTo>
                    <a:pt x="145879" y="24062"/>
                    <a:pt x="143546" y="26354"/>
                    <a:pt x="141212" y="26354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7" name="任意多边形: 形状 366">
              <a:extLst>
                <a:ext uri="{FF2B5EF4-FFF2-40B4-BE49-F238E27FC236}">
                  <a16:creationId xmlns:a16="http://schemas.microsoft.com/office/drawing/2014/main" id="{05D4CD5C-B243-4AE6-AEE8-AD94A63DF60D}"/>
                </a:ext>
              </a:extLst>
            </p:cNvPr>
            <p:cNvSpPr/>
            <p:nvPr/>
          </p:nvSpPr>
          <p:spPr>
            <a:xfrm>
              <a:off x="1422231" y="10076283"/>
              <a:ext cx="233407" cy="22916"/>
            </a:xfrm>
            <a:custGeom>
              <a:avLst/>
              <a:gdLst>
                <a:gd name="connsiteX0" fmla="*/ 220569 w 233406"/>
                <a:gd name="connsiteY0" fmla="*/ 26354 h 22916"/>
                <a:gd name="connsiteX1" fmla="*/ 22173 w 233406"/>
                <a:gd name="connsiteY1" fmla="*/ 26354 h 22916"/>
                <a:gd name="connsiteX2" fmla="*/ 17506 w 233406"/>
                <a:gd name="connsiteY2" fmla="*/ 21771 h 22916"/>
                <a:gd name="connsiteX3" fmla="*/ 17506 w 233406"/>
                <a:gd name="connsiteY3" fmla="*/ 21771 h 22916"/>
                <a:gd name="connsiteX4" fmla="*/ 22173 w 233406"/>
                <a:gd name="connsiteY4" fmla="*/ 17187 h 22916"/>
                <a:gd name="connsiteX5" fmla="*/ 220569 w 233406"/>
                <a:gd name="connsiteY5" fmla="*/ 17187 h 22916"/>
                <a:gd name="connsiteX6" fmla="*/ 225237 w 233406"/>
                <a:gd name="connsiteY6" fmla="*/ 21771 h 22916"/>
                <a:gd name="connsiteX7" fmla="*/ 225237 w 233406"/>
                <a:gd name="connsiteY7" fmla="*/ 21771 h 22916"/>
                <a:gd name="connsiteX8" fmla="*/ 220569 w 233406"/>
                <a:gd name="connsiteY8" fmla="*/ 26354 h 2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406" h="22916">
                  <a:moveTo>
                    <a:pt x="220569" y="26354"/>
                  </a:moveTo>
                  <a:lnTo>
                    <a:pt x="22173" y="26354"/>
                  </a:lnTo>
                  <a:cubicBezTo>
                    <a:pt x="19840" y="26354"/>
                    <a:pt x="17506" y="24062"/>
                    <a:pt x="17506" y="21771"/>
                  </a:cubicBezTo>
                  <a:lnTo>
                    <a:pt x="17506" y="21771"/>
                  </a:lnTo>
                  <a:cubicBezTo>
                    <a:pt x="17506" y="19479"/>
                    <a:pt x="19840" y="17187"/>
                    <a:pt x="22173" y="17187"/>
                  </a:cubicBezTo>
                  <a:lnTo>
                    <a:pt x="220569" y="17187"/>
                  </a:lnTo>
                  <a:cubicBezTo>
                    <a:pt x="222903" y="17187"/>
                    <a:pt x="225237" y="19479"/>
                    <a:pt x="225237" y="21771"/>
                  </a:cubicBezTo>
                  <a:lnTo>
                    <a:pt x="225237" y="21771"/>
                  </a:lnTo>
                  <a:cubicBezTo>
                    <a:pt x="227572" y="24062"/>
                    <a:pt x="225237" y="26354"/>
                    <a:pt x="220569" y="26354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8" name="任意多边形: 形状 367">
              <a:extLst>
                <a:ext uri="{FF2B5EF4-FFF2-40B4-BE49-F238E27FC236}">
                  <a16:creationId xmlns:a16="http://schemas.microsoft.com/office/drawing/2014/main" id="{2491DF1B-3EA5-49C1-98B4-99039E96E2B4}"/>
                </a:ext>
              </a:extLst>
            </p:cNvPr>
            <p:cNvSpPr/>
            <p:nvPr/>
          </p:nvSpPr>
          <p:spPr>
            <a:xfrm>
              <a:off x="1424565" y="10122115"/>
              <a:ext cx="140044" cy="22916"/>
            </a:xfrm>
            <a:custGeom>
              <a:avLst/>
              <a:gdLst>
                <a:gd name="connsiteX0" fmla="*/ 117870 w 140044"/>
                <a:gd name="connsiteY0" fmla="*/ 26354 h 22916"/>
                <a:gd name="connsiteX1" fmla="*/ 22173 w 140044"/>
                <a:gd name="connsiteY1" fmla="*/ 26354 h 22916"/>
                <a:gd name="connsiteX2" fmla="*/ 17506 w 140044"/>
                <a:gd name="connsiteY2" fmla="*/ 21771 h 22916"/>
                <a:gd name="connsiteX3" fmla="*/ 17506 w 140044"/>
                <a:gd name="connsiteY3" fmla="*/ 21771 h 22916"/>
                <a:gd name="connsiteX4" fmla="*/ 22173 w 140044"/>
                <a:gd name="connsiteY4" fmla="*/ 17187 h 22916"/>
                <a:gd name="connsiteX5" fmla="*/ 117870 w 140044"/>
                <a:gd name="connsiteY5" fmla="*/ 17187 h 22916"/>
                <a:gd name="connsiteX6" fmla="*/ 122539 w 140044"/>
                <a:gd name="connsiteY6" fmla="*/ 21771 h 22916"/>
                <a:gd name="connsiteX7" fmla="*/ 122539 w 140044"/>
                <a:gd name="connsiteY7" fmla="*/ 21771 h 22916"/>
                <a:gd name="connsiteX8" fmla="*/ 117870 w 140044"/>
                <a:gd name="connsiteY8" fmla="*/ 26354 h 2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044" h="22916">
                  <a:moveTo>
                    <a:pt x="117870" y="26354"/>
                  </a:moveTo>
                  <a:lnTo>
                    <a:pt x="22173" y="26354"/>
                  </a:lnTo>
                  <a:cubicBezTo>
                    <a:pt x="19839" y="26354"/>
                    <a:pt x="17506" y="24062"/>
                    <a:pt x="17506" y="21771"/>
                  </a:cubicBezTo>
                  <a:lnTo>
                    <a:pt x="17506" y="21771"/>
                  </a:lnTo>
                  <a:cubicBezTo>
                    <a:pt x="17506" y="19479"/>
                    <a:pt x="19839" y="17187"/>
                    <a:pt x="22173" y="17187"/>
                  </a:cubicBezTo>
                  <a:lnTo>
                    <a:pt x="117870" y="17187"/>
                  </a:lnTo>
                  <a:cubicBezTo>
                    <a:pt x="120204" y="17187"/>
                    <a:pt x="122539" y="19479"/>
                    <a:pt x="122539" y="21771"/>
                  </a:cubicBezTo>
                  <a:lnTo>
                    <a:pt x="122539" y="21771"/>
                  </a:lnTo>
                  <a:cubicBezTo>
                    <a:pt x="122539" y="21771"/>
                    <a:pt x="120204" y="26354"/>
                    <a:pt x="117870" y="26354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9" name="任意多边形: 形状 368">
              <a:extLst>
                <a:ext uri="{FF2B5EF4-FFF2-40B4-BE49-F238E27FC236}">
                  <a16:creationId xmlns:a16="http://schemas.microsoft.com/office/drawing/2014/main" id="{8553DAFF-3A3D-4778-886C-E6F6F255AC07}"/>
                </a:ext>
              </a:extLst>
            </p:cNvPr>
            <p:cNvSpPr/>
            <p:nvPr/>
          </p:nvSpPr>
          <p:spPr>
            <a:xfrm>
              <a:off x="1275184" y="10122115"/>
              <a:ext cx="163385" cy="22916"/>
            </a:xfrm>
            <a:custGeom>
              <a:avLst/>
              <a:gdLst>
                <a:gd name="connsiteX0" fmla="*/ 141212 w 163384"/>
                <a:gd name="connsiteY0" fmla="*/ 26354 h 22916"/>
                <a:gd name="connsiteX1" fmla="*/ 22174 w 163384"/>
                <a:gd name="connsiteY1" fmla="*/ 26354 h 22916"/>
                <a:gd name="connsiteX2" fmla="*/ 17506 w 163384"/>
                <a:gd name="connsiteY2" fmla="*/ 21771 h 22916"/>
                <a:gd name="connsiteX3" fmla="*/ 17506 w 163384"/>
                <a:gd name="connsiteY3" fmla="*/ 21771 h 22916"/>
                <a:gd name="connsiteX4" fmla="*/ 22174 w 163384"/>
                <a:gd name="connsiteY4" fmla="*/ 17187 h 22916"/>
                <a:gd name="connsiteX5" fmla="*/ 141212 w 163384"/>
                <a:gd name="connsiteY5" fmla="*/ 17187 h 22916"/>
                <a:gd name="connsiteX6" fmla="*/ 145879 w 163384"/>
                <a:gd name="connsiteY6" fmla="*/ 21771 h 22916"/>
                <a:gd name="connsiteX7" fmla="*/ 145879 w 163384"/>
                <a:gd name="connsiteY7" fmla="*/ 21771 h 22916"/>
                <a:gd name="connsiteX8" fmla="*/ 141212 w 163384"/>
                <a:gd name="connsiteY8" fmla="*/ 26354 h 2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384" h="22916">
                  <a:moveTo>
                    <a:pt x="141212" y="26354"/>
                  </a:moveTo>
                  <a:lnTo>
                    <a:pt x="22174" y="26354"/>
                  </a:lnTo>
                  <a:cubicBezTo>
                    <a:pt x="19840" y="26354"/>
                    <a:pt x="17506" y="24062"/>
                    <a:pt x="17506" y="21771"/>
                  </a:cubicBezTo>
                  <a:lnTo>
                    <a:pt x="17506" y="21771"/>
                  </a:lnTo>
                  <a:cubicBezTo>
                    <a:pt x="17506" y="19479"/>
                    <a:pt x="19840" y="17187"/>
                    <a:pt x="22174" y="17187"/>
                  </a:cubicBezTo>
                  <a:lnTo>
                    <a:pt x="141212" y="17187"/>
                  </a:lnTo>
                  <a:cubicBezTo>
                    <a:pt x="143546" y="17187"/>
                    <a:pt x="145879" y="19479"/>
                    <a:pt x="145879" y="21771"/>
                  </a:cubicBezTo>
                  <a:lnTo>
                    <a:pt x="145879" y="21771"/>
                  </a:lnTo>
                  <a:cubicBezTo>
                    <a:pt x="145879" y="21771"/>
                    <a:pt x="143546" y="26354"/>
                    <a:pt x="141212" y="26354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0" name="任意多边形: 形状 369">
              <a:extLst>
                <a:ext uri="{FF2B5EF4-FFF2-40B4-BE49-F238E27FC236}">
                  <a16:creationId xmlns:a16="http://schemas.microsoft.com/office/drawing/2014/main" id="{25470F60-DC7F-4DF3-8E9F-E8175A663A6A}"/>
                </a:ext>
              </a:extLst>
            </p:cNvPr>
            <p:cNvSpPr/>
            <p:nvPr/>
          </p:nvSpPr>
          <p:spPr>
            <a:xfrm>
              <a:off x="1184156" y="10340965"/>
              <a:ext cx="583517" cy="206246"/>
            </a:xfrm>
            <a:custGeom>
              <a:avLst/>
              <a:gdLst>
                <a:gd name="connsiteX0" fmla="*/ 570680 w 583517"/>
                <a:gd name="connsiteY0" fmla="*/ 181038 h 206245"/>
                <a:gd name="connsiteX1" fmla="*/ 570680 w 583517"/>
                <a:gd name="connsiteY1" fmla="*/ 181038 h 206245"/>
                <a:gd name="connsiteX2" fmla="*/ 528666 w 583517"/>
                <a:gd name="connsiteY2" fmla="*/ 199370 h 206245"/>
                <a:gd name="connsiteX3" fmla="*/ 66521 w 583517"/>
                <a:gd name="connsiteY3" fmla="*/ 199370 h 206245"/>
                <a:gd name="connsiteX4" fmla="*/ 17506 w 583517"/>
                <a:gd name="connsiteY4" fmla="*/ 174163 h 206245"/>
                <a:gd name="connsiteX5" fmla="*/ 257915 w 583517"/>
                <a:gd name="connsiteY5" fmla="*/ 27499 h 206245"/>
                <a:gd name="connsiteX6" fmla="*/ 332605 w 583517"/>
                <a:gd name="connsiteY6" fmla="*/ 27499 h 206245"/>
                <a:gd name="connsiteX7" fmla="*/ 570680 w 583517"/>
                <a:gd name="connsiteY7" fmla="*/ 181038 h 20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3517" h="206245">
                  <a:moveTo>
                    <a:pt x="570680" y="181038"/>
                  </a:moveTo>
                  <a:lnTo>
                    <a:pt x="570680" y="181038"/>
                  </a:lnTo>
                  <a:cubicBezTo>
                    <a:pt x="559010" y="192496"/>
                    <a:pt x="545005" y="199370"/>
                    <a:pt x="528666" y="199370"/>
                  </a:cubicBezTo>
                  <a:lnTo>
                    <a:pt x="66521" y="199370"/>
                  </a:lnTo>
                  <a:cubicBezTo>
                    <a:pt x="45515" y="199370"/>
                    <a:pt x="29176" y="190204"/>
                    <a:pt x="17506" y="174163"/>
                  </a:cubicBezTo>
                  <a:lnTo>
                    <a:pt x="257915" y="27499"/>
                  </a:lnTo>
                  <a:cubicBezTo>
                    <a:pt x="281256" y="13750"/>
                    <a:pt x="311598" y="13750"/>
                    <a:pt x="332605" y="27499"/>
                  </a:cubicBezTo>
                  <a:lnTo>
                    <a:pt x="570680" y="181038"/>
                  </a:lnTo>
                  <a:close/>
                </a:path>
              </a:pathLst>
            </a:custGeom>
            <a:solidFill>
              <a:srgbClr val="0089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1" name="任意多边形: 形状 370">
              <a:extLst>
                <a:ext uri="{FF2B5EF4-FFF2-40B4-BE49-F238E27FC236}">
                  <a16:creationId xmlns:a16="http://schemas.microsoft.com/office/drawing/2014/main" id="{EDD78655-B7D6-4E77-8A92-6A5BA20943ED}"/>
                </a:ext>
              </a:extLst>
            </p:cNvPr>
            <p:cNvSpPr/>
            <p:nvPr/>
          </p:nvSpPr>
          <p:spPr>
            <a:xfrm>
              <a:off x="1004432" y="8575273"/>
              <a:ext cx="513495" cy="504156"/>
            </a:xfrm>
            <a:custGeom>
              <a:avLst/>
              <a:gdLst>
                <a:gd name="connsiteX0" fmla="*/ 507660 w 513495"/>
                <a:gd name="connsiteY0" fmla="*/ 257807 h 504156"/>
                <a:gd name="connsiteX1" fmla="*/ 262583 w 513495"/>
                <a:gd name="connsiteY1" fmla="*/ 498427 h 504156"/>
                <a:gd name="connsiteX2" fmla="*/ 17506 w 513495"/>
                <a:gd name="connsiteY2" fmla="*/ 257807 h 504156"/>
                <a:gd name="connsiteX3" fmla="*/ 262583 w 513495"/>
                <a:gd name="connsiteY3" fmla="*/ 17187 h 504156"/>
                <a:gd name="connsiteX4" fmla="*/ 507660 w 513495"/>
                <a:gd name="connsiteY4" fmla="*/ 257807 h 504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495" h="504156">
                  <a:moveTo>
                    <a:pt x="507660" y="257807"/>
                  </a:moveTo>
                  <a:cubicBezTo>
                    <a:pt x="507660" y="390698"/>
                    <a:pt x="397935" y="498427"/>
                    <a:pt x="262583" y="498427"/>
                  </a:cubicBezTo>
                  <a:cubicBezTo>
                    <a:pt x="127231" y="498427"/>
                    <a:pt x="17506" y="390698"/>
                    <a:pt x="17506" y="257807"/>
                  </a:cubicBezTo>
                  <a:cubicBezTo>
                    <a:pt x="17506" y="124916"/>
                    <a:pt x="127231" y="17187"/>
                    <a:pt x="262583" y="17187"/>
                  </a:cubicBezTo>
                  <a:cubicBezTo>
                    <a:pt x="397935" y="17187"/>
                    <a:pt x="507660" y="124916"/>
                    <a:pt x="507660" y="257807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2" name="任意多边形: 形状 371">
              <a:extLst>
                <a:ext uri="{FF2B5EF4-FFF2-40B4-BE49-F238E27FC236}">
                  <a16:creationId xmlns:a16="http://schemas.microsoft.com/office/drawing/2014/main" id="{87306239-8C86-45E6-B9EB-A703A7BA11B4}"/>
                </a:ext>
              </a:extLst>
            </p:cNvPr>
            <p:cNvSpPr/>
            <p:nvPr/>
          </p:nvSpPr>
          <p:spPr>
            <a:xfrm>
              <a:off x="1102463" y="8717353"/>
              <a:ext cx="163385" cy="91665"/>
            </a:xfrm>
            <a:custGeom>
              <a:avLst/>
              <a:gdLst>
                <a:gd name="connsiteX0" fmla="*/ 131875 w 163384"/>
                <a:gd name="connsiteY0" fmla="*/ 92811 h 91664"/>
                <a:gd name="connsiteX1" fmla="*/ 120204 w 163384"/>
                <a:gd name="connsiteY1" fmla="*/ 81353 h 91664"/>
                <a:gd name="connsiteX2" fmla="*/ 80526 w 163384"/>
                <a:gd name="connsiteY2" fmla="*/ 42395 h 91664"/>
                <a:gd name="connsiteX3" fmla="*/ 40846 w 163384"/>
                <a:gd name="connsiteY3" fmla="*/ 81353 h 91664"/>
                <a:gd name="connsiteX4" fmla="*/ 29176 w 163384"/>
                <a:gd name="connsiteY4" fmla="*/ 92811 h 91664"/>
                <a:gd name="connsiteX5" fmla="*/ 17506 w 163384"/>
                <a:gd name="connsiteY5" fmla="*/ 81353 h 91664"/>
                <a:gd name="connsiteX6" fmla="*/ 82860 w 163384"/>
                <a:gd name="connsiteY6" fmla="*/ 17187 h 91664"/>
                <a:gd name="connsiteX7" fmla="*/ 148213 w 163384"/>
                <a:gd name="connsiteY7" fmla="*/ 81353 h 91664"/>
                <a:gd name="connsiteX8" fmla="*/ 131875 w 163384"/>
                <a:gd name="connsiteY8" fmla="*/ 92811 h 9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384" h="91664">
                  <a:moveTo>
                    <a:pt x="131875" y="92811"/>
                  </a:moveTo>
                  <a:cubicBezTo>
                    <a:pt x="124873" y="92811"/>
                    <a:pt x="120204" y="88227"/>
                    <a:pt x="120204" y="81353"/>
                  </a:cubicBezTo>
                  <a:cubicBezTo>
                    <a:pt x="120204" y="58436"/>
                    <a:pt x="101532" y="42395"/>
                    <a:pt x="80526" y="42395"/>
                  </a:cubicBezTo>
                  <a:cubicBezTo>
                    <a:pt x="57185" y="42395"/>
                    <a:pt x="40846" y="60728"/>
                    <a:pt x="40846" y="81353"/>
                  </a:cubicBezTo>
                  <a:cubicBezTo>
                    <a:pt x="40846" y="88227"/>
                    <a:pt x="36178" y="92811"/>
                    <a:pt x="29176" y="92811"/>
                  </a:cubicBezTo>
                  <a:cubicBezTo>
                    <a:pt x="22174" y="92811"/>
                    <a:pt x="17506" y="88227"/>
                    <a:pt x="17506" y="81353"/>
                  </a:cubicBezTo>
                  <a:cubicBezTo>
                    <a:pt x="17506" y="46978"/>
                    <a:pt x="45515" y="17187"/>
                    <a:pt x="82860" y="17187"/>
                  </a:cubicBezTo>
                  <a:cubicBezTo>
                    <a:pt x="117871" y="17187"/>
                    <a:pt x="148213" y="44686"/>
                    <a:pt x="148213" y="81353"/>
                  </a:cubicBezTo>
                  <a:cubicBezTo>
                    <a:pt x="143545" y="88227"/>
                    <a:pt x="138877" y="92811"/>
                    <a:pt x="131875" y="92811"/>
                  </a:cubicBezTo>
                  <a:close/>
                </a:path>
              </a:pathLst>
            </a:custGeom>
            <a:solidFill>
              <a:srgbClr val="001B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3" name="任意多边形: 形状 372">
              <a:extLst>
                <a:ext uri="{FF2B5EF4-FFF2-40B4-BE49-F238E27FC236}">
                  <a16:creationId xmlns:a16="http://schemas.microsoft.com/office/drawing/2014/main" id="{B7EEC15E-C349-4880-A21C-52A30760E3FD}"/>
                </a:ext>
              </a:extLst>
            </p:cNvPr>
            <p:cNvSpPr/>
            <p:nvPr/>
          </p:nvSpPr>
          <p:spPr>
            <a:xfrm>
              <a:off x="1272851" y="8717353"/>
              <a:ext cx="163385" cy="91665"/>
            </a:xfrm>
            <a:custGeom>
              <a:avLst/>
              <a:gdLst>
                <a:gd name="connsiteX0" fmla="*/ 131875 w 163384"/>
                <a:gd name="connsiteY0" fmla="*/ 92811 h 91664"/>
                <a:gd name="connsiteX1" fmla="*/ 120204 w 163384"/>
                <a:gd name="connsiteY1" fmla="*/ 81353 h 91664"/>
                <a:gd name="connsiteX2" fmla="*/ 80525 w 163384"/>
                <a:gd name="connsiteY2" fmla="*/ 42395 h 91664"/>
                <a:gd name="connsiteX3" fmla="*/ 40846 w 163384"/>
                <a:gd name="connsiteY3" fmla="*/ 81353 h 91664"/>
                <a:gd name="connsiteX4" fmla="*/ 29176 w 163384"/>
                <a:gd name="connsiteY4" fmla="*/ 92811 h 91664"/>
                <a:gd name="connsiteX5" fmla="*/ 17506 w 163384"/>
                <a:gd name="connsiteY5" fmla="*/ 81353 h 91664"/>
                <a:gd name="connsiteX6" fmla="*/ 82859 w 163384"/>
                <a:gd name="connsiteY6" fmla="*/ 17187 h 91664"/>
                <a:gd name="connsiteX7" fmla="*/ 148213 w 163384"/>
                <a:gd name="connsiteY7" fmla="*/ 81353 h 91664"/>
                <a:gd name="connsiteX8" fmla="*/ 131875 w 163384"/>
                <a:gd name="connsiteY8" fmla="*/ 92811 h 9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384" h="91664">
                  <a:moveTo>
                    <a:pt x="131875" y="92811"/>
                  </a:moveTo>
                  <a:cubicBezTo>
                    <a:pt x="124872" y="92811"/>
                    <a:pt x="120204" y="88227"/>
                    <a:pt x="120204" y="81353"/>
                  </a:cubicBezTo>
                  <a:cubicBezTo>
                    <a:pt x="120204" y="58436"/>
                    <a:pt x="101531" y="42395"/>
                    <a:pt x="80525" y="42395"/>
                  </a:cubicBezTo>
                  <a:cubicBezTo>
                    <a:pt x="57184" y="42395"/>
                    <a:pt x="40846" y="60728"/>
                    <a:pt x="40846" y="81353"/>
                  </a:cubicBezTo>
                  <a:cubicBezTo>
                    <a:pt x="40846" y="88227"/>
                    <a:pt x="36178" y="92811"/>
                    <a:pt x="29176" y="92811"/>
                  </a:cubicBezTo>
                  <a:cubicBezTo>
                    <a:pt x="22173" y="92811"/>
                    <a:pt x="17506" y="88227"/>
                    <a:pt x="17506" y="81353"/>
                  </a:cubicBezTo>
                  <a:cubicBezTo>
                    <a:pt x="17506" y="46978"/>
                    <a:pt x="45514" y="17187"/>
                    <a:pt x="82859" y="17187"/>
                  </a:cubicBezTo>
                  <a:cubicBezTo>
                    <a:pt x="117870" y="17187"/>
                    <a:pt x="148213" y="44686"/>
                    <a:pt x="148213" y="81353"/>
                  </a:cubicBezTo>
                  <a:cubicBezTo>
                    <a:pt x="143545" y="88227"/>
                    <a:pt x="136542" y="92811"/>
                    <a:pt x="131875" y="92811"/>
                  </a:cubicBezTo>
                  <a:close/>
                </a:path>
              </a:pathLst>
            </a:custGeom>
            <a:solidFill>
              <a:srgbClr val="001B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4" name="任意多边形: 形状 373">
              <a:extLst>
                <a:ext uri="{FF2B5EF4-FFF2-40B4-BE49-F238E27FC236}">
                  <a16:creationId xmlns:a16="http://schemas.microsoft.com/office/drawing/2014/main" id="{9A90C852-8C68-40A1-A99A-AA48B912A505}"/>
                </a:ext>
              </a:extLst>
            </p:cNvPr>
            <p:cNvSpPr/>
            <p:nvPr/>
          </p:nvSpPr>
          <p:spPr>
            <a:xfrm>
              <a:off x="1142143" y="8829643"/>
              <a:ext cx="233407" cy="160413"/>
            </a:xfrm>
            <a:custGeom>
              <a:avLst/>
              <a:gdLst>
                <a:gd name="connsiteX0" fmla="*/ 208899 w 233406"/>
                <a:gd name="connsiteY0" fmla="*/ 17187 h 160413"/>
                <a:gd name="connsiteX1" fmla="*/ 185558 w 233406"/>
                <a:gd name="connsiteY1" fmla="*/ 40103 h 160413"/>
                <a:gd name="connsiteX2" fmla="*/ 124873 w 233406"/>
                <a:gd name="connsiteY2" fmla="*/ 99686 h 160413"/>
                <a:gd name="connsiteX3" fmla="*/ 64187 w 233406"/>
                <a:gd name="connsiteY3" fmla="*/ 40103 h 160413"/>
                <a:gd name="connsiteX4" fmla="*/ 40846 w 233406"/>
                <a:gd name="connsiteY4" fmla="*/ 17187 h 160413"/>
                <a:gd name="connsiteX5" fmla="*/ 17506 w 233406"/>
                <a:gd name="connsiteY5" fmla="*/ 40103 h 160413"/>
                <a:gd name="connsiteX6" fmla="*/ 124873 w 233406"/>
                <a:gd name="connsiteY6" fmla="*/ 145518 h 160413"/>
                <a:gd name="connsiteX7" fmla="*/ 232239 w 233406"/>
                <a:gd name="connsiteY7" fmla="*/ 40103 h 160413"/>
                <a:gd name="connsiteX8" fmla="*/ 208899 w 233406"/>
                <a:gd name="connsiteY8" fmla="*/ 17187 h 16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406" h="160413">
                  <a:moveTo>
                    <a:pt x="208899" y="17187"/>
                  </a:moveTo>
                  <a:cubicBezTo>
                    <a:pt x="197228" y="17187"/>
                    <a:pt x="185558" y="26354"/>
                    <a:pt x="185558" y="40103"/>
                  </a:cubicBezTo>
                  <a:cubicBezTo>
                    <a:pt x="185558" y="74478"/>
                    <a:pt x="157550" y="99686"/>
                    <a:pt x="124873" y="99686"/>
                  </a:cubicBezTo>
                  <a:cubicBezTo>
                    <a:pt x="89862" y="99686"/>
                    <a:pt x="64187" y="72186"/>
                    <a:pt x="64187" y="40103"/>
                  </a:cubicBezTo>
                  <a:cubicBezTo>
                    <a:pt x="64187" y="28645"/>
                    <a:pt x="54851" y="17187"/>
                    <a:pt x="40846" y="17187"/>
                  </a:cubicBezTo>
                  <a:cubicBezTo>
                    <a:pt x="29176" y="17187"/>
                    <a:pt x="17506" y="26354"/>
                    <a:pt x="17506" y="40103"/>
                  </a:cubicBezTo>
                  <a:cubicBezTo>
                    <a:pt x="17506" y="97394"/>
                    <a:pt x="66521" y="145518"/>
                    <a:pt x="124873" y="145518"/>
                  </a:cubicBezTo>
                  <a:cubicBezTo>
                    <a:pt x="183225" y="145518"/>
                    <a:pt x="232239" y="97394"/>
                    <a:pt x="232239" y="40103"/>
                  </a:cubicBezTo>
                  <a:cubicBezTo>
                    <a:pt x="232239" y="26354"/>
                    <a:pt x="220569" y="17187"/>
                    <a:pt x="208899" y="17187"/>
                  </a:cubicBezTo>
                  <a:close/>
                </a:path>
              </a:pathLst>
            </a:custGeom>
            <a:solidFill>
              <a:srgbClr val="001B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5" name="任意多边形: 形状 374">
              <a:extLst>
                <a:ext uri="{FF2B5EF4-FFF2-40B4-BE49-F238E27FC236}">
                  <a16:creationId xmlns:a16="http://schemas.microsoft.com/office/drawing/2014/main" id="{2CA7B26F-9787-4307-917D-CE9FE40D6B8E}"/>
                </a:ext>
              </a:extLst>
            </p:cNvPr>
            <p:cNvSpPr/>
            <p:nvPr/>
          </p:nvSpPr>
          <p:spPr>
            <a:xfrm>
              <a:off x="1015371" y="8543763"/>
              <a:ext cx="116703" cy="206246"/>
            </a:xfrm>
            <a:custGeom>
              <a:avLst/>
              <a:gdLst>
                <a:gd name="connsiteX0" fmla="*/ 113934 w 116703"/>
                <a:gd name="connsiteY0" fmla="*/ 115154 h 206245"/>
                <a:gd name="connsiteX1" fmla="*/ 113934 w 116703"/>
                <a:gd name="connsiteY1" fmla="*/ 115154 h 206245"/>
                <a:gd name="connsiteX2" fmla="*/ 81257 w 116703"/>
                <a:gd name="connsiteY2" fmla="*/ 25781 h 206245"/>
                <a:gd name="connsiteX3" fmla="*/ 57917 w 116703"/>
                <a:gd name="connsiteY3" fmla="*/ 25781 h 206245"/>
                <a:gd name="connsiteX4" fmla="*/ 20571 w 116703"/>
                <a:gd name="connsiteY4" fmla="*/ 122029 h 206245"/>
                <a:gd name="connsiteX5" fmla="*/ 20571 w 116703"/>
                <a:gd name="connsiteY5" fmla="*/ 122029 h 206245"/>
                <a:gd name="connsiteX6" fmla="*/ 25240 w 116703"/>
                <a:gd name="connsiteY6" fmla="*/ 163278 h 206245"/>
                <a:gd name="connsiteX7" fmla="*/ 67253 w 116703"/>
                <a:gd name="connsiteY7" fmla="*/ 190777 h 206245"/>
                <a:gd name="connsiteX8" fmla="*/ 120937 w 116703"/>
                <a:gd name="connsiteY8" fmla="*/ 140362 h 206245"/>
                <a:gd name="connsiteX9" fmla="*/ 113934 w 116703"/>
                <a:gd name="connsiteY9" fmla="*/ 115154 h 20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703" h="206245">
                  <a:moveTo>
                    <a:pt x="113934" y="115154"/>
                  </a:moveTo>
                  <a:lnTo>
                    <a:pt x="113934" y="115154"/>
                  </a:lnTo>
                  <a:lnTo>
                    <a:pt x="81257" y="25781"/>
                  </a:lnTo>
                  <a:cubicBezTo>
                    <a:pt x="76590" y="14323"/>
                    <a:pt x="62585" y="14323"/>
                    <a:pt x="57917" y="25781"/>
                  </a:cubicBezTo>
                  <a:lnTo>
                    <a:pt x="20571" y="122029"/>
                  </a:lnTo>
                  <a:lnTo>
                    <a:pt x="20571" y="122029"/>
                  </a:lnTo>
                  <a:cubicBezTo>
                    <a:pt x="15904" y="133487"/>
                    <a:pt x="15904" y="147237"/>
                    <a:pt x="25240" y="163278"/>
                  </a:cubicBezTo>
                  <a:cubicBezTo>
                    <a:pt x="34576" y="179319"/>
                    <a:pt x="50915" y="188485"/>
                    <a:pt x="67253" y="190777"/>
                  </a:cubicBezTo>
                  <a:cubicBezTo>
                    <a:pt x="97596" y="190777"/>
                    <a:pt x="120937" y="167861"/>
                    <a:pt x="120937" y="140362"/>
                  </a:cubicBezTo>
                  <a:cubicBezTo>
                    <a:pt x="120937" y="131195"/>
                    <a:pt x="118603" y="122029"/>
                    <a:pt x="113934" y="115154"/>
                  </a:cubicBezTo>
                  <a:close/>
                </a:path>
              </a:pathLst>
            </a:custGeom>
            <a:solidFill>
              <a:srgbClr val="009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6" name="任意多边形: 形状 375">
              <a:extLst>
                <a:ext uri="{FF2B5EF4-FFF2-40B4-BE49-F238E27FC236}">
                  <a16:creationId xmlns:a16="http://schemas.microsoft.com/office/drawing/2014/main" id="{EDB4947B-FD3A-4CC6-BBCC-4F858294A25B}"/>
                </a:ext>
              </a:extLst>
            </p:cNvPr>
            <p:cNvSpPr/>
            <p:nvPr/>
          </p:nvSpPr>
          <p:spPr>
            <a:xfrm>
              <a:off x="1885022" y="8983816"/>
              <a:ext cx="93363" cy="91665"/>
            </a:xfrm>
            <a:custGeom>
              <a:avLst/>
              <a:gdLst>
                <a:gd name="connsiteX0" fmla="*/ 72877 w 93362"/>
                <a:gd name="connsiteY0" fmla="*/ 50927 h 91664"/>
                <a:gd name="connsiteX1" fmla="*/ 51870 w 93362"/>
                <a:gd name="connsiteY1" fmla="*/ 71552 h 91664"/>
                <a:gd name="connsiteX2" fmla="*/ 30864 w 93362"/>
                <a:gd name="connsiteY2" fmla="*/ 50927 h 91664"/>
                <a:gd name="connsiteX3" fmla="*/ 51870 w 93362"/>
                <a:gd name="connsiteY3" fmla="*/ 30302 h 91664"/>
                <a:gd name="connsiteX4" fmla="*/ 72877 w 93362"/>
                <a:gd name="connsiteY4" fmla="*/ 50927 h 9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62" h="91664">
                  <a:moveTo>
                    <a:pt x="72877" y="50927"/>
                  </a:moveTo>
                  <a:cubicBezTo>
                    <a:pt x="72877" y="62385"/>
                    <a:pt x="63541" y="71552"/>
                    <a:pt x="51870" y="71552"/>
                  </a:cubicBezTo>
                  <a:cubicBezTo>
                    <a:pt x="40200" y="71552"/>
                    <a:pt x="30864" y="62385"/>
                    <a:pt x="30864" y="50927"/>
                  </a:cubicBezTo>
                  <a:cubicBezTo>
                    <a:pt x="30864" y="39469"/>
                    <a:pt x="40200" y="30302"/>
                    <a:pt x="51870" y="30302"/>
                  </a:cubicBezTo>
                  <a:cubicBezTo>
                    <a:pt x="63541" y="30302"/>
                    <a:pt x="72877" y="39469"/>
                    <a:pt x="72877" y="50927"/>
                  </a:cubicBezTo>
                  <a:close/>
                </a:path>
              </a:pathLst>
            </a:custGeom>
            <a:solidFill>
              <a:srgbClr val="3BFAFF"/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7" name="任意多边形: 形状 376">
              <a:extLst>
                <a:ext uri="{FF2B5EF4-FFF2-40B4-BE49-F238E27FC236}">
                  <a16:creationId xmlns:a16="http://schemas.microsoft.com/office/drawing/2014/main" id="{B9A7D7D9-6BD3-478A-9759-4DE078EBB07B}"/>
                </a:ext>
              </a:extLst>
            </p:cNvPr>
            <p:cNvSpPr/>
            <p:nvPr/>
          </p:nvSpPr>
          <p:spPr>
            <a:xfrm>
              <a:off x="1955045" y="8983816"/>
              <a:ext cx="93363" cy="91665"/>
            </a:xfrm>
            <a:custGeom>
              <a:avLst/>
              <a:gdLst>
                <a:gd name="connsiteX0" fmla="*/ 72877 w 93362"/>
                <a:gd name="connsiteY0" fmla="*/ 50927 h 91664"/>
                <a:gd name="connsiteX1" fmla="*/ 51870 w 93362"/>
                <a:gd name="connsiteY1" fmla="*/ 71552 h 91664"/>
                <a:gd name="connsiteX2" fmla="*/ 30864 w 93362"/>
                <a:gd name="connsiteY2" fmla="*/ 50927 h 91664"/>
                <a:gd name="connsiteX3" fmla="*/ 51870 w 93362"/>
                <a:gd name="connsiteY3" fmla="*/ 30302 h 91664"/>
                <a:gd name="connsiteX4" fmla="*/ 72877 w 93362"/>
                <a:gd name="connsiteY4" fmla="*/ 50927 h 9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62" h="91664">
                  <a:moveTo>
                    <a:pt x="72877" y="50927"/>
                  </a:moveTo>
                  <a:cubicBezTo>
                    <a:pt x="72877" y="62385"/>
                    <a:pt x="63541" y="71552"/>
                    <a:pt x="51870" y="71552"/>
                  </a:cubicBezTo>
                  <a:cubicBezTo>
                    <a:pt x="40200" y="71552"/>
                    <a:pt x="30864" y="62385"/>
                    <a:pt x="30864" y="50927"/>
                  </a:cubicBezTo>
                  <a:cubicBezTo>
                    <a:pt x="30864" y="39469"/>
                    <a:pt x="40200" y="30302"/>
                    <a:pt x="51870" y="30302"/>
                  </a:cubicBezTo>
                  <a:cubicBezTo>
                    <a:pt x="63541" y="30302"/>
                    <a:pt x="72877" y="39469"/>
                    <a:pt x="72877" y="50927"/>
                  </a:cubicBezTo>
                  <a:close/>
                </a:path>
              </a:pathLst>
            </a:custGeom>
            <a:solidFill>
              <a:srgbClr val="008EFF"/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8" name="任意多边形: 形状 377">
              <a:extLst>
                <a:ext uri="{FF2B5EF4-FFF2-40B4-BE49-F238E27FC236}">
                  <a16:creationId xmlns:a16="http://schemas.microsoft.com/office/drawing/2014/main" id="{A341085D-C7D1-461E-9632-558AB20F4804}"/>
                </a:ext>
              </a:extLst>
            </p:cNvPr>
            <p:cNvSpPr/>
            <p:nvPr/>
          </p:nvSpPr>
          <p:spPr>
            <a:xfrm>
              <a:off x="1976819" y="9250398"/>
              <a:ext cx="443473" cy="504156"/>
            </a:xfrm>
            <a:custGeom>
              <a:avLst/>
              <a:gdLst>
                <a:gd name="connsiteX0" fmla="*/ 419884 w 443472"/>
                <a:gd name="connsiteY0" fmla="*/ 497038 h 504156"/>
                <a:gd name="connsiteX1" fmla="*/ 408214 w 443472"/>
                <a:gd name="connsiteY1" fmla="*/ 492455 h 504156"/>
                <a:gd name="connsiteX2" fmla="*/ 20759 w 443472"/>
                <a:gd name="connsiteY2" fmla="*/ 41006 h 504156"/>
                <a:gd name="connsiteX3" fmla="*/ 23093 w 443472"/>
                <a:gd name="connsiteY3" fmla="*/ 20381 h 504156"/>
                <a:gd name="connsiteX4" fmla="*/ 44100 w 443472"/>
                <a:gd name="connsiteY4" fmla="*/ 22673 h 504156"/>
                <a:gd name="connsiteX5" fmla="*/ 431555 w 443472"/>
                <a:gd name="connsiteY5" fmla="*/ 474122 h 504156"/>
                <a:gd name="connsiteX6" fmla="*/ 429221 w 443472"/>
                <a:gd name="connsiteY6" fmla="*/ 494747 h 504156"/>
                <a:gd name="connsiteX7" fmla="*/ 419884 w 443472"/>
                <a:gd name="connsiteY7" fmla="*/ 497038 h 504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3472" h="504156">
                  <a:moveTo>
                    <a:pt x="419884" y="497038"/>
                  </a:moveTo>
                  <a:cubicBezTo>
                    <a:pt x="415217" y="497038"/>
                    <a:pt x="410549" y="494747"/>
                    <a:pt x="408214" y="492455"/>
                  </a:cubicBezTo>
                  <a:lnTo>
                    <a:pt x="20759" y="41006"/>
                  </a:lnTo>
                  <a:cubicBezTo>
                    <a:pt x="16091" y="34131"/>
                    <a:pt x="16091" y="24965"/>
                    <a:pt x="23093" y="20381"/>
                  </a:cubicBezTo>
                  <a:cubicBezTo>
                    <a:pt x="30095" y="15798"/>
                    <a:pt x="39431" y="15798"/>
                    <a:pt x="44100" y="22673"/>
                  </a:cubicBezTo>
                  <a:lnTo>
                    <a:pt x="431555" y="474122"/>
                  </a:lnTo>
                  <a:cubicBezTo>
                    <a:pt x="436223" y="480997"/>
                    <a:pt x="436223" y="490163"/>
                    <a:pt x="429221" y="494747"/>
                  </a:cubicBezTo>
                  <a:cubicBezTo>
                    <a:pt x="426888" y="494747"/>
                    <a:pt x="422219" y="497038"/>
                    <a:pt x="419884" y="497038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9" name="任意多边形: 形状 378">
              <a:extLst>
                <a:ext uri="{FF2B5EF4-FFF2-40B4-BE49-F238E27FC236}">
                  <a16:creationId xmlns:a16="http://schemas.microsoft.com/office/drawing/2014/main" id="{5F00D223-62A9-4C1C-A6FE-F64B5FC3A4D8}"/>
                </a:ext>
              </a:extLst>
            </p:cNvPr>
            <p:cNvSpPr/>
            <p:nvPr/>
          </p:nvSpPr>
          <p:spPr>
            <a:xfrm>
              <a:off x="1974486" y="9248106"/>
              <a:ext cx="443473" cy="504156"/>
            </a:xfrm>
            <a:custGeom>
              <a:avLst/>
              <a:gdLst>
                <a:gd name="connsiteX0" fmla="*/ 32429 w 443472"/>
                <a:gd name="connsiteY0" fmla="*/ 499330 h 504156"/>
                <a:gd name="connsiteX1" fmla="*/ 23093 w 443472"/>
                <a:gd name="connsiteY1" fmla="*/ 494746 h 504156"/>
                <a:gd name="connsiteX2" fmla="*/ 20759 w 443472"/>
                <a:gd name="connsiteY2" fmla="*/ 474122 h 504156"/>
                <a:gd name="connsiteX3" fmla="*/ 408214 w 443472"/>
                <a:gd name="connsiteY3" fmla="*/ 22673 h 504156"/>
                <a:gd name="connsiteX4" fmla="*/ 429221 w 443472"/>
                <a:gd name="connsiteY4" fmla="*/ 20381 h 504156"/>
                <a:gd name="connsiteX5" fmla="*/ 431555 w 443472"/>
                <a:gd name="connsiteY5" fmla="*/ 41006 h 504156"/>
                <a:gd name="connsiteX6" fmla="*/ 44099 w 443472"/>
                <a:gd name="connsiteY6" fmla="*/ 492455 h 504156"/>
                <a:gd name="connsiteX7" fmla="*/ 32429 w 443472"/>
                <a:gd name="connsiteY7" fmla="*/ 499330 h 504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3472" h="504156">
                  <a:moveTo>
                    <a:pt x="32429" y="499330"/>
                  </a:moveTo>
                  <a:cubicBezTo>
                    <a:pt x="27761" y="499330"/>
                    <a:pt x="25427" y="497038"/>
                    <a:pt x="23093" y="494746"/>
                  </a:cubicBezTo>
                  <a:cubicBezTo>
                    <a:pt x="16091" y="490163"/>
                    <a:pt x="16091" y="478705"/>
                    <a:pt x="20759" y="474122"/>
                  </a:cubicBezTo>
                  <a:lnTo>
                    <a:pt x="408214" y="22673"/>
                  </a:lnTo>
                  <a:cubicBezTo>
                    <a:pt x="412883" y="15798"/>
                    <a:pt x="424553" y="15798"/>
                    <a:pt x="429221" y="20381"/>
                  </a:cubicBezTo>
                  <a:cubicBezTo>
                    <a:pt x="436223" y="24965"/>
                    <a:pt x="436223" y="36423"/>
                    <a:pt x="431555" y="41006"/>
                  </a:cubicBezTo>
                  <a:lnTo>
                    <a:pt x="44099" y="492455"/>
                  </a:lnTo>
                  <a:cubicBezTo>
                    <a:pt x="41765" y="497038"/>
                    <a:pt x="37097" y="499330"/>
                    <a:pt x="32429" y="499330"/>
                  </a:cubicBezTo>
                  <a:close/>
                </a:path>
              </a:pathLst>
            </a:custGeom>
            <a:solidFill>
              <a:srgbClr val="3BF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0" name="任意多边形: 形状 379">
              <a:extLst>
                <a:ext uri="{FF2B5EF4-FFF2-40B4-BE49-F238E27FC236}">
                  <a16:creationId xmlns:a16="http://schemas.microsoft.com/office/drawing/2014/main" id="{FEFA8B13-4ACD-4250-995A-BD7C01F147FC}"/>
                </a:ext>
              </a:extLst>
            </p:cNvPr>
            <p:cNvSpPr/>
            <p:nvPr/>
          </p:nvSpPr>
          <p:spPr>
            <a:xfrm>
              <a:off x="1112622" y="11667301"/>
              <a:ext cx="186725" cy="137497"/>
            </a:xfrm>
            <a:custGeom>
              <a:avLst/>
              <a:gdLst>
                <a:gd name="connsiteX0" fmla="*/ 161396 w 186725"/>
                <a:gd name="connsiteY0" fmla="*/ 128842 h 137497"/>
                <a:gd name="connsiteX1" fmla="*/ 77369 w 186725"/>
                <a:gd name="connsiteY1" fmla="*/ 128842 h 137497"/>
                <a:gd name="connsiteX2" fmla="*/ 35356 w 186725"/>
                <a:gd name="connsiteY2" fmla="*/ 64677 h 137497"/>
                <a:gd name="connsiteX3" fmla="*/ 63365 w 186725"/>
                <a:gd name="connsiteY3" fmla="*/ 30302 h 137497"/>
                <a:gd name="connsiteX4" fmla="*/ 98376 w 186725"/>
                <a:gd name="connsiteY4" fmla="*/ 30302 h 137497"/>
                <a:gd name="connsiteX5" fmla="*/ 161396 w 186725"/>
                <a:gd name="connsiteY5" fmla="*/ 128842 h 1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725" h="137497">
                  <a:moveTo>
                    <a:pt x="161396" y="128842"/>
                  </a:moveTo>
                  <a:lnTo>
                    <a:pt x="77369" y="128842"/>
                  </a:lnTo>
                  <a:lnTo>
                    <a:pt x="35356" y="64677"/>
                  </a:lnTo>
                  <a:cubicBezTo>
                    <a:pt x="23686" y="46344"/>
                    <a:pt x="35356" y="30302"/>
                    <a:pt x="63365" y="30302"/>
                  </a:cubicBezTo>
                  <a:lnTo>
                    <a:pt x="98376" y="30302"/>
                  </a:lnTo>
                  <a:lnTo>
                    <a:pt x="161396" y="128842"/>
                  </a:lnTo>
                  <a:close/>
                </a:path>
              </a:pathLst>
            </a:custGeom>
            <a:solidFill>
              <a:srgbClr val="003591"/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1" name="任意多边形: 形状 380">
              <a:extLst>
                <a:ext uri="{FF2B5EF4-FFF2-40B4-BE49-F238E27FC236}">
                  <a16:creationId xmlns:a16="http://schemas.microsoft.com/office/drawing/2014/main" id="{B4D38532-7BC4-46D8-8F2B-370B29DAAB07}"/>
                </a:ext>
              </a:extLst>
            </p:cNvPr>
            <p:cNvSpPr/>
            <p:nvPr/>
          </p:nvSpPr>
          <p:spPr>
            <a:xfrm>
              <a:off x="1167262" y="11579781"/>
              <a:ext cx="280088" cy="252078"/>
            </a:xfrm>
            <a:custGeom>
              <a:avLst/>
              <a:gdLst>
                <a:gd name="connsiteX0" fmla="*/ 204787 w 280088"/>
                <a:gd name="connsiteY0" fmla="*/ 101782 h 252078"/>
                <a:gd name="connsiteX1" fmla="*/ 99754 w 280088"/>
                <a:gd name="connsiteY1" fmla="*/ 101782 h 252078"/>
                <a:gd name="connsiteX2" fmla="*/ 102087 w 280088"/>
                <a:gd name="connsiteY2" fmla="*/ 90324 h 252078"/>
                <a:gd name="connsiteX3" fmla="*/ 102087 w 280088"/>
                <a:gd name="connsiteY3" fmla="*/ 83448 h 252078"/>
                <a:gd name="connsiteX4" fmla="*/ 90417 w 280088"/>
                <a:gd name="connsiteY4" fmla="*/ 53658 h 252078"/>
                <a:gd name="connsiteX5" fmla="*/ 53072 w 280088"/>
                <a:gd name="connsiteY5" fmla="*/ 30742 h 252078"/>
                <a:gd name="connsiteX6" fmla="*/ 32065 w 280088"/>
                <a:gd name="connsiteY6" fmla="*/ 46783 h 252078"/>
                <a:gd name="connsiteX7" fmla="*/ 41402 w 280088"/>
                <a:gd name="connsiteY7" fmla="*/ 71990 h 252078"/>
                <a:gd name="connsiteX8" fmla="*/ 32065 w 280088"/>
                <a:gd name="connsiteY8" fmla="*/ 108656 h 252078"/>
                <a:gd name="connsiteX9" fmla="*/ 36734 w 280088"/>
                <a:gd name="connsiteY9" fmla="*/ 122406 h 252078"/>
                <a:gd name="connsiteX10" fmla="*/ 85749 w 280088"/>
                <a:gd name="connsiteY10" fmla="*/ 198029 h 252078"/>
                <a:gd name="connsiteX11" fmla="*/ 141767 w 280088"/>
                <a:gd name="connsiteY11" fmla="*/ 225529 h 252078"/>
                <a:gd name="connsiteX12" fmla="*/ 239798 w 280088"/>
                <a:gd name="connsiteY12" fmla="*/ 225529 h 252078"/>
                <a:gd name="connsiteX13" fmla="*/ 260804 w 280088"/>
                <a:gd name="connsiteY13" fmla="*/ 200321 h 252078"/>
                <a:gd name="connsiteX14" fmla="*/ 223459 w 280088"/>
                <a:gd name="connsiteY14" fmla="*/ 143031 h 252078"/>
                <a:gd name="connsiteX15" fmla="*/ 230461 w 280088"/>
                <a:gd name="connsiteY15" fmla="*/ 143031 h 252078"/>
                <a:gd name="connsiteX16" fmla="*/ 246800 w 280088"/>
                <a:gd name="connsiteY16" fmla="*/ 122406 h 252078"/>
                <a:gd name="connsiteX17" fmla="*/ 246800 w 280088"/>
                <a:gd name="connsiteY17" fmla="*/ 122406 h 252078"/>
                <a:gd name="connsiteX18" fmla="*/ 204787 w 280088"/>
                <a:gd name="connsiteY18" fmla="*/ 101782 h 25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0088" h="252078">
                  <a:moveTo>
                    <a:pt x="204787" y="101782"/>
                  </a:moveTo>
                  <a:lnTo>
                    <a:pt x="99754" y="101782"/>
                  </a:lnTo>
                  <a:lnTo>
                    <a:pt x="102087" y="90324"/>
                  </a:lnTo>
                  <a:cubicBezTo>
                    <a:pt x="102087" y="88032"/>
                    <a:pt x="102087" y="85740"/>
                    <a:pt x="102087" y="83448"/>
                  </a:cubicBezTo>
                  <a:lnTo>
                    <a:pt x="90417" y="53658"/>
                  </a:lnTo>
                  <a:cubicBezTo>
                    <a:pt x="85749" y="42200"/>
                    <a:pt x="69410" y="33033"/>
                    <a:pt x="53072" y="30742"/>
                  </a:cubicBezTo>
                  <a:cubicBezTo>
                    <a:pt x="36734" y="28450"/>
                    <a:pt x="27397" y="35325"/>
                    <a:pt x="32065" y="46783"/>
                  </a:cubicBezTo>
                  <a:lnTo>
                    <a:pt x="41402" y="71990"/>
                  </a:lnTo>
                  <a:lnTo>
                    <a:pt x="32065" y="108656"/>
                  </a:lnTo>
                  <a:cubicBezTo>
                    <a:pt x="32065" y="113240"/>
                    <a:pt x="32065" y="117823"/>
                    <a:pt x="36734" y="122406"/>
                  </a:cubicBezTo>
                  <a:lnTo>
                    <a:pt x="85749" y="198029"/>
                  </a:lnTo>
                  <a:cubicBezTo>
                    <a:pt x="95085" y="214071"/>
                    <a:pt x="120760" y="225529"/>
                    <a:pt x="141767" y="225529"/>
                  </a:cubicBezTo>
                  <a:lnTo>
                    <a:pt x="239798" y="225529"/>
                  </a:lnTo>
                  <a:cubicBezTo>
                    <a:pt x="260804" y="225529"/>
                    <a:pt x="270140" y="214071"/>
                    <a:pt x="260804" y="200321"/>
                  </a:cubicBezTo>
                  <a:lnTo>
                    <a:pt x="223459" y="143031"/>
                  </a:lnTo>
                  <a:lnTo>
                    <a:pt x="230461" y="143031"/>
                  </a:lnTo>
                  <a:cubicBezTo>
                    <a:pt x="246800" y="143031"/>
                    <a:pt x="253802" y="133864"/>
                    <a:pt x="246800" y="122406"/>
                  </a:cubicBezTo>
                  <a:lnTo>
                    <a:pt x="246800" y="122406"/>
                  </a:lnTo>
                  <a:cubicBezTo>
                    <a:pt x="239798" y="110948"/>
                    <a:pt x="221125" y="101782"/>
                    <a:pt x="204787" y="101782"/>
                  </a:cubicBezTo>
                  <a:close/>
                </a:path>
              </a:pathLst>
            </a:custGeom>
            <a:solidFill>
              <a:srgbClr val="3BFAFF"/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2" name="任意多边形: 形状 381">
              <a:extLst>
                <a:ext uri="{FF2B5EF4-FFF2-40B4-BE49-F238E27FC236}">
                  <a16:creationId xmlns:a16="http://schemas.microsoft.com/office/drawing/2014/main" id="{9559B970-CEAB-4784-99BA-F43EFD25CDFA}"/>
                </a:ext>
              </a:extLst>
            </p:cNvPr>
            <p:cNvSpPr/>
            <p:nvPr/>
          </p:nvSpPr>
          <p:spPr>
            <a:xfrm>
              <a:off x="-42761" y="11635218"/>
              <a:ext cx="280088" cy="183329"/>
            </a:xfrm>
            <a:custGeom>
              <a:avLst/>
              <a:gdLst>
                <a:gd name="connsiteX0" fmla="*/ 247776 w 280088"/>
                <a:gd name="connsiteY0" fmla="*/ 83010 h 183329"/>
                <a:gd name="connsiteX1" fmla="*/ 159081 w 280088"/>
                <a:gd name="connsiteY1" fmla="*/ 30302 h 183329"/>
                <a:gd name="connsiteX2" fmla="*/ 124070 w 280088"/>
                <a:gd name="connsiteY2" fmla="*/ 50927 h 183329"/>
                <a:gd name="connsiteX3" fmla="*/ 68052 w 280088"/>
                <a:gd name="connsiteY3" fmla="*/ 30302 h 183329"/>
                <a:gd name="connsiteX4" fmla="*/ 37710 w 280088"/>
                <a:gd name="connsiteY4" fmla="*/ 83010 h 183329"/>
                <a:gd name="connsiteX5" fmla="*/ 84391 w 280088"/>
                <a:gd name="connsiteY5" fmla="*/ 124259 h 183329"/>
                <a:gd name="connsiteX6" fmla="*/ 84391 w 280088"/>
                <a:gd name="connsiteY6" fmla="*/ 124259 h 183329"/>
                <a:gd name="connsiteX7" fmla="*/ 86724 w 280088"/>
                <a:gd name="connsiteY7" fmla="*/ 124259 h 183329"/>
                <a:gd name="connsiteX8" fmla="*/ 91393 w 280088"/>
                <a:gd name="connsiteY8" fmla="*/ 126551 h 183329"/>
                <a:gd name="connsiteX9" fmla="*/ 191758 w 280088"/>
                <a:gd name="connsiteY9" fmla="*/ 170091 h 183329"/>
                <a:gd name="connsiteX10" fmla="*/ 243107 w 280088"/>
                <a:gd name="connsiteY10" fmla="*/ 126551 h 183329"/>
                <a:gd name="connsiteX11" fmla="*/ 245442 w 280088"/>
                <a:gd name="connsiteY11" fmla="*/ 124259 h 183329"/>
                <a:gd name="connsiteX12" fmla="*/ 245442 w 280088"/>
                <a:gd name="connsiteY12" fmla="*/ 124259 h 183329"/>
                <a:gd name="connsiteX13" fmla="*/ 245442 w 280088"/>
                <a:gd name="connsiteY13" fmla="*/ 124259 h 183329"/>
                <a:gd name="connsiteX14" fmla="*/ 247776 w 280088"/>
                <a:gd name="connsiteY14" fmla="*/ 83010 h 183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088" h="183329">
                  <a:moveTo>
                    <a:pt x="247776" y="83010"/>
                  </a:moveTo>
                  <a:cubicBezTo>
                    <a:pt x="231437" y="53219"/>
                    <a:pt x="191758" y="30302"/>
                    <a:pt x="159081" y="30302"/>
                  </a:cubicBezTo>
                  <a:cubicBezTo>
                    <a:pt x="140408" y="30302"/>
                    <a:pt x="128738" y="37178"/>
                    <a:pt x="124070" y="50927"/>
                  </a:cubicBezTo>
                  <a:cubicBezTo>
                    <a:pt x="107732" y="39469"/>
                    <a:pt x="86724" y="30302"/>
                    <a:pt x="68052" y="30302"/>
                  </a:cubicBezTo>
                  <a:cubicBezTo>
                    <a:pt x="35375" y="30302"/>
                    <a:pt x="21371" y="53219"/>
                    <a:pt x="37710" y="83010"/>
                  </a:cubicBezTo>
                  <a:cubicBezTo>
                    <a:pt x="47046" y="99051"/>
                    <a:pt x="63384" y="115093"/>
                    <a:pt x="84391" y="124259"/>
                  </a:cubicBezTo>
                  <a:lnTo>
                    <a:pt x="84391" y="124259"/>
                  </a:lnTo>
                  <a:lnTo>
                    <a:pt x="86724" y="124259"/>
                  </a:lnTo>
                  <a:cubicBezTo>
                    <a:pt x="89059" y="124259"/>
                    <a:pt x="91393" y="126551"/>
                    <a:pt x="91393" y="126551"/>
                  </a:cubicBezTo>
                  <a:lnTo>
                    <a:pt x="191758" y="170091"/>
                  </a:lnTo>
                  <a:lnTo>
                    <a:pt x="243107" y="126551"/>
                  </a:lnTo>
                  <a:cubicBezTo>
                    <a:pt x="243107" y="126551"/>
                    <a:pt x="245442" y="124259"/>
                    <a:pt x="245442" y="124259"/>
                  </a:cubicBezTo>
                  <a:lnTo>
                    <a:pt x="245442" y="124259"/>
                  </a:lnTo>
                  <a:lnTo>
                    <a:pt x="245442" y="124259"/>
                  </a:lnTo>
                  <a:cubicBezTo>
                    <a:pt x="257112" y="115093"/>
                    <a:pt x="257112" y="99051"/>
                    <a:pt x="247776" y="83010"/>
                  </a:cubicBezTo>
                  <a:close/>
                </a:path>
              </a:pathLst>
            </a:custGeom>
            <a:solidFill>
              <a:srgbClr val="1A2258"/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3" name="任意多边形: 形状 382">
              <a:extLst>
                <a:ext uri="{FF2B5EF4-FFF2-40B4-BE49-F238E27FC236}">
                  <a16:creationId xmlns:a16="http://schemas.microsoft.com/office/drawing/2014/main" id="{8D2BA9A1-6620-4985-8715-BF062B553D58}"/>
                </a:ext>
              </a:extLst>
            </p:cNvPr>
            <p:cNvSpPr/>
            <p:nvPr/>
          </p:nvSpPr>
          <p:spPr>
            <a:xfrm>
              <a:off x="220988" y="11635218"/>
              <a:ext cx="280088" cy="183329"/>
            </a:xfrm>
            <a:custGeom>
              <a:avLst/>
              <a:gdLst>
                <a:gd name="connsiteX0" fmla="*/ 247776 w 280088"/>
                <a:gd name="connsiteY0" fmla="*/ 83010 h 183329"/>
                <a:gd name="connsiteX1" fmla="*/ 159081 w 280088"/>
                <a:gd name="connsiteY1" fmla="*/ 30302 h 183329"/>
                <a:gd name="connsiteX2" fmla="*/ 124070 w 280088"/>
                <a:gd name="connsiteY2" fmla="*/ 50927 h 183329"/>
                <a:gd name="connsiteX3" fmla="*/ 68052 w 280088"/>
                <a:gd name="connsiteY3" fmla="*/ 30302 h 183329"/>
                <a:gd name="connsiteX4" fmla="*/ 37710 w 280088"/>
                <a:gd name="connsiteY4" fmla="*/ 83010 h 183329"/>
                <a:gd name="connsiteX5" fmla="*/ 84391 w 280088"/>
                <a:gd name="connsiteY5" fmla="*/ 124259 h 183329"/>
                <a:gd name="connsiteX6" fmla="*/ 84391 w 280088"/>
                <a:gd name="connsiteY6" fmla="*/ 124259 h 183329"/>
                <a:gd name="connsiteX7" fmla="*/ 86725 w 280088"/>
                <a:gd name="connsiteY7" fmla="*/ 124259 h 183329"/>
                <a:gd name="connsiteX8" fmla="*/ 91393 w 280088"/>
                <a:gd name="connsiteY8" fmla="*/ 126551 h 183329"/>
                <a:gd name="connsiteX9" fmla="*/ 191758 w 280088"/>
                <a:gd name="connsiteY9" fmla="*/ 170091 h 183329"/>
                <a:gd name="connsiteX10" fmla="*/ 243107 w 280088"/>
                <a:gd name="connsiteY10" fmla="*/ 126551 h 183329"/>
                <a:gd name="connsiteX11" fmla="*/ 245442 w 280088"/>
                <a:gd name="connsiteY11" fmla="*/ 124259 h 183329"/>
                <a:gd name="connsiteX12" fmla="*/ 245442 w 280088"/>
                <a:gd name="connsiteY12" fmla="*/ 124259 h 183329"/>
                <a:gd name="connsiteX13" fmla="*/ 245442 w 280088"/>
                <a:gd name="connsiteY13" fmla="*/ 124259 h 183329"/>
                <a:gd name="connsiteX14" fmla="*/ 247776 w 280088"/>
                <a:gd name="connsiteY14" fmla="*/ 83010 h 183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088" h="183329">
                  <a:moveTo>
                    <a:pt x="247776" y="83010"/>
                  </a:moveTo>
                  <a:cubicBezTo>
                    <a:pt x="231437" y="53219"/>
                    <a:pt x="191758" y="30302"/>
                    <a:pt x="159081" y="30302"/>
                  </a:cubicBezTo>
                  <a:cubicBezTo>
                    <a:pt x="140408" y="30302"/>
                    <a:pt x="128738" y="37178"/>
                    <a:pt x="124070" y="50927"/>
                  </a:cubicBezTo>
                  <a:cubicBezTo>
                    <a:pt x="107732" y="39469"/>
                    <a:pt x="86725" y="30302"/>
                    <a:pt x="68052" y="30302"/>
                  </a:cubicBezTo>
                  <a:cubicBezTo>
                    <a:pt x="35375" y="30302"/>
                    <a:pt x="21371" y="53219"/>
                    <a:pt x="37710" y="83010"/>
                  </a:cubicBezTo>
                  <a:cubicBezTo>
                    <a:pt x="47046" y="99051"/>
                    <a:pt x="63385" y="115093"/>
                    <a:pt x="84391" y="124259"/>
                  </a:cubicBezTo>
                  <a:lnTo>
                    <a:pt x="84391" y="124259"/>
                  </a:lnTo>
                  <a:lnTo>
                    <a:pt x="86725" y="124259"/>
                  </a:lnTo>
                  <a:cubicBezTo>
                    <a:pt x="89059" y="124259"/>
                    <a:pt x="91393" y="126551"/>
                    <a:pt x="91393" y="126551"/>
                  </a:cubicBezTo>
                  <a:lnTo>
                    <a:pt x="191758" y="170091"/>
                  </a:lnTo>
                  <a:lnTo>
                    <a:pt x="243107" y="126551"/>
                  </a:lnTo>
                  <a:cubicBezTo>
                    <a:pt x="243107" y="126551"/>
                    <a:pt x="245442" y="124259"/>
                    <a:pt x="245442" y="124259"/>
                  </a:cubicBezTo>
                  <a:lnTo>
                    <a:pt x="245442" y="124259"/>
                  </a:lnTo>
                  <a:lnTo>
                    <a:pt x="245442" y="124259"/>
                  </a:lnTo>
                  <a:cubicBezTo>
                    <a:pt x="257112" y="115093"/>
                    <a:pt x="257112" y="99051"/>
                    <a:pt x="247776" y="83010"/>
                  </a:cubicBezTo>
                  <a:close/>
                </a:path>
              </a:pathLst>
            </a:custGeom>
            <a:solidFill>
              <a:srgbClr val="1A2258"/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4" name="任意多边形: 形状 383">
              <a:extLst>
                <a:ext uri="{FF2B5EF4-FFF2-40B4-BE49-F238E27FC236}">
                  <a16:creationId xmlns:a16="http://schemas.microsoft.com/office/drawing/2014/main" id="{A7CE681A-55E2-4CB9-A540-67890D35EA9A}"/>
                </a:ext>
              </a:extLst>
            </p:cNvPr>
            <p:cNvSpPr/>
            <p:nvPr/>
          </p:nvSpPr>
          <p:spPr>
            <a:xfrm>
              <a:off x="484738" y="11635218"/>
              <a:ext cx="280088" cy="183329"/>
            </a:xfrm>
            <a:custGeom>
              <a:avLst/>
              <a:gdLst>
                <a:gd name="connsiteX0" fmla="*/ 247775 w 280088"/>
                <a:gd name="connsiteY0" fmla="*/ 83010 h 183329"/>
                <a:gd name="connsiteX1" fmla="*/ 159081 w 280088"/>
                <a:gd name="connsiteY1" fmla="*/ 30302 h 183329"/>
                <a:gd name="connsiteX2" fmla="*/ 124070 w 280088"/>
                <a:gd name="connsiteY2" fmla="*/ 50927 h 183329"/>
                <a:gd name="connsiteX3" fmla="*/ 68052 w 280088"/>
                <a:gd name="connsiteY3" fmla="*/ 30302 h 183329"/>
                <a:gd name="connsiteX4" fmla="*/ 37709 w 280088"/>
                <a:gd name="connsiteY4" fmla="*/ 83010 h 183329"/>
                <a:gd name="connsiteX5" fmla="*/ 84391 w 280088"/>
                <a:gd name="connsiteY5" fmla="*/ 124259 h 183329"/>
                <a:gd name="connsiteX6" fmla="*/ 84391 w 280088"/>
                <a:gd name="connsiteY6" fmla="*/ 124259 h 183329"/>
                <a:gd name="connsiteX7" fmla="*/ 86725 w 280088"/>
                <a:gd name="connsiteY7" fmla="*/ 124259 h 183329"/>
                <a:gd name="connsiteX8" fmla="*/ 91393 w 280088"/>
                <a:gd name="connsiteY8" fmla="*/ 126551 h 183329"/>
                <a:gd name="connsiteX9" fmla="*/ 191758 w 280088"/>
                <a:gd name="connsiteY9" fmla="*/ 170091 h 183329"/>
                <a:gd name="connsiteX10" fmla="*/ 243108 w 280088"/>
                <a:gd name="connsiteY10" fmla="*/ 126551 h 183329"/>
                <a:gd name="connsiteX11" fmla="*/ 245442 w 280088"/>
                <a:gd name="connsiteY11" fmla="*/ 124259 h 183329"/>
                <a:gd name="connsiteX12" fmla="*/ 245442 w 280088"/>
                <a:gd name="connsiteY12" fmla="*/ 124259 h 183329"/>
                <a:gd name="connsiteX13" fmla="*/ 245442 w 280088"/>
                <a:gd name="connsiteY13" fmla="*/ 124259 h 183329"/>
                <a:gd name="connsiteX14" fmla="*/ 247775 w 280088"/>
                <a:gd name="connsiteY14" fmla="*/ 83010 h 183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088" h="183329">
                  <a:moveTo>
                    <a:pt x="247775" y="83010"/>
                  </a:moveTo>
                  <a:cubicBezTo>
                    <a:pt x="231437" y="53219"/>
                    <a:pt x="191758" y="30302"/>
                    <a:pt x="159081" y="30302"/>
                  </a:cubicBezTo>
                  <a:cubicBezTo>
                    <a:pt x="140409" y="30302"/>
                    <a:pt x="128738" y="37178"/>
                    <a:pt x="124070" y="50927"/>
                  </a:cubicBezTo>
                  <a:cubicBezTo>
                    <a:pt x="107731" y="39469"/>
                    <a:pt x="86725" y="30302"/>
                    <a:pt x="68052" y="30302"/>
                  </a:cubicBezTo>
                  <a:cubicBezTo>
                    <a:pt x="35376" y="30302"/>
                    <a:pt x="21371" y="53219"/>
                    <a:pt x="37709" y="83010"/>
                  </a:cubicBezTo>
                  <a:cubicBezTo>
                    <a:pt x="47046" y="99051"/>
                    <a:pt x="63384" y="115093"/>
                    <a:pt x="84391" y="124259"/>
                  </a:cubicBezTo>
                  <a:lnTo>
                    <a:pt x="84391" y="124259"/>
                  </a:lnTo>
                  <a:lnTo>
                    <a:pt x="86725" y="124259"/>
                  </a:lnTo>
                  <a:cubicBezTo>
                    <a:pt x="89059" y="124259"/>
                    <a:pt x="91393" y="126551"/>
                    <a:pt x="91393" y="126551"/>
                  </a:cubicBezTo>
                  <a:lnTo>
                    <a:pt x="191758" y="170091"/>
                  </a:lnTo>
                  <a:lnTo>
                    <a:pt x="243108" y="126551"/>
                  </a:lnTo>
                  <a:cubicBezTo>
                    <a:pt x="243108" y="126551"/>
                    <a:pt x="245442" y="124259"/>
                    <a:pt x="245442" y="124259"/>
                  </a:cubicBezTo>
                  <a:lnTo>
                    <a:pt x="245442" y="124259"/>
                  </a:lnTo>
                  <a:lnTo>
                    <a:pt x="245442" y="124259"/>
                  </a:lnTo>
                  <a:cubicBezTo>
                    <a:pt x="257112" y="115093"/>
                    <a:pt x="257112" y="99051"/>
                    <a:pt x="247775" y="83010"/>
                  </a:cubicBezTo>
                  <a:close/>
                </a:path>
              </a:pathLst>
            </a:custGeom>
            <a:solidFill>
              <a:srgbClr val="1A2258"/>
            </a:solidFill>
            <a:ln w="16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1358398" y="1136171"/>
            <a:ext cx="3840462" cy="1338165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1358398" y="3323139"/>
            <a:ext cx="384046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58398" y="3026868"/>
            <a:ext cx="384046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cxnSp>
        <p:nvCxnSpPr>
          <p:cNvPr id="385" name="直接连接符 384">
            <a:extLst>
              <a:ext uri="{FF2B5EF4-FFF2-40B4-BE49-F238E27FC236}">
                <a16:creationId xmlns:a16="http://schemas.microsoft.com/office/drawing/2014/main" id="{D72028C1-B607-4142-9D9C-BC6BDCC5BF8E}"/>
              </a:ext>
            </a:extLst>
          </p:cNvPr>
          <p:cNvCxnSpPr/>
          <p:nvPr userDrawn="1"/>
        </p:nvCxnSpPr>
        <p:spPr>
          <a:xfrm>
            <a:off x="1346200" y="2752864"/>
            <a:ext cx="2362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Relationship Id="rId4" Type="http://schemas.openxmlformats.org/officeDocument/2006/relationships/hyperlink" Target="https://www.islide.cc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11197" y="5351003"/>
            <a:ext cx="3694568" cy="296271"/>
          </a:xfrm>
        </p:spPr>
        <p:txBody>
          <a:bodyPr/>
          <a:lstStyle/>
          <a:p>
            <a:pPr algn="l"/>
            <a:r>
              <a:rPr lang="en-US" altLang="zh-CN" sz="1600" i="1" u="sng" dirty="0">
                <a:solidFill>
                  <a:schemeClr val="tx1"/>
                </a:solidFill>
              </a:rPr>
              <a:t>Speaker name and title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197" y="5718905"/>
            <a:ext cx="3694568" cy="296271"/>
          </a:xfrm>
        </p:spPr>
        <p:txBody>
          <a:bodyPr/>
          <a:lstStyle/>
          <a:p>
            <a:r>
              <a:rPr lang="en-US" altLang="zh-CN" sz="1600" u="sng" dirty="0"/>
              <a:t>Designed by iSlide</a:t>
            </a:r>
            <a:endParaRPr lang="en-US" altLang="en-US" sz="1600" u="sng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11197" y="3752090"/>
            <a:ext cx="4501138" cy="497159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i="1" dirty="0">
                <a:solidFill>
                  <a:schemeClr val="bg1"/>
                </a:solidFill>
              </a:rPr>
              <a:t>subtitle here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911197" y="2203630"/>
            <a:ext cx="5180741" cy="1476829"/>
          </a:xfrm>
        </p:spPr>
        <p:txBody>
          <a:bodyPr>
            <a:noAutofit/>
          </a:bodyPr>
          <a:lstStyle/>
          <a:p>
            <a:pPr algn="l"/>
            <a:r>
              <a:rPr lang="en-US" altLang="zh-CN" sz="6000" i="1" u="sng" spc="-300" dirty="0">
                <a:solidFill>
                  <a:schemeClr val="accent2"/>
                </a:solidFill>
              </a:rPr>
              <a:t>2.5D</a:t>
            </a:r>
            <a:r>
              <a:rPr lang="zh-CN" altLang="en-US" sz="6000" i="1" u="sng" spc="-300" dirty="0">
                <a:solidFill>
                  <a:schemeClr val="accent2"/>
                </a:solidFill>
              </a:rPr>
              <a:t>扁平化</a:t>
            </a:r>
            <a:r>
              <a:rPr lang="en-US" altLang="zh-CN" sz="3600" i="1" u="sng" spc="-300" dirty="0">
                <a:solidFill>
                  <a:schemeClr val="accent2"/>
                </a:solidFill>
              </a:rPr>
              <a:t> </a:t>
            </a:r>
            <a:br>
              <a:rPr lang="en-US" altLang="zh-CN" sz="3600" i="1" u="sng" spc="-300" dirty="0">
                <a:solidFill>
                  <a:schemeClr val="accent2"/>
                </a:solidFill>
              </a:rPr>
            </a:br>
            <a:r>
              <a:rPr lang="zh-CN" altLang="en-US" sz="3600" spc="-300" dirty="0"/>
              <a:t>在线教育</a:t>
            </a:r>
            <a:r>
              <a:rPr lang="zh-CN" altLang="en-US" sz="3200" spc="-150" dirty="0"/>
              <a:t>类</a:t>
            </a:r>
            <a:r>
              <a:rPr lang="en-US" altLang="zh-CN" sz="3200" spc="-150" dirty="0"/>
              <a:t>PPT</a:t>
            </a:r>
            <a:r>
              <a:rPr lang="zh-CN" altLang="en-US" sz="3200" spc="-150" dirty="0"/>
              <a:t>模板</a:t>
            </a:r>
            <a:endParaRPr lang="zh-CN" altLang="en-US" sz="5400" spc="-15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163883-B65B-4764-A2AE-B1645FB76021}"/>
              </a:ext>
            </a:extLst>
          </p:cNvPr>
          <p:cNvSpPr txBox="1"/>
          <p:nvPr/>
        </p:nvSpPr>
        <p:spPr>
          <a:xfrm>
            <a:off x="911197" y="1301375"/>
            <a:ext cx="5202322" cy="92333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400" i="1" dirty="0">
                <a:solidFill>
                  <a:schemeClr val="bg1"/>
                </a:solidFill>
                <a:latin typeface="Impact" panose="020B0806030902050204" pitchFamily="34" charset="0"/>
              </a:rPr>
              <a:t>ONLINE EDUCATION</a:t>
            </a:r>
            <a:endParaRPr lang="zh-CN" altLang="en-US" sz="5400" i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6B810-363C-4DD9-B651-F7C66E7E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F68EF5-3677-40F3-AB6A-504AE71E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194CEE-F6E9-4D9A-AE2E-D53986618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5" name="40a2cb5b-bc90-43b7-baf9-6a28e96d340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2E22449-9B91-4398-9C4D-68CB65B806E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35019" y="1579856"/>
            <a:ext cx="10341981" cy="4566943"/>
            <a:chOff x="1135019" y="1579856"/>
            <a:chExt cx="10341981" cy="4566943"/>
          </a:xfrm>
        </p:grpSpPr>
        <p:sp>
          <p:nvSpPr>
            <p:cNvPr id="6" name="iṣ1íďè">
              <a:extLst>
                <a:ext uri="{FF2B5EF4-FFF2-40B4-BE49-F238E27FC236}">
                  <a16:creationId xmlns:a16="http://schemas.microsoft.com/office/drawing/2014/main" id="{B8328910-481C-4D51-8D1B-DFED304384EE}"/>
                </a:ext>
              </a:extLst>
            </p:cNvPr>
            <p:cNvSpPr/>
            <p:nvPr/>
          </p:nvSpPr>
          <p:spPr>
            <a:xfrm rot="10800000" flipV="1">
              <a:off x="1135019" y="2411911"/>
              <a:ext cx="3801816" cy="2949991"/>
            </a:xfrm>
            <a:prstGeom prst="triangl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šḻîďe">
              <a:extLst>
                <a:ext uri="{FF2B5EF4-FFF2-40B4-BE49-F238E27FC236}">
                  <a16:creationId xmlns:a16="http://schemas.microsoft.com/office/drawing/2014/main" id="{50F90607-477B-40F9-ABAB-AA79A6BF53A5}"/>
                </a:ext>
              </a:extLst>
            </p:cNvPr>
            <p:cNvSpPr/>
            <p:nvPr/>
          </p:nvSpPr>
          <p:spPr>
            <a:xfrm rot="10800000" flipV="1">
              <a:off x="4773302" y="4221727"/>
              <a:ext cx="1469403" cy="114017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íslîḑe">
              <a:extLst>
                <a:ext uri="{FF2B5EF4-FFF2-40B4-BE49-F238E27FC236}">
                  <a16:creationId xmlns:a16="http://schemas.microsoft.com/office/drawing/2014/main" id="{F89F1CDB-7EAE-4F94-B30D-D9A0B4A0AFFC}"/>
                </a:ext>
              </a:extLst>
            </p:cNvPr>
            <p:cNvSpPr/>
            <p:nvPr/>
          </p:nvSpPr>
          <p:spPr>
            <a:xfrm rot="10800000" flipV="1">
              <a:off x="6079172" y="2973088"/>
              <a:ext cx="3078602" cy="2388813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ṣlïḍè">
              <a:extLst>
                <a:ext uri="{FF2B5EF4-FFF2-40B4-BE49-F238E27FC236}">
                  <a16:creationId xmlns:a16="http://schemas.microsoft.com/office/drawing/2014/main" id="{147991F5-1E64-420B-8036-910D81E458EF}"/>
                </a:ext>
              </a:extLst>
            </p:cNvPr>
            <p:cNvSpPr/>
            <p:nvPr/>
          </p:nvSpPr>
          <p:spPr>
            <a:xfrm rot="10800000" flipV="1">
              <a:off x="8990246" y="3909006"/>
              <a:ext cx="1872424" cy="145289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B6E12A7-4531-432B-AFEF-B0C3A8B676E4}"/>
                </a:ext>
              </a:extLst>
            </p:cNvPr>
            <p:cNvCxnSpPr/>
            <p:nvPr/>
          </p:nvCxnSpPr>
          <p:spPr>
            <a:xfrm>
              <a:off x="3034740" y="3079883"/>
              <a:ext cx="0" cy="2282018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F55ECE1-3C0A-4231-B2AA-0EFD90BB66E4}"/>
                </a:ext>
              </a:extLst>
            </p:cNvPr>
            <p:cNvCxnSpPr/>
            <p:nvPr/>
          </p:nvCxnSpPr>
          <p:spPr>
            <a:xfrm>
              <a:off x="5501356" y="4793790"/>
              <a:ext cx="0" cy="568112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25089BA-4133-45F9-B570-8D78FAA812B5}"/>
                </a:ext>
              </a:extLst>
            </p:cNvPr>
            <p:cNvCxnSpPr/>
            <p:nvPr/>
          </p:nvCxnSpPr>
          <p:spPr>
            <a:xfrm>
              <a:off x="7607132" y="3404353"/>
              <a:ext cx="0" cy="1957549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DA92AEE-EDB5-4CC5-89A7-98071E6AC993}"/>
                </a:ext>
              </a:extLst>
            </p:cNvPr>
            <p:cNvCxnSpPr/>
            <p:nvPr/>
          </p:nvCxnSpPr>
          <p:spPr>
            <a:xfrm>
              <a:off x="9913050" y="4331539"/>
              <a:ext cx="0" cy="1030363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îSliḓe">
              <a:extLst>
                <a:ext uri="{FF2B5EF4-FFF2-40B4-BE49-F238E27FC236}">
                  <a16:creationId xmlns:a16="http://schemas.microsoft.com/office/drawing/2014/main" id="{1BD3D5DB-59D2-4602-A0F6-B3C79660E329}"/>
                </a:ext>
              </a:extLst>
            </p:cNvPr>
            <p:cNvSpPr txBox="1"/>
            <p:nvPr/>
          </p:nvSpPr>
          <p:spPr>
            <a:xfrm>
              <a:off x="2078919" y="5617337"/>
              <a:ext cx="1911642" cy="5294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none" lIns="91440" tIns="45720" rIns="91440" bIns="45720" anchor="ctr" anchorCtr="0">
              <a:normAutofit/>
            </a:bodyPr>
            <a:lstStyle/>
            <a:p>
              <a:pPr algn="ctr">
                <a:buSzPct val="25000"/>
              </a:pPr>
              <a:r>
                <a:rPr lang="de-DE" sz="1400" b="1" dirty="0"/>
                <a:t>Text here</a:t>
              </a:r>
            </a:p>
          </p:txBody>
        </p:sp>
        <p:sp>
          <p:nvSpPr>
            <p:cNvPr id="15" name="ïṣ1ïḓê">
              <a:extLst>
                <a:ext uri="{FF2B5EF4-FFF2-40B4-BE49-F238E27FC236}">
                  <a16:creationId xmlns:a16="http://schemas.microsoft.com/office/drawing/2014/main" id="{85119AEF-A19F-497B-9A0E-E9F6A1231886}"/>
                </a:ext>
              </a:extLst>
            </p:cNvPr>
            <p:cNvSpPr txBox="1"/>
            <p:nvPr/>
          </p:nvSpPr>
          <p:spPr>
            <a:xfrm>
              <a:off x="4545535" y="5617337"/>
              <a:ext cx="1911642" cy="5294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none" lIns="91440" tIns="45720" rIns="91440" bIns="45720" anchor="ctr" anchorCtr="0">
              <a:normAutofit/>
            </a:bodyPr>
            <a:lstStyle/>
            <a:p>
              <a:pPr algn="ctr">
                <a:buSzPct val="25000"/>
              </a:pPr>
              <a:r>
                <a:rPr lang="de-DE" sz="1400" b="1" dirty="0"/>
                <a:t>Text here</a:t>
              </a:r>
            </a:p>
          </p:txBody>
        </p:sp>
        <p:sp>
          <p:nvSpPr>
            <p:cNvPr id="16" name="ïṡ1îďè">
              <a:extLst>
                <a:ext uri="{FF2B5EF4-FFF2-40B4-BE49-F238E27FC236}">
                  <a16:creationId xmlns:a16="http://schemas.microsoft.com/office/drawing/2014/main" id="{198F57AA-E177-479C-B3FD-221912FE1E76}"/>
                </a:ext>
              </a:extLst>
            </p:cNvPr>
            <p:cNvSpPr txBox="1"/>
            <p:nvPr/>
          </p:nvSpPr>
          <p:spPr>
            <a:xfrm>
              <a:off x="6651311" y="5617337"/>
              <a:ext cx="1911642" cy="5294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none" lIns="91440" tIns="45720" rIns="91440" bIns="45720" anchor="ctr" anchorCtr="0">
              <a:normAutofit/>
            </a:bodyPr>
            <a:lstStyle/>
            <a:p>
              <a:pPr algn="ctr">
                <a:buSzPct val="25000"/>
              </a:pPr>
              <a:r>
                <a:rPr lang="de-DE" sz="1400" b="1" dirty="0"/>
                <a:t>Text here</a:t>
              </a:r>
            </a:p>
          </p:txBody>
        </p:sp>
        <p:sp>
          <p:nvSpPr>
            <p:cNvPr id="17" name="ïśļïḑe">
              <a:extLst>
                <a:ext uri="{FF2B5EF4-FFF2-40B4-BE49-F238E27FC236}">
                  <a16:creationId xmlns:a16="http://schemas.microsoft.com/office/drawing/2014/main" id="{1174CD5A-3360-4BFE-B7D1-419A8F67CC2E}"/>
                </a:ext>
              </a:extLst>
            </p:cNvPr>
            <p:cNvSpPr txBox="1"/>
            <p:nvPr/>
          </p:nvSpPr>
          <p:spPr>
            <a:xfrm>
              <a:off x="8795933" y="5617337"/>
              <a:ext cx="2261048" cy="5294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none" lIns="91440" tIns="45720" rIns="91440" bIns="45720" anchor="ctr" anchorCtr="0">
              <a:normAutofit/>
            </a:bodyPr>
            <a:lstStyle/>
            <a:p>
              <a:pPr algn="ctr">
                <a:buSzPct val="25000"/>
              </a:pPr>
              <a:r>
                <a:rPr lang="de-DE" sz="1400" b="1" dirty="0"/>
                <a:t>Text here</a:t>
              </a:r>
            </a:p>
          </p:txBody>
        </p:sp>
        <p:sp>
          <p:nvSpPr>
            <p:cNvPr id="18" name="iŝḷiḓé">
              <a:extLst>
                <a:ext uri="{FF2B5EF4-FFF2-40B4-BE49-F238E27FC236}">
                  <a16:creationId xmlns:a16="http://schemas.microsoft.com/office/drawing/2014/main" id="{1D651DA5-9BA2-4AAB-85ED-28142C5CBE89}"/>
                </a:ext>
              </a:extLst>
            </p:cNvPr>
            <p:cNvSpPr txBox="1"/>
            <p:nvPr/>
          </p:nvSpPr>
          <p:spPr>
            <a:xfrm>
              <a:off x="1470790" y="1579856"/>
              <a:ext cx="3127900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</a:t>
              </a:r>
            </a:p>
          </p:txBody>
        </p:sp>
        <p:sp>
          <p:nvSpPr>
            <p:cNvPr id="19" name="ïs1ïḓê">
              <a:extLst>
                <a:ext uri="{FF2B5EF4-FFF2-40B4-BE49-F238E27FC236}">
                  <a16:creationId xmlns:a16="http://schemas.microsoft.com/office/drawing/2014/main" id="{939CC625-9A06-4136-8FD5-AE281D43E9E6}"/>
                </a:ext>
              </a:extLst>
            </p:cNvPr>
            <p:cNvSpPr txBox="1"/>
            <p:nvPr/>
          </p:nvSpPr>
          <p:spPr>
            <a:xfrm>
              <a:off x="6054523" y="2230998"/>
              <a:ext cx="3127900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</a:t>
              </a:r>
            </a:p>
          </p:txBody>
        </p:sp>
        <p:sp>
          <p:nvSpPr>
            <p:cNvPr id="20" name="iş1îḓe">
              <a:extLst>
                <a:ext uri="{FF2B5EF4-FFF2-40B4-BE49-F238E27FC236}">
                  <a16:creationId xmlns:a16="http://schemas.microsoft.com/office/drawing/2014/main" id="{226B810C-0097-451B-A51B-A594A992651E}"/>
                </a:ext>
              </a:extLst>
            </p:cNvPr>
            <p:cNvSpPr txBox="1"/>
            <p:nvPr/>
          </p:nvSpPr>
          <p:spPr>
            <a:xfrm>
              <a:off x="8349100" y="3128588"/>
              <a:ext cx="3127900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</a:t>
              </a:r>
            </a:p>
          </p:txBody>
        </p:sp>
        <p:sp>
          <p:nvSpPr>
            <p:cNvPr id="21" name="ïṩlíďe">
              <a:extLst>
                <a:ext uri="{FF2B5EF4-FFF2-40B4-BE49-F238E27FC236}">
                  <a16:creationId xmlns:a16="http://schemas.microsoft.com/office/drawing/2014/main" id="{CB4E375B-9103-45FD-8CD1-65BCB9C289C4}"/>
                </a:ext>
              </a:extLst>
            </p:cNvPr>
            <p:cNvSpPr txBox="1"/>
            <p:nvPr/>
          </p:nvSpPr>
          <p:spPr>
            <a:xfrm>
              <a:off x="3944053" y="3493241"/>
              <a:ext cx="3127900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917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74A9E-CCD7-428F-92AC-384F3DD2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AA04A9-32C6-421B-BFC9-C7EDAAF2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930715-C1A1-4CBF-9E8F-B25EE0A3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5" name="24126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10472D4-6317-441C-9306-90EA9E76DB8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425185"/>
            <a:ext cx="10848975" cy="3968553"/>
            <a:chOff x="669925" y="1425185"/>
            <a:chExt cx="10848975" cy="3968553"/>
          </a:xfrm>
        </p:grpSpPr>
        <p:grpSp>
          <p:nvGrpSpPr>
            <p:cNvPr id="6" name="ïş1ïdè">
              <a:extLst>
                <a:ext uri="{FF2B5EF4-FFF2-40B4-BE49-F238E27FC236}">
                  <a16:creationId xmlns:a16="http://schemas.microsoft.com/office/drawing/2014/main" id="{65C395FF-A9A8-4862-9449-F6C07CF89081}"/>
                </a:ext>
              </a:extLst>
            </p:cNvPr>
            <p:cNvGrpSpPr/>
            <p:nvPr/>
          </p:nvGrpSpPr>
          <p:grpSpPr>
            <a:xfrm>
              <a:off x="5328603" y="2657007"/>
              <a:ext cx="1534794" cy="1534794"/>
              <a:chOff x="5328603" y="3130427"/>
              <a:chExt cx="1534794" cy="1534794"/>
            </a:xfrm>
          </p:grpSpPr>
          <p:sp>
            <p:nvSpPr>
              <p:cNvPr id="32" name="îslíde">
                <a:extLst>
                  <a:ext uri="{FF2B5EF4-FFF2-40B4-BE49-F238E27FC236}">
                    <a16:creationId xmlns:a16="http://schemas.microsoft.com/office/drawing/2014/main" id="{7FC1F49C-2DF7-469A-AFC1-AA4D07ACEE66}"/>
                  </a:ext>
                </a:extLst>
              </p:cNvPr>
              <p:cNvSpPr/>
              <p:nvPr/>
            </p:nvSpPr>
            <p:spPr>
              <a:xfrm>
                <a:off x="5328603" y="3130427"/>
                <a:ext cx="1534794" cy="1534794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íṣľïḑè">
                <a:extLst>
                  <a:ext uri="{FF2B5EF4-FFF2-40B4-BE49-F238E27FC236}">
                    <a16:creationId xmlns:a16="http://schemas.microsoft.com/office/drawing/2014/main" id="{F2DFCE6E-E72D-49A9-BED2-3F87B142B3D9}"/>
                  </a:ext>
                </a:extLst>
              </p:cNvPr>
              <p:cNvSpPr/>
              <p:nvPr/>
            </p:nvSpPr>
            <p:spPr bwMode="auto">
              <a:xfrm>
                <a:off x="5832576" y="3615264"/>
                <a:ext cx="526852" cy="588620"/>
              </a:xfrm>
              <a:custGeom>
                <a:avLst/>
                <a:gdLst>
                  <a:gd name="T0" fmla="*/ 139 w 145"/>
                  <a:gd name="T1" fmla="*/ 5 h 162"/>
                  <a:gd name="T2" fmla="*/ 123 w 145"/>
                  <a:gd name="T3" fmla="*/ 5 h 162"/>
                  <a:gd name="T4" fmla="*/ 118 w 145"/>
                  <a:gd name="T5" fmla="*/ 0 h 162"/>
                  <a:gd name="T6" fmla="*/ 31 w 145"/>
                  <a:gd name="T7" fmla="*/ 0 h 162"/>
                  <a:gd name="T8" fmla="*/ 27 w 145"/>
                  <a:gd name="T9" fmla="*/ 5 h 162"/>
                  <a:gd name="T10" fmla="*/ 5 w 145"/>
                  <a:gd name="T11" fmla="*/ 5 h 162"/>
                  <a:gd name="T12" fmla="*/ 0 w 145"/>
                  <a:gd name="T13" fmla="*/ 11 h 162"/>
                  <a:gd name="T14" fmla="*/ 0 w 145"/>
                  <a:gd name="T15" fmla="*/ 31 h 162"/>
                  <a:gd name="T16" fmla="*/ 64 w 145"/>
                  <a:gd name="T17" fmla="*/ 91 h 162"/>
                  <a:gd name="T18" fmla="*/ 64 w 145"/>
                  <a:gd name="T19" fmla="*/ 124 h 162"/>
                  <a:gd name="T20" fmla="*/ 39 w 145"/>
                  <a:gd name="T21" fmla="*/ 131 h 162"/>
                  <a:gd name="T22" fmla="*/ 36 w 145"/>
                  <a:gd name="T23" fmla="*/ 135 h 162"/>
                  <a:gd name="T24" fmla="*/ 36 w 145"/>
                  <a:gd name="T25" fmla="*/ 139 h 162"/>
                  <a:gd name="T26" fmla="*/ 31 w 145"/>
                  <a:gd name="T27" fmla="*/ 143 h 162"/>
                  <a:gd name="T28" fmla="*/ 27 w 145"/>
                  <a:gd name="T29" fmla="*/ 148 h 162"/>
                  <a:gd name="T30" fmla="*/ 27 w 145"/>
                  <a:gd name="T31" fmla="*/ 157 h 162"/>
                  <a:gd name="T32" fmla="*/ 31 w 145"/>
                  <a:gd name="T33" fmla="*/ 162 h 162"/>
                  <a:gd name="T34" fmla="*/ 113 w 145"/>
                  <a:gd name="T35" fmla="*/ 162 h 162"/>
                  <a:gd name="T36" fmla="*/ 118 w 145"/>
                  <a:gd name="T37" fmla="*/ 157 h 162"/>
                  <a:gd name="T38" fmla="*/ 118 w 145"/>
                  <a:gd name="T39" fmla="*/ 148 h 162"/>
                  <a:gd name="T40" fmla="*/ 113 w 145"/>
                  <a:gd name="T41" fmla="*/ 143 h 162"/>
                  <a:gd name="T42" fmla="*/ 108 w 145"/>
                  <a:gd name="T43" fmla="*/ 139 h 162"/>
                  <a:gd name="T44" fmla="*/ 108 w 145"/>
                  <a:gd name="T45" fmla="*/ 135 h 162"/>
                  <a:gd name="T46" fmla="*/ 106 w 145"/>
                  <a:gd name="T47" fmla="*/ 131 h 162"/>
                  <a:gd name="T48" fmla="*/ 80 w 145"/>
                  <a:gd name="T49" fmla="*/ 124 h 162"/>
                  <a:gd name="T50" fmla="*/ 80 w 145"/>
                  <a:gd name="T51" fmla="*/ 91 h 162"/>
                  <a:gd name="T52" fmla="*/ 145 w 145"/>
                  <a:gd name="T53" fmla="*/ 31 h 162"/>
                  <a:gd name="T54" fmla="*/ 145 w 145"/>
                  <a:gd name="T55" fmla="*/ 11 h 162"/>
                  <a:gd name="T56" fmla="*/ 139 w 145"/>
                  <a:gd name="T57" fmla="*/ 5 h 162"/>
                  <a:gd name="T58" fmla="*/ 9 w 145"/>
                  <a:gd name="T59" fmla="*/ 28 h 162"/>
                  <a:gd name="T60" fmla="*/ 9 w 145"/>
                  <a:gd name="T61" fmla="*/ 21 h 162"/>
                  <a:gd name="T62" fmla="*/ 15 w 145"/>
                  <a:gd name="T63" fmla="*/ 16 h 162"/>
                  <a:gd name="T64" fmla="*/ 27 w 145"/>
                  <a:gd name="T65" fmla="*/ 16 h 162"/>
                  <a:gd name="T66" fmla="*/ 36 w 145"/>
                  <a:gd name="T67" fmla="*/ 60 h 162"/>
                  <a:gd name="T68" fmla="*/ 9 w 145"/>
                  <a:gd name="T69" fmla="*/ 28 h 162"/>
                  <a:gd name="T70" fmla="*/ 135 w 145"/>
                  <a:gd name="T71" fmla="*/ 28 h 162"/>
                  <a:gd name="T72" fmla="*/ 108 w 145"/>
                  <a:gd name="T73" fmla="*/ 60 h 162"/>
                  <a:gd name="T74" fmla="*/ 117 w 145"/>
                  <a:gd name="T75" fmla="*/ 16 h 162"/>
                  <a:gd name="T76" fmla="*/ 129 w 145"/>
                  <a:gd name="T77" fmla="*/ 16 h 162"/>
                  <a:gd name="T78" fmla="*/ 135 w 145"/>
                  <a:gd name="T79" fmla="*/ 21 h 162"/>
                  <a:gd name="T80" fmla="*/ 135 w 145"/>
                  <a:gd name="T81" fmla="*/ 28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5" h="162">
                    <a:moveTo>
                      <a:pt x="139" y="5"/>
                    </a:moveTo>
                    <a:cubicBezTo>
                      <a:pt x="123" y="5"/>
                      <a:pt x="123" y="5"/>
                      <a:pt x="123" y="5"/>
                    </a:cubicBezTo>
                    <a:cubicBezTo>
                      <a:pt x="120" y="5"/>
                      <a:pt x="118" y="3"/>
                      <a:pt x="118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9" y="0"/>
                      <a:pt x="27" y="2"/>
                      <a:pt x="2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2" y="5"/>
                      <a:pt x="0" y="8"/>
                      <a:pt x="0" y="1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59"/>
                      <a:pt x="46" y="83"/>
                      <a:pt x="64" y="91"/>
                    </a:cubicBezTo>
                    <a:cubicBezTo>
                      <a:pt x="64" y="124"/>
                      <a:pt x="64" y="124"/>
                      <a:pt x="64" y="124"/>
                    </a:cubicBezTo>
                    <a:cubicBezTo>
                      <a:pt x="64" y="124"/>
                      <a:pt x="50" y="126"/>
                      <a:pt x="39" y="131"/>
                    </a:cubicBezTo>
                    <a:cubicBezTo>
                      <a:pt x="37" y="132"/>
                      <a:pt x="36" y="133"/>
                      <a:pt x="36" y="135"/>
                    </a:cubicBezTo>
                    <a:cubicBezTo>
                      <a:pt x="36" y="139"/>
                      <a:pt x="36" y="139"/>
                      <a:pt x="36" y="139"/>
                    </a:cubicBezTo>
                    <a:cubicBezTo>
                      <a:pt x="36" y="141"/>
                      <a:pt x="34" y="143"/>
                      <a:pt x="31" y="143"/>
                    </a:cubicBezTo>
                    <a:cubicBezTo>
                      <a:pt x="29" y="143"/>
                      <a:pt x="27" y="145"/>
                      <a:pt x="27" y="148"/>
                    </a:cubicBezTo>
                    <a:cubicBezTo>
                      <a:pt x="27" y="157"/>
                      <a:pt x="27" y="157"/>
                      <a:pt x="27" y="157"/>
                    </a:cubicBezTo>
                    <a:cubicBezTo>
                      <a:pt x="27" y="160"/>
                      <a:pt x="29" y="162"/>
                      <a:pt x="31" y="162"/>
                    </a:cubicBezTo>
                    <a:cubicBezTo>
                      <a:pt x="113" y="162"/>
                      <a:pt x="113" y="162"/>
                      <a:pt x="113" y="162"/>
                    </a:cubicBezTo>
                    <a:cubicBezTo>
                      <a:pt x="116" y="162"/>
                      <a:pt x="118" y="160"/>
                      <a:pt x="118" y="157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5"/>
                      <a:pt x="116" y="143"/>
                      <a:pt x="113" y="143"/>
                    </a:cubicBezTo>
                    <a:cubicBezTo>
                      <a:pt x="110" y="143"/>
                      <a:pt x="108" y="141"/>
                      <a:pt x="108" y="139"/>
                    </a:cubicBezTo>
                    <a:cubicBezTo>
                      <a:pt x="108" y="135"/>
                      <a:pt x="108" y="135"/>
                      <a:pt x="108" y="135"/>
                    </a:cubicBezTo>
                    <a:cubicBezTo>
                      <a:pt x="108" y="133"/>
                      <a:pt x="107" y="132"/>
                      <a:pt x="106" y="131"/>
                    </a:cubicBezTo>
                    <a:cubicBezTo>
                      <a:pt x="95" y="126"/>
                      <a:pt x="80" y="124"/>
                      <a:pt x="80" y="124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99" y="83"/>
                      <a:pt x="145" y="59"/>
                      <a:pt x="145" y="31"/>
                    </a:cubicBezTo>
                    <a:cubicBezTo>
                      <a:pt x="145" y="11"/>
                      <a:pt x="145" y="11"/>
                      <a:pt x="145" y="11"/>
                    </a:cubicBezTo>
                    <a:cubicBezTo>
                      <a:pt x="145" y="8"/>
                      <a:pt x="142" y="5"/>
                      <a:pt x="139" y="5"/>
                    </a:cubicBezTo>
                    <a:close/>
                    <a:moveTo>
                      <a:pt x="9" y="28"/>
                    </a:moveTo>
                    <a:cubicBezTo>
                      <a:pt x="9" y="21"/>
                      <a:pt x="9" y="21"/>
                      <a:pt x="9" y="21"/>
                    </a:cubicBezTo>
                    <a:cubicBezTo>
                      <a:pt x="9" y="18"/>
                      <a:pt x="12" y="16"/>
                      <a:pt x="15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7" y="16"/>
                      <a:pt x="28" y="47"/>
                      <a:pt x="36" y="60"/>
                    </a:cubicBezTo>
                    <a:cubicBezTo>
                      <a:pt x="36" y="60"/>
                      <a:pt x="9" y="49"/>
                      <a:pt x="9" y="28"/>
                    </a:cubicBezTo>
                    <a:close/>
                    <a:moveTo>
                      <a:pt x="135" y="28"/>
                    </a:moveTo>
                    <a:cubicBezTo>
                      <a:pt x="135" y="49"/>
                      <a:pt x="108" y="60"/>
                      <a:pt x="108" y="60"/>
                    </a:cubicBezTo>
                    <a:cubicBezTo>
                      <a:pt x="117" y="47"/>
                      <a:pt x="117" y="16"/>
                      <a:pt x="117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33" y="16"/>
                      <a:pt x="135" y="18"/>
                      <a:pt x="135" y="21"/>
                    </a:cubicBezTo>
                    <a:lnTo>
                      <a:pt x="135" y="28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-3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" name="iṡ1îďê">
              <a:extLst>
                <a:ext uri="{FF2B5EF4-FFF2-40B4-BE49-F238E27FC236}">
                  <a16:creationId xmlns:a16="http://schemas.microsoft.com/office/drawing/2014/main" id="{FF575C4F-1D57-43A1-B4FB-F9E5B6707C45}"/>
                </a:ext>
              </a:extLst>
            </p:cNvPr>
            <p:cNvSpPr/>
            <p:nvPr/>
          </p:nvSpPr>
          <p:spPr bwMode="auto">
            <a:xfrm>
              <a:off x="3312305" y="2849272"/>
              <a:ext cx="1159682" cy="11555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îṥlîdé">
              <a:extLst>
                <a:ext uri="{FF2B5EF4-FFF2-40B4-BE49-F238E27FC236}">
                  <a16:creationId xmlns:a16="http://schemas.microsoft.com/office/drawing/2014/main" id="{96ADF540-A448-46D7-8553-9C2066FAF6FE}"/>
                </a:ext>
              </a:extLst>
            </p:cNvPr>
            <p:cNvSpPr/>
            <p:nvPr/>
          </p:nvSpPr>
          <p:spPr bwMode="auto">
            <a:xfrm>
              <a:off x="6891761" y="1464262"/>
              <a:ext cx="1153557" cy="115559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" name="ïŝḻïḍê">
              <a:extLst>
                <a:ext uri="{FF2B5EF4-FFF2-40B4-BE49-F238E27FC236}">
                  <a16:creationId xmlns:a16="http://schemas.microsoft.com/office/drawing/2014/main" id="{61D0163D-FBCB-4375-B1C2-4CF58054905C}"/>
                </a:ext>
              </a:extLst>
            </p:cNvPr>
            <p:cNvSpPr/>
            <p:nvPr/>
          </p:nvSpPr>
          <p:spPr bwMode="auto">
            <a:xfrm>
              <a:off x="7720014" y="2849272"/>
              <a:ext cx="1159682" cy="115559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ïŝḷïḍe">
              <a:extLst>
                <a:ext uri="{FF2B5EF4-FFF2-40B4-BE49-F238E27FC236}">
                  <a16:creationId xmlns:a16="http://schemas.microsoft.com/office/drawing/2014/main" id="{DE316EAA-E6C8-4C66-8E26-F90CF114CBA2}"/>
                </a:ext>
              </a:extLst>
            </p:cNvPr>
            <p:cNvSpPr/>
            <p:nvPr/>
          </p:nvSpPr>
          <p:spPr bwMode="auto">
            <a:xfrm>
              <a:off x="6891761" y="4234056"/>
              <a:ext cx="1153557" cy="1159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íṥḷiḍe">
              <a:extLst>
                <a:ext uri="{FF2B5EF4-FFF2-40B4-BE49-F238E27FC236}">
                  <a16:creationId xmlns:a16="http://schemas.microsoft.com/office/drawing/2014/main" id="{07FAA762-8918-419C-8F84-942AD0779ACE}"/>
                </a:ext>
              </a:extLst>
            </p:cNvPr>
            <p:cNvSpPr/>
            <p:nvPr/>
          </p:nvSpPr>
          <p:spPr bwMode="auto">
            <a:xfrm>
              <a:off x="4536968" y="3273414"/>
              <a:ext cx="1084852" cy="315096"/>
            </a:xfrm>
            <a:custGeom>
              <a:avLst/>
              <a:gdLst>
                <a:gd name="T0" fmla="*/ 881 w 881"/>
                <a:gd name="T1" fmla="*/ 129 h 257"/>
                <a:gd name="T2" fmla="*/ 831 w 881"/>
                <a:gd name="T3" fmla="*/ 79 h 257"/>
                <a:gd name="T4" fmla="*/ 170 w 881"/>
                <a:gd name="T5" fmla="*/ 79 h 257"/>
                <a:gd name="T6" fmla="*/ 170 w 881"/>
                <a:gd name="T7" fmla="*/ 0 h 257"/>
                <a:gd name="T8" fmla="*/ 0 w 881"/>
                <a:gd name="T9" fmla="*/ 129 h 257"/>
                <a:gd name="T10" fmla="*/ 170 w 881"/>
                <a:gd name="T11" fmla="*/ 257 h 257"/>
                <a:gd name="T12" fmla="*/ 170 w 881"/>
                <a:gd name="T13" fmla="*/ 178 h 257"/>
                <a:gd name="T14" fmla="*/ 831 w 881"/>
                <a:gd name="T15" fmla="*/ 178 h 257"/>
                <a:gd name="T16" fmla="*/ 881 w 881"/>
                <a:gd name="T17" fmla="*/ 12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1" h="257">
                  <a:moveTo>
                    <a:pt x="881" y="129"/>
                  </a:moveTo>
                  <a:cubicBezTo>
                    <a:pt x="881" y="100"/>
                    <a:pt x="860" y="79"/>
                    <a:pt x="831" y="79"/>
                  </a:cubicBezTo>
                  <a:cubicBezTo>
                    <a:pt x="170" y="79"/>
                    <a:pt x="170" y="79"/>
                    <a:pt x="170" y="79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70" y="178"/>
                    <a:pt x="170" y="178"/>
                    <a:pt x="170" y="178"/>
                  </a:cubicBezTo>
                  <a:cubicBezTo>
                    <a:pt x="831" y="178"/>
                    <a:pt x="831" y="178"/>
                    <a:pt x="831" y="178"/>
                  </a:cubicBezTo>
                  <a:cubicBezTo>
                    <a:pt x="861" y="178"/>
                    <a:pt x="881" y="153"/>
                    <a:pt x="881" y="129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endParaRPr lang="en-US" dirty="0"/>
            </a:p>
          </p:txBody>
        </p:sp>
        <p:sp>
          <p:nvSpPr>
            <p:cNvPr id="12" name="ïś1iḑe">
              <a:extLst>
                <a:ext uri="{FF2B5EF4-FFF2-40B4-BE49-F238E27FC236}">
                  <a16:creationId xmlns:a16="http://schemas.microsoft.com/office/drawing/2014/main" id="{C282B3CB-F56C-4405-9C3A-D9A1D006D5CC}"/>
                </a:ext>
              </a:extLst>
            </p:cNvPr>
            <p:cNvSpPr/>
            <p:nvPr/>
          </p:nvSpPr>
          <p:spPr bwMode="auto">
            <a:xfrm>
              <a:off x="6567110" y="3273414"/>
              <a:ext cx="1084852" cy="315096"/>
            </a:xfrm>
            <a:custGeom>
              <a:avLst/>
              <a:gdLst>
                <a:gd name="T0" fmla="*/ 881 w 881"/>
                <a:gd name="T1" fmla="*/ 129 h 257"/>
                <a:gd name="T2" fmla="*/ 711 w 881"/>
                <a:gd name="T3" fmla="*/ 0 h 257"/>
                <a:gd name="T4" fmla="*/ 711 w 881"/>
                <a:gd name="T5" fmla="*/ 79 h 257"/>
                <a:gd name="T6" fmla="*/ 50 w 881"/>
                <a:gd name="T7" fmla="*/ 79 h 257"/>
                <a:gd name="T8" fmla="*/ 0 w 881"/>
                <a:gd name="T9" fmla="*/ 129 h 257"/>
                <a:gd name="T10" fmla="*/ 50 w 881"/>
                <a:gd name="T11" fmla="*/ 178 h 257"/>
                <a:gd name="T12" fmla="*/ 711 w 881"/>
                <a:gd name="T13" fmla="*/ 178 h 257"/>
                <a:gd name="T14" fmla="*/ 711 w 881"/>
                <a:gd name="T15" fmla="*/ 257 h 257"/>
                <a:gd name="T16" fmla="*/ 881 w 881"/>
                <a:gd name="T17" fmla="*/ 12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1" h="257">
                  <a:moveTo>
                    <a:pt x="881" y="129"/>
                  </a:moveTo>
                  <a:cubicBezTo>
                    <a:pt x="711" y="0"/>
                    <a:pt x="711" y="0"/>
                    <a:pt x="711" y="0"/>
                  </a:cubicBezTo>
                  <a:cubicBezTo>
                    <a:pt x="711" y="79"/>
                    <a:pt x="711" y="79"/>
                    <a:pt x="711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21" y="79"/>
                    <a:pt x="0" y="100"/>
                    <a:pt x="0" y="129"/>
                  </a:cubicBezTo>
                  <a:cubicBezTo>
                    <a:pt x="0" y="153"/>
                    <a:pt x="20" y="178"/>
                    <a:pt x="50" y="178"/>
                  </a:cubicBezTo>
                  <a:cubicBezTo>
                    <a:pt x="711" y="178"/>
                    <a:pt x="711" y="178"/>
                    <a:pt x="711" y="178"/>
                  </a:cubicBezTo>
                  <a:cubicBezTo>
                    <a:pt x="711" y="257"/>
                    <a:pt x="711" y="257"/>
                    <a:pt x="711" y="257"/>
                  </a:cubicBezTo>
                  <a:lnTo>
                    <a:pt x="881" y="129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endParaRPr lang="en-US" dirty="0"/>
            </a:p>
          </p:txBody>
        </p:sp>
        <p:sp>
          <p:nvSpPr>
            <p:cNvPr id="13" name="îŝľîḍè">
              <a:extLst>
                <a:ext uri="{FF2B5EF4-FFF2-40B4-BE49-F238E27FC236}">
                  <a16:creationId xmlns:a16="http://schemas.microsoft.com/office/drawing/2014/main" id="{1861B460-A56C-4CEB-BF7B-7307D6DC7739}"/>
                </a:ext>
              </a:extLst>
            </p:cNvPr>
            <p:cNvSpPr/>
            <p:nvPr/>
          </p:nvSpPr>
          <p:spPr bwMode="auto">
            <a:xfrm>
              <a:off x="6425388" y="3835263"/>
              <a:ext cx="513650" cy="507176"/>
            </a:xfrm>
            <a:custGeom>
              <a:avLst/>
              <a:gdLst>
                <a:gd name="T0" fmla="*/ 330 w 417"/>
                <a:gd name="T1" fmla="*/ 259 h 413"/>
                <a:gd name="T2" fmla="*/ 87 w 417"/>
                <a:gd name="T3" fmla="*/ 20 h 413"/>
                <a:gd name="T4" fmla="*/ 16 w 417"/>
                <a:gd name="T5" fmla="*/ 20 h 413"/>
                <a:gd name="T6" fmla="*/ 0 w 417"/>
                <a:gd name="T7" fmla="*/ 52 h 413"/>
                <a:gd name="T8" fmla="*/ 16 w 417"/>
                <a:gd name="T9" fmla="*/ 91 h 413"/>
                <a:gd name="T10" fmla="*/ 258 w 417"/>
                <a:gd name="T11" fmla="*/ 329 h 413"/>
                <a:gd name="T12" fmla="*/ 204 w 417"/>
                <a:gd name="T13" fmla="*/ 383 h 413"/>
                <a:gd name="T14" fmla="*/ 417 w 417"/>
                <a:gd name="T15" fmla="*/ 413 h 413"/>
                <a:gd name="T16" fmla="*/ 387 w 417"/>
                <a:gd name="T17" fmla="*/ 203 h 413"/>
                <a:gd name="T18" fmla="*/ 330 w 417"/>
                <a:gd name="T19" fmla="*/ 259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7" h="413">
                  <a:moveTo>
                    <a:pt x="330" y="259"/>
                  </a:moveTo>
                  <a:cubicBezTo>
                    <a:pt x="87" y="20"/>
                    <a:pt x="87" y="20"/>
                    <a:pt x="87" y="20"/>
                  </a:cubicBezTo>
                  <a:cubicBezTo>
                    <a:pt x="66" y="0"/>
                    <a:pt x="37" y="0"/>
                    <a:pt x="16" y="20"/>
                  </a:cubicBezTo>
                  <a:cubicBezTo>
                    <a:pt x="7" y="27"/>
                    <a:pt x="1" y="39"/>
                    <a:pt x="0" y="52"/>
                  </a:cubicBezTo>
                  <a:cubicBezTo>
                    <a:pt x="0" y="66"/>
                    <a:pt x="5" y="80"/>
                    <a:pt x="16" y="91"/>
                  </a:cubicBezTo>
                  <a:cubicBezTo>
                    <a:pt x="258" y="329"/>
                    <a:pt x="258" y="329"/>
                    <a:pt x="258" y="329"/>
                  </a:cubicBezTo>
                  <a:cubicBezTo>
                    <a:pt x="204" y="383"/>
                    <a:pt x="204" y="383"/>
                    <a:pt x="204" y="383"/>
                  </a:cubicBezTo>
                  <a:cubicBezTo>
                    <a:pt x="417" y="413"/>
                    <a:pt x="417" y="413"/>
                    <a:pt x="417" y="413"/>
                  </a:cubicBezTo>
                  <a:cubicBezTo>
                    <a:pt x="387" y="203"/>
                    <a:pt x="387" y="203"/>
                    <a:pt x="387" y="203"/>
                  </a:cubicBezTo>
                  <a:lnTo>
                    <a:pt x="330" y="259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/>
            </a:p>
          </p:txBody>
        </p:sp>
        <p:sp>
          <p:nvSpPr>
            <p:cNvPr id="14" name="îS1íḑè">
              <a:extLst>
                <a:ext uri="{FF2B5EF4-FFF2-40B4-BE49-F238E27FC236}">
                  <a16:creationId xmlns:a16="http://schemas.microsoft.com/office/drawing/2014/main" id="{AAB42FAE-B423-4FDA-A4A4-5FE17F834605}"/>
                </a:ext>
              </a:extLst>
            </p:cNvPr>
            <p:cNvSpPr/>
            <p:nvPr/>
          </p:nvSpPr>
          <p:spPr bwMode="auto">
            <a:xfrm>
              <a:off x="6425388" y="2510852"/>
              <a:ext cx="513650" cy="504298"/>
            </a:xfrm>
            <a:custGeom>
              <a:avLst/>
              <a:gdLst>
                <a:gd name="T0" fmla="*/ 50 w 417"/>
                <a:gd name="T1" fmla="*/ 411 h 411"/>
                <a:gd name="T2" fmla="*/ 87 w 417"/>
                <a:gd name="T3" fmla="*/ 398 h 411"/>
                <a:gd name="T4" fmla="*/ 330 w 417"/>
                <a:gd name="T5" fmla="*/ 157 h 411"/>
                <a:gd name="T6" fmla="*/ 387 w 417"/>
                <a:gd name="T7" fmla="*/ 210 h 411"/>
                <a:gd name="T8" fmla="*/ 417 w 417"/>
                <a:gd name="T9" fmla="*/ 0 h 411"/>
                <a:gd name="T10" fmla="*/ 205 w 417"/>
                <a:gd name="T11" fmla="*/ 30 h 411"/>
                <a:gd name="T12" fmla="*/ 259 w 417"/>
                <a:gd name="T13" fmla="*/ 86 h 411"/>
                <a:gd name="T14" fmla="*/ 16 w 417"/>
                <a:gd name="T15" fmla="*/ 327 h 411"/>
                <a:gd name="T16" fmla="*/ 0 w 417"/>
                <a:gd name="T17" fmla="*/ 363 h 411"/>
                <a:gd name="T18" fmla="*/ 16 w 417"/>
                <a:gd name="T19" fmla="*/ 398 h 411"/>
                <a:gd name="T20" fmla="*/ 50 w 417"/>
                <a:gd name="T21" fmla="*/ 411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7" h="411">
                  <a:moveTo>
                    <a:pt x="50" y="411"/>
                  </a:moveTo>
                  <a:cubicBezTo>
                    <a:pt x="66" y="411"/>
                    <a:pt x="78" y="407"/>
                    <a:pt x="87" y="398"/>
                  </a:cubicBezTo>
                  <a:cubicBezTo>
                    <a:pt x="330" y="157"/>
                    <a:pt x="330" y="157"/>
                    <a:pt x="330" y="157"/>
                  </a:cubicBezTo>
                  <a:cubicBezTo>
                    <a:pt x="387" y="210"/>
                    <a:pt x="387" y="210"/>
                    <a:pt x="387" y="210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205" y="30"/>
                    <a:pt x="205" y="30"/>
                    <a:pt x="205" y="30"/>
                  </a:cubicBezTo>
                  <a:cubicBezTo>
                    <a:pt x="259" y="86"/>
                    <a:pt x="259" y="86"/>
                    <a:pt x="259" y="86"/>
                  </a:cubicBezTo>
                  <a:cubicBezTo>
                    <a:pt x="16" y="327"/>
                    <a:pt x="16" y="327"/>
                    <a:pt x="16" y="327"/>
                  </a:cubicBezTo>
                  <a:cubicBezTo>
                    <a:pt x="6" y="337"/>
                    <a:pt x="0" y="350"/>
                    <a:pt x="0" y="363"/>
                  </a:cubicBezTo>
                  <a:cubicBezTo>
                    <a:pt x="0" y="376"/>
                    <a:pt x="6" y="388"/>
                    <a:pt x="16" y="398"/>
                  </a:cubicBezTo>
                  <a:cubicBezTo>
                    <a:pt x="24" y="406"/>
                    <a:pt x="37" y="411"/>
                    <a:pt x="50" y="411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/>
            </a:p>
          </p:txBody>
        </p:sp>
        <p:sp>
          <p:nvSpPr>
            <p:cNvPr id="15" name="iṩlîdê">
              <a:extLst>
                <a:ext uri="{FF2B5EF4-FFF2-40B4-BE49-F238E27FC236}">
                  <a16:creationId xmlns:a16="http://schemas.microsoft.com/office/drawing/2014/main" id="{871C6786-1D67-4653-A981-1A0672E26137}"/>
                </a:ext>
              </a:extLst>
            </p:cNvPr>
            <p:cNvSpPr/>
            <p:nvPr/>
          </p:nvSpPr>
          <p:spPr bwMode="auto">
            <a:xfrm>
              <a:off x="3659208" y="3239616"/>
              <a:ext cx="465876" cy="374908"/>
            </a:xfrm>
            <a:custGeom>
              <a:avLst/>
              <a:gdLst>
                <a:gd name="T0" fmla="*/ 402413 w 21335"/>
                <a:gd name="T1" fmla="*/ 328839 h 21422"/>
                <a:gd name="T2" fmla="*/ 402413 w 21335"/>
                <a:gd name="T3" fmla="*/ 328839 h 21422"/>
                <a:gd name="T4" fmla="*/ 402413 w 21335"/>
                <a:gd name="T5" fmla="*/ 328839 h 21422"/>
                <a:gd name="T6" fmla="*/ 402413 w 21335"/>
                <a:gd name="T7" fmla="*/ 328839 h 214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35" h="21422">
                  <a:moveTo>
                    <a:pt x="19499" y="4188"/>
                  </a:moveTo>
                  <a:lnTo>
                    <a:pt x="17977" y="2290"/>
                  </a:lnTo>
                  <a:cubicBezTo>
                    <a:pt x="17713" y="1961"/>
                    <a:pt x="17284" y="1961"/>
                    <a:pt x="17018" y="2290"/>
                  </a:cubicBezTo>
                  <a:lnTo>
                    <a:pt x="8914" y="12399"/>
                  </a:lnTo>
                  <a:cubicBezTo>
                    <a:pt x="8384" y="13060"/>
                    <a:pt x="7524" y="13060"/>
                    <a:pt x="6996" y="12399"/>
                  </a:cubicBezTo>
                  <a:lnTo>
                    <a:pt x="4317" y="9058"/>
                  </a:lnTo>
                  <a:cubicBezTo>
                    <a:pt x="4051" y="8728"/>
                    <a:pt x="3622" y="8728"/>
                    <a:pt x="3358" y="9058"/>
                  </a:cubicBezTo>
                  <a:lnTo>
                    <a:pt x="1836" y="10956"/>
                  </a:lnTo>
                  <a:cubicBezTo>
                    <a:pt x="1572" y="11286"/>
                    <a:pt x="1572" y="11821"/>
                    <a:pt x="1836" y="12152"/>
                  </a:cubicBezTo>
                  <a:lnTo>
                    <a:pt x="7523" y="19246"/>
                  </a:lnTo>
                  <a:cubicBezTo>
                    <a:pt x="7788" y="19575"/>
                    <a:pt x="8218" y="19575"/>
                    <a:pt x="8482" y="19246"/>
                  </a:cubicBezTo>
                  <a:lnTo>
                    <a:pt x="10004" y="17348"/>
                  </a:lnTo>
                  <a:cubicBezTo>
                    <a:pt x="10076" y="17257"/>
                    <a:pt x="10125" y="17149"/>
                    <a:pt x="10158" y="17036"/>
                  </a:cubicBezTo>
                  <a:lnTo>
                    <a:pt x="19499" y="5385"/>
                  </a:lnTo>
                  <a:cubicBezTo>
                    <a:pt x="19763" y="5053"/>
                    <a:pt x="19763" y="4518"/>
                    <a:pt x="19499" y="4188"/>
                  </a:cubicBezTo>
                  <a:cubicBezTo>
                    <a:pt x="19499" y="4188"/>
                    <a:pt x="19499" y="4188"/>
                    <a:pt x="19499" y="4188"/>
                  </a:cubicBezTo>
                  <a:close/>
                  <a:moveTo>
                    <a:pt x="20938" y="5983"/>
                  </a:moveTo>
                  <a:lnTo>
                    <a:pt x="8951" y="20934"/>
                  </a:lnTo>
                  <a:cubicBezTo>
                    <a:pt x="8675" y="21278"/>
                    <a:pt x="8314" y="21434"/>
                    <a:pt x="7955" y="21420"/>
                  </a:cubicBezTo>
                  <a:cubicBezTo>
                    <a:pt x="7597" y="21434"/>
                    <a:pt x="7233" y="21278"/>
                    <a:pt x="6958" y="20934"/>
                  </a:cubicBezTo>
                  <a:lnTo>
                    <a:pt x="397" y="12750"/>
                  </a:lnTo>
                  <a:cubicBezTo>
                    <a:pt x="-132" y="12090"/>
                    <a:pt x="-132" y="11019"/>
                    <a:pt x="397" y="10358"/>
                  </a:cubicBezTo>
                  <a:lnTo>
                    <a:pt x="2878" y="7263"/>
                  </a:lnTo>
                  <a:cubicBezTo>
                    <a:pt x="3408" y="6602"/>
                    <a:pt x="4267" y="6602"/>
                    <a:pt x="4797" y="7263"/>
                  </a:cubicBezTo>
                  <a:lnTo>
                    <a:pt x="7955" y="11203"/>
                  </a:lnTo>
                  <a:lnTo>
                    <a:pt x="16538" y="495"/>
                  </a:lnTo>
                  <a:cubicBezTo>
                    <a:pt x="17068" y="-165"/>
                    <a:pt x="17928" y="-165"/>
                    <a:pt x="18458" y="495"/>
                  </a:cubicBezTo>
                  <a:lnTo>
                    <a:pt x="20938" y="3590"/>
                  </a:lnTo>
                  <a:cubicBezTo>
                    <a:pt x="21467" y="4251"/>
                    <a:pt x="21467" y="5322"/>
                    <a:pt x="20938" y="5983"/>
                  </a:cubicBezTo>
                  <a:cubicBezTo>
                    <a:pt x="20938" y="5983"/>
                    <a:pt x="20938" y="5983"/>
                    <a:pt x="20938" y="59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id-ID" sz="900">
                <a:solidFill>
                  <a:schemeClr val="bg1"/>
                </a:solidFill>
              </a:endParaRPr>
            </a:p>
          </p:txBody>
        </p:sp>
        <p:sp>
          <p:nvSpPr>
            <p:cNvPr id="16" name="ïSḻïdè">
              <a:extLst>
                <a:ext uri="{FF2B5EF4-FFF2-40B4-BE49-F238E27FC236}">
                  <a16:creationId xmlns:a16="http://schemas.microsoft.com/office/drawing/2014/main" id="{0FFFCEED-C437-44E0-8234-241B1BF2FE37}"/>
                </a:ext>
              </a:extLst>
            </p:cNvPr>
            <p:cNvSpPr/>
            <p:nvPr/>
          </p:nvSpPr>
          <p:spPr bwMode="auto">
            <a:xfrm>
              <a:off x="8118307" y="3236507"/>
              <a:ext cx="363096" cy="381126"/>
            </a:xfrm>
            <a:custGeom>
              <a:avLst/>
              <a:gdLst>
                <a:gd name="T0" fmla="*/ 351631 w 21600"/>
                <a:gd name="T1" fmla="*/ 379701 h 21294"/>
                <a:gd name="T2" fmla="*/ 351631 w 21600"/>
                <a:gd name="T3" fmla="*/ 379701 h 21294"/>
                <a:gd name="T4" fmla="*/ 351631 w 21600"/>
                <a:gd name="T5" fmla="*/ 379701 h 21294"/>
                <a:gd name="T6" fmla="*/ 351631 w 21600"/>
                <a:gd name="T7" fmla="*/ 379701 h 212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294">
                  <a:moveTo>
                    <a:pt x="17208" y="15534"/>
                  </a:moveTo>
                  <a:cubicBezTo>
                    <a:pt x="16444" y="15195"/>
                    <a:pt x="14772" y="14720"/>
                    <a:pt x="14081" y="14313"/>
                  </a:cubicBezTo>
                  <a:cubicBezTo>
                    <a:pt x="13635" y="14052"/>
                    <a:pt x="12766" y="13513"/>
                    <a:pt x="12199" y="13160"/>
                  </a:cubicBezTo>
                  <a:lnTo>
                    <a:pt x="12199" y="10830"/>
                  </a:lnTo>
                  <a:cubicBezTo>
                    <a:pt x="12899" y="10258"/>
                    <a:pt x="13439" y="9266"/>
                    <a:pt x="13686" y="8062"/>
                  </a:cubicBezTo>
                  <a:lnTo>
                    <a:pt x="13714" y="8062"/>
                  </a:lnTo>
                  <a:cubicBezTo>
                    <a:pt x="13714" y="8062"/>
                    <a:pt x="13718" y="8053"/>
                    <a:pt x="13718" y="8050"/>
                  </a:cubicBezTo>
                  <a:cubicBezTo>
                    <a:pt x="13727" y="8053"/>
                    <a:pt x="13732" y="8064"/>
                    <a:pt x="13742" y="8067"/>
                  </a:cubicBezTo>
                  <a:cubicBezTo>
                    <a:pt x="14003" y="8131"/>
                    <a:pt x="14324" y="7806"/>
                    <a:pt x="14457" y="7340"/>
                  </a:cubicBezTo>
                  <a:cubicBezTo>
                    <a:pt x="14591" y="6875"/>
                    <a:pt x="14488" y="6445"/>
                    <a:pt x="14227" y="6378"/>
                  </a:cubicBezTo>
                  <a:cubicBezTo>
                    <a:pt x="14213" y="6375"/>
                    <a:pt x="14198" y="6384"/>
                    <a:pt x="14185" y="6383"/>
                  </a:cubicBezTo>
                  <a:cubicBezTo>
                    <a:pt x="14359" y="5487"/>
                    <a:pt x="14452" y="4377"/>
                    <a:pt x="14155" y="3416"/>
                  </a:cubicBezTo>
                  <a:cubicBezTo>
                    <a:pt x="13739" y="2061"/>
                    <a:pt x="13265" y="1811"/>
                    <a:pt x="11866" y="1454"/>
                  </a:cubicBezTo>
                  <a:cubicBezTo>
                    <a:pt x="10468" y="1097"/>
                    <a:pt x="9705" y="1427"/>
                    <a:pt x="9387" y="1564"/>
                  </a:cubicBezTo>
                  <a:cubicBezTo>
                    <a:pt x="9069" y="1701"/>
                    <a:pt x="8720" y="2057"/>
                    <a:pt x="8720" y="2057"/>
                  </a:cubicBezTo>
                  <a:cubicBezTo>
                    <a:pt x="8720" y="2057"/>
                    <a:pt x="8275" y="1811"/>
                    <a:pt x="7734" y="2442"/>
                  </a:cubicBezTo>
                  <a:cubicBezTo>
                    <a:pt x="7193" y="3072"/>
                    <a:pt x="7257" y="3374"/>
                    <a:pt x="7257" y="3731"/>
                  </a:cubicBezTo>
                  <a:cubicBezTo>
                    <a:pt x="7257" y="4819"/>
                    <a:pt x="7352" y="5701"/>
                    <a:pt x="7472" y="6383"/>
                  </a:cubicBezTo>
                  <a:cubicBezTo>
                    <a:pt x="7460" y="6384"/>
                    <a:pt x="7447" y="6375"/>
                    <a:pt x="7434" y="6378"/>
                  </a:cubicBezTo>
                  <a:cubicBezTo>
                    <a:pt x="7173" y="6445"/>
                    <a:pt x="7070" y="6875"/>
                    <a:pt x="7203" y="7340"/>
                  </a:cubicBezTo>
                  <a:cubicBezTo>
                    <a:pt x="7337" y="7806"/>
                    <a:pt x="7659" y="8131"/>
                    <a:pt x="7919" y="8067"/>
                  </a:cubicBezTo>
                  <a:cubicBezTo>
                    <a:pt x="7921" y="8067"/>
                    <a:pt x="7922" y="8064"/>
                    <a:pt x="7924" y="8064"/>
                  </a:cubicBezTo>
                  <a:cubicBezTo>
                    <a:pt x="7936" y="8090"/>
                    <a:pt x="7947" y="8116"/>
                    <a:pt x="7947" y="8116"/>
                  </a:cubicBezTo>
                  <a:lnTo>
                    <a:pt x="8018" y="8114"/>
                  </a:lnTo>
                  <a:cubicBezTo>
                    <a:pt x="8257" y="9231"/>
                    <a:pt x="8747" y="10160"/>
                    <a:pt x="9382" y="10734"/>
                  </a:cubicBezTo>
                  <a:lnTo>
                    <a:pt x="9382" y="13154"/>
                  </a:lnTo>
                  <a:cubicBezTo>
                    <a:pt x="8815" y="13507"/>
                    <a:pt x="7939" y="14051"/>
                    <a:pt x="7491" y="14313"/>
                  </a:cubicBezTo>
                  <a:cubicBezTo>
                    <a:pt x="6801" y="14720"/>
                    <a:pt x="5128" y="15195"/>
                    <a:pt x="4364" y="15534"/>
                  </a:cubicBezTo>
                  <a:cubicBezTo>
                    <a:pt x="3602" y="15872"/>
                    <a:pt x="1565" y="16834"/>
                    <a:pt x="1565" y="18759"/>
                  </a:cubicBezTo>
                  <a:cubicBezTo>
                    <a:pt x="1565" y="18951"/>
                    <a:pt x="1851" y="19101"/>
                    <a:pt x="2302" y="19221"/>
                  </a:cubicBezTo>
                  <a:cubicBezTo>
                    <a:pt x="3192" y="19651"/>
                    <a:pt x="6655" y="19974"/>
                    <a:pt x="10799" y="19974"/>
                  </a:cubicBezTo>
                  <a:cubicBezTo>
                    <a:pt x="15023" y="19974"/>
                    <a:pt x="18545" y="19639"/>
                    <a:pt x="19351" y="19196"/>
                  </a:cubicBezTo>
                  <a:cubicBezTo>
                    <a:pt x="19752" y="19079"/>
                    <a:pt x="20007" y="18937"/>
                    <a:pt x="20007" y="18759"/>
                  </a:cubicBezTo>
                  <a:cubicBezTo>
                    <a:pt x="20007" y="16834"/>
                    <a:pt x="17971" y="15872"/>
                    <a:pt x="17208" y="15534"/>
                  </a:cubicBezTo>
                  <a:cubicBezTo>
                    <a:pt x="17208" y="15534"/>
                    <a:pt x="17208" y="15534"/>
                    <a:pt x="17208" y="15534"/>
                  </a:cubicBezTo>
                  <a:close/>
                  <a:moveTo>
                    <a:pt x="10801" y="21294"/>
                  </a:moveTo>
                  <a:cubicBezTo>
                    <a:pt x="4835" y="21294"/>
                    <a:pt x="0" y="20334"/>
                    <a:pt x="0" y="19047"/>
                  </a:cubicBezTo>
                  <a:cubicBezTo>
                    <a:pt x="0" y="19042"/>
                    <a:pt x="1" y="19039"/>
                    <a:pt x="1" y="19035"/>
                  </a:cubicBezTo>
                  <a:cubicBezTo>
                    <a:pt x="1" y="19035"/>
                    <a:pt x="0" y="19033"/>
                    <a:pt x="0" y="19032"/>
                  </a:cubicBezTo>
                  <a:cubicBezTo>
                    <a:pt x="0" y="16644"/>
                    <a:pt x="1977" y="14936"/>
                    <a:pt x="2923" y="14515"/>
                  </a:cubicBezTo>
                  <a:cubicBezTo>
                    <a:pt x="3871" y="14096"/>
                    <a:pt x="5947" y="13507"/>
                    <a:pt x="6803" y="13002"/>
                  </a:cubicBezTo>
                  <a:cubicBezTo>
                    <a:pt x="7660" y="12497"/>
                    <a:pt x="7941" y="12287"/>
                    <a:pt x="7941" y="12287"/>
                  </a:cubicBezTo>
                  <a:cubicBezTo>
                    <a:pt x="7941" y="12287"/>
                    <a:pt x="7947" y="12352"/>
                    <a:pt x="7967" y="12457"/>
                  </a:cubicBezTo>
                  <a:lnTo>
                    <a:pt x="7967" y="11388"/>
                  </a:lnTo>
                  <a:cubicBezTo>
                    <a:pt x="7357" y="10637"/>
                    <a:pt x="6893" y="9650"/>
                    <a:pt x="6640" y="8529"/>
                  </a:cubicBezTo>
                  <a:cubicBezTo>
                    <a:pt x="6634" y="8531"/>
                    <a:pt x="6629" y="8538"/>
                    <a:pt x="6622" y="8540"/>
                  </a:cubicBezTo>
                  <a:cubicBezTo>
                    <a:pt x="6214" y="8643"/>
                    <a:pt x="5712" y="8134"/>
                    <a:pt x="5502" y="7405"/>
                  </a:cubicBezTo>
                  <a:cubicBezTo>
                    <a:pt x="5292" y="6677"/>
                    <a:pt x="5455" y="6003"/>
                    <a:pt x="5863" y="5900"/>
                  </a:cubicBezTo>
                  <a:cubicBezTo>
                    <a:pt x="5889" y="5894"/>
                    <a:pt x="5915" y="5908"/>
                    <a:pt x="5942" y="5906"/>
                  </a:cubicBezTo>
                  <a:cubicBezTo>
                    <a:pt x="5876" y="5100"/>
                    <a:pt x="5793" y="4001"/>
                    <a:pt x="5793" y="3667"/>
                  </a:cubicBezTo>
                  <a:cubicBezTo>
                    <a:pt x="5793" y="3121"/>
                    <a:pt x="5702" y="2659"/>
                    <a:pt x="6468" y="1692"/>
                  </a:cubicBezTo>
                  <a:cubicBezTo>
                    <a:pt x="7236" y="724"/>
                    <a:pt x="7867" y="1103"/>
                    <a:pt x="7867" y="1103"/>
                  </a:cubicBezTo>
                  <a:cubicBezTo>
                    <a:pt x="7867" y="1103"/>
                    <a:pt x="8364" y="639"/>
                    <a:pt x="8815" y="429"/>
                  </a:cubicBezTo>
                  <a:cubicBezTo>
                    <a:pt x="9266" y="219"/>
                    <a:pt x="10348" y="-306"/>
                    <a:pt x="12334" y="239"/>
                  </a:cubicBezTo>
                  <a:cubicBezTo>
                    <a:pt x="14318" y="787"/>
                    <a:pt x="15085" y="1018"/>
                    <a:pt x="15582" y="3121"/>
                  </a:cubicBezTo>
                  <a:cubicBezTo>
                    <a:pt x="15867" y="4333"/>
                    <a:pt x="15821" y="5295"/>
                    <a:pt x="15734" y="5903"/>
                  </a:cubicBezTo>
                  <a:cubicBezTo>
                    <a:pt x="15749" y="5905"/>
                    <a:pt x="15765" y="5897"/>
                    <a:pt x="15780" y="5900"/>
                  </a:cubicBezTo>
                  <a:cubicBezTo>
                    <a:pt x="16190" y="6003"/>
                    <a:pt x="16351" y="6677"/>
                    <a:pt x="16141" y="7405"/>
                  </a:cubicBezTo>
                  <a:cubicBezTo>
                    <a:pt x="15936" y="8120"/>
                    <a:pt x="15451" y="8620"/>
                    <a:pt x="15046" y="8541"/>
                  </a:cubicBezTo>
                  <a:cubicBezTo>
                    <a:pt x="14778" y="9720"/>
                    <a:pt x="14280" y="10747"/>
                    <a:pt x="13622" y="11508"/>
                  </a:cubicBezTo>
                  <a:lnTo>
                    <a:pt x="13622" y="12353"/>
                  </a:lnTo>
                  <a:cubicBezTo>
                    <a:pt x="13629" y="12313"/>
                    <a:pt x="13631" y="12287"/>
                    <a:pt x="13631" y="12287"/>
                  </a:cubicBezTo>
                  <a:cubicBezTo>
                    <a:pt x="13631" y="12287"/>
                    <a:pt x="13913" y="12497"/>
                    <a:pt x="14769" y="13002"/>
                  </a:cubicBezTo>
                  <a:cubicBezTo>
                    <a:pt x="15626" y="13507"/>
                    <a:pt x="17702" y="14096"/>
                    <a:pt x="18648" y="14515"/>
                  </a:cubicBezTo>
                  <a:cubicBezTo>
                    <a:pt x="19573" y="14925"/>
                    <a:pt x="21462" y="16564"/>
                    <a:pt x="21557" y="18859"/>
                  </a:cubicBezTo>
                  <a:cubicBezTo>
                    <a:pt x="21580" y="18921"/>
                    <a:pt x="21599" y="18984"/>
                    <a:pt x="21599" y="19047"/>
                  </a:cubicBezTo>
                  <a:cubicBezTo>
                    <a:pt x="21599" y="20334"/>
                    <a:pt x="16764" y="21294"/>
                    <a:pt x="10801" y="21294"/>
                  </a:cubicBezTo>
                  <a:cubicBezTo>
                    <a:pt x="10801" y="21294"/>
                    <a:pt x="10801" y="21294"/>
                    <a:pt x="10801" y="212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id-ID" sz="900" dirty="0">
                <a:solidFill>
                  <a:schemeClr val="bg1"/>
                </a:solidFill>
              </a:endParaRPr>
            </a:p>
          </p:txBody>
        </p:sp>
        <p:sp>
          <p:nvSpPr>
            <p:cNvPr id="17" name="iṩ1iḑê">
              <a:extLst>
                <a:ext uri="{FF2B5EF4-FFF2-40B4-BE49-F238E27FC236}">
                  <a16:creationId xmlns:a16="http://schemas.microsoft.com/office/drawing/2014/main" id="{A391C613-7E67-491A-B095-0AF768984D92}"/>
                </a:ext>
              </a:extLst>
            </p:cNvPr>
            <p:cNvSpPr/>
            <p:nvPr/>
          </p:nvSpPr>
          <p:spPr bwMode="auto">
            <a:xfrm>
              <a:off x="7277767" y="1842546"/>
              <a:ext cx="381544" cy="399028"/>
            </a:xfrm>
            <a:custGeom>
              <a:avLst/>
              <a:gdLst>
                <a:gd name="T0" fmla="*/ 59232377 w 21600"/>
                <a:gd name="T1" fmla="*/ 67792521 h 21600"/>
                <a:gd name="T2" fmla="*/ 59232377 w 21600"/>
                <a:gd name="T3" fmla="*/ 67792521 h 21600"/>
                <a:gd name="T4" fmla="*/ 59232377 w 21600"/>
                <a:gd name="T5" fmla="*/ 67792521 h 21600"/>
                <a:gd name="T6" fmla="*/ 59232377 w 21600"/>
                <a:gd name="T7" fmla="*/ 6779252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1600" y="15020"/>
                  </a:moveTo>
                  <a:lnTo>
                    <a:pt x="21600" y="12986"/>
                  </a:lnTo>
                  <a:lnTo>
                    <a:pt x="12524" y="7618"/>
                  </a:lnTo>
                  <a:lnTo>
                    <a:pt x="12524" y="1645"/>
                  </a:lnTo>
                  <a:cubicBezTo>
                    <a:pt x="12524" y="822"/>
                    <a:pt x="11662" y="0"/>
                    <a:pt x="10800" y="0"/>
                  </a:cubicBezTo>
                  <a:cubicBezTo>
                    <a:pt x="9938" y="0"/>
                    <a:pt x="9076" y="822"/>
                    <a:pt x="9076" y="1645"/>
                  </a:cubicBezTo>
                  <a:lnTo>
                    <a:pt x="9076" y="7618"/>
                  </a:lnTo>
                  <a:lnTo>
                    <a:pt x="0" y="12986"/>
                  </a:lnTo>
                  <a:lnTo>
                    <a:pt x="0" y="15020"/>
                  </a:lnTo>
                  <a:lnTo>
                    <a:pt x="9076" y="12337"/>
                  </a:lnTo>
                  <a:lnTo>
                    <a:pt x="9076" y="18310"/>
                  </a:lnTo>
                  <a:lnTo>
                    <a:pt x="6897" y="19955"/>
                  </a:lnTo>
                  <a:lnTo>
                    <a:pt x="6897" y="21600"/>
                  </a:lnTo>
                  <a:lnTo>
                    <a:pt x="10800" y="20604"/>
                  </a:lnTo>
                  <a:lnTo>
                    <a:pt x="14657" y="21600"/>
                  </a:lnTo>
                  <a:lnTo>
                    <a:pt x="14657" y="19955"/>
                  </a:lnTo>
                  <a:lnTo>
                    <a:pt x="12524" y="18310"/>
                  </a:lnTo>
                  <a:lnTo>
                    <a:pt x="12524" y="12337"/>
                  </a:lnTo>
                  <a:lnTo>
                    <a:pt x="21600" y="15020"/>
                  </a:ln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endParaRPr lang="ar-IQ" sz="900"/>
            </a:p>
          </p:txBody>
        </p:sp>
        <p:sp>
          <p:nvSpPr>
            <p:cNvPr id="18" name="îṣ1ïḍé">
              <a:extLst>
                <a:ext uri="{FF2B5EF4-FFF2-40B4-BE49-F238E27FC236}">
                  <a16:creationId xmlns:a16="http://schemas.microsoft.com/office/drawing/2014/main" id="{40BEF3D9-3044-403F-8551-1ABFDB8FA694}"/>
                </a:ext>
              </a:extLst>
            </p:cNvPr>
            <p:cNvSpPr/>
            <p:nvPr/>
          </p:nvSpPr>
          <p:spPr bwMode="auto">
            <a:xfrm>
              <a:off x="7242237" y="4685051"/>
              <a:ext cx="452604" cy="257692"/>
            </a:xfrm>
            <a:custGeom>
              <a:avLst/>
              <a:gdLst>
                <a:gd name="T0" fmla="*/ 383382 w 21600"/>
                <a:gd name="T1" fmla="*/ 218281 h 21600"/>
                <a:gd name="T2" fmla="*/ 383382 w 21600"/>
                <a:gd name="T3" fmla="*/ 218281 h 21600"/>
                <a:gd name="T4" fmla="*/ 383382 w 21600"/>
                <a:gd name="T5" fmla="*/ 218281 h 21600"/>
                <a:gd name="T6" fmla="*/ 383382 w 21600"/>
                <a:gd name="T7" fmla="*/ 21828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792" y="6151"/>
                  </a:moveTo>
                  <a:cubicBezTo>
                    <a:pt x="9330" y="6151"/>
                    <a:pt x="8144" y="8233"/>
                    <a:pt x="8144" y="10798"/>
                  </a:cubicBezTo>
                  <a:cubicBezTo>
                    <a:pt x="8144" y="13365"/>
                    <a:pt x="9330" y="15444"/>
                    <a:pt x="10792" y="15444"/>
                  </a:cubicBezTo>
                  <a:cubicBezTo>
                    <a:pt x="12255" y="15444"/>
                    <a:pt x="13439" y="13365"/>
                    <a:pt x="13439" y="10798"/>
                  </a:cubicBezTo>
                  <a:cubicBezTo>
                    <a:pt x="13439" y="8233"/>
                    <a:pt x="12255" y="6151"/>
                    <a:pt x="10792" y="6151"/>
                  </a:cubicBezTo>
                  <a:cubicBezTo>
                    <a:pt x="10792" y="6151"/>
                    <a:pt x="10792" y="6151"/>
                    <a:pt x="10792" y="6151"/>
                  </a:cubicBezTo>
                  <a:close/>
                  <a:moveTo>
                    <a:pt x="10792" y="16837"/>
                  </a:moveTo>
                  <a:cubicBezTo>
                    <a:pt x="8891" y="16837"/>
                    <a:pt x="7349" y="14133"/>
                    <a:pt x="7349" y="10798"/>
                  </a:cubicBezTo>
                  <a:cubicBezTo>
                    <a:pt x="7349" y="7464"/>
                    <a:pt x="8891" y="4758"/>
                    <a:pt x="10792" y="4758"/>
                  </a:cubicBezTo>
                  <a:cubicBezTo>
                    <a:pt x="12692" y="4758"/>
                    <a:pt x="14234" y="7464"/>
                    <a:pt x="14234" y="10798"/>
                  </a:cubicBezTo>
                  <a:cubicBezTo>
                    <a:pt x="14234" y="14133"/>
                    <a:pt x="12692" y="16837"/>
                    <a:pt x="10792" y="16837"/>
                  </a:cubicBezTo>
                  <a:cubicBezTo>
                    <a:pt x="10792" y="16837"/>
                    <a:pt x="10792" y="16837"/>
                    <a:pt x="10792" y="16837"/>
                  </a:cubicBezTo>
                  <a:close/>
                  <a:moveTo>
                    <a:pt x="10798" y="2529"/>
                  </a:moveTo>
                  <a:cubicBezTo>
                    <a:pt x="7044" y="2529"/>
                    <a:pt x="3731" y="5800"/>
                    <a:pt x="1715" y="10795"/>
                  </a:cubicBezTo>
                  <a:cubicBezTo>
                    <a:pt x="3731" y="15793"/>
                    <a:pt x="7044" y="19062"/>
                    <a:pt x="10798" y="19062"/>
                  </a:cubicBezTo>
                  <a:cubicBezTo>
                    <a:pt x="14554" y="19062"/>
                    <a:pt x="17866" y="15793"/>
                    <a:pt x="19882" y="10795"/>
                  </a:cubicBezTo>
                  <a:cubicBezTo>
                    <a:pt x="17866" y="5800"/>
                    <a:pt x="14554" y="2529"/>
                    <a:pt x="10798" y="2529"/>
                  </a:cubicBezTo>
                  <a:cubicBezTo>
                    <a:pt x="10798" y="2529"/>
                    <a:pt x="10798" y="2529"/>
                    <a:pt x="10798" y="2529"/>
                  </a:cubicBezTo>
                  <a:close/>
                  <a:moveTo>
                    <a:pt x="10799" y="21599"/>
                  </a:moveTo>
                  <a:cubicBezTo>
                    <a:pt x="6203" y="21599"/>
                    <a:pt x="2193" y="17259"/>
                    <a:pt x="0" y="10800"/>
                  </a:cubicBezTo>
                  <a:cubicBezTo>
                    <a:pt x="2193" y="4340"/>
                    <a:pt x="6203" y="0"/>
                    <a:pt x="10799" y="0"/>
                  </a:cubicBezTo>
                  <a:cubicBezTo>
                    <a:pt x="15396" y="0"/>
                    <a:pt x="19406" y="4340"/>
                    <a:pt x="21600" y="10800"/>
                  </a:cubicBezTo>
                  <a:cubicBezTo>
                    <a:pt x="19406" y="17259"/>
                    <a:pt x="15396" y="21599"/>
                    <a:pt x="10799" y="21599"/>
                  </a:cubicBezTo>
                  <a:cubicBezTo>
                    <a:pt x="10799" y="21599"/>
                    <a:pt x="10799" y="21599"/>
                    <a:pt x="10799" y="215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id-ID" sz="900">
                <a:solidFill>
                  <a:schemeClr val="bg1"/>
                </a:solidFill>
              </a:endParaRPr>
            </a:p>
          </p:txBody>
        </p:sp>
        <p:sp>
          <p:nvSpPr>
            <p:cNvPr id="19" name="íślíḋè">
              <a:extLst>
                <a:ext uri="{FF2B5EF4-FFF2-40B4-BE49-F238E27FC236}">
                  <a16:creationId xmlns:a16="http://schemas.microsoft.com/office/drawing/2014/main" id="{CBA294D7-CF15-4BC2-9483-0EAABCAA7578}"/>
                </a:ext>
              </a:extLst>
            </p:cNvPr>
            <p:cNvSpPr/>
            <p:nvPr/>
          </p:nvSpPr>
          <p:spPr bwMode="auto">
            <a:xfrm>
              <a:off x="669925" y="2388791"/>
              <a:ext cx="2603276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0" name="iSḻíḓe">
              <a:extLst>
                <a:ext uri="{FF2B5EF4-FFF2-40B4-BE49-F238E27FC236}">
                  <a16:creationId xmlns:a16="http://schemas.microsoft.com/office/drawing/2014/main" id="{5A9F6787-AD43-4915-8E7C-BD42C105BA8B}"/>
                </a:ext>
              </a:extLst>
            </p:cNvPr>
            <p:cNvSpPr txBox="1"/>
            <p:nvPr/>
          </p:nvSpPr>
          <p:spPr bwMode="auto">
            <a:xfrm>
              <a:off x="669925" y="1799769"/>
              <a:ext cx="260327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b="1" dirty="0"/>
                <a:t>Text here</a:t>
              </a:r>
            </a:p>
          </p:txBody>
        </p:sp>
        <p:grpSp>
          <p:nvGrpSpPr>
            <p:cNvPr id="21" name="ïṡ1îḍê">
              <a:extLst>
                <a:ext uri="{FF2B5EF4-FFF2-40B4-BE49-F238E27FC236}">
                  <a16:creationId xmlns:a16="http://schemas.microsoft.com/office/drawing/2014/main" id="{BF439C27-60F3-46F2-AA01-FF2E376EBF92}"/>
                </a:ext>
              </a:extLst>
            </p:cNvPr>
            <p:cNvGrpSpPr/>
            <p:nvPr/>
          </p:nvGrpSpPr>
          <p:grpSpPr>
            <a:xfrm>
              <a:off x="8915624" y="2807528"/>
              <a:ext cx="2603276" cy="1233752"/>
              <a:chOff x="719137" y="1429926"/>
              <a:chExt cx="5376847" cy="1233752"/>
            </a:xfrm>
          </p:grpSpPr>
          <p:sp>
            <p:nvSpPr>
              <p:cNvPr id="30" name="ïṡliḍé">
                <a:extLst>
                  <a:ext uri="{FF2B5EF4-FFF2-40B4-BE49-F238E27FC236}">
                    <a16:creationId xmlns:a16="http://schemas.microsoft.com/office/drawing/2014/main" id="{517B437A-399D-41FD-B9FA-08E9C843325B}"/>
                  </a:ext>
                </a:extLst>
              </p:cNvPr>
              <p:cNvSpPr/>
              <p:nvPr/>
            </p:nvSpPr>
            <p:spPr bwMode="auto">
              <a:xfrm>
                <a:off x="719137" y="1871731"/>
                <a:ext cx="5376847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31" name="iṧļiḍê">
                <a:extLst>
                  <a:ext uri="{FF2B5EF4-FFF2-40B4-BE49-F238E27FC236}">
                    <a16:creationId xmlns:a16="http://schemas.microsoft.com/office/drawing/2014/main" id="{FD09911A-96D8-466C-93C0-A151F3BCB4A1}"/>
                  </a:ext>
                </a:extLst>
              </p:cNvPr>
              <p:cNvSpPr txBox="1"/>
              <p:nvPr/>
            </p:nvSpPr>
            <p:spPr bwMode="auto">
              <a:xfrm>
                <a:off x="719137" y="1429926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</p:grpSp>
        <p:grpSp>
          <p:nvGrpSpPr>
            <p:cNvPr id="22" name="ïṥlîḑé">
              <a:extLst>
                <a:ext uri="{FF2B5EF4-FFF2-40B4-BE49-F238E27FC236}">
                  <a16:creationId xmlns:a16="http://schemas.microsoft.com/office/drawing/2014/main" id="{C96AF819-1237-4021-986A-8D1F27CA0B0A}"/>
                </a:ext>
              </a:extLst>
            </p:cNvPr>
            <p:cNvGrpSpPr/>
            <p:nvPr/>
          </p:nvGrpSpPr>
          <p:grpSpPr>
            <a:xfrm>
              <a:off x="8045317" y="1425185"/>
              <a:ext cx="3473583" cy="1233752"/>
              <a:chOff x="719137" y="1429926"/>
              <a:chExt cx="5376847" cy="1233752"/>
            </a:xfrm>
          </p:grpSpPr>
          <p:sp>
            <p:nvSpPr>
              <p:cNvPr id="28" name="iṥľíďe">
                <a:extLst>
                  <a:ext uri="{FF2B5EF4-FFF2-40B4-BE49-F238E27FC236}">
                    <a16:creationId xmlns:a16="http://schemas.microsoft.com/office/drawing/2014/main" id="{2970CFF0-3301-49C9-AD0D-3DC1D9B747AF}"/>
                  </a:ext>
                </a:extLst>
              </p:cNvPr>
              <p:cNvSpPr/>
              <p:nvPr/>
            </p:nvSpPr>
            <p:spPr bwMode="auto">
              <a:xfrm>
                <a:off x="719137" y="1871731"/>
                <a:ext cx="5376847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9" name="íṡ1îḋê">
                <a:extLst>
                  <a:ext uri="{FF2B5EF4-FFF2-40B4-BE49-F238E27FC236}">
                    <a16:creationId xmlns:a16="http://schemas.microsoft.com/office/drawing/2014/main" id="{9A1C510B-A20A-4911-8308-BF2D798C2437}"/>
                  </a:ext>
                </a:extLst>
              </p:cNvPr>
              <p:cNvSpPr txBox="1"/>
              <p:nvPr/>
            </p:nvSpPr>
            <p:spPr bwMode="auto">
              <a:xfrm>
                <a:off x="719137" y="1429926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</p:grpSp>
        <p:grpSp>
          <p:nvGrpSpPr>
            <p:cNvPr id="23" name="í$ľiḓè">
              <a:extLst>
                <a:ext uri="{FF2B5EF4-FFF2-40B4-BE49-F238E27FC236}">
                  <a16:creationId xmlns:a16="http://schemas.microsoft.com/office/drawing/2014/main" id="{E4774A05-C01B-4D8D-A102-1B189174A2DB}"/>
                </a:ext>
              </a:extLst>
            </p:cNvPr>
            <p:cNvGrpSpPr/>
            <p:nvPr/>
          </p:nvGrpSpPr>
          <p:grpSpPr>
            <a:xfrm>
              <a:off x="8045317" y="4148969"/>
              <a:ext cx="3473583" cy="1233752"/>
              <a:chOff x="719137" y="1429926"/>
              <a:chExt cx="5376847" cy="1233752"/>
            </a:xfrm>
          </p:grpSpPr>
          <p:sp>
            <p:nvSpPr>
              <p:cNvPr id="26" name="îṩḷîḑe">
                <a:extLst>
                  <a:ext uri="{FF2B5EF4-FFF2-40B4-BE49-F238E27FC236}">
                    <a16:creationId xmlns:a16="http://schemas.microsoft.com/office/drawing/2014/main" id="{28BDECF9-A923-45F0-8B74-9D680C5888AB}"/>
                  </a:ext>
                </a:extLst>
              </p:cNvPr>
              <p:cNvSpPr/>
              <p:nvPr/>
            </p:nvSpPr>
            <p:spPr bwMode="auto">
              <a:xfrm>
                <a:off x="719137" y="1871731"/>
                <a:ext cx="5376847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7" name="íŝļidè">
                <a:extLst>
                  <a:ext uri="{FF2B5EF4-FFF2-40B4-BE49-F238E27FC236}">
                    <a16:creationId xmlns:a16="http://schemas.microsoft.com/office/drawing/2014/main" id="{35ED0C9D-49DC-4B07-A513-DE88D1ABC721}"/>
                  </a:ext>
                </a:extLst>
              </p:cNvPr>
              <p:cNvSpPr txBox="1"/>
              <p:nvPr/>
            </p:nvSpPr>
            <p:spPr bwMode="auto">
              <a:xfrm>
                <a:off x="719137" y="1429926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</p:grpSp>
        <p:sp>
          <p:nvSpPr>
            <p:cNvPr id="24" name="íṡlîḓé">
              <a:extLst>
                <a:ext uri="{FF2B5EF4-FFF2-40B4-BE49-F238E27FC236}">
                  <a16:creationId xmlns:a16="http://schemas.microsoft.com/office/drawing/2014/main" id="{88E416CF-8637-4948-B958-57C0F2F8D879}"/>
                </a:ext>
              </a:extLst>
            </p:cNvPr>
            <p:cNvSpPr/>
            <p:nvPr/>
          </p:nvSpPr>
          <p:spPr bwMode="auto">
            <a:xfrm>
              <a:off x="669925" y="3291531"/>
              <a:ext cx="2603276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5" name="iṩḷidé">
              <a:extLst>
                <a:ext uri="{FF2B5EF4-FFF2-40B4-BE49-F238E27FC236}">
                  <a16:creationId xmlns:a16="http://schemas.microsoft.com/office/drawing/2014/main" id="{C52C1448-7B92-4B95-BE17-A8FF59333880}"/>
                </a:ext>
              </a:extLst>
            </p:cNvPr>
            <p:cNvSpPr/>
            <p:nvPr/>
          </p:nvSpPr>
          <p:spPr bwMode="auto">
            <a:xfrm>
              <a:off x="669925" y="4194271"/>
              <a:ext cx="2603276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9342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204AC-30FA-4D47-A47C-0B07356C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3DB97B-C7F0-43FD-9B82-B489B1C3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DEE2DB-DB32-4AC7-A8C1-2AA85EE4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5" name="a53c66e8-495f-41f5-a60b-8ce62fdbf44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047DEE9-97AD-486B-B5CC-26B1347DF24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6432" y="1922294"/>
            <a:ext cx="10854056" cy="2637937"/>
            <a:chOff x="666432" y="1922294"/>
            <a:chExt cx="10854056" cy="2637937"/>
          </a:xfrm>
        </p:grpSpPr>
        <p:grpSp>
          <p:nvGrpSpPr>
            <p:cNvPr id="6" name="îšḻîďé">
              <a:extLst>
                <a:ext uri="{FF2B5EF4-FFF2-40B4-BE49-F238E27FC236}">
                  <a16:creationId xmlns:a16="http://schemas.microsoft.com/office/drawing/2014/main" id="{CEAAAD59-8715-46BF-AAB2-6FCE6D96C153}"/>
                </a:ext>
              </a:extLst>
            </p:cNvPr>
            <p:cNvGrpSpPr/>
            <p:nvPr/>
          </p:nvGrpSpPr>
          <p:grpSpPr>
            <a:xfrm>
              <a:off x="4190889" y="2297769"/>
              <a:ext cx="3810222" cy="2262462"/>
              <a:chOff x="7719397" y="1123950"/>
              <a:chExt cx="3810222" cy="2262462"/>
            </a:xfrm>
          </p:grpSpPr>
          <p:sp>
            <p:nvSpPr>
              <p:cNvPr id="13" name="ïṥ1ïḓé">
                <a:extLst>
                  <a:ext uri="{FF2B5EF4-FFF2-40B4-BE49-F238E27FC236}">
                    <a16:creationId xmlns:a16="http://schemas.microsoft.com/office/drawing/2014/main" id="{1FBFA950-E0F4-4AC7-9FA0-7D144288573E}"/>
                  </a:ext>
                </a:extLst>
              </p:cNvPr>
              <p:cNvSpPr/>
              <p:nvPr/>
            </p:nvSpPr>
            <p:spPr bwMode="auto">
              <a:xfrm>
                <a:off x="9688240" y="1192234"/>
                <a:ext cx="452948" cy="2162311"/>
              </a:xfrm>
              <a:prstGeom prst="rect">
                <a:avLst/>
              </a:prstGeom>
              <a:solidFill>
                <a:schemeClr val="bg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işḻïďè">
                <a:extLst>
                  <a:ext uri="{FF2B5EF4-FFF2-40B4-BE49-F238E27FC236}">
                    <a16:creationId xmlns:a16="http://schemas.microsoft.com/office/drawing/2014/main" id="{2E6BD4C0-E6AD-48FF-83FE-622CD742BB45}"/>
                  </a:ext>
                </a:extLst>
              </p:cNvPr>
              <p:cNvSpPr/>
              <p:nvPr/>
            </p:nvSpPr>
            <p:spPr bwMode="auto">
              <a:xfrm>
                <a:off x="10382455" y="1192234"/>
                <a:ext cx="450671" cy="2162311"/>
              </a:xfrm>
              <a:prstGeom prst="rect">
                <a:avLst/>
              </a:prstGeom>
              <a:solidFill>
                <a:schemeClr val="bg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iṡḷíḋé">
                <a:extLst>
                  <a:ext uri="{FF2B5EF4-FFF2-40B4-BE49-F238E27FC236}">
                    <a16:creationId xmlns:a16="http://schemas.microsoft.com/office/drawing/2014/main" id="{AC486653-3006-4808-93B2-F55F8305AEC2}"/>
                  </a:ext>
                </a:extLst>
              </p:cNvPr>
              <p:cNvSpPr/>
              <p:nvPr/>
            </p:nvSpPr>
            <p:spPr bwMode="auto">
              <a:xfrm>
                <a:off x="11078948" y="1192234"/>
                <a:ext cx="450671" cy="2162311"/>
              </a:xfrm>
              <a:prstGeom prst="rect">
                <a:avLst/>
              </a:prstGeom>
              <a:solidFill>
                <a:schemeClr val="bg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ïsliďê">
                <a:extLst>
                  <a:ext uri="{FF2B5EF4-FFF2-40B4-BE49-F238E27FC236}">
                    <a16:creationId xmlns:a16="http://schemas.microsoft.com/office/drawing/2014/main" id="{72056F7C-EEC8-4CD3-9F57-E1C5696AB1CA}"/>
                  </a:ext>
                </a:extLst>
              </p:cNvPr>
              <p:cNvSpPr/>
              <p:nvPr/>
            </p:nvSpPr>
            <p:spPr bwMode="auto">
              <a:xfrm rot="1080000">
                <a:off x="9032718" y="1123950"/>
                <a:ext cx="450671" cy="2164588"/>
              </a:xfrm>
              <a:prstGeom prst="rect">
                <a:avLst/>
              </a:prstGeom>
              <a:solidFill>
                <a:schemeClr val="bg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íṥlidè">
                <a:extLst>
                  <a:ext uri="{FF2B5EF4-FFF2-40B4-BE49-F238E27FC236}">
                    <a16:creationId xmlns:a16="http://schemas.microsoft.com/office/drawing/2014/main" id="{6F77D8F2-431D-4511-890E-F909A4EE3DF8}"/>
                  </a:ext>
                </a:extLst>
              </p:cNvPr>
              <p:cNvSpPr/>
              <p:nvPr/>
            </p:nvSpPr>
            <p:spPr bwMode="auto">
              <a:xfrm rot="1800000">
                <a:off x="8397680" y="1142159"/>
                <a:ext cx="450671" cy="2164588"/>
              </a:xfrm>
              <a:prstGeom prst="rect">
                <a:avLst/>
              </a:prstGeom>
              <a:solidFill>
                <a:schemeClr val="bg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ïṡ1iḓe">
                <a:extLst>
                  <a:ext uri="{FF2B5EF4-FFF2-40B4-BE49-F238E27FC236}">
                    <a16:creationId xmlns:a16="http://schemas.microsoft.com/office/drawing/2014/main" id="{EBA05214-011A-465A-BED9-C3D4FA315F9B}"/>
                  </a:ext>
                </a:extLst>
              </p:cNvPr>
              <p:cNvSpPr/>
              <p:nvPr/>
            </p:nvSpPr>
            <p:spPr bwMode="auto">
              <a:xfrm rot="2580000">
                <a:off x="7719397" y="1221824"/>
                <a:ext cx="450671" cy="21645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7C22A0F-3E43-462C-9E9A-FCA9AA225BD5}"/>
                </a:ext>
              </a:extLst>
            </p:cNvPr>
            <p:cNvCxnSpPr/>
            <p:nvPr/>
          </p:nvCxnSpPr>
          <p:spPr>
            <a:xfrm flipH="1">
              <a:off x="669925" y="4104000"/>
              <a:ext cx="284337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3534C19-8D06-479C-8943-B09C94209F54}"/>
                </a:ext>
              </a:extLst>
            </p:cNvPr>
            <p:cNvCxnSpPr>
              <a:cxnSpLocks/>
            </p:cNvCxnSpPr>
            <p:nvPr/>
          </p:nvCxnSpPr>
          <p:spPr>
            <a:xfrm>
              <a:off x="8001111" y="4528364"/>
              <a:ext cx="351937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ïsļiḑé">
              <a:extLst>
                <a:ext uri="{FF2B5EF4-FFF2-40B4-BE49-F238E27FC236}">
                  <a16:creationId xmlns:a16="http://schemas.microsoft.com/office/drawing/2014/main" id="{7ACDC91B-6258-4C12-AD17-EA4DFF8E5172}"/>
                </a:ext>
              </a:extLst>
            </p:cNvPr>
            <p:cNvSpPr/>
            <p:nvPr/>
          </p:nvSpPr>
          <p:spPr bwMode="auto">
            <a:xfrm>
              <a:off x="666432" y="2335174"/>
              <a:ext cx="3523335" cy="1318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You can use the icon library in </a:t>
              </a:r>
              <a:r>
                <a:rPr lang="en-US" altLang="zh-CN" sz="1100" dirty="0" err="1"/>
                <a:t>iSlide</a:t>
              </a:r>
              <a:r>
                <a:rPr lang="en-US" altLang="zh-CN" sz="1100" dirty="0"/>
                <a:t>  (www.islide.cc) to filter and replace existing icon elements with one click.</a:t>
              </a:r>
            </a:p>
          </p:txBody>
        </p:sp>
        <p:sp>
          <p:nvSpPr>
            <p:cNvPr id="10" name="íŝḻîḋè">
              <a:extLst>
                <a:ext uri="{FF2B5EF4-FFF2-40B4-BE49-F238E27FC236}">
                  <a16:creationId xmlns:a16="http://schemas.microsoft.com/office/drawing/2014/main" id="{DE854719-7801-43D5-BBEF-8426BE8937D1}"/>
                </a:ext>
              </a:extLst>
            </p:cNvPr>
            <p:cNvSpPr txBox="1"/>
            <p:nvPr/>
          </p:nvSpPr>
          <p:spPr bwMode="auto">
            <a:xfrm>
              <a:off x="666432" y="1922294"/>
              <a:ext cx="352333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1" name="íŝļîḋe">
              <a:extLst>
                <a:ext uri="{FF2B5EF4-FFF2-40B4-BE49-F238E27FC236}">
                  <a16:creationId xmlns:a16="http://schemas.microsoft.com/office/drawing/2014/main" id="{6B44A7BF-F5F6-4313-9C24-D14FCE98933A}"/>
                </a:ext>
              </a:extLst>
            </p:cNvPr>
            <p:cNvSpPr/>
            <p:nvPr/>
          </p:nvSpPr>
          <p:spPr bwMode="auto">
            <a:xfrm>
              <a:off x="7997153" y="3190316"/>
              <a:ext cx="3523335" cy="1318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 algn="r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You can use the icon library in </a:t>
              </a:r>
              <a:r>
                <a:rPr lang="en-US" altLang="zh-CN" sz="1100" dirty="0" err="1"/>
                <a:t>iSlide</a:t>
              </a:r>
              <a:r>
                <a:rPr lang="en-US" altLang="zh-CN" sz="1100" dirty="0"/>
                <a:t>  (www.islide.cc) to filter and replace existing icon elements with one click.</a:t>
              </a:r>
            </a:p>
          </p:txBody>
        </p:sp>
        <p:sp>
          <p:nvSpPr>
            <p:cNvPr id="12" name="ïšļiḑe">
              <a:extLst>
                <a:ext uri="{FF2B5EF4-FFF2-40B4-BE49-F238E27FC236}">
                  <a16:creationId xmlns:a16="http://schemas.microsoft.com/office/drawing/2014/main" id="{AF219FA8-263C-453F-A124-9EA3FBD44EF6}"/>
                </a:ext>
              </a:extLst>
            </p:cNvPr>
            <p:cNvSpPr txBox="1"/>
            <p:nvPr/>
          </p:nvSpPr>
          <p:spPr bwMode="auto">
            <a:xfrm>
              <a:off x="7997153" y="2777436"/>
              <a:ext cx="352333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341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41DE-DC13-429F-8BB4-FED37449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C69E7F-FEB0-402E-8B65-E6A625993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62769C-0724-4625-9BF5-DA29FFAF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5" name="20421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45BE76D-6FC8-4551-8397-29929F3861E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281507"/>
            <a:ext cx="10858500" cy="4372979"/>
            <a:chOff x="660400" y="1281507"/>
            <a:chExt cx="10858500" cy="4372979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E7E7385A-D648-4056-8ECF-46AA56F1F353}"/>
                </a:ext>
              </a:extLst>
            </p:cNvPr>
            <p:cNvCxnSpPr/>
            <p:nvPr/>
          </p:nvCxnSpPr>
          <p:spPr>
            <a:xfrm>
              <a:off x="6444324" y="5316109"/>
              <a:ext cx="5074576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îśļíďé">
              <a:extLst>
                <a:ext uri="{FF2B5EF4-FFF2-40B4-BE49-F238E27FC236}">
                  <a16:creationId xmlns:a16="http://schemas.microsoft.com/office/drawing/2014/main" id="{F80EBDF9-2244-496E-968A-5840D4DBDB4D}"/>
                </a:ext>
              </a:extLst>
            </p:cNvPr>
            <p:cNvGrpSpPr/>
            <p:nvPr/>
          </p:nvGrpSpPr>
          <p:grpSpPr>
            <a:xfrm>
              <a:off x="4046032" y="1609914"/>
              <a:ext cx="4087236" cy="4044572"/>
              <a:chOff x="4046032" y="1609914"/>
              <a:chExt cx="4087236" cy="4044572"/>
            </a:xfrm>
          </p:grpSpPr>
          <p:sp>
            <p:nvSpPr>
              <p:cNvPr id="18" name="ïŝļïḍê">
                <a:extLst>
                  <a:ext uri="{FF2B5EF4-FFF2-40B4-BE49-F238E27FC236}">
                    <a16:creationId xmlns:a16="http://schemas.microsoft.com/office/drawing/2014/main" id="{BF1AD776-424B-49DF-921E-37522484EE2C}"/>
                  </a:ext>
                </a:extLst>
              </p:cNvPr>
              <p:cNvSpPr/>
              <p:nvPr/>
            </p:nvSpPr>
            <p:spPr bwMode="auto">
              <a:xfrm>
                <a:off x="4445370" y="1609914"/>
                <a:ext cx="2658837" cy="2732219"/>
              </a:xfrm>
              <a:custGeom>
                <a:avLst/>
                <a:gdLst>
                  <a:gd name="T0" fmla="*/ 547 w 1071"/>
                  <a:gd name="T1" fmla="*/ 0 h 1101"/>
                  <a:gd name="T2" fmla="*/ 0 w 1071"/>
                  <a:gd name="T3" fmla="*/ 547 h 1101"/>
                  <a:gd name="T4" fmla="*/ 263 w 1071"/>
                  <a:gd name="T5" fmla="*/ 1015 h 1101"/>
                  <a:gd name="T6" fmla="*/ 213 w 1071"/>
                  <a:gd name="T7" fmla="*/ 1101 h 1101"/>
                  <a:gd name="T8" fmla="*/ 604 w 1071"/>
                  <a:gd name="T9" fmla="*/ 1101 h 1101"/>
                  <a:gd name="T10" fmla="*/ 409 w 1071"/>
                  <a:gd name="T11" fmla="*/ 762 h 1101"/>
                  <a:gd name="T12" fmla="*/ 359 w 1071"/>
                  <a:gd name="T13" fmla="*/ 847 h 1101"/>
                  <a:gd name="T14" fmla="*/ 193 w 1071"/>
                  <a:gd name="T15" fmla="*/ 547 h 1101"/>
                  <a:gd name="T16" fmla="*/ 547 w 1071"/>
                  <a:gd name="T17" fmla="*/ 194 h 1101"/>
                  <a:gd name="T18" fmla="*/ 859 w 1071"/>
                  <a:gd name="T19" fmla="*/ 381 h 1101"/>
                  <a:gd name="T20" fmla="*/ 938 w 1071"/>
                  <a:gd name="T21" fmla="*/ 375 h 1101"/>
                  <a:gd name="T22" fmla="*/ 1071 w 1071"/>
                  <a:gd name="T23" fmla="*/ 390 h 1101"/>
                  <a:gd name="T24" fmla="*/ 547 w 1071"/>
                  <a:gd name="T25" fmla="*/ 0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1" h="1101">
                    <a:moveTo>
                      <a:pt x="547" y="0"/>
                    </a:moveTo>
                    <a:cubicBezTo>
                      <a:pt x="245" y="0"/>
                      <a:pt x="0" y="245"/>
                      <a:pt x="0" y="547"/>
                    </a:cubicBezTo>
                    <a:cubicBezTo>
                      <a:pt x="0" y="745"/>
                      <a:pt x="105" y="919"/>
                      <a:pt x="263" y="1015"/>
                    </a:cubicBezTo>
                    <a:cubicBezTo>
                      <a:pt x="213" y="1101"/>
                      <a:pt x="213" y="1101"/>
                      <a:pt x="213" y="1101"/>
                    </a:cubicBezTo>
                    <a:cubicBezTo>
                      <a:pt x="604" y="1101"/>
                      <a:pt x="604" y="1101"/>
                      <a:pt x="604" y="1101"/>
                    </a:cubicBezTo>
                    <a:cubicBezTo>
                      <a:pt x="409" y="762"/>
                      <a:pt x="409" y="762"/>
                      <a:pt x="409" y="762"/>
                    </a:cubicBezTo>
                    <a:cubicBezTo>
                      <a:pt x="359" y="847"/>
                      <a:pt x="359" y="847"/>
                      <a:pt x="359" y="847"/>
                    </a:cubicBezTo>
                    <a:cubicBezTo>
                      <a:pt x="260" y="785"/>
                      <a:pt x="193" y="674"/>
                      <a:pt x="193" y="547"/>
                    </a:cubicBezTo>
                    <a:cubicBezTo>
                      <a:pt x="193" y="352"/>
                      <a:pt x="352" y="194"/>
                      <a:pt x="547" y="194"/>
                    </a:cubicBezTo>
                    <a:cubicBezTo>
                      <a:pt x="682" y="194"/>
                      <a:pt x="799" y="269"/>
                      <a:pt x="859" y="381"/>
                    </a:cubicBezTo>
                    <a:cubicBezTo>
                      <a:pt x="885" y="377"/>
                      <a:pt x="911" y="375"/>
                      <a:pt x="938" y="375"/>
                    </a:cubicBezTo>
                    <a:cubicBezTo>
                      <a:pt x="984" y="375"/>
                      <a:pt x="1029" y="380"/>
                      <a:pt x="1071" y="390"/>
                    </a:cubicBezTo>
                    <a:cubicBezTo>
                      <a:pt x="1004" y="165"/>
                      <a:pt x="795" y="0"/>
                      <a:pt x="5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1200"/>
              </a:p>
            </p:txBody>
          </p:sp>
          <p:sp>
            <p:nvSpPr>
              <p:cNvPr id="19" name="îṧ1ídé">
                <a:extLst>
                  <a:ext uri="{FF2B5EF4-FFF2-40B4-BE49-F238E27FC236}">
                    <a16:creationId xmlns:a16="http://schemas.microsoft.com/office/drawing/2014/main" id="{10ABBF39-1BE6-4E49-B911-68743524AF2A}"/>
                  </a:ext>
                </a:extLst>
              </p:cNvPr>
              <p:cNvSpPr/>
              <p:nvPr/>
            </p:nvSpPr>
            <p:spPr bwMode="auto">
              <a:xfrm>
                <a:off x="5488084" y="2604844"/>
                <a:ext cx="2645184" cy="2750991"/>
              </a:xfrm>
              <a:custGeom>
                <a:avLst/>
                <a:gdLst>
                  <a:gd name="T0" fmla="*/ 518 w 1065"/>
                  <a:gd name="T1" fmla="*/ 14 h 1108"/>
                  <a:gd name="T2" fmla="*/ 245 w 1065"/>
                  <a:gd name="T3" fmla="*/ 87 h 1108"/>
                  <a:gd name="T4" fmla="*/ 195 w 1065"/>
                  <a:gd name="T5" fmla="*/ 0 h 1108"/>
                  <a:gd name="T6" fmla="*/ 0 w 1065"/>
                  <a:gd name="T7" fmla="*/ 339 h 1108"/>
                  <a:gd name="T8" fmla="*/ 391 w 1065"/>
                  <a:gd name="T9" fmla="*/ 339 h 1108"/>
                  <a:gd name="T10" fmla="*/ 342 w 1065"/>
                  <a:gd name="T11" fmla="*/ 254 h 1108"/>
                  <a:gd name="T12" fmla="*/ 518 w 1065"/>
                  <a:gd name="T13" fmla="*/ 208 h 1108"/>
                  <a:gd name="T14" fmla="*/ 872 w 1065"/>
                  <a:gd name="T15" fmla="*/ 561 h 1108"/>
                  <a:gd name="T16" fmla="*/ 518 w 1065"/>
                  <a:gd name="T17" fmla="*/ 915 h 1108"/>
                  <a:gd name="T18" fmla="*/ 505 w 1065"/>
                  <a:gd name="T19" fmla="*/ 915 h 1108"/>
                  <a:gd name="T20" fmla="*/ 385 w 1065"/>
                  <a:gd name="T21" fmla="*/ 1092 h 1108"/>
                  <a:gd name="T22" fmla="*/ 518 w 1065"/>
                  <a:gd name="T23" fmla="*/ 1108 h 1108"/>
                  <a:gd name="T24" fmla="*/ 1065 w 1065"/>
                  <a:gd name="T25" fmla="*/ 561 h 1108"/>
                  <a:gd name="T26" fmla="*/ 518 w 1065"/>
                  <a:gd name="T27" fmla="*/ 14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65" h="1108">
                    <a:moveTo>
                      <a:pt x="518" y="14"/>
                    </a:moveTo>
                    <a:cubicBezTo>
                      <a:pt x="419" y="14"/>
                      <a:pt x="326" y="41"/>
                      <a:pt x="245" y="87"/>
                    </a:cubicBezTo>
                    <a:cubicBezTo>
                      <a:pt x="195" y="0"/>
                      <a:pt x="195" y="0"/>
                      <a:pt x="195" y="0"/>
                    </a:cubicBezTo>
                    <a:cubicBezTo>
                      <a:pt x="0" y="339"/>
                      <a:pt x="0" y="339"/>
                      <a:pt x="0" y="339"/>
                    </a:cubicBezTo>
                    <a:cubicBezTo>
                      <a:pt x="391" y="339"/>
                      <a:pt x="391" y="339"/>
                      <a:pt x="391" y="339"/>
                    </a:cubicBezTo>
                    <a:cubicBezTo>
                      <a:pt x="342" y="254"/>
                      <a:pt x="342" y="254"/>
                      <a:pt x="342" y="254"/>
                    </a:cubicBezTo>
                    <a:cubicBezTo>
                      <a:pt x="394" y="225"/>
                      <a:pt x="454" y="208"/>
                      <a:pt x="518" y="208"/>
                    </a:cubicBezTo>
                    <a:cubicBezTo>
                      <a:pt x="713" y="208"/>
                      <a:pt x="872" y="366"/>
                      <a:pt x="872" y="561"/>
                    </a:cubicBezTo>
                    <a:cubicBezTo>
                      <a:pt x="872" y="757"/>
                      <a:pt x="713" y="915"/>
                      <a:pt x="518" y="915"/>
                    </a:cubicBezTo>
                    <a:cubicBezTo>
                      <a:pt x="514" y="915"/>
                      <a:pt x="509" y="915"/>
                      <a:pt x="505" y="915"/>
                    </a:cubicBezTo>
                    <a:cubicBezTo>
                      <a:pt x="476" y="981"/>
                      <a:pt x="435" y="1041"/>
                      <a:pt x="385" y="1092"/>
                    </a:cubicBezTo>
                    <a:cubicBezTo>
                      <a:pt x="428" y="1103"/>
                      <a:pt x="472" y="1108"/>
                      <a:pt x="518" y="1108"/>
                    </a:cubicBezTo>
                    <a:cubicBezTo>
                      <a:pt x="820" y="1108"/>
                      <a:pt x="1065" y="863"/>
                      <a:pt x="1065" y="561"/>
                    </a:cubicBezTo>
                    <a:cubicBezTo>
                      <a:pt x="1065" y="259"/>
                      <a:pt x="820" y="14"/>
                      <a:pt x="518" y="1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1200"/>
              </a:p>
            </p:txBody>
          </p:sp>
          <p:sp>
            <p:nvSpPr>
              <p:cNvPr id="20" name="ïS1íḋe">
                <a:extLst>
                  <a:ext uri="{FF2B5EF4-FFF2-40B4-BE49-F238E27FC236}">
                    <a16:creationId xmlns:a16="http://schemas.microsoft.com/office/drawing/2014/main" id="{8E58F9AC-6D11-4738-A892-B7F47E5F33BA}"/>
                  </a:ext>
                </a:extLst>
              </p:cNvPr>
              <p:cNvSpPr/>
              <p:nvPr/>
            </p:nvSpPr>
            <p:spPr bwMode="auto">
              <a:xfrm>
                <a:off x="4046032" y="3376214"/>
                <a:ext cx="2938715" cy="2278272"/>
              </a:xfrm>
              <a:custGeom>
                <a:avLst/>
                <a:gdLst>
                  <a:gd name="T0" fmla="*/ 1184 w 1184"/>
                  <a:gd name="T1" fmla="*/ 388 h 917"/>
                  <a:gd name="T2" fmla="*/ 988 w 1184"/>
                  <a:gd name="T3" fmla="*/ 49 h 917"/>
                  <a:gd name="T4" fmla="*/ 793 w 1184"/>
                  <a:gd name="T5" fmla="*/ 388 h 917"/>
                  <a:gd name="T6" fmla="*/ 900 w 1184"/>
                  <a:gd name="T7" fmla="*/ 388 h 917"/>
                  <a:gd name="T8" fmla="*/ 547 w 1184"/>
                  <a:gd name="T9" fmla="*/ 724 h 917"/>
                  <a:gd name="T10" fmla="*/ 193 w 1184"/>
                  <a:gd name="T11" fmla="*/ 370 h 917"/>
                  <a:gd name="T12" fmla="*/ 242 w 1184"/>
                  <a:gd name="T13" fmla="*/ 192 h 917"/>
                  <a:gd name="T14" fmla="*/ 145 w 1184"/>
                  <a:gd name="T15" fmla="*/ 0 h 917"/>
                  <a:gd name="T16" fmla="*/ 0 w 1184"/>
                  <a:gd name="T17" fmla="*/ 370 h 917"/>
                  <a:gd name="T18" fmla="*/ 547 w 1184"/>
                  <a:gd name="T19" fmla="*/ 917 h 917"/>
                  <a:gd name="T20" fmla="*/ 1094 w 1184"/>
                  <a:gd name="T21" fmla="*/ 388 h 917"/>
                  <a:gd name="T22" fmla="*/ 1184 w 1184"/>
                  <a:gd name="T23" fmla="*/ 38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84" h="917">
                    <a:moveTo>
                      <a:pt x="1184" y="388"/>
                    </a:moveTo>
                    <a:cubicBezTo>
                      <a:pt x="988" y="49"/>
                      <a:pt x="988" y="49"/>
                      <a:pt x="988" y="49"/>
                    </a:cubicBezTo>
                    <a:cubicBezTo>
                      <a:pt x="793" y="388"/>
                      <a:pt x="793" y="388"/>
                      <a:pt x="793" y="388"/>
                    </a:cubicBezTo>
                    <a:cubicBezTo>
                      <a:pt x="900" y="388"/>
                      <a:pt x="900" y="388"/>
                      <a:pt x="900" y="388"/>
                    </a:cubicBezTo>
                    <a:cubicBezTo>
                      <a:pt x="891" y="575"/>
                      <a:pt x="737" y="724"/>
                      <a:pt x="547" y="724"/>
                    </a:cubicBezTo>
                    <a:cubicBezTo>
                      <a:pt x="352" y="724"/>
                      <a:pt x="193" y="566"/>
                      <a:pt x="193" y="370"/>
                    </a:cubicBezTo>
                    <a:cubicBezTo>
                      <a:pt x="193" y="305"/>
                      <a:pt x="211" y="244"/>
                      <a:pt x="242" y="192"/>
                    </a:cubicBezTo>
                    <a:cubicBezTo>
                      <a:pt x="198" y="134"/>
                      <a:pt x="165" y="69"/>
                      <a:pt x="145" y="0"/>
                    </a:cubicBezTo>
                    <a:cubicBezTo>
                      <a:pt x="55" y="97"/>
                      <a:pt x="0" y="227"/>
                      <a:pt x="0" y="370"/>
                    </a:cubicBezTo>
                    <a:cubicBezTo>
                      <a:pt x="0" y="672"/>
                      <a:pt x="245" y="917"/>
                      <a:pt x="547" y="917"/>
                    </a:cubicBezTo>
                    <a:cubicBezTo>
                      <a:pt x="843" y="917"/>
                      <a:pt x="1085" y="682"/>
                      <a:pt x="1094" y="388"/>
                    </a:cubicBezTo>
                    <a:lnTo>
                      <a:pt x="1184" y="38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1200"/>
              </a:p>
            </p:txBody>
          </p:sp>
          <p:sp>
            <p:nvSpPr>
              <p:cNvPr id="21" name="íṡ1îḑê">
                <a:extLst>
                  <a:ext uri="{FF2B5EF4-FFF2-40B4-BE49-F238E27FC236}">
                    <a16:creationId xmlns:a16="http://schemas.microsoft.com/office/drawing/2014/main" id="{DF4C86CB-0C2A-4BDE-B486-6726AA802115}"/>
                  </a:ext>
                </a:extLst>
              </p:cNvPr>
              <p:cNvSpPr/>
              <p:nvPr/>
            </p:nvSpPr>
            <p:spPr>
              <a:xfrm>
                <a:off x="5395728" y="1675218"/>
                <a:ext cx="371699" cy="386420"/>
              </a:xfrm>
              <a:custGeom>
                <a:avLst/>
                <a:gdLst>
                  <a:gd name="connsiteX0" fmla="*/ 466115 w 584423"/>
                  <a:gd name="connsiteY0" fmla="*/ 268189 h 607568"/>
                  <a:gd name="connsiteX1" fmla="*/ 479022 w 584423"/>
                  <a:gd name="connsiteY1" fmla="*/ 270337 h 607568"/>
                  <a:gd name="connsiteX2" fmla="*/ 502991 w 584423"/>
                  <a:gd name="connsiteY2" fmla="*/ 288288 h 607568"/>
                  <a:gd name="connsiteX3" fmla="*/ 527113 w 584423"/>
                  <a:gd name="connsiteY3" fmla="*/ 270337 h 607568"/>
                  <a:gd name="connsiteX4" fmla="*/ 539866 w 584423"/>
                  <a:gd name="connsiteY4" fmla="*/ 268189 h 607568"/>
                  <a:gd name="connsiteX5" fmla="*/ 552004 w 584423"/>
                  <a:gd name="connsiteY5" fmla="*/ 271871 h 607568"/>
                  <a:gd name="connsiteX6" fmla="*/ 584423 w 584423"/>
                  <a:gd name="connsiteY6" fmla="*/ 316826 h 607568"/>
                  <a:gd name="connsiteX7" fmla="*/ 584423 w 584423"/>
                  <a:gd name="connsiteY7" fmla="*/ 389092 h 607568"/>
                  <a:gd name="connsiteX8" fmla="*/ 582118 w 584423"/>
                  <a:gd name="connsiteY8" fmla="*/ 396917 h 607568"/>
                  <a:gd name="connsiteX9" fmla="*/ 557842 w 584423"/>
                  <a:gd name="connsiteY9" fmla="*/ 433894 h 607568"/>
                  <a:gd name="connsiteX10" fmla="*/ 557842 w 584423"/>
                  <a:gd name="connsiteY10" fmla="*/ 530708 h 607568"/>
                  <a:gd name="connsiteX11" fmla="*/ 543553 w 584423"/>
                  <a:gd name="connsiteY11" fmla="*/ 544977 h 607568"/>
                  <a:gd name="connsiteX12" fmla="*/ 462428 w 584423"/>
                  <a:gd name="connsiteY12" fmla="*/ 544977 h 607568"/>
                  <a:gd name="connsiteX13" fmla="*/ 448139 w 584423"/>
                  <a:gd name="connsiteY13" fmla="*/ 530708 h 607568"/>
                  <a:gd name="connsiteX14" fmla="*/ 448139 w 584423"/>
                  <a:gd name="connsiteY14" fmla="*/ 433894 h 607568"/>
                  <a:gd name="connsiteX15" fmla="*/ 423863 w 584423"/>
                  <a:gd name="connsiteY15" fmla="*/ 396917 h 607568"/>
                  <a:gd name="connsiteX16" fmla="*/ 421558 w 584423"/>
                  <a:gd name="connsiteY16" fmla="*/ 389092 h 607568"/>
                  <a:gd name="connsiteX17" fmla="*/ 421558 w 584423"/>
                  <a:gd name="connsiteY17" fmla="*/ 316826 h 607568"/>
                  <a:gd name="connsiteX18" fmla="*/ 453977 w 584423"/>
                  <a:gd name="connsiteY18" fmla="*/ 271871 h 607568"/>
                  <a:gd name="connsiteX19" fmla="*/ 466115 w 584423"/>
                  <a:gd name="connsiteY19" fmla="*/ 268189 h 607568"/>
                  <a:gd name="connsiteX20" fmla="*/ 44557 w 584423"/>
                  <a:gd name="connsiteY20" fmla="*/ 268189 h 607568"/>
                  <a:gd name="connsiteX21" fmla="*/ 57310 w 584423"/>
                  <a:gd name="connsiteY21" fmla="*/ 270337 h 607568"/>
                  <a:gd name="connsiteX22" fmla="*/ 81432 w 584423"/>
                  <a:gd name="connsiteY22" fmla="*/ 288288 h 607568"/>
                  <a:gd name="connsiteX23" fmla="*/ 105401 w 584423"/>
                  <a:gd name="connsiteY23" fmla="*/ 270337 h 607568"/>
                  <a:gd name="connsiteX24" fmla="*/ 118308 w 584423"/>
                  <a:gd name="connsiteY24" fmla="*/ 268189 h 607568"/>
                  <a:gd name="connsiteX25" fmla="*/ 130446 w 584423"/>
                  <a:gd name="connsiteY25" fmla="*/ 271871 h 607568"/>
                  <a:gd name="connsiteX26" fmla="*/ 162865 w 584423"/>
                  <a:gd name="connsiteY26" fmla="*/ 316826 h 607568"/>
                  <a:gd name="connsiteX27" fmla="*/ 162865 w 584423"/>
                  <a:gd name="connsiteY27" fmla="*/ 389092 h 607568"/>
                  <a:gd name="connsiteX28" fmla="*/ 160560 w 584423"/>
                  <a:gd name="connsiteY28" fmla="*/ 396917 h 607568"/>
                  <a:gd name="connsiteX29" fmla="*/ 136284 w 584423"/>
                  <a:gd name="connsiteY29" fmla="*/ 433894 h 607568"/>
                  <a:gd name="connsiteX30" fmla="*/ 136284 w 584423"/>
                  <a:gd name="connsiteY30" fmla="*/ 530708 h 607568"/>
                  <a:gd name="connsiteX31" fmla="*/ 121995 w 584423"/>
                  <a:gd name="connsiteY31" fmla="*/ 544977 h 607568"/>
                  <a:gd name="connsiteX32" fmla="*/ 40870 w 584423"/>
                  <a:gd name="connsiteY32" fmla="*/ 544977 h 607568"/>
                  <a:gd name="connsiteX33" fmla="*/ 26581 w 584423"/>
                  <a:gd name="connsiteY33" fmla="*/ 530708 h 607568"/>
                  <a:gd name="connsiteX34" fmla="*/ 26581 w 584423"/>
                  <a:gd name="connsiteY34" fmla="*/ 433894 h 607568"/>
                  <a:gd name="connsiteX35" fmla="*/ 2305 w 584423"/>
                  <a:gd name="connsiteY35" fmla="*/ 396917 h 607568"/>
                  <a:gd name="connsiteX36" fmla="*/ 0 w 584423"/>
                  <a:gd name="connsiteY36" fmla="*/ 389092 h 607568"/>
                  <a:gd name="connsiteX37" fmla="*/ 0 w 584423"/>
                  <a:gd name="connsiteY37" fmla="*/ 316826 h 607568"/>
                  <a:gd name="connsiteX38" fmla="*/ 32419 w 584423"/>
                  <a:gd name="connsiteY38" fmla="*/ 271871 h 607568"/>
                  <a:gd name="connsiteX39" fmla="*/ 44557 w 584423"/>
                  <a:gd name="connsiteY39" fmla="*/ 268189 h 607568"/>
                  <a:gd name="connsiteX40" fmla="*/ 283757 w 584423"/>
                  <a:gd name="connsiteY40" fmla="*/ 227644 h 607568"/>
                  <a:gd name="connsiteX41" fmla="*/ 300667 w 584423"/>
                  <a:gd name="connsiteY41" fmla="*/ 227644 h 607568"/>
                  <a:gd name="connsiteX42" fmla="*/ 306663 w 584423"/>
                  <a:gd name="connsiteY42" fmla="*/ 230253 h 607568"/>
                  <a:gd name="connsiteX43" fmla="*/ 307739 w 584423"/>
                  <a:gd name="connsiteY43" fmla="*/ 239459 h 607568"/>
                  <a:gd name="connsiteX44" fmla="*/ 298669 w 584423"/>
                  <a:gd name="connsiteY44" fmla="*/ 252962 h 607568"/>
                  <a:gd name="connsiteX45" fmla="*/ 302973 w 584423"/>
                  <a:gd name="connsiteY45" fmla="*/ 288561 h 607568"/>
                  <a:gd name="connsiteX46" fmla="*/ 294672 w 584423"/>
                  <a:gd name="connsiteY46" fmla="*/ 310810 h 607568"/>
                  <a:gd name="connsiteX47" fmla="*/ 289752 w 584423"/>
                  <a:gd name="connsiteY47" fmla="*/ 310810 h 607568"/>
                  <a:gd name="connsiteX48" fmla="*/ 281451 w 584423"/>
                  <a:gd name="connsiteY48" fmla="*/ 288561 h 607568"/>
                  <a:gd name="connsiteX49" fmla="*/ 285755 w 584423"/>
                  <a:gd name="connsiteY49" fmla="*/ 252962 h 607568"/>
                  <a:gd name="connsiteX50" fmla="*/ 276685 w 584423"/>
                  <a:gd name="connsiteY50" fmla="*/ 239459 h 607568"/>
                  <a:gd name="connsiteX51" fmla="*/ 277761 w 584423"/>
                  <a:gd name="connsiteY51" fmla="*/ 230253 h 607568"/>
                  <a:gd name="connsiteX52" fmla="*/ 283757 w 584423"/>
                  <a:gd name="connsiteY52" fmla="*/ 227644 h 607568"/>
                  <a:gd name="connsiteX53" fmla="*/ 243694 w 584423"/>
                  <a:gd name="connsiteY53" fmla="*/ 226776 h 607568"/>
                  <a:gd name="connsiteX54" fmla="*/ 248918 w 584423"/>
                  <a:gd name="connsiteY54" fmla="*/ 230304 h 607568"/>
                  <a:gd name="connsiteX55" fmla="*/ 285947 w 584423"/>
                  <a:gd name="connsiteY55" fmla="*/ 331870 h 607568"/>
                  <a:gd name="connsiteX56" fmla="*/ 298546 w 584423"/>
                  <a:gd name="connsiteY56" fmla="*/ 331870 h 607568"/>
                  <a:gd name="connsiteX57" fmla="*/ 335575 w 584423"/>
                  <a:gd name="connsiteY57" fmla="*/ 230304 h 607568"/>
                  <a:gd name="connsiteX58" fmla="*/ 342336 w 584423"/>
                  <a:gd name="connsiteY58" fmla="*/ 226929 h 607568"/>
                  <a:gd name="connsiteX59" fmla="*/ 360005 w 584423"/>
                  <a:gd name="connsiteY59" fmla="*/ 232299 h 607568"/>
                  <a:gd name="connsiteX60" fmla="*/ 360005 w 584423"/>
                  <a:gd name="connsiteY60" fmla="*/ 232452 h 607568"/>
                  <a:gd name="connsiteX61" fmla="*/ 397495 w 584423"/>
                  <a:gd name="connsiteY61" fmla="*/ 284002 h 607568"/>
                  <a:gd name="connsiteX62" fmla="*/ 397495 w 584423"/>
                  <a:gd name="connsiteY62" fmla="*/ 391704 h 607568"/>
                  <a:gd name="connsiteX63" fmla="*/ 396573 w 584423"/>
                  <a:gd name="connsiteY63" fmla="*/ 394619 h 607568"/>
                  <a:gd name="connsiteX64" fmla="*/ 358008 w 584423"/>
                  <a:gd name="connsiteY64" fmla="*/ 453379 h 607568"/>
                  <a:gd name="connsiteX65" fmla="*/ 358008 w 584423"/>
                  <a:gd name="connsiteY65" fmla="*/ 602045 h 607568"/>
                  <a:gd name="connsiteX66" fmla="*/ 352476 w 584423"/>
                  <a:gd name="connsiteY66" fmla="*/ 607568 h 607568"/>
                  <a:gd name="connsiteX67" fmla="*/ 232017 w 584423"/>
                  <a:gd name="connsiteY67" fmla="*/ 607568 h 607568"/>
                  <a:gd name="connsiteX68" fmla="*/ 226485 w 584423"/>
                  <a:gd name="connsiteY68" fmla="*/ 602045 h 607568"/>
                  <a:gd name="connsiteX69" fmla="*/ 226485 w 584423"/>
                  <a:gd name="connsiteY69" fmla="*/ 453379 h 607568"/>
                  <a:gd name="connsiteX70" fmla="*/ 187920 w 584423"/>
                  <a:gd name="connsiteY70" fmla="*/ 394619 h 607568"/>
                  <a:gd name="connsiteX71" fmla="*/ 186998 w 584423"/>
                  <a:gd name="connsiteY71" fmla="*/ 391704 h 607568"/>
                  <a:gd name="connsiteX72" fmla="*/ 186998 w 584423"/>
                  <a:gd name="connsiteY72" fmla="*/ 284309 h 607568"/>
                  <a:gd name="connsiteX73" fmla="*/ 224488 w 584423"/>
                  <a:gd name="connsiteY73" fmla="*/ 232299 h 607568"/>
                  <a:gd name="connsiteX74" fmla="*/ 243694 w 584423"/>
                  <a:gd name="connsiteY74" fmla="*/ 226776 h 607568"/>
                  <a:gd name="connsiteX75" fmla="*/ 503026 w 584423"/>
                  <a:gd name="connsiteY75" fmla="*/ 160466 h 607568"/>
                  <a:gd name="connsiteX76" fmla="*/ 550975 w 584423"/>
                  <a:gd name="connsiteY76" fmla="*/ 208274 h 607568"/>
                  <a:gd name="connsiteX77" fmla="*/ 503026 w 584423"/>
                  <a:gd name="connsiteY77" fmla="*/ 256082 h 607568"/>
                  <a:gd name="connsiteX78" fmla="*/ 455077 w 584423"/>
                  <a:gd name="connsiteY78" fmla="*/ 208274 h 607568"/>
                  <a:gd name="connsiteX79" fmla="*/ 503026 w 584423"/>
                  <a:gd name="connsiteY79" fmla="*/ 160466 h 607568"/>
                  <a:gd name="connsiteX80" fmla="*/ 81397 w 584423"/>
                  <a:gd name="connsiteY80" fmla="*/ 160466 h 607568"/>
                  <a:gd name="connsiteX81" fmla="*/ 129346 w 584423"/>
                  <a:gd name="connsiteY81" fmla="*/ 208274 h 607568"/>
                  <a:gd name="connsiteX82" fmla="*/ 81397 w 584423"/>
                  <a:gd name="connsiteY82" fmla="*/ 256082 h 607568"/>
                  <a:gd name="connsiteX83" fmla="*/ 33448 w 584423"/>
                  <a:gd name="connsiteY83" fmla="*/ 208274 h 607568"/>
                  <a:gd name="connsiteX84" fmla="*/ 81397 w 584423"/>
                  <a:gd name="connsiteY84" fmla="*/ 160466 h 607568"/>
                  <a:gd name="connsiteX85" fmla="*/ 292212 w 584423"/>
                  <a:gd name="connsiteY85" fmla="*/ 79174 h 607568"/>
                  <a:gd name="connsiteX86" fmla="*/ 353957 w 584423"/>
                  <a:gd name="connsiteY86" fmla="*/ 140848 h 607568"/>
                  <a:gd name="connsiteX87" fmla="*/ 292212 w 584423"/>
                  <a:gd name="connsiteY87" fmla="*/ 202522 h 607568"/>
                  <a:gd name="connsiteX88" fmla="*/ 230467 w 584423"/>
                  <a:gd name="connsiteY88" fmla="*/ 140848 h 607568"/>
                  <a:gd name="connsiteX89" fmla="*/ 292212 w 584423"/>
                  <a:gd name="connsiteY89" fmla="*/ 79174 h 607568"/>
                  <a:gd name="connsiteX90" fmla="*/ 292212 w 584423"/>
                  <a:gd name="connsiteY90" fmla="*/ 0 h 607568"/>
                  <a:gd name="connsiteX91" fmla="*/ 504683 w 584423"/>
                  <a:gd name="connsiteY91" fmla="*/ 105068 h 607568"/>
                  <a:gd name="connsiteX92" fmla="*/ 501764 w 584423"/>
                  <a:gd name="connsiteY92" fmla="*/ 126542 h 607568"/>
                  <a:gd name="connsiteX93" fmla="*/ 492546 w 584423"/>
                  <a:gd name="connsiteY93" fmla="*/ 129610 h 607568"/>
                  <a:gd name="connsiteX94" fmla="*/ 480409 w 584423"/>
                  <a:gd name="connsiteY94" fmla="*/ 123628 h 607568"/>
                  <a:gd name="connsiteX95" fmla="*/ 292212 w 584423"/>
                  <a:gd name="connsiteY95" fmla="*/ 30677 h 607568"/>
                  <a:gd name="connsiteX96" fmla="*/ 104014 w 584423"/>
                  <a:gd name="connsiteY96" fmla="*/ 123628 h 607568"/>
                  <a:gd name="connsiteX97" fmla="*/ 82659 w 584423"/>
                  <a:gd name="connsiteY97" fmla="*/ 126542 h 607568"/>
                  <a:gd name="connsiteX98" fmla="*/ 79740 w 584423"/>
                  <a:gd name="connsiteY98" fmla="*/ 105068 h 607568"/>
                  <a:gd name="connsiteX99" fmla="*/ 292212 w 584423"/>
                  <a:gd name="connsiteY99" fmla="*/ 0 h 607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584423" h="607568">
                    <a:moveTo>
                      <a:pt x="466115" y="268189"/>
                    </a:moveTo>
                    <a:cubicBezTo>
                      <a:pt x="470571" y="266808"/>
                      <a:pt x="475334" y="267575"/>
                      <a:pt x="479022" y="270337"/>
                    </a:cubicBezTo>
                    <a:lnTo>
                      <a:pt x="502991" y="288288"/>
                    </a:lnTo>
                    <a:lnTo>
                      <a:pt x="527113" y="270337"/>
                    </a:lnTo>
                    <a:cubicBezTo>
                      <a:pt x="530647" y="267575"/>
                      <a:pt x="535410" y="266808"/>
                      <a:pt x="539866" y="268189"/>
                    </a:cubicBezTo>
                    <a:cubicBezTo>
                      <a:pt x="539866" y="268189"/>
                      <a:pt x="551850" y="271871"/>
                      <a:pt x="552004" y="271871"/>
                    </a:cubicBezTo>
                    <a:cubicBezTo>
                      <a:pt x="571363" y="278315"/>
                      <a:pt x="584423" y="296420"/>
                      <a:pt x="584423" y="316826"/>
                    </a:cubicBezTo>
                    <a:lnTo>
                      <a:pt x="584423" y="389092"/>
                    </a:lnTo>
                    <a:cubicBezTo>
                      <a:pt x="584423" y="391854"/>
                      <a:pt x="583655" y="394615"/>
                      <a:pt x="582118" y="396917"/>
                    </a:cubicBezTo>
                    <a:lnTo>
                      <a:pt x="557842" y="433894"/>
                    </a:lnTo>
                    <a:lnTo>
                      <a:pt x="557842" y="530708"/>
                    </a:lnTo>
                    <a:cubicBezTo>
                      <a:pt x="557842" y="538686"/>
                      <a:pt x="551389" y="544977"/>
                      <a:pt x="543553" y="544977"/>
                    </a:cubicBezTo>
                    <a:lnTo>
                      <a:pt x="462428" y="544977"/>
                    </a:lnTo>
                    <a:cubicBezTo>
                      <a:pt x="454592" y="544977"/>
                      <a:pt x="448139" y="538686"/>
                      <a:pt x="448139" y="530708"/>
                    </a:cubicBezTo>
                    <a:lnTo>
                      <a:pt x="448139" y="433894"/>
                    </a:lnTo>
                    <a:lnTo>
                      <a:pt x="423863" y="396917"/>
                    </a:lnTo>
                    <a:cubicBezTo>
                      <a:pt x="422326" y="394615"/>
                      <a:pt x="421558" y="391854"/>
                      <a:pt x="421558" y="389092"/>
                    </a:cubicBezTo>
                    <a:lnTo>
                      <a:pt x="421558" y="316826"/>
                    </a:lnTo>
                    <a:cubicBezTo>
                      <a:pt x="421558" y="296420"/>
                      <a:pt x="434618" y="278315"/>
                      <a:pt x="453977" y="271871"/>
                    </a:cubicBezTo>
                    <a:cubicBezTo>
                      <a:pt x="454131" y="271871"/>
                      <a:pt x="466115" y="268189"/>
                      <a:pt x="466115" y="268189"/>
                    </a:cubicBezTo>
                    <a:close/>
                    <a:moveTo>
                      <a:pt x="44557" y="268189"/>
                    </a:moveTo>
                    <a:cubicBezTo>
                      <a:pt x="49013" y="266808"/>
                      <a:pt x="53776" y="267575"/>
                      <a:pt x="57310" y="270337"/>
                    </a:cubicBezTo>
                    <a:lnTo>
                      <a:pt x="81432" y="288288"/>
                    </a:lnTo>
                    <a:lnTo>
                      <a:pt x="105401" y="270337"/>
                    </a:lnTo>
                    <a:cubicBezTo>
                      <a:pt x="109089" y="267575"/>
                      <a:pt x="113852" y="266808"/>
                      <a:pt x="118308" y="268189"/>
                    </a:cubicBezTo>
                    <a:cubicBezTo>
                      <a:pt x="118308" y="268189"/>
                      <a:pt x="130292" y="271871"/>
                      <a:pt x="130446" y="271871"/>
                    </a:cubicBezTo>
                    <a:cubicBezTo>
                      <a:pt x="149805" y="278315"/>
                      <a:pt x="162865" y="296420"/>
                      <a:pt x="162865" y="316826"/>
                    </a:cubicBezTo>
                    <a:lnTo>
                      <a:pt x="162865" y="389092"/>
                    </a:lnTo>
                    <a:cubicBezTo>
                      <a:pt x="162865" y="391854"/>
                      <a:pt x="162097" y="394615"/>
                      <a:pt x="160560" y="396917"/>
                    </a:cubicBezTo>
                    <a:lnTo>
                      <a:pt x="136284" y="433894"/>
                    </a:lnTo>
                    <a:lnTo>
                      <a:pt x="136284" y="530708"/>
                    </a:lnTo>
                    <a:cubicBezTo>
                      <a:pt x="136284" y="538686"/>
                      <a:pt x="129831" y="544977"/>
                      <a:pt x="121995" y="544977"/>
                    </a:cubicBezTo>
                    <a:lnTo>
                      <a:pt x="40870" y="544977"/>
                    </a:lnTo>
                    <a:cubicBezTo>
                      <a:pt x="33034" y="544977"/>
                      <a:pt x="26581" y="538686"/>
                      <a:pt x="26581" y="530708"/>
                    </a:cubicBezTo>
                    <a:lnTo>
                      <a:pt x="26581" y="433894"/>
                    </a:lnTo>
                    <a:lnTo>
                      <a:pt x="2305" y="396917"/>
                    </a:lnTo>
                    <a:cubicBezTo>
                      <a:pt x="768" y="394615"/>
                      <a:pt x="0" y="391854"/>
                      <a:pt x="0" y="389092"/>
                    </a:cubicBezTo>
                    <a:lnTo>
                      <a:pt x="0" y="316826"/>
                    </a:lnTo>
                    <a:cubicBezTo>
                      <a:pt x="0" y="296420"/>
                      <a:pt x="13060" y="278315"/>
                      <a:pt x="32419" y="271871"/>
                    </a:cubicBezTo>
                    <a:cubicBezTo>
                      <a:pt x="32573" y="271871"/>
                      <a:pt x="44557" y="268189"/>
                      <a:pt x="44557" y="268189"/>
                    </a:cubicBezTo>
                    <a:close/>
                    <a:moveTo>
                      <a:pt x="283757" y="227644"/>
                    </a:moveTo>
                    <a:lnTo>
                      <a:pt x="300667" y="227644"/>
                    </a:lnTo>
                    <a:cubicBezTo>
                      <a:pt x="302973" y="227644"/>
                      <a:pt x="305126" y="228565"/>
                      <a:pt x="306663" y="230253"/>
                    </a:cubicBezTo>
                    <a:cubicBezTo>
                      <a:pt x="309123" y="232861"/>
                      <a:pt x="309430" y="236544"/>
                      <a:pt x="307739" y="239459"/>
                    </a:cubicBezTo>
                    <a:lnTo>
                      <a:pt x="298669" y="252962"/>
                    </a:lnTo>
                    <a:lnTo>
                      <a:pt x="302973" y="288561"/>
                    </a:lnTo>
                    <a:lnTo>
                      <a:pt x="294672" y="310810"/>
                    </a:lnTo>
                    <a:cubicBezTo>
                      <a:pt x="293749" y="312958"/>
                      <a:pt x="290675" y="312958"/>
                      <a:pt x="289752" y="310810"/>
                    </a:cubicBezTo>
                    <a:lnTo>
                      <a:pt x="281451" y="288561"/>
                    </a:lnTo>
                    <a:lnTo>
                      <a:pt x="285755" y="252962"/>
                    </a:lnTo>
                    <a:lnTo>
                      <a:pt x="276685" y="239459"/>
                    </a:lnTo>
                    <a:cubicBezTo>
                      <a:pt x="274994" y="236544"/>
                      <a:pt x="275302" y="232861"/>
                      <a:pt x="277761" y="230253"/>
                    </a:cubicBezTo>
                    <a:cubicBezTo>
                      <a:pt x="279299" y="228565"/>
                      <a:pt x="281451" y="227644"/>
                      <a:pt x="283757" y="227644"/>
                    </a:cubicBezTo>
                    <a:close/>
                    <a:moveTo>
                      <a:pt x="243694" y="226776"/>
                    </a:moveTo>
                    <a:cubicBezTo>
                      <a:pt x="245999" y="226776"/>
                      <a:pt x="248150" y="228157"/>
                      <a:pt x="248918" y="230304"/>
                    </a:cubicBezTo>
                    <a:lnTo>
                      <a:pt x="285947" y="331870"/>
                    </a:lnTo>
                    <a:cubicBezTo>
                      <a:pt x="288098" y="337700"/>
                      <a:pt x="296395" y="337700"/>
                      <a:pt x="298546" y="331870"/>
                    </a:cubicBezTo>
                    <a:lnTo>
                      <a:pt x="335575" y="230304"/>
                    </a:lnTo>
                    <a:cubicBezTo>
                      <a:pt x="336651" y="227543"/>
                      <a:pt x="339570" y="226162"/>
                      <a:pt x="342336" y="226929"/>
                    </a:cubicBezTo>
                    <a:lnTo>
                      <a:pt x="360005" y="232299"/>
                    </a:lnTo>
                    <a:lnTo>
                      <a:pt x="360005" y="232452"/>
                    </a:lnTo>
                    <a:cubicBezTo>
                      <a:pt x="382438" y="239663"/>
                      <a:pt x="397495" y="260528"/>
                      <a:pt x="397495" y="284002"/>
                    </a:cubicBezTo>
                    <a:lnTo>
                      <a:pt x="397495" y="391704"/>
                    </a:lnTo>
                    <a:cubicBezTo>
                      <a:pt x="397495" y="392778"/>
                      <a:pt x="397188" y="393852"/>
                      <a:pt x="396573" y="394619"/>
                    </a:cubicBezTo>
                    <a:lnTo>
                      <a:pt x="358008" y="453379"/>
                    </a:lnTo>
                    <a:lnTo>
                      <a:pt x="358008" y="602045"/>
                    </a:lnTo>
                    <a:cubicBezTo>
                      <a:pt x="358008" y="605113"/>
                      <a:pt x="355549" y="607568"/>
                      <a:pt x="352476" y="607568"/>
                    </a:cubicBezTo>
                    <a:lnTo>
                      <a:pt x="232017" y="607568"/>
                    </a:lnTo>
                    <a:cubicBezTo>
                      <a:pt x="228944" y="607568"/>
                      <a:pt x="226485" y="605113"/>
                      <a:pt x="226485" y="602045"/>
                    </a:cubicBezTo>
                    <a:lnTo>
                      <a:pt x="226485" y="453379"/>
                    </a:lnTo>
                    <a:lnTo>
                      <a:pt x="187920" y="394619"/>
                    </a:lnTo>
                    <a:cubicBezTo>
                      <a:pt x="187305" y="393852"/>
                      <a:pt x="186998" y="392778"/>
                      <a:pt x="186998" y="391704"/>
                    </a:cubicBezTo>
                    <a:lnTo>
                      <a:pt x="186998" y="284309"/>
                    </a:lnTo>
                    <a:cubicBezTo>
                      <a:pt x="186998" y="260682"/>
                      <a:pt x="202055" y="239817"/>
                      <a:pt x="224488" y="232299"/>
                    </a:cubicBezTo>
                    <a:cubicBezTo>
                      <a:pt x="224488" y="232299"/>
                      <a:pt x="243233" y="226776"/>
                      <a:pt x="243694" y="226776"/>
                    </a:cubicBezTo>
                    <a:close/>
                    <a:moveTo>
                      <a:pt x="503026" y="160466"/>
                    </a:moveTo>
                    <a:cubicBezTo>
                      <a:pt x="529508" y="160466"/>
                      <a:pt x="550975" y="181870"/>
                      <a:pt x="550975" y="208274"/>
                    </a:cubicBezTo>
                    <a:cubicBezTo>
                      <a:pt x="550975" y="234678"/>
                      <a:pt x="529508" y="256082"/>
                      <a:pt x="503026" y="256082"/>
                    </a:cubicBezTo>
                    <a:cubicBezTo>
                      <a:pt x="476544" y="256082"/>
                      <a:pt x="455077" y="234678"/>
                      <a:pt x="455077" y="208274"/>
                    </a:cubicBezTo>
                    <a:cubicBezTo>
                      <a:pt x="455077" y="181870"/>
                      <a:pt x="476544" y="160466"/>
                      <a:pt x="503026" y="160466"/>
                    </a:cubicBezTo>
                    <a:close/>
                    <a:moveTo>
                      <a:pt x="81397" y="160466"/>
                    </a:moveTo>
                    <a:cubicBezTo>
                      <a:pt x="107879" y="160466"/>
                      <a:pt x="129346" y="181870"/>
                      <a:pt x="129346" y="208274"/>
                    </a:cubicBezTo>
                    <a:cubicBezTo>
                      <a:pt x="129346" y="234678"/>
                      <a:pt x="107879" y="256082"/>
                      <a:pt x="81397" y="256082"/>
                    </a:cubicBezTo>
                    <a:cubicBezTo>
                      <a:pt x="54915" y="256082"/>
                      <a:pt x="33448" y="234678"/>
                      <a:pt x="33448" y="208274"/>
                    </a:cubicBezTo>
                    <a:cubicBezTo>
                      <a:pt x="33448" y="181870"/>
                      <a:pt x="54915" y="160466"/>
                      <a:pt x="81397" y="160466"/>
                    </a:cubicBezTo>
                    <a:close/>
                    <a:moveTo>
                      <a:pt x="292212" y="79174"/>
                    </a:moveTo>
                    <a:cubicBezTo>
                      <a:pt x="326313" y="79174"/>
                      <a:pt x="353957" y="106786"/>
                      <a:pt x="353957" y="140848"/>
                    </a:cubicBezTo>
                    <a:cubicBezTo>
                      <a:pt x="353957" y="174910"/>
                      <a:pt x="326313" y="202522"/>
                      <a:pt x="292212" y="202522"/>
                    </a:cubicBezTo>
                    <a:cubicBezTo>
                      <a:pt x="258111" y="202522"/>
                      <a:pt x="230467" y="174910"/>
                      <a:pt x="230467" y="140848"/>
                    </a:cubicBezTo>
                    <a:cubicBezTo>
                      <a:pt x="230467" y="106786"/>
                      <a:pt x="258111" y="79174"/>
                      <a:pt x="292212" y="79174"/>
                    </a:cubicBezTo>
                    <a:close/>
                    <a:moveTo>
                      <a:pt x="292212" y="0"/>
                    </a:moveTo>
                    <a:cubicBezTo>
                      <a:pt x="376247" y="0"/>
                      <a:pt x="453677" y="38346"/>
                      <a:pt x="504683" y="105068"/>
                    </a:cubicBezTo>
                    <a:cubicBezTo>
                      <a:pt x="509906" y="111817"/>
                      <a:pt x="508523" y="121481"/>
                      <a:pt x="501764" y="126542"/>
                    </a:cubicBezTo>
                    <a:cubicBezTo>
                      <a:pt x="498998" y="128690"/>
                      <a:pt x="495772" y="129610"/>
                      <a:pt x="492546" y="129610"/>
                    </a:cubicBezTo>
                    <a:cubicBezTo>
                      <a:pt x="487937" y="129610"/>
                      <a:pt x="483328" y="127616"/>
                      <a:pt x="480409" y="123628"/>
                    </a:cubicBezTo>
                    <a:cubicBezTo>
                      <a:pt x="435088" y="64575"/>
                      <a:pt x="366569" y="30677"/>
                      <a:pt x="292212" y="30677"/>
                    </a:cubicBezTo>
                    <a:cubicBezTo>
                      <a:pt x="217854" y="30677"/>
                      <a:pt x="149335" y="64575"/>
                      <a:pt x="104014" y="123628"/>
                    </a:cubicBezTo>
                    <a:cubicBezTo>
                      <a:pt x="98944" y="130377"/>
                      <a:pt x="89265" y="131604"/>
                      <a:pt x="82659" y="126542"/>
                    </a:cubicBezTo>
                    <a:cubicBezTo>
                      <a:pt x="75900" y="121481"/>
                      <a:pt x="74517" y="111817"/>
                      <a:pt x="79740" y="105068"/>
                    </a:cubicBezTo>
                    <a:cubicBezTo>
                      <a:pt x="130746" y="38346"/>
                      <a:pt x="208176" y="0"/>
                      <a:pt x="29221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200" kern="1200"/>
              </a:p>
            </p:txBody>
          </p:sp>
          <p:sp>
            <p:nvSpPr>
              <p:cNvPr id="22" name="íśļîḍé">
                <a:extLst>
                  <a:ext uri="{FF2B5EF4-FFF2-40B4-BE49-F238E27FC236}">
                    <a16:creationId xmlns:a16="http://schemas.microsoft.com/office/drawing/2014/main" id="{C2EF31AC-C481-4DBC-8370-29BA0415DC5C}"/>
                  </a:ext>
                </a:extLst>
              </p:cNvPr>
              <p:cNvSpPr/>
              <p:nvPr/>
            </p:nvSpPr>
            <p:spPr bwMode="auto">
              <a:xfrm>
                <a:off x="5131166" y="5224037"/>
                <a:ext cx="356918" cy="356380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578649" h="594741">
                    <a:moveTo>
                      <a:pt x="411175" y="315251"/>
                    </a:moveTo>
                    <a:cubicBezTo>
                      <a:pt x="392328" y="315251"/>
                      <a:pt x="373301" y="322420"/>
                      <a:pt x="358940" y="336757"/>
                    </a:cubicBezTo>
                    <a:cubicBezTo>
                      <a:pt x="330220" y="365432"/>
                      <a:pt x="330220" y="411311"/>
                      <a:pt x="358940" y="439986"/>
                    </a:cubicBezTo>
                    <a:cubicBezTo>
                      <a:pt x="387661" y="468660"/>
                      <a:pt x="435049" y="468660"/>
                      <a:pt x="462333" y="439986"/>
                    </a:cubicBezTo>
                    <a:cubicBezTo>
                      <a:pt x="491053" y="411311"/>
                      <a:pt x="491053" y="365432"/>
                      <a:pt x="462333" y="336757"/>
                    </a:cubicBezTo>
                    <a:cubicBezTo>
                      <a:pt x="448691" y="322420"/>
                      <a:pt x="430023" y="315251"/>
                      <a:pt x="411175" y="315251"/>
                    </a:cubicBezTo>
                    <a:close/>
                    <a:moveTo>
                      <a:pt x="410816" y="276182"/>
                    </a:moveTo>
                    <a:cubicBezTo>
                      <a:pt x="439716" y="276182"/>
                      <a:pt x="468795" y="287293"/>
                      <a:pt x="491053" y="309516"/>
                    </a:cubicBezTo>
                    <a:cubicBezTo>
                      <a:pt x="525517" y="342492"/>
                      <a:pt x="532697" y="394106"/>
                      <a:pt x="514029" y="435685"/>
                    </a:cubicBezTo>
                    <a:lnTo>
                      <a:pt x="578649" y="500203"/>
                    </a:lnTo>
                    <a:lnTo>
                      <a:pt x="522645" y="556118"/>
                    </a:lnTo>
                    <a:lnTo>
                      <a:pt x="458025" y="491600"/>
                    </a:lnTo>
                    <a:cubicBezTo>
                      <a:pt x="416381" y="510239"/>
                      <a:pt x="366121" y="503070"/>
                      <a:pt x="331656" y="468660"/>
                    </a:cubicBezTo>
                    <a:cubicBezTo>
                      <a:pt x="287140" y="424215"/>
                      <a:pt x="287140" y="352528"/>
                      <a:pt x="331656" y="309516"/>
                    </a:cubicBezTo>
                    <a:cubicBezTo>
                      <a:pt x="353197" y="287293"/>
                      <a:pt x="381917" y="276182"/>
                      <a:pt x="410816" y="276182"/>
                    </a:cubicBezTo>
                    <a:close/>
                    <a:moveTo>
                      <a:pt x="134949" y="20001"/>
                    </a:moveTo>
                    <a:lnTo>
                      <a:pt x="134949" y="144835"/>
                    </a:lnTo>
                    <a:lnTo>
                      <a:pt x="17242" y="144835"/>
                    </a:lnTo>
                    <a:close/>
                    <a:moveTo>
                      <a:pt x="172278" y="0"/>
                    </a:moveTo>
                    <a:lnTo>
                      <a:pt x="480943" y="0"/>
                    </a:lnTo>
                    <a:lnTo>
                      <a:pt x="480943" y="276591"/>
                    </a:lnTo>
                    <a:cubicBezTo>
                      <a:pt x="460844" y="263693"/>
                      <a:pt x="436438" y="256527"/>
                      <a:pt x="410596" y="256527"/>
                    </a:cubicBezTo>
                    <a:cubicBezTo>
                      <a:pt x="381883" y="256527"/>
                      <a:pt x="354606" y="265126"/>
                      <a:pt x="331636" y="282323"/>
                    </a:cubicBezTo>
                    <a:lnTo>
                      <a:pt x="81832" y="282323"/>
                    </a:lnTo>
                    <a:lnTo>
                      <a:pt x="81832" y="322450"/>
                    </a:lnTo>
                    <a:lnTo>
                      <a:pt x="295744" y="322450"/>
                    </a:lnTo>
                    <a:cubicBezTo>
                      <a:pt x="288566" y="335348"/>
                      <a:pt x="282823" y="351112"/>
                      <a:pt x="279952" y="366877"/>
                    </a:cubicBezTo>
                    <a:lnTo>
                      <a:pt x="81832" y="366877"/>
                    </a:lnTo>
                    <a:lnTo>
                      <a:pt x="81832" y="407004"/>
                    </a:lnTo>
                    <a:lnTo>
                      <a:pt x="279952" y="407004"/>
                    </a:lnTo>
                    <a:cubicBezTo>
                      <a:pt x="281388" y="422768"/>
                      <a:pt x="287130" y="438532"/>
                      <a:pt x="294309" y="451430"/>
                    </a:cubicBezTo>
                    <a:lnTo>
                      <a:pt x="81832" y="451430"/>
                    </a:lnTo>
                    <a:lnTo>
                      <a:pt x="81832" y="491557"/>
                    </a:lnTo>
                    <a:lnTo>
                      <a:pt x="327329" y="491557"/>
                    </a:lnTo>
                    <a:cubicBezTo>
                      <a:pt x="350299" y="511621"/>
                      <a:pt x="380448" y="521653"/>
                      <a:pt x="410596" y="521653"/>
                    </a:cubicBezTo>
                    <a:cubicBezTo>
                      <a:pt x="424953" y="521653"/>
                      <a:pt x="439309" y="518786"/>
                      <a:pt x="453666" y="514487"/>
                    </a:cubicBezTo>
                    <a:lnTo>
                      <a:pt x="480943" y="543149"/>
                    </a:lnTo>
                    <a:lnTo>
                      <a:pt x="480943" y="594741"/>
                    </a:lnTo>
                    <a:lnTo>
                      <a:pt x="0" y="594741"/>
                    </a:lnTo>
                    <a:lnTo>
                      <a:pt x="0" y="180572"/>
                    </a:lnTo>
                    <a:lnTo>
                      <a:pt x="172278" y="18057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işḻiďe">
                <a:extLst>
                  <a:ext uri="{FF2B5EF4-FFF2-40B4-BE49-F238E27FC236}">
                    <a16:creationId xmlns:a16="http://schemas.microsoft.com/office/drawing/2014/main" id="{C10A8A71-233E-45BF-BFA5-9E8B953795C5}"/>
                  </a:ext>
                </a:extLst>
              </p:cNvPr>
              <p:cNvSpPr/>
              <p:nvPr/>
            </p:nvSpPr>
            <p:spPr bwMode="auto">
              <a:xfrm>
                <a:off x="7664573" y="3770908"/>
                <a:ext cx="419500" cy="418862"/>
              </a:xfrm>
              <a:custGeom>
                <a:avLst/>
                <a:gdLst>
                  <a:gd name="connsiteX0" fmla="*/ 377627 w 607991"/>
                  <a:gd name="connsiteY0" fmla="*/ 294539 h 607074"/>
                  <a:gd name="connsiteX1" fmla="*/ 294976 w 607991"/>
                  <a:gd name="connsiteY1" fmla="*/ 377063 h 607074"/>
                  <a:gd name="connsiteX2" fmla="*/ 377627 w 607991"/>
                  <a:gd name="connsiteY2" fmla="*/ 459588 h 607074"/>
                  <a:gd name="connsiteX3" fmla="*/ 460355 w 607991"/>
                  <a:gd name="connsiteY3" fmla="*/ 377063 h 607074"/>
                  <a:gd name="connsiteX4" fmla="*/ 377627 w 607991"/>
                  <a:gd name="connsiteY4" fmla="*/ 294539 h 607074"/>
                  <a:gd name="connsiteX5" fmla="*/ 359653 w 607991"/>
                  <a:gd name="connsiteY5" fmla="*/ 147129 h 607074"/>
                  <a:gd name="connsiteX6" fmla="*/ 395678 w 607991"/>
                  <a:gd name="connsiteY6" fmla="*/ 147129 h 607074"/>
                  <a:gd name="connsiteX7" fmla="*/ 423869 w 607991"/>
                  <a:gd name="connsiteY7" fmla="*/ 175277 h 607074"/>
                  <a:gd name="connsiteX8" fmla="*/ 423869 w 607991"/>
                  <a:gd name="connsiteY8" fmla="*/ 197288 h 607074"/>
                  <a:gd name="connsiteX9" fmla="*/ 435698 w 607991"/>
                  <a:gd name="connsiteY9" fmla="*/ 212474 h 607074"/>
                  <a:gd name="connsiteX10" fmla="*/ 453212 w 607991"/>
                  <a:gd name="connsiteY10" fmla="*/ 219760 h 607074"/>
                  <a:gd name="connsiteX11" fmla="*/ 460970 w 607991"/>
                  <a:gd name="connsiteY11" fmla="*/ 221447 h 607074"/>
                  <a:gd name="connsiteX12" fmla="*/ 472185 w 607991"/>
                  <a:gd name="connsiteY12" fmla="*/ 217459 h 607074"/>
                  <a:gd name="connsiteX13" fmla="*/ 487931 w 607991"/>
                  <a:gd name="connsiteY13" fmla="*/ 201737 h 607074"/>
                  <a:gd name="connsiteX14" fmla="*/ 507826 w 607991"/>
                  <a:gd name="connsiteY14" fmla="*/ 193530 h 607074"/>
                  <a:gd name="connsiteX15" fmla="*/ 527798 w 607991"/>
                  <a:gd name="connsiteY15" fmla="*/ 201737 h 607074"/>
                  <a:gd name="connsiteX16" fmla="*/ 553300 w 607991"/>
                  <a:gd name="connsiteY16" fmla="*/ 227200 h 607074"/>
                  <a:gd name="connsiteX17" fmla="*/ 553300 w 607991"/>
                  <a:gd name="connsiteY17" fmla="*/ 267005 h 607074"/>
                  <a:gd name="connsiteX18" fmla="*/ 537553 w 607991"/>
                  <a:gd name="connsiteY18" fmla="*/ 282727 h 607074"/>
                  <a:gd name="connsiteX19" fmla="*/ 535249 w 607991"/>
                  <a:gd name="connsiteY19" fmla="*/ 301671 h 607074"/>
                  <a:gd name="connsiteX20" fmla="*/ 542546 w 607991"/>
                  <a:gd name="connsiteY20" fmla="*/ 319158 h 607074"/>
                  <a:gd name="connsiteX21" fmla="*/ 557755 w 607991"/>
                  <a:gd name="connsiteY21" fmla="*/ 330969 h 607074"/>
                  <a:gd name="connsiteX22" fmla="*/ 579800 w 607991"/>
                  <a:gd name="connsiteY22" fmla="*/ 330969 h 607074"/>
                  <a:gd name="connsiteX23" fmla="*/ 607991 w 607991"/>
                  <a:gd name="connsiteY23" fmla="*/ 359116 h 607074"/>
                  <a:gd name="connsiteX24" fmla="*/ 607991 w 607991"/>
                  <a:gd name="connsiteY24" fmla="*/ 395087 h 607074"/>
                  <a:gd name="connsiteX25" fmla="*/ 579800 w 607991"/>
                  <a:gd name="connsiteY25" fmla="*/ 423234 h 607074"/>
                  <a:gd name="connsiteX26" fmla="*/ 557755 w 607991"/>
                  <a:gd name="connsiteY26" fmla="*/ 423234 h 607074"/>
                  <a:gd name="connsiteX27" fmla="*/ 542546 w 607991"/>
                  <a:gd name="connsiteY27" fmla="*/ 435045 h 607074"/>
                  <a:gd name="connsiteX28" fmla="*/ 535249 w 607991"/>
                  <a:gd name="connsiteY28" fmla="*/ 452532 h 607074"/>
                  <a:gd name="connsiteX29" fmla="*/ 537630 w 607991"/>
                  <a:gd name="connsiteY29" fmla="*/ 471476 h 607074"/>
                  <a:gd name="connsiteX30" fmla="*/ 553300 w 607991"/>
                  <a:gd name="connsiteY30" fmla="*/ 487199 h 607074"/>
                  <a:gd name="connsiteX31" fmla="*/ 553300 w 607991"/>
                  <a:gd name="connsiteY31" fmla="*/ 527004 h 607074"/>
                  <a:gd name="connsiteX32" fmla="*/ 527798 w 607991"/>
                  <a:gd name="connsiteY32" fmla="*/ 552467 h 607074"/>
                  <a:gd name="connsiteX33" fmla="*/ 507826 w 607991"/>
                  <a:gd name="connsiteY33" fmla="*/ 560750 h 607074"/>
                  <a:gd name="connsiteX34" fmla="*/ 487931 w 607991"/>
                  <a:gd name="connsiteY34" fmla="*/ 552467 h 607074"/>
                  <a:gd name="connsiteX35" fmla="*/ 472261 w 607991"/>
                  <a:gd name="connsiteY35" fmla="*/ 536821 h 607074"/>
                  <a:gd name="connsiteX36" fmla="*/ 460970 w 607991"/>
                  <a:gd name="connsiteY36" fmla="*/ 532756 h 607074"/>
                  <a:gd name="connsiteX37" fmla="*/ 453212 w 607991"/>
                  <a:gd name="connsiteY37" fmla="*/ 534443 h 607074"/>
                  <a:gd name="connsiteX38" fmla="*/ 435698 w 607991"/>
                  <a:gd name="connsiteY38" fmla="*/ 541729 h 607074"/>
                  <a:gd name="connsiteX39" fmla="*/ 423869 w 607991"/>
                  <a:gd name="connsiteY39" fmla="*/ 556915 h 607074"/>
                  <a:gd name="connsiteX40" fmla="*/ 423869 w 607991"/>
                  <a:gd name="connsiteY40" fmla="*/ 578927 h 607074"/>
                  <a:gd name="connsiteX41" fmla="*/ 395678 w 607991"/>
                  <a:gd name="connsiteY41" fmla="*/ 607074 h 607074"/>
                  <a:gd name="connsiteX42" fmla="*/ 359653 w 607991"/>
                  <a:gd name="connsiteY42" fmla="*/ 607074 h 607074"/>
                  <a:gd name="connsiteX43" fmla="*/ 331462 w 607991"/>
                  <a:gd name="connsiteY43" fmla="*/ 578927 h 607074"/>
                  <a:gd name="connsiteX44" fmla="*/ 331462 w 607991"/>
                  <a:gd name="connsiteY44" fmla="*/ 556915 h 607074"/>
                  <a:gd name="connsiteX45" fmla="*/ 319633 w 607991"/>
                  <a:gd name="connsiteY45" fmla="*/ 541729 h 607074"/>
                  <a:gd name="connsiteX46" fmla="*/ 302119 w 607991"/>
                  <a:gd name="connsiteY46" fmla="*/ 534443 h 607074"/>
                  <a:gd name="connsiteX47" fmla="*/ 294361 w 607991"/>
                  <a:gd name="connsiteY47" fmla="*/ 532756 h 607074"/>
                  <a:gd name="connsiteX48" fmla="*/ 283146 w 607991"/>
                  <a:gd name="connsiteY48" fmla="*/ 536821 h 607074"/>
                  <a:gd name="connsiteX49" fmla="*/ 267400 w 607991"/>
                  <a:gd name="connsiteY49" fmla="*/ 552467 h 607074"/>
                  <a:gd name="connsiteX50" fmla="*/ 247505 w 607991"/>
                  <a:gd name="connsiteY50" fmla="*/ 560750 h 607074"/>
                  <a:gd name="connsiteX51" fmla="*/ 227533 w 607991"/>
                  <a:gd name="connsiteY51" fmla="*/ 552467 h 607074"/>
                  <a:gd name="connsiteX52" fmla="*/ 202031 w 607991"/>
                  <a:gd name="connsiteY52" fmla="*/ 527004 h 607074"/>
                  <a:gd name="connsiteX53" fmla="*/ 202031 w 607991"/>
                  <a:gd name="connsiteY53" fmla="*/ 487199 h 607074"/>
                  <a:gd name="connsiteX54" fmla="*/ 217701 w 607991"/>
                  <a:gd name="connsiteY54" fmla="*/ 471476 h 607074"/>
                  <a:gd name="connsiteX55" fmla="*/ 220082 w 607991"/>
                  <a:gd name="connsiteY55" fmla="*/ 452532 h 607074"/>
                  <a:gd name="connsiteX56" fmla="*/ 212785 w 607991"/>
                  <a:gd name="connsiteY56" fmla="*/ 435045 h 607074"/>
                  <a:gd name="connsiteX57" fmla="*/ 197576 w 607991"/>
                  <a:gd name="connsiteY57" fmla="*/ 423234 h 607074"/>
                  <a:gd name="connsiteX58" fmla="*/ 175531 w 607991"/>
                  <a:gd name="connsiteY58" fmla="*/ 423234 h 607074"/>
                  <a:gd name="connsiteX59" fmla="*/ 147340 w 607991"/>
                  <a:gd name="connsiteY59" fmla="*/ 395087 h 607074"/>
                  <a:gd name="connsiteX60" fmla="*/ 147340 w 607991"/>
                  <a:gd name="connsiteY60" fmla="*/ 359116 h 607074"/>
                  <a:gd name="connsiteX61" fmla="*/ 175531 w 607991"/>
                  <a:gd name="connsiteY61" fmla="*/ 330969 h 607074"/>
                  <a:gd name="connsiteX62" fmla="*/ 197576 w 607991"/>
                  <a:gd name="connsiteY62" fmla="*/ 330969 h 607074"/>
                  <a:gd name="connsiteX63" fmla="*/ 212785 w 607991"/>
                  <a:gd name="connsiteY63" fmla="*/ 319158 h 607074"/>
                  <a:gd name="connsiteX64" fmla="*/ 220082 w 607991"/>
                  <a:gd name="connsiteY64" fmla="*/ 301671 h 607074"/>
                  <a:gd name="connsiteX65" fmla="*/ 217701 w 607991"/>
                  <a:gd name="connsiteY65" fmla="*/ 282727 h 607074"/>
                  <a:gd name="connsiteX66" fmla="*/ 202031 w 607991"/>
                  <a:gd name="connsiteY66" fmla="*/ 267005 h 607074"/>
                  <a:gd name="connsiteX67" fmla="*/ 193735 w 607991"/>
                  <a:gd name="connsiteY67" fmla="*/ 247141 h 607074"/>
                  <a:gd name="connsiteX68" fmla="*/ 202031 w 607991"/>
                  <a:gd name="connsiteY68" fmla="*/ 227200 h 607074"/>
                  <a:gd name="connsiteX69" fmla="*/ 227533 w 607991"/>
                  <a:gd name="connsiteY69" fmla="*/ 201737 h 607074"/>
                  <a:gd name="connsiteX70" fmla="*/ 247505 w 607991"/>
                  <a:gd name="connsiteY70" fmla="*/ 193530 h 607074"/>
                  <a:gd name="connsiteX71" fmla="*/ 267400 w 607991"/>
                  <a:gd name="connsiteY71" fmla="*/ 201737 h 607074"/>
                  <a:gd name="connsiteX72" fmla="*/ 283070 w 607991"/>
                  <a:gd name="connsiteY72" fmla="*/ 217383 h 607074"/>
                  <a:gd name="connsiteX73" fmla="*/ 294361 w 607991"/>
                  <a:gd name="connsiteY73" fmla="*/ 221447 h 607074"/>
                  <a:gd name="connsiteX74" fmla="*/ 302119 w 607991"/>
                  <a:gd name="connsiteY74" fmla="*/ 219760 h 607074"/>
                  <a:gd name="connsiteX75" fmla="*/ 319633 w 607991"/>
                  <a:gd name="connsiteY75" fmla="*/ 212474 h 607074"/>
                  <a:gd name="connsiteX76" fmla="*/ 331462 w 607991"/>
                  <a:gd name="connsiteY76" fmla="*/ 197288 h 607074"/>
                  <a:gd name="connsiteX77" fmla="*/ 331462 w 607991"/>
                  <a:gd name="connsiteY77" fmla="*/ 175277 h 607074"/>
                  <a:gd name="connsiteX78" fmla="*/ 359653 w 607991"/>
                  <a:gd name="connsiteY78" fmla="*/ 147129 h 607074"/>
                  <a:gd name="connsiteX79" fmla="*/ 119929 w 607991"/>
                  <a:gd name="connsiteY79" fmla="*/ 83135 h 607074"/>
                  <a:gd name="connsiteX80" fmla="*/ 83282 w 607991"/>
                  <a:gd name="connsiteY80" fmla="*/ 119717 h 607074"/>
                  <a:gd name="connsiteX81" fmla="*/ 119929 w 607991"/>
                  <a:gd name="connsiteY81" fmla="*/ 156223 h 607074"/>
                  <a:gd name="connsiteX82" fmla="*/ 156499 w 607991"/>
                  <a:gd name="connsiteY82" fmla="*/ 119717 h 607074"/>
                  <a:gd name="connsiteX83" fmla="*/ 119929 w 607991"/>
                  <a:gd name="connsiteY83" fmla="*/ 83135 h 607074"/>
                  <a:gd name="connsiteX84" fmla="*/ 110863 w 607991"/>
                  <a:gd name="connsiteY84" fmla="*/ 0 h 607074"/>
                  <a:gd name="connsiteX85" fmla="*/ 128918 w 607991"/>
                  <a:gd name="connsiteY85" fmla="*/ 0 h 607074"/>
                  <a:gd name="connsiteX86" fmla="*/ 147741 w 607991"/>
                  <a:gd name="connsiteY86" fmla="*/ 18790 h 607074"/>
                  <a:gd name="connsiteX87" fmla="*/ 147741 w 607991"/>
                  <a:gd name="connsiteY87" fmla="*/ 29834 h 607074"/>
                  <a:gd name="connsiteX88" fmla="*/ 150507 w 607991"/>
                  <a:gd name="connsiteY88" fmla="*/ 32978 h 607074"/>
                  <a:gd name="connsiteX89" fmla="*/ 159726 w 607991"/>
                  <a:gd name="connsiteY89" fmla="*/ 36813 h 607074"/>
                  <a:gd name="connsiteX90" fmla="*/ 161570 w 607991"/>
                  <a:gd name="connsiteY90" fmla="*/ 37196 h 607074"/>
                  <a:gd name="connsiteX91" fmla="*/ 163875 w 607991"/>
                  <a:gd name="connsiteY91" fmla="*/ 36583 h 607074"/>
                  <a:gd name="connsiteX92" fmla="*/ 171711 w 607991"/>
                  <a:gd name="connsiteY92" fmla="*/ 28683 h 607074"/>
                  <a:gd name="connsiteX93" fmla="*/ 185002 w 607991"/>
                  <a:gd name="connsiteY93" fmla="*/ 23238 h 607074"/>
                  <a:gd name="connsiteX94" fmla="*/ 198294 w 607991"/>
                  <a:gd name="connsiteY94" fmla="*/ 28683 h 607074"/>
                  <a:gd name="connsiteX95" fmla="*/ 211047 w 607991"/>
                  <a:gd name="connsiteY95" fmla="*/ 41414 h 607074"/>
                  <a:gd name="connsiteX96" fmla="*/ 211047 w 607991"/>
                  <a:gd name="connsiteY96" fmla="*/ 67950 h 607074"/>
                  <a:gd name="connsiteX97" fmla="*/ 203211 w 607991"/>
                  <a:gd name="connsiteY97" fmla="*/ 75849 h 607074"/>
                  <a:gd name="connsiteX98" fmla="*/ 202903 w 607991"/>
                  <a:gd name="connsiteY98" fmla="*/ 79914 h 607074"/>
                  <a:gd name="connsiteX99" fmla="*/ 206822 w 607991"/>
                  <a:gd name="connsiteY99" fmla="*/ 89117 h 607074"/>
                  <a:gd name="connsiteX100" fmla="*/ 209972 w 607991"/>
                  <a:gd name="connsiteY100" fmla="*/ 91878 h 607074"/>
                  <a:gd name="connsiteX101" fmla="*/ 220958 w 607991"/>
                  <a:gd name="connsiteY101" fmla="*/ 91878 h 607074"/>
                  <a:gd name="connsiteX102" fmla="*/ 239781 w 607991"/>
                  <a:gd name="connsiteY102" fmla="*/ 110668 h 607074"/>
                  <a:gd name="connsiteX103" fmla="*/ 239781 w 607991"/>
                  <a:gd name="connsiteY103" fmla="*/ 128691 h 607074"/>
                  <a:gd name="connsiteX104" fmla="*/ 220958 w 607991"/>
                  <a:gd name="connsiteY104" fmla="*/ 147480 h 607074"/>
                  <a:gd name="connsiteX105" fmla="*/ 209972 w 607991"/>
                  <a:gd name="connsiteY105" fmla="*/ 147480 h 607074"/>
                  <a:gd name="connsiteX106" fmla="*/ 206822 w 607991"/>
                  <a:gd name="connsiteY106" fmla="*/ 150241 h 607074"/>
                  <a:gd name="connsiteX107" fmla="*/ 202903 w 607991"/>
                  <a:gd name="connsiteY107" fmla="*/ 159444 h 607074"/>
                  <a:gd name="connsiteX108" fmla="*/ 203211 w 607991"/>
                  <a:gd name="connsiteY108" fmla="*/ 163586 h 607074"/>
                  <a:gd name="connsiteX109" fmla="*/ 211047 w 607991"/>
                  <a:gd name="connsiteY109" fmla="*/ 171408 h 607074"/>
                  <a:gd name="connsiteX110" fmla="*/ 211047 w 607991"/>
                  <a:gd name="connsiteY110" fmla="*/ 197944 h 607074"/>
                  <a:gd name="connsiteX111" fmla="*/ 198294 w 607991"/>
                  <a:gd name="connsiteY111" fmla="*/ 210675 h 607074"/>
                  <a:gd name="connsiteX112" fmla="*/ 185002 w 607991"/>
                  <a:gd name="connsiteY112" fmla="*/ 216197 h 607074"/>
                  <a:gd name="connsiteX113" fmla="*/ 171711 w 607991"/>
                  <a:gd name="connsiteY113" fmla="*/ 210675 h 607074"/>
                  <a:gd name="connsiteX114" fmla="*/ 163875 w 607991"/>
                  <a:gd name="connsiteY114" fmla="*/ 202852 h 607074"/>
                  <a:gd name="connsiteX115" fmla="*/ 161570 w 607991"/>
                  <a:gd name="connsiteY115" fmla="*/ 202239 h 607074"/>
                  <a:gd name="connsiteX116" fmla="*/ 159726 w 607991"/>
                  <a:gd name="connsiteY116" fmla="*/ 202546 h 607074"/>
                  <a:gd name="connsiteX117" fmla="*/ 150507 w 607991"/>
                  <a:gd name="connsiteY117" fmla="*/ 206457 h 607074"/>
                  <a:gd name="connsiteX118" fmla="*/ 147741 w 607991"/>
                  <a:gd name="connsiteY118" fmla="*/ 209601 h 607074"/>
                  <a:gd name="connsiteX119" fmla="*/ 147741 w 607991"/>
                  <a:gd name="connsiteY119" fmla="*/ 220568 h 607074"/>
                  <a:gd name="connsiteX120" fmla="*/ 128918 w 607991"/>
                  <a:gd name="connsiteY120" fmla="*/ 239358 h 607074"/>
                  <a:gd name="connsiteX121" fmla="*/ 110863 w 607991"/>
                  <a:gd name="connsiteY121" fmla="*/ 239358 h 607074"/>
                  <a:gd name="connsiteX122" fmla="*/ 92117 w 607991"/>
                  <a:gd name="connsiteY122" fmla="*/ 220568 h 607074"/>
                  <a:gd name="connsiteX123" fmla="*/ 92117 w 607991"/>
                  <a:gd name="connsiteY123" fmla="*/ 209601 h 607074"/>
                  <a:gd name="connsiteX124" fmla="*/ 89274 w 607991"/>
                  <a:gd name="connsiteY124" fmla="*/ 206457 h 607074"/>
                  <a:gd name="connsiteX125" fmla="*/ 80055 w 607991"/>
                  <a:gd name="connsiteY125" fmla="*/ 202546 h 607074"/>
                  <a:gd name="connsiteX126" fmla="*/ 78211 w 607991"/>
                  <a:gd name="connsiteY126" fmla="*/ 202239 h 607074"/>
                  <a:gd name="connsiteX127" fmla="*/ 75983 w 607991"/>
                  <a:gd name="connsiteY127" fmla="*/ 202852 h 607074"/>
                  <a:gd name="connsiteX128" fmla="*/ 68070 w 607991"/>
                  <a:gd name="connsiteY128" fmla="*/ 210675 h 607074"/>
                  <a:gd name="connsiteX129" fmla="*/ 54779 w 607991"/>
                  <a:gd name="connsiteY129" fmla="*/ 216197 h 607074"/>
                  <a:gd name="connsiteX130" fmla="*/ 41487 w 607991"/>
                  <a:gd name="connsiteY130" fmla="*/ 210675 h 607074"/>
                  <a:gd name="connsiteX131" fmla="*/ 28734 w 607991"/>
                  <a:gd name="connsiteY131" fmla="*/ 197944 h 607074"/>
                  <a:gd name="connsiteX132" fmla="*/ 23279 w 607991"/>
                  <a:gd name="connsiteY132" fmla="*/ 184676 h 607074"/>
                  <a:gd name="connsiteX133" fmla="*/ 28734 w 607991"/>
                  <a:gd name="connsiteY133" fmla="*/ 171408 h 607074"/>
                  <a:gd name="connsiteX134" fmla="*/ 36570 w 607991"/>
                  <a:gd name="connsiteY134" fmla="*/ 163586 h 607074"/>
                  <a:gd name="connsiteX135" fmla="*/ 36878 w 607991"/>
                  <a:gd name="connsiteY135" fmla="*/ 159444 h 607074"/>
                  <a:gd name="connsiteX136" fmla="*/ 33036 w 607991"/>
                  <a:gd name="connsiteY136" fmla="*/ 150241 h 607074"/>
                  <a:gd name="connsiteX137" fmla="*/ 29886 w 607991"/>
                  <a:gd name="connsiteY137" fmla="*/ 147480 h 607074"/>
                  <a:gd name="connsiteX138" fmla="*/ 18823 w 607991"/>
                  <a:gd name="connsiteY138" fmla="*/ 147480 h 607074"/>
                  <a:gd name="connsiteX139" fmla="*/ 0 w 607991"/>
                  <a:gd name="connsiteY139" fmla="*/ 128691 h 607074"/>
                  <a:gd name="connsiteX140" fmla="*/ 0 w 607991"/>
                  <a:gd name="connsiteY140" fmla="*/ 110668 h 607074"/>
                  <a:gd name="connsiteX141" fmla="*/ 18823 w 607991"/>
                  <a:gd name="connsiteY141" fmla="*/ 91955 h 607074"/>
                  <a:gd name="connsiteX142" fmla="*/ 29886 w 607991"/>
                  <a:gd name="connsiteY142" fmla="*/ 91955 h 607074"/>
                  <a:gd name="connsiteX143" fmla="*/ 33036 w 607991"/>
                  <a:gd name="connsiteY143" fmla="*/ 89194 h 607074"/>
                  <a:gd name="connsiteX144" fmla="*/ 36878 w 607991"/>
                  <a:gd name="connsiteY144" fmla="*/ 79914 h 607074"/>
                  <a:gd name="connsiteX145" fmla="*/ 36570 w 607991"/>
                  <a:gd name="connsiteY145" fmla="*/ 75849 h 607074"/>
                  <a:gd name="connsiteX146" fmla="*/ 28734 w 607991"/>
                  <a:gd name="connsiteY146" fmla="*/ 67950 h 607074"/>
                  <a:gd name="connsiteX147" fmla="*/ 28734 w 607991"/>
                  <a:gd name="connsiteY147" fmla="*/ 41414 h 607074"/>
                  <a:gd name="connsiteX148" fmla="*/ 41487 w 607991"/>
                  <a:gd name="connsiteY148" fmla="*/ 28683 h 607074"/>
                  <a:gd name="connsiteX149" fmla="*/ 54779 w 607991"/>
                  <a:gd name="connsiteY149" fmla="*/ 23238 h 607074"/>
                  <a:gd name="connsiteX150" fmla="*/ 68070 w 607991"/>
                  <a:gd name="connsiteY150" fmla="*/ 28683 h 607074"/>
                  <a:gd name="connsiteX151" fmla="*/ 75983 w 607991"/>
                  <a:gd name="connsiteY151" fmla="*/ 36583 h 607074"/>
                  <a:gd name="connsiteX152" fmla="*/ 78211 w 607991"/>
                  <a:gd name="connsiteY152" fmla="*/ 37196 h 607074"/>
                  <a:gd name="connsiteX153" fmla="*/ 80055 w 607991"/>
                  <a:gd name="connsiteY153" fmla="*/ 36813 h 607074"/>
                  <a:gd name="connsiteX154" fmla="*/ 89351 w 607991"/>
                  <a:gd name="connsiteY154" fmla="*/ 32978 h 607074"/>
                  <a:gd name="connsiteX155" fmla="*/ 92117 w 607991"/>
                  <a:gd name="connsiteY155" fmla="*/ 29834 h 607074"/>
                  <a:gd name="connsiteX156" fmla="*/ 92117 w 607991"/>
                  <a:gd name="connsiteY156" fmla="*/ 18790 h 607074"/>
                  <a:gd name="connsiteX157" fmla="*/ 110863 w 607991"/>
                  <a:gd name="connsiteY157" fmla="*/ 0 h 60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07991" h="607074">
                    <a:moveTo>
                      <a:pt x="377627" y="294539"/>
                    </a:moveTo>
                    <a:cubicBezTo>
                      <a:pt x="332077" y="294539"/>
                      <a:pt x="294976" y="331583"/>
                      <a:pt x="294976" y="377063"/>
                    </a:cubicBezTo>
                    <a:cubicBezTo>
                      <a:pt x="294976" y="422621"/>
                      <a:pt x="332077" y="459588"/>
                      <a:pt x="377627" y="459588"/>
                    </a:cubicBezTo>
                    <a:cubicBezTo>
                      <a:pt x="423254" y="459588"/>
                      <a:pt x="460355" y="422621"/>
                      <a:pt x="460355" y="377063"/>
                    </a:cubicBezTo>
                    <a:cubicBezTo>
                      <a:pt x="460355" y="331583"/>
                      <a:pt x="423254" y="294539"/>
                      <a:pt x="377627" y="294539"/>
                    </a:cubicBezTo>
                    <a:close/>
                    <a:moveTo>
                      <a:pt x="359653" y="147129"/>
                    </a:moveTo>
                    <a:lnTo>
                      <a:pt x="395678" y="147129"/>
                    </a:lnTo>
                    <a:cubicBezTo>
                      <a:pt x="411271" y="147129"/>
                      <a:pt x="423869" y="159707"/>
                      <a:pt x="423869" y="175277"/>
                    </a:cubicBezTo>
                    <a:lnTo>
                      <a:pt x="423869" y="197288"/>
                    </a:lnTo>
                    <a:cubicBezTo>
                      <a:pt x="423869" y="203270"/>
                      <a:pt x="429323" y="210173"/>
                      <a:pt x="435698" y="212474"/>
                    </a:cubicBezTo>
                    <a:cubicBezTo>
                      <a:pt x="441613" y="214545"/>
                      <a:pt x="447527" y="216999"/>
                      <a:pt x="453212" y="219760"/>
                    </a:cubicBezTo>
                    <a:cubicBezTo>
                      <a:pt x="455516" y="220834"/>
                      <a:pt x="458205" y="221447"/>
                      <a:pt x="460970" y="221447"/>
                    </a:cubicBezTo>
                    <a:cubicBezTo>
                      <a:pt x="465502" y="221447"/>
                      <a:pt x="469727" y="219913"/>
                      <a:pt x="472185" y="217459"/>
                    </a:cubicBezTo>
                    <a:lnTo>
                      <a:pt x="487931" y="201737"/>
                    </a:lnTo>
                    <a:cubicBezTo>
                      <a:pt x="493232" y="196445"/>
                      <a:pt x="500298" y="193530"/>
                      <a:pt x="507826" y="193530"/>
                    </a:cubicBezTo>
                    <a:cubicBezTo>
                      <a:pt x="515431" y="193530"/>
                      <a:pt x="522498" y="196445"/>
                      <a:pt x="527798" y="201737"/>
                    </a:cubicBezTo>
                    <a:lnTo>
                      <a:pt x="553300" y="227200"/>
                    </a:lnTo>
                    <a:cubicBezTo>
                      <a:pt x="564284" y="238167"/>
                      <a:pt x="564284" y="256037"/>
                      <a:pt x="553300" y="267005"/>
                    </a:cubicBezTo>
                    <a:lnTo>
                      <a:pt x="537553" y="282727"/>
                    </a:lnTo>
                    <a:cubicBezTo>
                      <a:pt x="533405" y="286946"/>
                      <a:pt x="532253" y="295612"/>
                      <a:pt x="535249" y="301671"/>
                    </a:cubicBezTo>
                    <a:cubicBezTo>
                      <a:pt x="538014" y="307347"/>
                      <a:pt x="540472" y="313252"/>
                      <a:pt x="542546" y="319158"/>
                    </a:cubicBezTo>
                    <a:cubicBezTo>
                      <a:pt x="544850" y="325524"/>
                      <a:pt x="551764" y="330969"/>
                      <a:pt x="557755" y="330969"/>
                    </a:cubicBezTo>
                    <a:lnTo>
                      <a:pt x="579800" y="330969"/>
                    </a:lnTo>
                    <a:cubicBezTo>
                      <a:pt x="595317" y="330969"/>
                      <a:pt x="607991" y="343547"/>
                      <a:pt x="607991" y="359116"/>
                    </a:cubicBezTo>
                    <a:lnTo>
                      <a:pt x="607991" y="395087"/>
                    </a:lnTo>
                    <a:cubicBezTo>
                      <a:pt x="607991" y="410656"/>
                      <a:pt x="595394" y="423234"/>
                      <a:pt x="579800" y="423234"/>
                    </a:cubicBezTo>
                    <a:lnTo>
                      <a:pt x="557755" y="423234"/>
                    </a:lnTo>
                    <a:cubicBezTo>
                      <a:pt x="551764" y="423234"/>
                      <a:pt x="544850" y="428680"/>
                      <a:pt x="542546" y="435045"/>
                    </a:cubicBezTo>
                    <a:cubicBezTo>
                      <a:pt x="540472" y="440951"/>
                      <a:pt x="538014" y="446857"/>
                      <a:pt x="535249" y="452532"/>
                    </a:cubicBezTo>
                    <a:cubicBezTo>
                      <a:pt x="532330" y="458591"/>
                      <a:pt x="533405" y="467258"/>
                      <a:pt x="537630" y="471476"/>
                    </a:cubicBezTo>
                    <a:lnTo>
                      <a:pt x="553300" y="487199"/>
                    </a:lnTo>
                    <a:cubicBezTo>
                      <a:pt x="564284" y="498166"/>
                      <a:pt x="564284" y="516036"/>
                      <a:pt x="553300" y="527004"/>
                    </a:cubicBezTo>
                    <a:lnTo>
                      <a:pt x="527798" y="552467"/>
                    </a:lnTo>
                    <a:cubicBezTo>
                      <a:pt x="522498" y="557759"/>
                      <a:pt x="515431" y="560750"/>
                      <a:pt x="507826" y="560750"/>
                    </a:cubicBezTo>
                    <a:cubicBezTo>
                      <a:pt x="500298" y="560750"/>
                      <a:pt x="493232" y="557759"/>
                      <a:pt x="487931" y="552467"/>
                    </a:cubicBezTo>
                    <a:lnTo>
                      <a:pt x="472261" y="536821"/>
                    </a:lnTo>
                    <a:cubicBezTo>
                      <a:pt x="469727" y="534290"/>
                      <a:pt x="465502" y="532756"/>
                      <a:pt x="460970" y="532756"/>
                    </a:cubicBezTo>
                    <a:cubicBezTo>
                      <a:pt x="458205" y="532756"/>
                      <a:pt x="455439" y="533369"/>
                      <a:pt x="453212" y="534443"/>
                    </a:cubicBezTo>
                    <a:cubicBezTo>
                      <a:pt x="447527" y="537204"/>
                      <a:pt x="441613" y="539658"/>
                      <a:pt x="435698" y="541729"/>
                    </a:cubicBezTo>
                    <a:cubicBezTo>
                      <a:pt x="429323" y="544030"/>
                      <a:pt x="423869" y="550933"/>
                      <a:pt x="423869" y="556915"/>
                    </a:cubicBezTo>
                    <a:lnTo>
                      <a:pt x="423869" y="578927"/>
                    </a:lnTo>
                    <a:cubicBezTo>
                      <a:pt x="423869" y="594496"/>
                      <a:pt x="411271" y="607074"/>
                      <a:pt x="395678" y="607074"/>
                    </a:cubicBezTo>
                    <a:lnTo>
                      <a:pt x="359653" y="607074"/>
                    </a:lnTo>
                    <a:cubicBezTo>
                      <a:pt x="344060" y="607074"/>
                      <a:pt x="331462" y="594496"/>
                      <a:pt x="331462" y="578927"/>
                    </a:cubicBezTo>
                    <a:lnTo>
                      <a:pt x="331462" y="556915"/>
                    </a:lnTo>
                    <a:cubicBezTo>
                      <a:pt x="331462" y="550933"/>
                      <a:pt x="326008" y="544030"/>
                      <a:pt x="319633" y="541729"/>
                    </a:cubicBezTo>
                    <a:cubicBezTo>
                      <a:pt x="313718" y="539658"/>
                      <a:pt x="307804" y="537204"/>
                      <a:pt x="302119" y="534443"/>
                    </a:cubicBezTo>
                    <a:cubicBezTo>
                      <a:pt x="299892" y="533369"/>
                      <a:pt x="297203" y="532756"/>
                      <a:pt x="294361" y="532756"/>
                    </a:cubicBezTo>
                    <a:cubicBezTo>
                      <a:pt x="289829" y="532756"/>
                      <a:pt x="285681" y="534290"/>
                      <a:pt x="283146" y="536821"/>
                    </a:cubicBezTo>
                    <a:lnTo>
                      <a:pt x="267400" y="552467"/>
                    </a:lnTo>
                    <a:cubicBezTo>
                      <a:pt x="262099" y="557759"/>
                      <a:pt x="255033" y="560750"/>
                      <a:pt x="247505" y="560750"/>
                    </a:cubicBezTo>
                    <a:cubicBezTo>
                      <a:pt x="239977" y="560750"/>
                      <a:pt x="232834" y="557759"/>
                      <a:pt x="227533" y="552467"/>
                    </a:cubicBezTo>
                    <a:lnTo>
                      <a:pt x="202031" y="527004"/>
                    </a:lnTo>
                    <a:cubicBezTo>
                      <a:pt x="191047" y="516036"/>
                      <a:pt x="191047" y="498166"/>
                      <a:pt x="202031" y="487199"/>
                    </a:cubicBezTo>
                    <a:lnTo>
                      <a:pt x="217701" y="471476"/>
                    </a:lnTo>
                    <a:cubicBezTo>
                      <a:pt x="221926" y="467258"/>
                      <a:pt x="223001" y="458591"/>
                      <a:pt x="220082" y="452532"/>
                    </a:cubicBezTo>
                    <a:cubicBezTo>
                      <a:pt x="217317" y="446780"/>
                      <a:pt x="214859" y="440951"/>
                      <a:pt x="212785" y="435045"/>
                    </a:cubicBezTo>
                    <a:cubicBezTo>
                      <a:pt x="210481" y="428603"/>
                      <a:pt x="203568" y="423234"/>
                      <a:pt x="197576" y="423234"/>
                    </a:cubicBezTo>
                    <a:lnTo>
                      <a:pt x="175531" y="423234"/>
                    </a:lnTo>
                    <a:cubicBezTo>
                      <a:pt x="159937" y="423234"/>
                      <a:pt x="147340" y="410579"/>
                      <a:pt x="147340" y="395087"/>
                    </a:cubicBezTo>
                    <a:lnTo>
                      <a:pt x="147340" y="359116"/>
                    </a:lnTo>
                    <a:cubicBezTo>
                      <a:pt x="147340" y="343547"/>
                      <a:pt x="159937" y="330969"/>
                      <a:pt x="175531" y="330969"/>
                    </a:cubicBezTo>
                    <a:lnTo>
                      <a:pt x="197576" y="330969"/>
                    </a:lnTo>
                    <a:cubicBezTo>
                      <a:pt x="203568" y="330969"/>
                      <a:pt x="210481" y="325524"/>
                      <a:pt x="212785" y="319158"/>
                    </a:cubicBezTo>
                    <a:cubicBezTo>
                      <a:pt x="214859" y="313252"/>
                      <a:pt x="217317" y="307347"/>
                      <a:pt x="220082" y="301671"/>
                    </a:cubicBezTo>
                    <a:cubicBezTo>
                      <a:pt x="223001" y="295612"/>
                      <a:pt x="221926" y="286946"/>
                      <a:pt x="217701" y="282727"/>
                    </a:cubicBezTo>
                    <a:lnTo>
                      <a:pt x="202031" y="267005"/>
                    </a:lnTo>
                    <a:cubicBezTo>
                      <a:pt x="196731" y="261713"/>
                      <a:pt x="193735" y="254657"/>
                      <a:pt x="193735" y="247141"/>
                    </a:cubicBezTo>
                    <a:cubicBezTo>
                      <a:pt x="193735" y="239624"/>
                      <a:pt x="196731" y="232492"/>
                      <a:pt x="202031" y="227200"/>
                    </a:cubicBezTo>
                    <a:lnTo>
                      <a:pt x="227533" y="201737"/>
                    </a:lnTo>
                    <a:cubicBezTo>
                      <a:pt x="232834" y="196445"/>
                      <a:pt x="239977" y="193530"/>
                      <a:pt x="247505" y="193530"/>
                    </a:cubicBezTo>
                    <a:cubicBezTo>
                      <a:pt x="255033" y="193530"/>
                      <a:pt x="262099" y="196445"/>
                      <a:pt x="267400" y="201737"/>
                    </a:cubicBezTo>
                    <a:lnTo>
                      <a:pt x="283070" y="217383"/>
                    </a:lnTo>
                    <a:cubicBezTo>
                      <a:pt x="285604" y="219913"/>
                      <a:pt x="289829" y="221447"/>
                      <a:pt x="294361" y="221447"/>
                    </a:cubicBezTo>
                    <a:cubicBezTo>
                      <a:pt x="297126" y="221447"/>
                      <a:pt x="299892" y="220834"/>
                      <a:pt x="302119" y="219760"/>
                    </a:cubicBezTo>
                    <a:cubicBezTo>
                      <a:pt x="307804" y="216999"/>
                      <a:pt x="313718" y="214545"/>
                      <a:pt x="319633" y="212474"/>
                    </a:cubicBezTo>
                    <a:cubicBezTo>
                      <a:pt x="326008" y="210173"/>
                      <a:pt x="331462" y="203270"/>
                      <a:pt x="331462" y="197288"/>
                    </a:cubicBezTo>
                    <a:lnTo>
                      <a:pt x="331462" y="175277"/>
                    </a:lnTo>
                    <a:cubicBezTo>
                      <a:pt x="331462" y="159707"/>
                      <a:pt x="344060" y="147129"/>
                      <a:pt x="359653" y="147129"/>
                    </a:cubicBezTo>
                    <a:close/>
                    <a:moveTo>
                      <a:pt x="119929" y="83135"/>
                    </a:moveTo>
                    <a:cubicBezTo>
                      <a:pt x="99723" y="83135"/>
                      <a:pt x="83282" y="99547"/>
                      <a:pt x="83282" y="119717"/>
                    </a:cubicBezTo>
                    <a:cubicBezTo>
                      <a:pt x="83282" y="139888"/>
                      <a:pt x="99723" y="156223"/>
                      <a:pt x="119929" y="156223"/>
                    </a:cubicBezTo>
                    <a:cubicBezTo>
                      <a:pt x="140135" y="156223"/>
                      <a:pt x="156499" y="139888"/>
                      <a:pt x="156499" y="119717"/>
                    </a:cubicBezTo>
                    <a:cubicBezTo>
                      <a:pt x="156499" y="99547"/>
                      <a:pt x="140135" y="83135"/>
                      <a:pt x="119929" y="83135"/>
                    </a:cubicBezTo>
                    <a:close/>
                    <a:moveTo>
                      <a:pt x="110863" y="0"/>
                    </a:moveTo>
                    <a:lnTo>
                      <a:pt x="128918" y="0"/>
                    </a:lnTo>
                    <a:cubicBezTo>
                      <a:pt x="139290" y="0"/>
                      <a:pt x="147741" y="8436"/>
                      <a:pt x="147741" y="18790"/>
                    </a:cubicBezTo>
                    <a:lnTo>
                      <a:pt x="147741" y="29834"/>
                    </a:lnTo>
                    <a:cubicBezTo>
                      <a:pt x="147741" y="30677"/>
                      <a:pt x="148970" y="32441"/>
                      <a:pt x="150507" y="32978"/>
                    </a:cubicBezTo>
                    <a:cubicBezTo>
                      <a:pt x="153580" y="34052"/>
                      <a:pt x="156730" y="35355"/>
                      <a:pt x="159726" y="36813"/>
                    </a:cubicBezTo>
                    <a:cubicBezTo>
                      <a:pt x="160187" y="37043"/>
                      <a:pt x="160878" y="37196"/>
                      <a:pt x="161570" y="37196"/>
                    </a:cubicBezTo>
                    <a:cubicBezTo>
                      <a:pt x="162799" y="37196"/>
                      <a:pt x="163644" y="36813"/>
                      <a:pt x="163875" y="36583"/>
                    </a:cubicBezTo>
                    <a:lnTo>
                      <a:pt x="171711" y="28683"/>
                    </a:lnTo>
                    <a:cubicBezTo>
                      <a:pt x="175245" y="25155"/>
                      <a:pt x="180009" y="23238"/>
                      <a:pt x="185002" y="23238"/>
                    </a:cubicBezTo>
                    <a:cubicBezTo>
                      <a:pt x="189996" y="23238"/>
                      <a:pt x="194760" y="25155"/>
                      <a:pt x="198294" y="28683"/>
                    </a:cubicBezTo>
                    <a:lnTo>
                      <a:pt x="211047" y="41414"/>
                    </a:lnTo>
                    <a:cubicBezTo>
                      <a:pt x="218346" y="48777"/>
                      <a:pt x="218346" y="60664"/>
                      <a:pt x="211047" y="67950"/>
                    </a:cubicBezTo>
                    <a:lnTo>
                      <a:pt x="203211" y="75849"/>
                    </a:lnTo>
                    <a:cubicBezTo>
                      <a:pt x="202596" y="76386"/>
                      <a:pt x="202212" y="78533"/>
                      <a:pt x="202903" y="79914"/>
                    </a:cubicBezTo>
                    <a:cubicBezTo>
                      <a:pt x="204363" y="82905"/>
                      <a:pt x="205669" y="86049"/>
                      <a:pt x="206822" y="89117"/>
                    </a:cubicBezTo>
                    <a:cubicBezTo>
                      <a:pt x="207359" y="90651"/>
                      <a:pt x="209127" y="91878"/>
                      <a:pt x="209972" y="91878"/>
                    </a:cubicBezTo>
                    <a:lnTo>
                      <a:pt x="220958" y="91878"/>
                    </a:lnTo>
                    <a:cubicBezTo>
                      <a:pt x="231330" y="91878"/>
                      <a:pt x="239781" y="100314"/>
                      <a:pt x="239781" y="110668"/>
                    </a:cubicBezTo>
                    <a:lnTo>
                      <a:pt x="239781" y="128691"/>
                    </a:lnTo>
                    <a:cubicBezTo>
                      <a:pt x="239781" y="139044"/>
                      <a:pt x="231330" y="147480"/>
                      <a:pt x="220958" y="147480"/>
                    </a:cubicBezTo>
                    <a:lnTo>
                      <a:pt x="209972" y="147480"/>
                    </a:lnTo>
                    <a:cubicBezTo>
                      <a:pt x="209127" y="147480"/>
                      <a:pt x="207359" y="148707"/>
                      <a:pt x="206822" y="150241"/>
                    </a:cubicBezTo>
                    <a:cubicBezTo>
                      <a:pt x="205669" y="153309"/>
                      <a:pt x="204363" y="156453"/>
                      <a:pt x="202903" y="159444"/>
                    </a:cubicBezTo>
                    <a:cubicBezTo>
                      <a:pt x="202212" y="160825"/>
                      <a:pt x="202596" y="162972"/>
                      <a:pt x="203211" y="163586"/>
                    </a:cubicBezTo>
                    <a:lnTo>
                      <a:pt x="211047" y="171408"/>
                    </a:lnTo>
                    <a:cubicBezTo>
                      <a:pt x="218346" y="178694"/>
                      <a:pt x="218346" y="190658"/>
                      <a:pt x="211047" y="197944"/>
                    </a:cubicBezTo>
                    <a:lnTo>
                      <a:pt x="198294" y="210675"/>
                    </a:lnTo>
                    <a:cubicBezTo>
                      <a:pt x="194760" y="214203"/>
                      <a:pt x="189996" y="216197"/>
                      <a:pt x="185002" y="216197"/>
                    </a:cubicBezTo>
                    <a:cubicBezTo>
                      <a:pt x="180009" y="216197"/>
                      <a:pt x="175245" y="214203"/>
                      <a:pt x="171711" y="210675"/>
                    </a:cubicBezTo>
                    <a:lnTo>
                      <a:pt x="163875" y="202852"/>
                    </a:lnTo>
                    <a:cubicBezTo>
                      <a:pt x="163644" y="202622"/>
                      <a:pt x="162799" y="202239"/>
                      <a:pt x="161570" y="202239"/>
                    </a:cubicBezTo>
                    <a:cubicBezTo>
                      <a:pt x="160878" y="202239"/>
                      <a:pt x="160187" y="202316"/>
                      <a:pt x="159726" y="202546"/>
                    </a:cubicBezTo>
                    <a:cubicBezTo>
                      <a:pt x="156730" y="204003"/>
                      <a:pt x="153580" y="205307"/>
                      <a:pt x="150507" y="206457"/>
                    </a:cubicBezTo>
                    <a:cubicBezTo>
                      <a:pt x="148970" y="206994"/>
                      <a:pt x="147741" y="208758"/>
                      <a:pt x="147741" y="209601"/>
                    </a:cubicBezTo>
                    <a:lnTo>
                      <a:pt x="147741" y="220568"/>
                    </a:lnTo>
                    <a:cubicBezTo>
                      <a:pt x="147741" y="230922"/>
                      <a:pt x="139290" y="239358"/>
                      <a:pt x="128918" y="239358"/>
                    </a:cubicBezTo>
                    <a:lnTo>
                      <a:pt x="110863" y="239358"/>
                    </a:lnTo>
                    <a:cubicBezTo>
                      <a:pt x="100491" y="239358"/>
                      <a:pt x="92117" y="230922"/>
                      <a:pt x="92117" y="220568"/>
                    </a:cubicBezTo>
                    <a:lnTo>
                      <a:pt x="92117" y="209601"/>
                    </a:lnTo>
                    <a:cubicBezTo>
                      <a:pt x="92117" y="208758"/>
                      <a:pt x="90811" y="206917"/>
                      <a:pt x="89274" y="206457"/>
                    </a:cubicBezTo>
                    <a:cubicBezTo>
                      <a:pt x="86201" y="205307"/>
                      <a:pt x="83051" y="204003"/>
                      <a:pt x="80055" y="202546"/>
                    </a:cubicBezTo>
                    <a:cubicBezTo>
                      <a:pt x="79594" y="202316"/>
                      <a:pt x="78903" y="202239"/>
                      <a:pt x="78211" y="202239"/>
                    </a:cubicBezTo>
                    <a:cubicBezTo>
                      <a:pt x="77059" y="202239"/>
                      <a:pt x="76214" y="202622"/>
                      <a:pt x="75983" y="202852"/>
                    </a:cubicBezTo>
                    <a:lnTo>
                      <a:pt x="68070" y="210675"/>
                    </a:lnTo>
                    <a:cubicBezTo>
                      <a:pt x="64536" y="214203"/>
                      <a:pt x="59849" y="216197"/>
                      <a:pt x="54779" y="216197"/>
                    </a:cubicBezTo>
                    <a:cubicBezTo>
                      <a:pt x="49785" y="216197"/>
                      <a:pt x="45021" y="214203"/>
                      <a:pt x="41487" y="210675"/>
                    </a:cubicBezTo>
                    <a:lnTo>
                      <a:pt x="28734" y="197944"/>
                    </a:lnTo>
                    <a:cubicBezTo>
                      <a:pt x="25200" y="194416"/>
                      <a:pt x="23279" y="189661"/>
                      <a:pt x="23279" y="184676"/>
                    </a:cubicBezTo>
                    <a:cubicBezTo>
                      <a:pt x="23279" y="179691"/>
                      <a:pt x="25200" y="174936"/>
                      <a:pt x="28734" y="171408"/>
                    </a:cubicBezTo>
                    <a:lnTo>
                      <a:pt x="36570" y="163586"/>
                    </a:lnTo>
                    <a:cubicBezTo>
                      <a:pt x="37185" y="162972"/>
                      <a:pt x="37569" y="160825"/>
                      <a:pt x="36878" y="159444"/>
                    </a:cubicBezTo>
                    <a:cubicBezTo>
                      <a:pt x="35418" y="156453"/>
                      <a:pt x="34112" y="153386"/>
                      <a:pt x="33036" y="150241"/>
                    </a:cubicBezTo>
                    <a:cubicBezTo>
                      <a:pt x="32498" y="148707"/>
                      <a:pt x="30654" y="147480"/>
                      <a:pt x="29886" y="147480"/>
                    </a:cubicBezTo>
                    <a:lnTo>
                      <a:pt x="18823" y="147480"/>
                    </a:lnTo>
                    <a:cubicBezTo>
                      <a:pt x="8451" y="147480"/>
                      <a:pt x="0" y="139044"/>
                      <a:pt x="0" y="128691"/>
                    </a:cubicBezTo>
                    <a:lnTo>
                      <a:pt x="0" y="110668"/>
                    </a:lnTo>
                    <a:cubicBezTo>
                      <a:pt x="0" y="100314"/>
                      <a:pt x="8451" y="91955"/>
                      <a:pt x="18823" y="91955"/>
                    </a:cubicBezTo>
                    <a:lnTo>
                      <a:pt x="29886" y="91955"/>
                    </a:lnTo>
                    <a:cubicBezTo>
                      <a:pt x="30654" y="91955"/>
                      <a:pt x="32498" y="90651"/>
                      <a:pt x="33036" y="89194"/>
                    </a:cubicBezTo>
                    <a:cubicBezTo>
                      <a:pt x="34112" y="86049"/>
                      <a:pt x="35418" y="82905"/>
                      <a:pt x="36878" y="79914"/>
                    </a:cubicBezTo>
                    <a:cubicBezTo>
                      <a:pt x="37569" y="78533"/>
                      <a:pt x="37185" y="76386"/>
                      <a:pt x="36570" y="75849"/>
                    </a:cubicBezTo>
                    <a:lnTo>
                      <a:pt x="28734" y="67950"/>
                    </a:lnTo>
                    <a:cubicBezTo>
                      <a:pt x="21435" y="60664"/>
                      <a:pt x="21435" y="48777"/>
                      <a:pt x="28734" y="41414"/>
                    </a:cubicBezTo>
                    <a:lnTo>
                      <a:pt x="41487" y="28683"/>
                    </a:lnTo>
                    <a:cubicBezTo>
                      <a:pt x="45021" y="25155"/>
                      <a:pt x="49785" y="23238"/>
                      <a:pt x="54779" y="23238"/>
                    </a:cubicBezTo>
                    <a:cubicBezTo>
                      <a:pt x="59849" y="23238"/>
                      <a:pt x="64536" y="25155"/>
                      <a:pt x="68070" y="28683"/>
                    </a:cubicBezTo>
                    <a:lnTo>
                      <a:pt x="75983" y="36583"/>
                    </a:lnTo>
                    <a:cubicBezTo>
                      <a:pt x="76214" y="36813"/>
                      <a:pt x="77059" y="37196"/>
                      <a:pt x="78211" y="37196"/>
                    </a:cubicBezTo>
                    <a:cubicBezTo>
                      <a:pt x="78903" y="37196"/>
                      <a:pt x="79594" y="37043"/>
                      <a:pt x="80055" y="36813"/>
                    </a:cubicBezTo>
                    <a:cubicBezTo>
                      <a:pt x="83051" y="35355"/>
                      <a:pt x="86201" y="34052"/>
                      <a:pt x="89351" y="32978"/>
                    </a:cubicBezTo>
                    <a:cubicBezTo>
                      <a:pt x="90811" y="32441"/>
                      <a:pt x="92117" y="30677"/>
                      <a:pt x="92117" y="29834"/>
                    </a:cubicBezTo>
                    <a:lnTo>
                      <a:pt x="92117" y="18790"/>
                    </a:lnTo>
                    <a:cubicBezTo>
                      <a:pt x="92117" y="8436"/>
                      <a:pt x="100491" y="0"/>
                      <a:pt x="110863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iSľîḋé">
              <a:extLst>
                <a:ext uri="{FF2B5EF4-FFF2-40B4-BE49-F238E27FC236}">
                  <a16:creationId xmlns:a16="http://schemas.microsoft.com/office/drawing/2014/main" id="{5924912D-DC31-4CF6-87CE-6F3BE00EC966}"/>
                </a:ext>
              </a:extLst>
            </p:cNvPr>
            <p:cNvGrpSpPr/>
            <p:nvPr/>
          </p:nvGrpSpPr>
          <p:grpSpPr>
            <a:xfrm>
              <a:off x="660400" y="3947092"/>
              <a:ext cx="3122475" cy="1276945"/>
              <a:chOff x="669925" y="2112827"/>
              <a:chExt cx="3122475" cy="1276945"/>
            </a:xfrm>
          </p:grpSpPr>
          <p:sp>
            <p:nvSpPr>
              <p:cNvPr id="16" name="íṩľiďé">
                <a:extLst>
                  <a:ext uri="{FF2B5EF4-FFF2-40B4-BE49-F238E27FC236}">
                    <a16:creationId xmlns:a16="http://schemas.microsoft.com/office/drawing/2014/main" id="{C01E5CF9-947B-444F-980F-D2AC73F1A14F}"/>
                  </a:ext>
                </a:extLst>
              </p:cNvPr>
              <p:cNvSpPr/>
              <p:nvPr/>
            </p:nvSpPr>
            <p:spPr bwMode="auto">
              <a:xfrm>
                <a:off x="669927" y="2554631"/>
                <a:ext cx="3122473" cy="835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6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6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7" name="ïşḷíḓe">
                <a:extLst>
                  <a:ext uri="{FF2B5EF4-FFF2-40B4-BE49-F238E27FC236}">
                    <a16:creationId xmlns:a16="http://schemas.microsoft.com/office/drawing/2014/main" id="{1E6C4472-04E0-4414-BB88-CAA67673ABD1}"/>
                  </a:ext>
                </a:extLst>
              </p:cNvPr>
              <p:cNvSpPr txBox="1"/>
              <p:nvPr/>
            </p:nvSpPr>
            <p:spPr bwMode="auto">
              <a:xfrm>
                <a:off x="669925" y="2112827"/>
                <a:ext cx="312247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9" name="î$ḷíḑé">
              <a:extLst>
                <a:ext uri="{FF2B5EF4-FFF2-40B4-BE49-F238E27FC236}">
                  <a16:creationId xmlns:a16="http://schemas.microsoft.com/office/drawing/2014/main" id="{9D142F7A-8998-410A-8521-A9CEED588DF3}"/>
                </a:ext>
              </a:extLst>
            </p:cNvPr>
            <p:cNvGrpSpPr/>
            <p:nvPr/>
          </p:nvGrpSpPr>
          <p:grpSpPr>
            <a:xfrm>
              <a:off x="7216840" y="1281507"/>
              <a:ext cx="4302060" cy="1276945"/>
              <a:chOff x="7216840" y="1281507"/>
              <a:chExt cx="4302060" cy="1276945"/>
            </a:xfrm>
          </p:grpSpPr>
          <p:sp>
            <p:nvSpPr>
              <p:cNvPr id="14" name="íṧ1ïḋé">
                <a:extLst>
                  <a:ext uri="{FF2B5EF4-FFF2-40B4-BE49-F238E27FC236}">
                    <a16:creationId xmlns:a16="http://schemas.microsoft.com/office/drawing/2014/main" id="{C01E5CF9-947B-444F-980F-D2AC73F1A14F}"/>
                  </a:ext>
                </a:extLst>
              </p:cNvPr>
              <p:cNvSpPr/>
              <p:nvPr/>
            </p:nvSpPr>
            <p:spPr bwMode="auto">
              <a:xfrm>
                <a:off x="7216842" y="1723311"/>
                <a:ext cx="4302057" cy="835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5" name="îṡ1îḑe">
                <a:extLst>
                  <a:ext uri="{FF2B5EF4-FFF2-40B4-BE49-F238E27FC236}">
                    <a16:creationId xmlns:a16="http://schemas.microsoft.com/office/drawing/2014/main" id="{1E6C4472-04E0-4414-BB88-CAA67673ABD1}"/>
                  </a:ext>
                </a:extLst>
              </p:cNvPr>
              <p:cNvSpPr txBox="1"/>
              <p:nvPr/>
            </p:nvSpPr>
            <p:spPr bwMode="auto">
              <a:xfrm>
                <a:off x="7216840" y="1281507"/>
                <a:ext cx="430206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2F48EE1-067F-444A-ABE2-6A477A7B92AE}"/>
                </a:ext>
              </a:extLst>
            </p:cNvPr>
            <p:cNvCxnSpPr/>
            <p:nvPr/>
          </p:nvCxnSpPr>
          <p:spPr>
            <a:xfrm flipV="1">
              <a:off x="7104207" y="2558452"/>
              <a:ext cx="441469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ïŝḷiḓe">
              <a:extLst>
                <a:ext uri="{FF2B5EF4-FFF2-40B4-BE49-F238E27FC236}">
                  <a16:creationId xmlns:a16="http://schemas.microsoft.com/office/drawing/2014/main" id="{19D6AB8A-7A7B-4B36-914D-5A06A59FE8D9}"/>
                </a:ext>
              </a:extLst>
            </p:cNvPr>
            <p:cNvGrpSpPr/>
            <p:nvPr/>
          </p:nvGrpSpPr>
          <p:grpSpPr>
            <a:xfrm>
              <a:off x="8245901" y="4039164"/>
              <a:ext cx="3272999" cy="1276945"/>
              <a:chOff x="8245901" y="4039164"/>
              <a:chExt cx="3272999" cy="1276945"/>
            </a:xfrm>
          </p:grpSpPr>
          <p:sp>
            <p:nvSpPr>
              <p:cNvPr id="12" name="íṧľíḋe">
                <a:extLst>
                  <a:ext uri="{FF2B5EF4-FFF2-40B4-BE49-F238E27FC236}">
                    <a16:creationId xmlns:a16="http://schemas.microsoft.com/office/drawing/2014/main" id="{C01E5CF9-947B-444F-980F-D2AC73F1A14F}"/>
                  </a:ext>
                </a:extLst>
              </p:cNvPr>
              <p:cNvSpPr/>
              <p:nvPr/>
            </p:nvSpPr>
            <p:spPr bwMode="auto">
              <a:xfrm>
                <a:off x="8245903" y="4480968"/>
                <a:ext cx="3272997" cy="835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3" name="ïṣ1iďê">
                <a:extLst>
                  <a:ext uri="{FF2B5EF4-FFF2-40B4-BE49-F238E27FC236}">
                    <a16:creationId xmlns:a16="http://schemas.microsoft.com/office/drawing/2014/main" id="{1E6C4472-04E0-4414-BB88-CAA67673ABD1}"/>
                  </a:ext>
                </a:extLst>
              </p:cNvPr>
              <p:cNvSpPr txBox="1"/>
              <p:nvPr/>
            </p:nvSpPr>
            <p:spPr bwMode="auto">
              <a:xfrm>
                <a:off x="8245901" y="4039164"/>
                <a:ext cx="3272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2683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314534" y="1575177"/>
            <a:ext cx="5419185" cy="895350"/>
          </a:xfrm>
        </p:spPr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Section Header Here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315650" y="2470527"/>
            <a:ext cx="5419185" cy="1015623"/>
          </a:xfrm>
        </p:spPr>
        <p:txBody>
          <a:bodyPr/>
          <a:lstStyle/>
          <a:p>
            <a:pPr lvl="0"/>
            <a:r>
              <a:rPr lang="en-US" altLang="zh-CN" dirty="0">
                <a:solidFill>
                  <a:schemeClr val="accent1"/>
                </a:solidFill>
              </a:rPr>
              <a:t>Supporting text here.</a:t>
            </a:r>
          </a:p>
          <a:p>
            <a:pPr lvl="0"/>
            <a:r>
              <a:rPr lang="en-US" altLang="zh-CN" dirty="0">
                <a:solidFill>
                  <a:schemeClr val="accent1"/>
                </a:solidFill>
              </a:rPr>
              <a:t>When you copy &amp; paste, choose "keep text only" option.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934715" y="2098390"/>
            <a:ext cx="2246469" cy="195322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503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4FAB5-D176-4954-A806-A17D33D5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F69464-EDBC-4E66-964C-1B8AAB92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0936D8-55BE-40CA-92F3-894A4379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5" name="22107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B01FB7D-3F43-4A98-923C-D669AAA69D5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130301"/>
            <a:ext cx="12192000" cy="5016499"/>
            <a:chOff x="0" y="1130301"/>
            <a:chExt cx="12192000" cy="5016499"/>
          </a:xfrm>
        </p:grpSpPr>
        <p:sp>
          <p:nvSpPr>
            <p:cNvPr id="6" name="ïṣľîďê">
              <a:extLst>
                <a:ext uri="{FF2B5EF4-FFF2-40B4-BE49-F238E27FC236}">
                  <a16:creationId xmlns:a16="http://schemas.microsoft.com/office/drawing/2014/main" id="{AAEF3DF2-212C-4A49-BDA6-11D9763B8965}"/>
                </a:ext>
              </a:extLst>
            </p:cNvPr>
            <p:cNvSpPr/>
            <p:nvPr/>
          </p:nvSpPr>
          <p:spPr>
            <a:xfrm>
              <a:off x="0" y="1130301"/>
              <a:ext cx="12192000" cy="212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iŝľíḓe">
              <a:extLst>
                <a:ext uri="{FF2B5EF4-FFF2-40B4-BE49-F238E27FC236}">
                  <a16:creationId xmlns:a16="http://schemas.microsoft.com/office/drawing/2014/main" id="{3276B946-B4D4-4946-94E2-9E540A523AF6}"/>
                </a:ext>
              </a:extLst>
            </p:cNvPr>
            <p:cNvSpPr/>
            <p:nvPr/>
          </p:nvSpPr>
          <p:spPr>
            <a:xfrm flipH="1">
              <a:off x="673100" y="1212673"/>
              <a:ext cx="1811384" cy="2086248"/>
            </a:xfrm>
            <a:custGeom>
              <a:avLst/>
              <a:gdLst>
                <a:gd name="connsiteX0" fmla="*/ 946266 w 1811384"/>
                <a:gd name="connsiteY0" fmla="*/ 1622121 h 2086248"/>
                <a:gd name="connsiteX1" fmla="*/ 946266 w 1811384"/>
                <a:gd name="connsiteY1" fmla="*/ 1856424 h 2086248"/>
                <a:gd name="connsiteX2" fmla="*/ 919190 w 1811384"/>
                <a:gd name="connsiteY2" fmla="*/ 1847423 h 2086248"/>
                <a:gd name="connsiteX3" fmla="*/ 914699 w 1811384"/>
                <a:gd name="connsiteY3" fmla="*/ 1838422 h 2086248"/>
                <a:gd name="connsiteX4" fmla="*/ 914699 w 1811384"/>
                <a:gd name="connsiteY4" fmla="*/ 1824921 h 2086248"/>
                <a:gd name="connsiteX5" fmla="*/ 919190 w 1811384"/>
                <a:gd name="connsiteY5" fmla="*/ 1811421 h 2086248"/>
                <a:gd name="connsiteX6" fmla="*/ 919190 w 1811384"/>
                <a:gd name="connsiteY6" fmla="*/ 1806920 h 2086248"/>
                <a:gd name="connsiteX7" fmla="*/ 923746 w 1811384"/>
                <a:gd name="connsiteY7" fmla="*/ 1784323 h 2086248"/>
                <a:gd name="connsiteX8" fmla="*/ 923746 w 1811384"/>
                <a:gd name="connsiteY8" fmla="*/ 1712222 h 2086248"/>
                <a:gd name="connsiteX9" fmla="*/ 919190 w 1811384"/>
                <a:gd name="connsiteY9" fmla="*/ 1694221 h 2086248"/>
                <a:gd name="connsiteX10" fmla="*/ 919190 w 1811384"/>
                <a:gd name="connsiteY10" fmla="*/ 1676220 h 2086248"/>
                <a:gd name="connsiteX11" fmla="*/ 923746 w 1811384"/>
                <a:gd name="connsiteY11" fmla="*/ 1649218 h 2086248"/>
                <a:gd name="connsiteX12" fmla="*/ 932728 w 1811384"/>
                <a:gd name="connsiteY12" fmla="*/ 1635621 h 2086248"/>
                <a:gd name="connsiteX13" fmla="*/ 1135470 w 1811384"/>
                <a:gd name="connsiteY13" fmla="*/ 707410 h 2086248"/>
                <a:gd name="connsiteX14" fmla="*/ 1126488 w 1811384"/>
                <a:gd name="connsiteY14" fmla="*/ 748008 h 2086248"/>
                <a:gd name="connsiteX15" fmla="*/ 1103968 w 1811384"/>
                <a:gd name="connsiteY15" fmla="*/ 779510 h 2086248"/>
                <a:gd name="connsiteX16" fmla="*/ 1117441 w 1811384"/>
                <a:gd name="connsiteY16" fmla="*/ 748008 h 2086248"/>
                <a:gd name="connsiteX17" fmla="*/ 675890 w 1811384"/>
                <a:gd name="connsiteY17" fmla="*/ 567746 h 2086248"/>
                <a:gd name="connsiteX18" fmla="*/ 441576 w 1811384"/>
                <a:gd name="connsiteY18" fmla="*/ 747990 h 2086248"/>
                <a:gd name="connsiteX19" fmla="*/ 428068 w 1811384"/>
                <a:gd name="connsiteY19" fmla="*/ 761507 h 2086248"/>
                <a:gd name="connsiteX20" fmla="*/ 419058 w 1811384"/>
                <a:gd name="connsiteY20" fmla="*/ 779532 h 2086248"/>
                <a:gd name="connsiteX21" fmla="*/ 414546 w 1811384"/>
                <a:gd name="connsiteY21" fmla="*/ 797546 h 2086248"/>
                <a:gd name="connsiteX22" fmla="*/ 419058 w 1811384"/>
                <a:gd name="connsiteY22" fmla="*/ 811074 h 2086248"/>
                <a:gd name="connsiteX23" fmla="*/ 432566 w 1811384"/>
                <a:gd name="connsiteY23" fmla="*/ 820081 h 2086248"/>
                <a:gd name="connsiteX24" fmla="*/ 468620 w 1811384"/>
                <a:gd name="connsiteY24" fmla="*/ 820081 h 2086248"/>
                <a:gd name="connsiteX25" fmla="*/ 486639 w 1811384"/>
                <a:gd name="connsiteY25" fmla="*/ 815572 h 2086248"/>
                <a:gd name="connsiteX26" fmla="*/ 508833 w 1811384"/>
                <a:gd name="connsiteY26" fmla="*/ 800365 h 2086248"/>
                <a:gd name="connsiteX27" fmla="*/ 536195 w 1811384"/>
                <a:gd name="connsiteY27" fmla="*/ 815575 h 2086248"/>
                <a:gd name="connsiteX28" fmla="*/ 63096 w 1811384"/>
                <a:gd name="connsiteY28" fmla="*/ 1671699 h 2086248"/>
                <a:gd name="connsiteX29" fmla="*/ 40553 w 1811384"/>
                <a:gd name="connsiteY29" fmla="*/ 1676182 h 2086248"/>
                <a:gd name="connsiteX30" fmla="*/ 18011 w 1811384"/>
                <a:gd name="connsiteY30" fmla="*/ 1694242 h 2086248"/>
                <a:gd name="connsiteX31" fmla="*/ 4503 w 1811384"/>
                <a:gd name="connsiteY31" fmla="*/ 1712238 h 2086248"/>
                <a:gd name="connsiteX32" fmla="*/ 0 w 1811384"/>
                <a:gd name="connsiteY32" fmla="*/ 1739264 h 2086248"/>
                <a:gd name="connsiteX33" fmla="*/ 4503 w 1811384"/>
                <a:gd name="connsiteY33" fmla="*/ 1757324 h 2086248"/>
                <a:gd name="connsiteX34" fmla="*/ 9005 w 1811384"/>
                <a:gd name="connsiteY34" fmla="*/ 1779868 h 2086248"/>
                <a:gd name="connsiteX35" fmla="*/ 18011 w 1811384"/>
                <a:gd name="connsiteY35" fmla="*/ 1793381 h 2086248"/>
                <a:gd name="connsiteX36" fmla="*/ 31548 w 1811384"/>
                <a:gd name="connsiteY36" fmla="*/ 1802347 h 2086248"/>
                <a:gd name="connsiteX37" fmla="*/ 31548 w 1811384"/>
                <a:gd name="connsiteY37" fmla="*/ 2086248 h 2086248"/>
                <a:gd name="connsiteX38" fmla="*/ 108152 w 1811384"/>
                <a:gd name="connsiteY38" fmla="*/ 2086248 h 2086248"/>
                <a:gd name="connsiteX39" fmla="*/ 108152 w 1811384"/>
                <a:gd name="connsiteY39" fmla="*/ 1806894 h 2086248"/>
                <a:gd name="connsiteX40" fmla="*/ 121659 w 1811384"/>
                <a:gd name="connsiteY40" fmla="*/ 1793381 h 2086248"/>
                <a:gd name="connsiteX41" fmla="*/ 130665 w 1811384"/>
                <a:gd name="connsiteY41" fmla="*/ 1779868 h 2086248"/>
                <a:gd name="connsiteX42" fmla="*/ 139670 w 1811384"/>
                <a:gd name="connsiteY42" fmla="*/ 1757324 h 2086248"/>
                <a:gd name="connsiteX43" fmla="*/ 144202 w 1811384"/>
                <a:gd name="connsiteY43" fmla="*/ 1739264 h 2086248"/>
                <a:gd name="connsiteX44" fmla="*/ 139670 w 1811384"/>
                <a:gd name="connsiteY44" fmla="*/ 1716785 h 2086248"/>
                <a:gd name="connsiteX45" fmla="*/ 130665 w 1811384"/>
                <a:gd name="connsiteY45" fmla="*/ 1698725 h 2086248"/>
                <a:gd name="connsiteX46" fmla="*/ 617302 w 1811384"/>
                <a:gd name="connsiteY46" fmla="*/ 811092 h 2086248"/>
                <a:gd name="connsiteX47" fmla="*/ 639844 w 1811384"/>
                <a:gd name="connsiteY47" fmla="*/ 793032 h 2086248"/>
                <a:gd name="connsiteX48" fmla="*/ 625353 w 1811384"/>
                <a:gd name="connsiteY48" fmla="*/ 720531 h 2086248"/>
                <a:gd name="connsiteX49" fmla="*/ 729963 w 1811384"/>
                <a:gd name="connsiteY49" fmla="*/ 648855 h 2086248"/>
                <a:gd name="connsiteX50" fmla="*/ 779527 w 1811384"/>
                <a:gd name="connsiteY50" fmla="*/ 459604 h 2086248"/>
                <a:gd name="connsiteX51" fmla="*/ 761503 w 1811384"/>
                <a:gd name="connsiteY51" fmla="*/ 459604 h 2086248"/>
                <a:gd name="connsiteX52" fmla="*/ 743479 w 1811384"/>
                <a:gd name="connsiteY52" fmla="*/ 464111 h 2086248"/>
                <a:gd name="connsiteX53" fmla="*/ 725455 w 1811384"/>
                <a:gd name="connsiteY53" fmla="*/ 473118 h 2086248"/>
                <a:gd name="connsiteX54" fmla="*/ 711938 w 1811384"/>
                <a:gd name="connsiteY54" fmla="*/ 482133 h 2086248"/>
                <a:gd name="connsiteX55" fmla="*/ 702926 w 1811384"/>
                <a:gd name="connsiteY55" fmla="*/ 495655 h 2086248"/>
                <a:gd name="connsiteX56" fmla="*/ 689408 w 1811384"/>
                <a:gd name="connsiteY56" fmla="*/ 513676 h 2086248"/>
                <a:gd name="connsiteX57" fmla="*/ 684902 w 1811384"/>
                <a:gd name="connsiteY57" fmla="*/ 531698 h 2086248"/>
                <a:gd name="connsiteX58" fmla="*/ 684902 w 1811384"/>
                <a:gd name="connsiteY58" fmla="*/ 536205 h 2086248"/>
                <a:gd name="connsiteX59" fmla="*/ 761503 w 1811384"/>
                <a:gd name="connsiteY59" fmla="*/ 644350 h 2086248"/>
                <a:gd name="connsiteX60" fmla="*/ 793044 w 1811384"/>
                <a:gd name="connsiteY60" fmla="*/ 644350 h 2086248"/>
                <a:gd name="connsiteX61" fmla="*/ 811068 w 1811384"/>
                <a:gd name="connsiteY61" fmla="*/ 639842 h 2086248"/>
                <a:gd name="connsiteX62" fmla="*/ 838104 w 1811384"/>
                <a:gd name="connsiteY62" fmla="*/ 621821 h 2086248"/>
                <a:gd name="connsiteX63" fmla="*/ 851621 w 1811384"/>
                <a:gd name="connsiteY63" fmla="*/ 608299 h 2086248"/>
                <a:gd name="connsiteX64" fmla="*/ 860633 w 1811384"/>
                <a:gd name="connsiteY64" fmla="*/ 590277 h 2086248"/>
                <a:gd name="connsiteX65" fmla="*/ 865139 w 1811384"/>
                <a:gd name="connsiteY65" fmla="*/ 576764 h 2086248"/>
                <a:gd name="connsiteX66" fmla="*/ 865139 w 1811384"/>
                <a:gd name="connsiteY66" fmla="*/ 540712 h 2086248"/>
                <a:gd name="connsiteX67" fmla="*/ 856127 w 1811384"/>
                <a:gd name="connsiteY67" fmla="*/ 504661 h 2086248"/>
                <a:gd name="connsiteX68" fmla="*/ 829092 w 1811384"/>
                <a:gd name="connsiteY68" fmla="*/ 477625 h 2086248"/>
                <a:gd name="connsiteX69" fmla="*/ 815574 w 1811384"/>
                <a:gd name="connsiteY69" fmla="*/ 468619 h 2086248"/>
                <a:gd name="connsiteX70" fmla="*/ 1297728 w 1811384"/>
                <a:gd name="connsiteY70" fmla="*/ 0 h 2086248"/>
                <a:gd name="connsiteX71" fmla="*/ 1189556 w 1811384"/>
                <a:gd name="connsiteY71" fmla="*/ 0 h 2086248"/>
                <a:gd name="connsiteX72" fmla="*/ 1158054 w 1811384"/>
                <a:gd name="connsiteY72" fmla="*/ 9001 h 2086248"/>
                <a:gd name="connsiteX73" fmla="*/ 1099477 w 1811384"/>
                <a:gd name="connsiteY73" fmla="*/ 22501 h 2086248"/>
                <a:gd name="connsiteX74" fmla="*/ 1045391 w 1811384"/>
                <a:gd name="connsiteY74" fmla="*/ 40598 h 2086248"/>
                <a:gd name="connsiteX75" fmla="*/ 1022872 w 1811384"/>
                <a:gd name="connsiteY75" fmla="*/ 58600 h 2086248"/>
                <a:gd name="connsiteX76" fmla="*/ 1009334 w 1811384"/>
                <a:gd name="connsiteY76" fmla="*/ 76601 h 2086248"/>
                <a:gd name="connsiteX77" fmla="*/ 1004843 w 1811384"/>
                <a:gd name="connsiteY77" fmla="*/ 94602 h 2086248"/>
                <a:gd name="connsiteX78" fmla="*/ 1013825 w 1811384"/>
                <a:gd name="connsiteY78" fmla="*/ 130700 h 2086248"/>
                <a:gd name="connsiteX79" fmla="*/ 1031853 w 1811384"/>
                <a:gd name="connsiteY79" fmla="*/ 148701 h 2086248"/>
                <a:gd name="connsiteX80" fmla="*/ 1013825 w 1811384"/>
                <a:gd name="connsiteY80" fmla="*/ 198301 h 2086248"/>
                <a:gd name="connsiteX81" fmla="*/ 1000287 w 1811384"/>
                <a:gd name="connsiteY81" fmla="*/ 225302 h 2086248"/>
                <a:gd name="connsiteX82" fmla="*/ 995796 w 1811384"/>
                <a:gd name="connsiteY82" fmla="*/ 243304 h 2086248"/>
                <a:gd name="connsiteX83" fmla="*/ 995796 w 1811384"/>
                <a:gd name="connsiteY83" fmla="*/ 261305 h 2086248"/>
                <a:gd name="connsiteX84" fmla="*/ 1000287 w 1811384"/>
                <a:gd name="connsiteY84" fmla="*/ 274901 h 2086248"/>
                <a:gd name="connsiteX85" fmla="*/ 1000287 w 1811384"/>
                <a:gd name="connsiteY85" fmla="*/ 292903 h 2086248"/>
                <a:gd name="connsiteX86" fmla="*/ 982323 w 1811384"/>
                <a:gd name="connsiteY86" fmla="*/ 315404 h 2086248"/>
                <a:gd name="connsiteX87" fmla="*/ 959738 w 1811384"/>
                <a:gd name="connsiteY87" fmla="*/ 333405 h 2086248"/>
                <a:gd name="connsiteX88" fmla="*/ 941710 w 1811384"/>
                <a:gd name="connsiteY88" fmla="*/ 347002 h 2086248"/>
                <a:gd name="connsiteX89" fmla="*/ 937219 w 1811384"/>
                <a:gd name="connsiteY89" fmla="*/ 360503 h 2086248"/>
                <a:gd name="connsiteX90" fmla="*/ 937219 w 1811384"/>
                <a:gd name="connsiteY90" fmla="*/ 374004 h 2086248"/>
                <a:gd name="connsiteX91" fmla="*/ 941710 w 1811384"/>
                <a:gd name="connsiteY91" fmla="*/ 383004 h 2086248"/>
                <a:gd name="connsiteX92" fmla="*/ 955248 w 1811384"/>
                <a:gd name="connsiteY92" fmla="*/ 396505 h 2086248"/>
                <a:gd name="connsiteX93" fmla="*/ 964294 w 1811384"/>
                <a:gd name="connsiteY93" fmla="*/ 401006 h 2086248"/>
                <a:gd name="connsiteX94" fmla="*/ 973276 w 1811384"/>
                <a:gd name="connsiteY94" fmla="*/ 410006 h 2086248"/>
                <a:gd name="connsiteX95" fmla="*/ 973276 w 1811384"/>
                <a:gd name="connsiteY95" fmla="*/ 419007 h 2086248"/>
                <a:gd name="connsiteX96" fmla="*/ 968785 w 1811384"/>
                <a:gd name="connsiteY96" fmla="*/ 437104 h 2086248"/>
                <a:gd name="connsiteX97" fmla="*/ 964294 w 1811384"/>
                <a:gd name="connsiteY97" fmla="*/ 450605 h 2086248"/>
                <a:gd name="connsiteX98" fmla="*/ 968785 w 1811384"/>
                <a:gd name="connsiteY98" fmla="*/ 459605 h 2086248"/>
                <a:gd name="connsiteX99" fmla="*/ 977767 w 1811384"/>
                <a:gd name="connsiteY99" fmla="*/ 464106 h 2086248"/>
                <a:gd name="connsiteX100" fmla="*/ 973276 w 1811384"/>
                <a:gd name="connsiteY100" fmla="*/ 468606 h 2086248"/>
                <a:gd name="connsiteX101" fmla="*/ 968785 w 1811384"/>
                <a:gd name="connsiteY101" fmla="*/ 477607 h 2086248"/>
                <a:gd name="connsiteX102" fmla="*/ 973276 w 1811384"/>
                <a:gd name="connsiteY102" fmla="*/ 495608 h 2086248"/>
                <a:gd name="connsiteX103" fmla="*/ 977767 w 1811384"/>
                <a:gd name="connsiteY103" fmla="*/ 509205 h 2086248"/>
                <a:gd name="connsiteX104" fmla="*/ 982323 w 1811384"/>
                <a:gd name="connsiteY104" fmla="*/ 518205 h 2086248"/>
                <a:gd name="connsiteX105" fmla="*/ 977767 w 1811384"/>
                <a:gd name="connsiteY105" fmla="*/ 531706 h 2086248"/>
                <a:gd name="connsiteX106" fmla="*/ 977767 w 1811384"/>
                <a:gd name="connsiteY106" fmla="*/ 554208 h 2086248"/>
                <a:gd name="connsiteX107" fmla="*/ 982323 w 1811384"/>
                <a:gd name="connsiteY107" fmla="*/ 563208 h 2086248"/>
                <a:gd name="connsiteX108" fmla="*/ 995796 w 1811384"/>
                <a:gd name="connsiteY108" fmla="*/ 576805 h 2086248"/>
                <a:gd name="connsiteX109" fmla="*/ 1018316 w 1811384"/>
                <a:gd name="connsiteY109" fmla="*/ 590306 h 2086248"/>
                <a:gd name="connsiteX110" fmla="*/ 1040900 w 1811384"/>
                <a:gd name="connsiteY110" fmla="*/ 599306 h 2086248"/>
                <a:gd name="connsiteX111" fmla="*/ 1085940 w 1811384"/>
                <a:gd name="connsiteY111" fmla="*/ 608307 h 2086248"/>
                <a:gd name="connsiteX112" fmla="*/ 1103968 w 1811384"/>
                <a:gd name="connsiteY112" fmla="*/ 608307 h 2086248"/>
                <a:gd name="connsiteX113" fmla="*/ 1112950 w 1811384"/>
                <a:gd name="connsiteY113" fmla="*/ 621808 h 2086248"/>
                <a:gd name="connsiteX114" fmla="*/ 1117441 w 1811384"/>
                <a:gd name="connsiteY114" fmla="*/ 639809 h 2086248"/>
                <a:gd name="connsiteX115" fmla="*/ 1121997 w 1811384"/>
                <a:gd name="connsiteY115" fmla="*/ 662406 h 2086248"/>
                <a:gd name="connsiteX116" fmla="*/ 1126488 w 1811384"/>
                <a:gd name="connsiteY116" fmla="*/ 680408 h 2086248"/>
                <a:gd name="connsiteX117" fmla="*/ 1140026 w 1811384"/>
                <a:gd name="connsiteY117" fmla="*/ 698409 h 2086248"/>
                <a:gd name="connsiteX118" fmla="*/ 1126488 w 1811384"/>
                <a:gd name="connsiteY118" fmla="*/ 711910 h 2086248"/>
                <a:gd name="connsiteX119" fmla="*/ 1117441 w 1811384"/>
                <a:gd name="connsiteY119" fmla="*/ 739008 h 2086248"/>
                <a:gd name="connsiteX120" fmla="*/ 1090430 w 1811384"/>
                <a:gd name="connsiteY120" fmla="*/ 806608 h 2086248"/>
                <a:gd name="connsiteX121" fmla="*/ 1076893 w 1811384"/>
                <a:gd name="connsiteY121" fmla="*/ 847111 h 2086248"/>
                <a:gd name="connsiteX122" fmla="*/ 1063420 w 1811384"/>
                <a:gd name="connsiteY122" fmla="*/ 896710 h 2086248"/>
                <a:gd name="connsiteX123" fmla="*/ 1036344 w 1811384"/>
                <a:gd name="connsiteY123" fmla="*/ 950713 h 2086248"/>
                <a:gd name="connsiteX124" fmla="*/ 1018316 w 1811384"/>
                <a:gd name="connsiteY124" fmla="*/ 968810 h 2086248"/>
                <a:gd name="connsiteX125" fmla="*/ 1009334 w 1811384"/>
                <a:gd name="connsiteY125" fmla="*/ 986812 h 2086248"/>
                <a:gd name="connsiteX126" fmla="*/ 986814 w 1811384"/>
                <a:gd name="connsiteY126" fmla="*/ 1027314 h 2086248"/>
                <a:gd name="connsiteX127" fmla="*/ 959738 w 1811384"/>
                <a:gd name="connsiteY127" fmla="*/ 1103915 h 2086248"/>
                <a:gd name="connsiteX128" fmla="*/ 937219 w 1811384"/>
                <a:gd name="connsiteY128" fmla="*/ 1158015 h 2086248"/>
                <a:gd name="connsiteX129" fmla="*/ 905717 w 1811384"/>
                <a:gd name="connsiteY129" fmla="*/ 1225615 h 2086248"/>
                <a:gd name="connsiteX130" fmla="*/ 892180 w 1811384"/>
                <a:gd name="connsiteY130" fmla="*/ 1261617 h 2086248"/>
                <a:gd name="connsiteX131" fmla="*/ 874151 w 1811384"/>
                <a:gd name="connsiteY131" fmla="*/ 1315717 h 2086248"/>
                <a:gd name="connsiteX132" fmla="*/ 847140 w 1811384"/>
                <a:gd name="connsiteY132" fmla="*/ 1419415 h 2086248"/>
                <a:gd name="connsiteX133" fmla="*/ 824556 w 1811384"/>
                <a:gd name="connsiteY133" fmla="*/ 1514017 h 2086248"/>
                <a:gd name="connsiteX134" fmla="*/ 815574 w 1811384"/>
                <a:gd name="connsiteY134" fmla="*/ 1554520 h 2086248"/>
                <a:gd name="connsiteX135" fmla="*/ 802036 w 1811384"/>
                <a:gd name="connsiteY135" fmla="*/ 1577118 h 2086248"/>
                <a:gd name="connsiteX136" fmla="*/ 793054 w 1811384"/>
                <a:gd name="connsiteY136" fmla="*/ 1590618 h 2086248"/>
                <a:gd name="connsiteX137" fmla="*/ 788563 w 1811384"/>
                <a:gd name="connsiteY137" fmla="*/ 1604119 h 2086248"/>
                <a:gd name="connsiteX138" fmla="*/ 784007 w 1811384"/>
                <a:gd name="connsiteY138" fmla="*/ 1635621 h 2086248"/>
                <a:gd name="connsiteX139" fmla="*/ 775025 w 1811384"/>
                <a:gd name="connsiteY139" fmla="*/ 1649218 h 2086248"/>
                <a:gd name="connsiteX140" fmla="*/ 756997 w 1811384"/>
                <a:gd name="connsiteY140" fmla="*/ 1662719 h 2086248"/>
                <a:gd name="connsiteX141" fmla="*/ 711957 w 1811384"/>
                <a:gd name="connsiteY141" fmla="*/ 1689721 h 2086248"/>
                <a:gd name="connsiteX142" fmla="*/ 630861 w 1811384"/>
                <a:gd name="connsiteY142" fmla="*/ 1734820 h 2086248"/>
                <a:gd name="connsiteX143" fmla="*/ 518198 w 1811384"/>
                <a:gd name="connsiteY143" fmla="*/ 1833922 h 2086248"/>
                <a:gd name="connsiteX144" fmla="*/ 464111 w 1811384"/>
                <a:gd name="connsiteY144" fmla="*/ 1860924 h 2086248"/>
                <a:gd name="connsiteX145" fmla="*/ 441592 w 1811384"/>
                <a:gd name="connsiteY145" fmla="*/ 1869925 h 2086248"/>
                <a:gd name="connsiteX146" fmla="*/ 423563 w 1811384"/>
                <a:gd name="connsiteY146" fmla="*/ 1888022 h 2086248"/>
                <a:gd name="connsiteX147" fmla="*/ 423563 w 1811384"/>
                <a:gd name="connsiteY147" fmla="*/ 1892522 h 2086248"/>
                <a:gd name="connsiteX148" fmla="*/ 414516 w 1811384"/>
                <a:gd name="connsiteY148" fmla="*/ 1906023 h 2086248"/>
                <a:gd name="connsiteX149" fmla="*/ 405534 w 1811384"/>
                <a:gd name="connsiteY149" fmla="*/ 1915023 h 2086248"/>
                <a:gd name="connsiteX150" fmla="*/ 405534 w 1811384"/>
                <a:gd name="connsiteY150" fmla="*/ 1928524 h 2086248"/>
                <a:gd name="connsiteX151" fmla="*/ 410025 w 1811384"/>
                <a:gd name="connsiteY151" fmla="*/ 1942025 h 2086248"/>
                <a:gd name="connsiteX152" fmla="*/ 419072 w 1811384"/>
                <a:gd name="connsiteY152" fmla="*/ 1960122 h 2086248"/>
                <a:gd name="connsiteX153" fmla="*/ 423563 w 1811384"/>
                <a:gd name="connsiteY153" fmla="*/ 1964622 h 2086248"/>
                <a:gd name="connsiteX154" fmla="*/ 419072 w 1811384"/>
                <a:gd name="connsiteY154" fmla="*/ 1982624 h 2086248"/>
                <a:gd name="connsiteX155" fmla="*/ 423563 w 1811384"/>
                <a:gd name="connsiteY155" fmla="*/ 1996125 h 2086248"/>
                <a:gd name="connsiteX156" fmla="*/ 428054 w 1811384"/>
                <a:gd name="connsiteY156" fmla="*/ 2014126 h 2086248"/>
                <a:gd name="connsiteX157" fmla="*/ 446083 w 1811384"/>
                <a:gd name="connsiteY157" fmla="*/ 2045724 h 2086248"/>
                <a:gd name="connsiteX158" fmla="*/ 450574 w 1811384"/>
                <a:gd name="connsiteY158" fmla="*/ 2036723 h 2086248"/>
                <a:gd name="connsiteX159" fmla="*/ 446083 w 1811384"/>
                <a:gd name="connsiteY159" fmla="*/ 2050224 h 2086248"/>
                <a:gd name="connsiteX160" fmla="*/ 446083 w 1811384"/>
                <a:gd name="connsiteY160" fmla="*/ 2059225 h 2086248"/>
                <a:gd name="connsiteX161" fmla="*/ 450574 w 1811384"/>
                <a:gd name="connsiteY161" fmla="*/ 2063725 h 2086248"/>
                <a:gd name="connsiteX162" fmla="*/ 468602 w 1811384"/>
                <a:gd name="connsiteY162" fmla="*/ 2063725 h 2086248"/>
                <a:gd name="connsiteX163" fmla="*/ 491122 w 1811384"/>
                <a:gd name="connsiteY163" fmla="*/ 2050224 h 2086248"/>
                <a:gd name="connsiteX164" fmla="*/ 513707 w 1811384"/>
                <a:gd name="connsiteY164" fmla="*/ 2041223 h 2086248"/>
                <a:gd name="connsiteX165" fmla="*/ 518198 w 1811384"/>
                <a:gd name="connsiteY165" fmla="*/ 2036723 h 2086248"/>
                <a:gd name="connsiteX166" fmla="*/ 522688 w 1811384"/>
                <a:gd name="connsiteY166" fmla="*/ 2027627 h 2086248"/>
                <a:gd name="connsiteX167" fmla="*/ 531670 w 1811384"/>
                <a:gd name="connsiteY167" fmla="*/ 2023126 h 2086248"/>
                <a:gd name="connsiteX168" fmla="*/ 536226 w 1811384"/>
                <a:gd name="connsiteY168" fmla="*/ 2009625 h 2086248"/>
                <a:gd name="connsiteX169" fmla="*/ 540717 w 1811384"/>
                <a:gd name="connsiteY169" fmla="*/ 1991624 h 2086248"/>
                <a:gd name="connsiteX170" fmla="*/ 540717 w 1811384"/>
                <a:gd name="connsiteY170" fmla="*/ 1987124 h 2086248"/>
                <a:gd name="connsiteX171" fmla="*/ 549699 w 1811384"/>
                <a:gd name="connsiteY171" fmla="*/ 1982624 h 2086248"/>
                <a:gd name="connsiteX172" fmla="*/ 563237 w 1811384"/>
                <a:gd name="connsiteY172" fmla="*/ 1982624 h 2086248"/>
                <a:gd name="connsiteX173" fmla="*/ 599294 w 1811384"/>
                <a:gd name="connsiteY173" fmla="*/ 2036723 h 2086248"/>
                <a:gd name="connsiteX174" fmla="*/ 738968 w 1811384"/>
                <a:gd name="connsiteY174" fmla="*/ 1942025 h 2086248"/>
                <a:gd name="connsiteX175" fmla="*/ 720939 w 1811384"/>
                <a:gd name="connsiteY175" fmla="*/ 2068225 h 2086248"/>
                <a:gd name="connsiteX176" fmla="*/ 1811384 w 1811384"/>
                <a:gd name="connsiteY176" fmla="*/ 2068225 h 2086248"/>
                <a:gd name="connsiteX177" fmla="*/ 1797846 w 1811384"/>
                <a:gd name="connsiteY177" fmla="*/ 2014126 h 2086248"/>
                <a:gd name="connsiteX178" fmla="*/ 1793355 w 1811384"/>
                <a:gd name="connsiteY178" fmla="*/ 1991624 h 2086248"/>
                <a:gd name="connsiteX179" fmla="*/ 1793355 w 1811384"/>
                <a:gd name="connsiteY179" fmla="*/ 1964622 h 2086248"/>
                <a:gd name="connsiteX180" fmla="*/ 1806893 w 1811384"/>
                <a:gd name="connsiteY180" fmla="*/ 1888022 h 2086248"/>
                <a:gd name="connsiteX181" fmla="*/ 1811384 w 1811384"/>
                <a:gd name="connsiteY181" fmla="*/ 1833922 h 2086248"/>
                <a:gd name="connsiteX182" fmla="*/ 1811384 w 1811384"/>
                <a:gd name="connsiteY182" fmla="*/ 1788823 h 2086248"/>
                <a:gd name="connsiteX183" fmla="*/ 1797846 w 1811384"/>
                <a:gd name="connsiteY183" fmla="*/ 1707722 h 2086248"/>
                <a:gd name="connsiteX184" fmla="*/ 1797846 w 1811384"/>
                <a:gd name="connsiteY184" fmla="*/ 1680720 h 2086248"/>
                <a:gd name="connsiteX185" fmla="*/ 1802402 w 1811384"/>
                <a:gd name="connsiteY185" fmla="*/ 1658219 h 2086248"/>
                <a:gd name="connsiteX186" fmla="*/ 1811384 w 1811384"/>
                <a:gd name="connsiteY186" fmla="*/ 1631121 h 2086248"/>
                <a:gd name="connsiteX187" fmla="*/ 1811384 w 1811384"/>
                <a:gd name="connsiteY187" fmla="*/ 1577118 h 2086248"/>
                <a:gd name="connsiteX188" fmla="*/ 1802402 w 1811384"/>
                <a:gd name="connsiteY188" fmla="*/ 1523018 h 2086248"/>
                <a:gd name="connsiteX189" fmla="*/ 1784374 w 1811384"/>
                <a:gd name="connsiteY189" fmla="*/ 1491420 h 2086248"/>
                <a:gd name="connsiteX190" fmla="*/ 1770836 w 1811384"/>
                <a:gd name="connsiteY190" fmla="*/ 1464418 h 2086248"/>
                <a:gd name="connsiteX191" fmla="*/ 1770836 w 1811384"/>
                <a:gd name="connsiteY191" fmla="*/ 1455418 h 2086248"/>
                <a:gd name="connsiteX192" fmla="*/ 1779818 w 1811384"/>
                <a:gd name="connsiteY192" fmla="*/ 1441917 h 2086248"/>
                <a:gd name="connsiteX193" fmla="*/ 1788865 w 1811384"/>
                <a:gd name="connsiteY193" fmla="*/ 1419415 h 2086248"/>
                <a:gd name="connsiteX194" fmla="*/ 1793355 w 1811384"/>
                <a:gd name="connsiteY194" fmla="*/ 1374317 h 2086248"/>
                <a:gd name="connsiteX195" fmla="*/ 1784374 w 1811384"/>
                <a:gd name="connsiteY195" fmla="*/ 1284215 h 2086248"/>
                <a:gd name="connsiteX196" fmla="*/ 1770836 w 1811384"/>
                <a:gd name="connsiteY196" fmla="*/ 1243616 h 2086248"/>
                <a:gd name="connsiteX197" fmla="*/ 1757298 w 1811384"/>
                <a:gd name="connsiteY197" fmla="*/ 1212114 h 2086248"/>
                <a:gd name="connsiteX198" fmla="*/ 1748316 w 1811384"/>
                <a:gd name="connsiteY198" fmla="*/ 1198613 h 2086248"/>
                <a:gd name="connsiteX199" fmla="*/ 1748316 w 1811384"/>
                <a:gd name="connsiteY199" fmla="*/ 1072413 h 2086248"/>
                <a:gd name="connsiteX200" fmla="*/ 1743825 w 1811384"/>
                <a:gd name="connsiteY200" fmla="*/ 1027314 h 2086248"/>
                <a:gd name="connsiteX201" fmla="*/ 1730287 w 1811384"/>
                <a:gd name="connsiteY201" fmla="*/ 995812 h 2086248"/>
                <a:gd name="connsiteX202" fmla="*/ 1716750 w 1811384"/>
                <a:gd name="connsiteY202" fmla="*/ 959810 h 2086248"/>
                <a:gd name="connsiteX203" fmla="*/ 1676201 w 1811384"/>
                <a:gd name="connsiteY203" fmla="*/ 874112 h 2086248"/>
                <a:gd name="connsiteX204" fmla="*/ 1586058 w 1811384"/>
                <a:gd name="connsiteY204" fmla="*/ 725411 h 2086248"/>
                <a:gd name="connsiteX205" fmla="*/ 1568094 w 1811384"/>
                <a:gd name="connsiteY205" fmla="*/ 702909 h 2086248"/>
                <a:gd name="connsiteX206" fmla="*/ 1550065 w 1811384"/>
                <a:gd name="connsiteY206" fmla="*/ 684908 h 2086248"/>
                <a:gd name="connsiteX207" fmla="*/ 1532037 w 1811384"/>
                <a:gd name="connsiteY207" fmla="*/ 671407 h 2086248"/>
                <a:gd name="connsiteX208" fmla="*/ 1514008 w 1811384"/>
                <a:gd name="connsiteY208" fmla="*/ 662406 h 2086248"/>
                <a:gd name="connsiteX209" fmla="*/ 1482441 w 1811384"/>
                <a:gd name="connsiteY209" fmla="*/ 639809 h 2086248"/>
                <a:gd name="connsiteX210" fmla="*/ 1450940 w 1811384"/>
                <a:gd name="connsiteY210" fmla="*/ 626308 h 2086248"/>
                <a:gd name="connsiteX211" fmla="*/ 1441893 w 1811384"/>
                <a:gd name="connsiteY211" fmla="*/ 617308 h 2086248"/>
                <a:gd name="connsiteX212" fmla="*/ 1432911 w 1811384"/>
                <a:gd name="connsiteY212" fmla="*/ 603807 h 2086248"/>
                <a:gd name="connsiteX213" fmla="*/ 1414882 w 1811384"/>
                <a:gd name="connsiteY213" fmla="*/ 563208 h 2086248"/>
                <a:gd name="connsiteX214" fmla="*/ 1401345 w 1811384"/>
                <a:gd name="connsiteY214" fmla="*/ 518205 h 2086248"/>
                <a:gd name="connsiteX215" fmla="*/ 1410326 w 1811384"/>
                <a:gd name="connsiteY215" fmla="*/ 563208 h 2086248"/>
                <a:gd name="connsiteX216" fmla="*/ 1387807 w 1811384"/>
                <a:gd name="connsiteY216" fmla="*/ 563208 h 2086248"/>
                <a:gd name="connsiteX217" fmla="*/ 1365287 w 1811384"/>
                <a:gd name="connsiteY217" fmla="*/ 576805 h 2086248"/>
                <a:gd name="connsiteX218" fmla="*/ 1342767 w 1811384"/>
                <a:gd name="connsiteY218" fmla="*/ 594806 h 2086248"/>
                <a:gd name="connsiteX219" fmla="*/ 1315757 w 1811384"/>
                <a:gd name="connsiteY219" fmla="*/ 617308 h 2086248"/>
                <a:gd name="connsiteX220" fmla="*/ 1261671 w 1811384"/>
                <a:gd name="connsiteY220" fmla="*/ 680408 h 2086248"/>
                <a:gd name="connsiteX221" fmla="*/ 1212076 w 1811384"/>
                <a:gd name="connsiteY221" fmla="*/ 748008 h 2086248"/>
                <a:gd name="connsiteX222" fmla="*/ 1167036 w 1811384"/>
                <a:gd name="connsiteY222" fmla="*/ 815609 h 2086248"/>
                <a:gd name="connsiteX223" fmla="*/ 1130979 w 1811384"/>
                <a:gd name="connsiteY223" fmla="*/ 878613 h 2086248"/>
                <a:gd name="connsiteX224" fmla="*/ 1099477 w 1811384"/>
                <a:gd name="connsiteY224" fmla="*/ 937212 h 2086248"/>
                <a:gd name="connsiteX225" fmla="*/ 1108459 w 1811384"/>
                <a:gd name="connsiteY225" fmla="*/ 901210 h 2086248"/>
                <a:gd name="connsiteX226" fmla="*/ 1126488 w 1811384"/>
                <a:gd name="connsiteY226" fmla="*/ 860612 h 2086248"/>
                <a:gd name="connsiteX227" fmla="*/ 1135470 w 1811384"/>
                <a:gd name="connsiteY227" fmla="*/ 833610 h 2086248"/>
                <a:gd name="connsiteX228" fmla="*/ 1135470 w 1811384"/>
                <a:gd name="connsiteY228" fmla="*/ 820109 h 2086248"/>
                <a:gd name="connsiteX229" fmla="*/ 1130979 w 1811384"/>
                <a:gd name="connsiteY229" fmla="*/ 815609 h 2086248"/>
                <a:gd name="connsiteX230" fmla="*/ 1149008 w 1811384"/>
                <a:gd name="connsiteY230" fmla="*/ 811108 h 2086248"/>
                <a:gd name="connsiteX231" fmla="*/ 1140026 w 1811384"/>
                <a:gd name="connsiteY231" fmla="*/ 788511 h 2086248"/>
                <a:gd name="connsiteX232" fmla="*/ 1135470 w 1811384"/>
                <a:gd name="connsiteY232" fmla="*/ 766009 h 2086248"/>
                <a:gd name="connsiteX233" fmla="*/ 1135470 w 1811384"/>
                <a:gd name="connsiteY233" fmla="*/ 748008 h 2086248"/>
                <a:gd name="connsiteX234" fmla="*/ 1149008 w 1811384"/>
                <a:gd name="connsiteY234" fmla="*/ 711910 h 2086248"/>
                <a:gd name="connsiteX235" fmla="*/ 1162545 w 1811384"/>
                <a:gd name="connsiteY235" fmla="*/ 684908 h 2086248"/>
                <a:gd name="connsiteX236" fmla="*/ 1180574 w 1811384"/>
                <a:gd name="connsiteY236" fmla="*/ 653406 h 2086248"/>
                <a:gd name="connsiteX237" fmla="*/ 1203094 w 1811384"/>
                <a:gd name="connsiteY237" fmla="*/ 630808 h 2086248"/>
                <a:gd name="connsiteX238" fmla="*/ 1248133 w 1811384"/>
                <a:gd name="connsiteY238" fmla="*/ 590306 h 2086248"/>
                <a:gd name="connsiteX239" fmla="*/ 1293172 w 1811384"/>
                <a:gd name="connsiteY239" fmla="*/ 563208 h 2086248"/>
                <a:gd name="connsiteX240" fmla="*/ 1333786 w 1811384"/>
                <a:gd name="connsiteY240" fmla="*/ 540707 h 2086248"/>
                <a:gd name="connsiteX241" fmla="*/ 1369778 w 1811384"/>
                <a:gd name="connsiteY241" fmla="*/ 527206 h 2086248"/>
                <a:gd name="connsiteX242" fmla="*/ 1401345 w 1811384"/>
                <a:gd name="connsiteY242" fmla="*/ 518205 h 2086248"/>
                <a:gd name="connsiteX243" fmla="*/ 1410326 w 1811384"/>
                <a:gd name="connsiteY243" fmla="*/ 513705 h 2086248"/>
                <a:gd name="connsiteX244" fmla="*/ 1419373 w 1811384"/>
                <a:gd name="connsiteY244" fmla="*/ 495608 h 2086248"/>
                <a:gd name="connsiteX245" fmla="*/ 1419373 w 1811384"/>
                <a:gd name="connsiteY245" fmla="*/ 477607 h 2086248"/>
                <a:gd name="connsiteX246" fmla="*/ 1428355 w 1811384"/>
                <a:gd name="connsiteY246" fmla="*/ 459605 h 2086248"/>
                <a:gd name="connsiteX247" fmla="*/ 1441893 w 1811384"/>
                <a:gd name="connsiteY247" fmla="*/ 437104 h 2086248"/>
                <a:gd name="connsiteX248" fmla="*/ 1468904 w 1811384"/>
                <a:gd name="connsiteY248" fmla="*/ 378504 h 2086248"/>
                <a:gd name="connsiteX249" fmla="*/ 1482441 w 1811384"/>
                <a:gd name="connsiteY249" fmla="*/ 324405 h 2086248"/>
                <a:gd name="connsiteX250" fmla="*/ 1491488 w 1811384"/>
                <a:gd name="connsiteY250" fmla="*/ 279402 h 2086248"/>
                <a:gd name="connsiteX251" fmla="*/ 1495979 w 1811384"/>
                <a:gd name="connsiteY251" fmla="*/ 238803 h 2086248"/>
                <a:gd name="connsiteX252" fmla="*/ 1495979 w 1811384"/>
                <a:gd name="connsiteY252" fmla="*/ 202801 h 2086248"/>
                <a:gd name="connsiteX253" fmla="*/ 1491488 w 1811384"/>
                <a:gd name="connsiteY253" fmla="*/ 175703 h 2086248"/>
                <a:gd name="connsiteX254" fmla="*/ 1486932 w 1811384"/>
                <a:gd name="connsiteY254" fmla="*/ 153202 h 2086248"/>
                <a:gd name="connsiteX255" fmla="*/ 1432911 w 1811384"/>
                <a:gd name="connsiteY255" fmla="*/ 72101 h 2086248"/>
                <a:gd name="connsiteX256" fmla="*/ 1401345 w 1811384"/>
                <a:gd name="connsiteY256" fmla="*/ 45099 h 2086248"/>
                <a:gd name="connsiteX257" fmla="*/ 1369778 w 1811384"/>
                <a:gd name="connsiteY257" fmla="*/ 22501 h 2086248"/>
                <a:gd name="connsiteX258" fmla="*/ 1333786 w 1811384"/>
                <a:gd name="connsiteY258" fmla="*/ 9001 h 2086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1811384" h="2086248">
                  <a:moveTo>
                    <a:pt x="946266" y="1622121"/>
                  </a:moveTo>
                  <a:lnTo>
                    <a:pt x="946266" y="1856424"/>
                  </a:lnTo>
                  <a:lnTo>
                    <a:pt x="919190" y="1847423"/>
                  </a:lnTo>
                  <a:lnTo>
                    <a:pt x="914699" y="1838422"/>
                  </a:lnTo>
                  <a:lnTo>
                    <a:pt x="914699" y="1824921"/>
                  </a:lnTo>
                  <a:lnTo>
                    <a:pt x="919190" y="1811421"/>
                  </a:lnTo>
                  <a:lnTo>
                    <a:pt x="919190" y="1806920"/>
                  </a:lnTo>
                  <a:lnTo>
                    <a:pt x="923746" y="1784323"/>
                  </a:lnTo>
                  <a:lnTo>
                    <a:pt x="923746" y="1712222"/>
                  </a:lnTo>
                  <a:lnTo>
                    <a:pt x="919190" y="1694221"/>
                  </a:lnTo>
                  <a:lnTo>
                    <a:pt x="919190" y="1676220"/>
                  </a:lnTo>
                  <a:lnTo>
                    <a:pt x="923746" y="1649218"/>
                  </a:lnTo>
                  <a:lnTo>
                    <a:pt x="932728" y="1635621"/>
                  </a:lnTo>
                  <a:close/>
                  <a:moveTo>
                    <a:pt x="1135470" y="707410"/>
                  </a:moveTo>
                  <a:lnTo>
                    <a:pt x="1126488" y="748008"/>
                  </a:lnTo>
                  <a:lnTo>
                    <a:pt x="1103968" y="779510"/>
                  </a:lnTo>
                  <a:lnTo>
                    <a:pt x="1117441" y="748008"/>
                  </a:lnTo>
                  <a:close/>
                  <a:moveTo>
                    <a:pt x="675890" y="567746"/>
                  </a:moveTo>
                  <a:lnTo>
                    <a:pt x="441576" y="747990"/>
                  </a:lnTo>
                  <a:lnTo>
                    <a:pt x="428068" y="761507"/>
                  </a:lnTo>
                  <a:lnTo>
                    <a:pt x="419058" y="779532"/>
                  </a:lnTo>
                  <a:lnTo>
                    <a:pt x="414546" y="797546"/>
                  </a:lnTo>
                  <a:lnTo>
                    <a:pt x="419058" y="811074"/>
                  </a:lnTo>
                  <a:lnTo>
                    <a:pt x="432566" y="820081"/>
                  </a:lnTo>
                  <a:lnTo>
                    <a:pt x="468620" y="820081"/>
                  </a:lnTo>
                  <a:lnTo>
                    <a:pt x="486639" y="815572"/>
                  </a:lnTo>
                  <a:lnTo>
                    <a:pt x="508833" y="800365"/>
                  </a:lnTo>
                  <a:lnTo>
                    <a:pt x="536195" y="815575"/>
                  </a:lnTo>
                  <a:lnTo>
                    <a:pt x="63096" y="1671699"/>
                  </a:lnTo>
                  <a:lnTo>
                    <a:pt x="40553" y="1676182"/>
                  </a:lnTo>
                  <a:lnTo>
                    <a:pt x="18011" y="1694242"/>
                  </a:lnTo>
                  <a:lnTo>
                    <a:pt x="4503" y="1712238"/>
                  </a:lnTo>
                  <a:lnTo>
                    <a:pt x="0" y="1739264"/>
                  </a:lnTo>
                  <a:lnTo>
                    <a:pt x="4503" y="1757324"/>
                  </a:lnTo>
                  <a:lnTo>
                    <a:pt x="9005" y="1779868"/>
                  </a:lnTo>
                  <a:lnTo>
                    <a:pt x="18011" y="1793381"/>
                  </a:lnTo>
                  <a:lnTo>
                    <a:pt x="31548" y="1802347"/>
                  </a:lnTo>
                  <a:lnTo>
                    <a:pt x="31548" y="2086248"/>
                  </a:lnTo>
                  <a:lnTo>
                    <a:pt x="108152" y="2086248"/>
                  </a:lnTo>
                  <a:lnTo>
                    <a:pt x="108152" y="1806894"/>
                  </a:lnTo>
                  <a:lnTo>
                    <a:pt x="121659" y="1793381"/>
                  </a:lnTo>
                  <a:lnTo>
                    <a:pt x="130665" y="1779868"/>
                  </a:lnTo>
                  <a:lnTo>
                    <a:pt x="139670" y="1757324"/>
                  </a:lnTo>
                  <a:lnTo>
                    <a:pt x="144202" y="1739264"/>
                  </a:lnTo>
                  <a:lnTo>
                    <a:pt x="139670" y="1716785"/>
                  </a:lnTo>
                  <a:lnTo>
                    <a:pt x="130665" y="1698725"/>
                  </a:lnTo>
                  <a:lnTo>
                    <a:pt x="617302" y="811092"/>
                  </a:lnTo>
                  <a:lnTo>
                    <a:pt x="639844" y="793032"/>
                  </a:lnTo>
                  <a:lnTo>
                    <a:pt x="625353" y="720531"/>
                  </a:lnTo>
                  <a:lnTo>
                    <a:pt x="729963" y="648855"/>
                  </a:lnTo>
                  <a:close/>
                  <a:moveTo>
                    <a:pt x="779527" y="459604"/>
                  </a:moveTo>
                  <a:lnTo>
                    <a:pt x="761503" y="459604"/>
                  </a:lnTo>
                  <a:lnTo>
                    <a:pt x="743479" y="464111"/>
                  </a:lnTo>
                  <a:lnTo>
                    <a:pt x="725455" y="473118"/>
                  </a:lnTo>
                  <a:lnTo>
                    <a:pt x="711938" y="482133"/>
                  </a:lnTo>
                  <a:lnTo>
                    <a:pt x="702926" y="495655"/>
                  </a:lnTo>
                  <a:lnTo>
                    <a:pt x="689408" y="513676"/>
                  </a:lnTo>
                  <a:lnTo>
                    <a:pt x="684902" y="531698"/>
                  </a:lnTo>
                  <a:lnTo>
                    <a:pt x="684902" y="536205"/>
                  </a:lnTo>
                  <a:lnTo>
                    <a:pt x="761503" y="644350"/>
                  </a:lnTo>
                  <a:lnTo>
                    <a:pt x="793044" y="644350"/>
                  </a:lnTo>
                  <a:lnTo>
                    <a:pt x="811068" y="639842"/>
                  </a:lnTo>
                  <a:lnTo>
                    <a:pt x="838104" y="621821"/>
                  </a:lnTo>
                  <a:lnTo>
                    <a:pt x="851621" y="608299"/>
                  </a:lnTo>
                  <a:lnTo>
                    <a:pt x="860633" y="590277"/>
                  </a:lnTo>
                  <a:lnTo>
                    <a:pt x="865139" y="576764"/>
                  </a:lnTo>
                  <a:lnTo>
                    <a:pt x="865139" y="540712"/>
                  </a:lnTo>
                  <a:lnTo>
                    <a:pt x="856127" y="504661"/>
                  </a:lnTo>
                  <a:lnTo>
                    <a:pt x="829092" y="477625"/>
                  </a:lnTo>
                  <a:lnTo>
                    <a:pt x="815574" y="468619"/>
                  </a:lnTo>
                  <a:close/>
                  <a:moveTo>
                    <a:pt x="1297728" y="0"/>
                  </a:moveTo>
                  <a:lnTo>
                    <a:pt x="1189556" y="0"/>
                  </a:lnTo>
                  <a:lnTo>
                    <a:pt x="1158054" y="9001"/>
                  </a:lnTo>
                  <a:lnTo>
                    <a:pt x="1099477" y="22501"/>
                  </a:lnTo>
                  <a:lnTo>
                    <a:pt x="1045391" y="40598"/>
                  </a:lnTo>
                  <a:lnTo>
                    <a:pt x="1022872" y="58600"/>
                  </a:lnTo>
                  <a:lnTo>
                    <a:pt x="1009334" y="76601"/>
                  </a:lnTo>
                  <a:lnTo>
                    <a:pt x="1004843" y="94602"/>
                  </a:lnTo>
                  <a:lnTo>
                    <a:pt x="1013825" y="130700"/>
                  </a:lnTo>
                  <a:lnTo>
                    <a:pt x="1031853" y="148701"/>
                  </a:lnTo>
                  <a:lnTo>
                    <a:pt x="1013825" y="198301"/>
                  </a:lnTo>
                  <a:lnTo>
                    <a:pt x="1000287" y="225302"/>
                  </a:lnTo>
                  <a:lnTo>
                    <a:pt x="995796" y="243304"/>
                  </a:lnTo>
                  <a:lnTo>
                    <a:pt x="995796" y="261305"/>
                  </a:lnTo>
                  <a:lnTo>
                    <a:pt x="1000287" y="274901"/>
                  </a:lnTo>
                  <a:lnTo>
                    <a:pt x="1000287" y="292903"/>
                  </a:lnTo>
                  <a:lnTo>
                    <a:pt x="982323" y="315404"/>
                  </a:lnTo>
                  <a:lnTo>
                    <a:pt x="959738" y="333405"/>
                  </a:lnTo>
                  <a:lnTo>
                    <a:pt x="941710" y="347002"/>
                  </a:lnTo>
                  <a:lnTo>
                    <a:pt x="937219" y="360503"/>
                  </a:lnTo>
                  <a:lnTo>
                    <a:pt x="937219" y="374004"/>
                  </a:lnTo>
                  <a:lnTo>
                    <a:pt x="941710" y="383004"/>
                  </a:lnTo>
                  <a:lnTo>
                    <a:pt x="955248" y="396505"/>
                  </a:lnTo>
                  <a:lnTo>
                    <a:pt x="964294" y="401006"/>
                  </a:lnTo>
                  <a:lnTo>
                    <a:pt x="973276" y="410006"/>
                  </a:lnTo>
                  <a:lnTo>
                    <a:pt x="973276" y="419007"/>
                  </a:lnTo>
                  <a:lnTo>
                    <a:pt x="968785" y="437104"/>
                  </a:lnTo>
                  <a:lnTo>
                    <a:pt x="964294" y="450605"/>
                  </a:lnTo>
                  <a:lnTo>
                    <a:pt x="968785" y="459605"/>
                  </a:lnTo>
                  <a:lnTo>
                    <a:pt x="977767" y="464106"/>
                  </a:lnTo>
                  <a:lnTo>
                    <a:pt x="973276" y="468606"/>
                  </a:lnTo>
                  <a:lnTo>
                    <a:pt x="968785" y="477607"/>
                  </a:lnTo>
                  <a:lnTo>
                    <a:pt x="973276" y="495608"/>
                  </a:lnTo>
                  <a:lnTo>
                    <a:pt x="977767" y="509205"/>
                  </a:lnTo>
                  <a:lnTo>
                    <a:pt x="982323" y="518205"/>
                  </a:lnTo>
                  <a:lnTo>
                    <a:pt x="977767" y="531706"/>
                  </a:lnTo>
                  <a:lnTo>
                    <a:pt x="977767" y="554208"/>
                  </a:lnTo>
                  <a:lnTo>
                    <a:pt x="982323" y="563208"/>
                  </a:lnTo>
                  <a:lnTo>
                    <a:pt x="995796" y="576805"/>
                  </a:lnTo>
                  <a:lnTo>
                    <a:pt x="1018316" y="590306"/>
                  </a:lnTo>
                  <a:lnTo>
                    <a:pt x="1040900" y="599306"/>
                  </a:lnTo>
                  <a:lnTo>
                    <a:pt x="1085940" y="608307"/>
                  </a:lnTo>
                  <a:lnTo>
                    <a:pt x="1103968" y="608307"/>
                  </a:lnTo>
                  <a:lnTo>
                    <a:pt x="1112950" y="621808"/>
                  </a:lnTo>
                  <a:lnTo>
                    <a:pt x="1117441" y="639809"/>
                  </a:lnTo>
                  <a:lnTo>
                    <a:pt x="1121997" y="662406"/>
                  </a:lnTo>
                  <a:lnTo>
                    <a:pt x="1126488" y="680408"/>
                  </a:lnTo>
                  <a:lnTo>
                    <a:pt x="1140026" y="698409"/>
                  </a:lnTo>
                  <a:lnTo>
                    <a:pt x="1126488" y="711910"/>
                  </a:lnTo>
                  <a:lnTo>
                    <a:pt x="1117441" y="739008"/>
                  </a:lnTo>
                  <a:lnTo>
                    <a:pt x="1090430" y="806608"/>
                  </a:lnTo>
                  <a:lnTo>
                    <a:pt x="1076893" y="847111"/>
                  </a:lnTo>
                  <a:lnTo>
                    <a:pt x="1063420" y="896710"/>
                  </a:lnTo>
                  <a:lnTo>
                    <a:pt x="1036344" y="950713"/>
                  </a:lnTo>
                  <a:lnTo>
                    <a:pt x="1018316" y="968810"/>
                  </a:lnTo>
                  <a:lnTo>
                    <a:pt x="1009334" y="986812"/>
                  </a:lnTo>
                  <a:lnTo>
                    <a:pt x="986814" y="1027314"/>
                  </a:lnTo>
                  <a:lnTo>
                    <a:pt x="959738" y="1103915"/>
                  </a:lnTo>
                  <a:lnTo>
                    <a:pt x="937219" y="1158015"/>
                  </a:lnTo>
                  <a:lnTo>
                    <a:pt x="905717" y="1225615"/>
                  </a:lnTo>
                  <a:lnTo>
                    <a:pt x="892180" y="1261617"/>
                  </a:lnTo>
                  <a:lnTo>
                    <a:pt x="874151" y="1315717"/>
                  </a:lnTo>
                  <a:lnTo>
                    <a:pt x="847140" y="1419415"/>
                  </a:lnTo>
                  <a:lnTo>
                    <a:pt x="824556" y="1514017"/>
                  </a:lnTo>
                  <a:lnTo>
                    <a:pt x="815574" y="1554520"/>
                  </a:lnTo>
                  <a:lnTo>
                    <a:pt x="802036" y="1577118"/>
                  </a:lnTo>
                  <a:lnTo>
                    <a:pt x="793054" y="1590618"/>
                  </a:lnTo>
                  <a:lnTo>
                    <a:pt x="788563" y="1604119"/>
                  </a:lnTo>
                  <a:lnTo>
                    <a:pt x="784007" y="1635621"/>
                  </a:lnTo>
                  <a:lnTo>
                    <a:pt x="775025" y="1649218"/>
                  </a:lnTo>
                  <a:lnTo>
                    <a:pt x="756997" y="1662719"/>
                  </a:lnTo>
                  <a:lnTo>
                    <a:pt x="711957" y="1689721"/>
                  </a:lnTo>
                  <a:lnTo>
                    <a:pt x="630861" y="1734820"/>
                  </a:lnTo>
                  <a:lnTo>
                    <a:pt x="518198" y="1833922"/>
                  </a:lnTo>
                  <a:lnTo>
                    <a:pt x="464111" y="1860924"/>
                  </a:lnTo>
                  <a:lnTo>
                    <a:pt x="441592" y="1869925"/>
                  </a:lnTo>
                  <a:lnTo>
                    <a:pt x="423563" y="1888022"/>
                  </a:lnTo>
                  <a:lnTo>
                    <a:pt x="423563" y="1892522"/>
                  </a:lnTo>
                  <a:lnTo>
                    <a:pt x="414516" y="1906023"/>
                  </a:lnTo>
                  <a:lnTo>
                    <a:pt x="405534" y="1915023"/>
                  </a:lnTo>
                  <a:lnTo>
                    <a:pt x="405534" y="1928524"/>
                  </a:lnTo>
                  <a:lnTo>
                    <a:pt x="410025" y="1942025"/>
                  </a:lnTo>
                  <a:lnTo>
                    <a:pt x="419072" y="1960122"/>
                  </a:lnTo>
                  <a:lnTo>
                    <a:pt x="423563" y="1964622"/>
                  </a:lnTo>
                  <a:lnTo>
                    <a:pt x="419072" y="1982624"/>
                  </a:lnTo>
                  <a:lnTo>
                    <a:pt x="423563" y="1996125"/>
                  </a:lnTo>
                  <a:lnTo>
                    <a:pt x="428054" y="2014126"/>
                  </a:lnTo>
                  <a:lnTo>
                    <a:pt x="446083" y="2045724"/>
                  </a:lnTo>
                  <a:lnTo>
                    <a:pt x="450574" y="2036723"/>
                  </a:lnTo>
                  <a:lnTo>
                    <a:pt x="446083" y="2050224"/>
                  </a:lnTo>
                  <a:lnTo>
                    <a:pt x="446083" y="2059225"/>
                  </a:lnTo>
                  <a:lnTo>
                    <a:pt x="450574" y="2063725"/>
                  </a:lnTo>
                  <a:lnTo>
                    <a:pt x="468602" y="2063725"/>
                  </a:lnTo>
                  <a:lnTo>
                    <a:pt x="491122" y="2050224"/>
                  </a:lnTo>
                  <a:lnTo>
                    <a:pt x="513707" y="2041223"/>
                  </a:lnTo>
                  <a:lnTo>
                    <a:pt x="518198" y="2036723"/>
                  </a:lnTo>
                  <a:lnTo>
                    <a:pt x="522688" y="2027627"/>
                  </a:lnTo>
                  <a:lnTo>
                    <a:pt x="531670" y="2023126"/>
                  </a:lnTo>
                  <a:lnTo>
                    <a:pt x="536226" y="2009625"/>
                  </a:lnTo>
                  <a:lnTo>
                    <a:pt x="540717" y="1991624"/>
                  </a:lnTo>
                  <a:lnTo>
                    <a:pt x="540717" y="1987124"/>
                  </a:lnTo>
                  <a:lnTo>
                    <a:pt x="549699" y="1982624"/>
                  </a:lnTo>
                  <a:lnTo>
                    <a:pt x="563237" y="1982624"/>
                  </a:lnTo>
                  <a:lnTo>
                    <a:pt x="599294" y="2036723"/>
                  </a:lnTo>
                  <a:lnTo>
                    <a:pt x="738968" y="1942025"/>
                  </a:lnTo>
                  <a:lnTo>
                    <a:pt x="720939" y="2068225"/>
                  </a:lnTo>
                  <a:lnTo>
                    <a:pt x="1811384" y="2068225"/>
                  </a:lnTo>
                  <a:lnTo>
                    <a:pt x="1797846" y="2014126"/>
                  </a:lnTo>
                  <a:lnTo>
                    <a:pt x="1793355" y="1991624"/>
                  </a:lnTo>
                  <a:lnTo>
                    <a:pt x="1793355" y="1964622"/>
                  </a:lnTo>
                  <a:lnTo>
                    <a:pt x="1806893" y="1888022"/>
                  </a:lnTo>
                  <a:lnTo>
                    <a:pt x="1811384" y="1833922"/>
                  </a:lnTo>
                  <a:lnTo>
                    <a:pt x="1811384" y="1788823"/>
                  </a:lnTo>
                  <a:lnTo>
                    <a:pt x="1797846" y="1707722"/>
                  </a:lnTo>
                  <a:lnTo>
                    <a:pt x="1797846" y="1680720"/>
                  </a:lnTo>
                  <a:lnTo>
                    <a:pt x="1802402" y="1658219"/>
                  </a:lnTo>
                  <a:lnTo>
                    <a:pt x="1811384" y="1631121"/>
                  </a:lnTo>
                  <a:lnTo>
                    <a:pt x="1811384" y="1577118"/>
                  </a:lnTo>
                  <a:lnTo>
                    <a:pt x="1802402" y="1523018"/>
                  </a:lnTo>
                  <a:lnTo>
                    <a:pt x="1784374" y="1491420"/>
                  </a:lnTo>
                  <a:lnTo>
                    <a:pt x="1770836" y="1464418"/>
                  </a:lnTo>
                  <a:lnTo>
                    <a:pt x="1770836" y="1455418"/>
                  </a:lnTo>
                  <a:lnTo>
                    <a:pt x="1779818" y="1441917"/>
                  </a:lnTo>
                  <a:lnTo>
                    <a:pt x="1788865" y="1419415"/>
                  </a:lnTo>
                  <a:lnTo>
                    <a:pt x="1793355" y="1374317"/>
                  </a:lnTo>
                  <a:lnTo>
                    <a:pt x="1784374" y="1284215"/>
                  </a:lnTo>
                  <a:lnTo>
                    <a:pt x="1770836" y="1243616"/>
                  </a:lnTo>
                  <a:lnTo>
                    <a:pt x="1757298" y="1212114"/>
                  </a:lnTo>
                  <a:lnTo>
                    <a:pt x="1748316" y="1198613"/>
                  </a:lnTo>
                  <a:lnTo>
                    <a:pt x="1748316" y="1072413"/>
                  </a:lnTo>
                  <a:lnTo>
                    <a:pt x="1743825" y="1027314"/>
                  </a:lnTo>
                  <a:lnTo>
                    <a:pt x="1730287" y="995812"/>
                  </a:lnTo>
                  <a:lnTo>
                    <a:pt x="1716750" y="959810"/>
                  </a:lnTo>
                  <a:lnTo>
                    <a:pt x="1676201" y="874112"/>
                  </a:lnTo>
                  <a:lnTo>
                    <a:pt x="1586058" y="725411"/>
                  </a:lnTo>
                  <a:lnTo>
                    <a:pt x="1568094" y="702909"/>
                  </a:lnTo>
                  <a:lnTo>
                    <a:pt x="1550065" y="684908"/>
                  </a:lnTo>
                  <a:lnTo>
                    <a:pt x="1532037" y="671407"/>
                  </a:lnTo>
                  <a:lnTo>
                    <a:pt x="1514008" y="662406"/>
                  </a:lnTo>
                  <a:lnTo>
                    <a:pt x="1482441" y="639809"/>
                  </a:lnTo>
                  <a:lnTo>
                    <a:pt x="1450940" y="626308"/>
                  </a:lnTo>
                  <a:lnTo>
                    <a:pt x="1441893" y="617308"/>
                  </a:lnTo>
                  <a:lnTo>
                    <a:pt x="1432911" y="603807"/>
                  </a:lnTo>
                  <a:lnTo>
                    <a:pt x="1414882" y="563208"/>
                  </a:lnTo>
                  <a:lnTo>
                    <a:pt x="1401345" y="518205"/>
                  </a:lnTo>
                  <a:lnTo>
                    <a:pt x="1410326" y="563208"/>
                  </a:lnTo>
                  <a:lnTo>
                    <a:pt x="1387807" y="563208"/>
                  </a:lnTo>
                  <a:lnTo>
                    <a:pt x="1365287" y="576805"/>
                  </a:lnTo>
                  <a:lnTo>
                    <a:pt x="1342767" y="594806"/>
                  </a:lnTo>
                  <a:lnTo>
                    <a:pt x="1315757" y="617308"/>
                  </a:lnTo>
                  <a:lnTo>
                    <a:pt x="1261671" y="680408"/>
                  </a:lnTo>
                  <a:lnTo>
                    <a:pt x="1212076" y="748008"/>
                  </a:lnTo>
                  <a:lnTo>
                    <a:pt x="1167036" y="815609"/>
                  </a:lnTo>
                  <a:lnTo>
                    <a:pt x="1130979" y="878613"/>
                  </a:lnTo>
                  <a:lnTo>
                    <a:pt x="1099477" y="937212"/>
                  </a:lnTo>
                  <a:lnTo>
                    <a:pt x="1108459" y="901210"/>
                  </a:lnTo>
                  <a:lnTo>
                    <a:pt x="1126488" y="860612"/>
                  </a:lnTo>
                  <a:lnTo>
                    <a:pt x="1135470" y="833610"/>
                  </a:lnTo>
                  <a:lnTo>
                    <a:pt x="1135470" y="820109"/>
                  </a:lnTo>
                  <a:lnTo>
                    <a:pt x="1130979" y="815609"/>
                  </a:lnTo>
                  <a:lnTo>
                    <a:pt x="1149008" y="811108"/>
                  </a:lnTo>
                  <a:lnTo>
                    <a:pt x="1140026" y="788511"/>
                  </a:lnTo>
                  <a:lnTo>
                    <a:pt x="1135470" y="766009"/>
                  </a:lnTo>
                  <a:lnTo>
                    <a:pt x="1135470" y="748008"/>
                  </a:lnTo>
                  <a:lnTo>
                    <a:pt x="1149008" y="711910"/>
                  </a:lnTo>
                  <a:lnTo>
                    <a:pt x="1162545" y="684908"/>
                  </a:lnTo>
                  <a:lnTo>
                    <a:pt x="1180574" y="653406"/>
                  </a:lnTo>
                  <a:lnTo>
                    <a:pt x="1203094" y="630808"/>
                  </a:lnTo>
                  <a:lnTo>
                    <a:pt x="1248133" y="590306"/>
                  </a:lnTo>
                  <a:lnTo>
                    <a:pt x="1293172" y="563208"/>
                  </a:lnTo>
                  <a:lnTo>
                    <a:pt x="1333786" y="540707"/>
                  </a:lnTo>
                  <a:lnTo>
                    <a:pt x="1369778" y="527206"/>
                  </a:lnTo>
                  <a:lnTo>
                    <a:pt x="1401345" y="518205"/>
                  </a:lnTo>
                  <a:lnTo>
                    <a:pt x="1410326" y="513705"/>
                  </a:lnTo>
                  <a:lnTo>
                    <a:pt x="1419373" y="495608"/>
                  </a:lnTo>
                  <a:lnTo>
                    <a:pt x="1419373" y="477607"/>
                  </a:lnTo>
                  <a:lnTo>
                    <a:pt x="1428355" y="459605"/>
                  </a:lnTo>
                  <a:lnTo>
                    <a:pt x="1441893" y="437104"/>
                  </a:lnTo>
                  <a:lnTo>
                    <a:pt x="1468904" y="378504"/>
                  </a:lnTo>
                  <a:lnTo>
                    <a:pt x="1482441" y="324405"/>
                  </a:lnTo>
                  <a:lnTo>
                    <a:pt x="1491488" y="279402"/>
                  </a:lnTo>
                  <a:lnTo>
                    <a:pt x="1495979" y="238803"/>
                  </a:lnTo>
                  <a:lnTo>
                    <a:pt x="1495979" y="202801"/>
                  </a:lnTo>
                  <a:lnTo>
                    <a:pt x="1491488" y="175703"/>
                  </a:lnTo>
                  <a:lnTo>
                    <a:pt x="1486932" y="153202"/>
                  </a:lnTo>
                  <a:lnTo>
                    <a:pt x="1432911" y="72101"/>
                  </a:lnTo>
                  <a:lnTo>
                    <a:pt x="1401345" y="45099"/>
                  </a:lnTo>
                  <a:lnTo>
                    <a:pt x="1369778" y="22501"/>
                  </a:lnTo>
                  <a:lnTo>
                    <a:pt x="1333786" y="9001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t">
              <a:norm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9pPr>
            </a:lstStyle>
            <a:p>
              <a:endParaRPr/>
            </a:p>
          </p:txBody>
        </p:sp>
        <p:grpSp>
          <p:nvGrpSpPr>
            <p:cNvPr id="8" name="ïşliďê">
              <a:extLst>
                <a:ext uri="{FF2B5EF4-FFF2-40B4-BE49-F238E27FC236}">
                  <a16:creationId xmlns:a16="http://schemas.microsoft.com/office/drawing/2014/main" id="{955B2A1B-C302-4476-8BD2-882C3BF26284}"/>
                </a:ext>
              </a:extLst>
            </p:cNvPr>
            <p:cNvGrpSpPr/>
            <p:nvPr/>
          </p:nvGrpSpPr>
          <p:grpSpPr>
            <a:xfrm>
              <a:off x="3157584" y="1675447"/>
              <a:ext cx="6073502" cy="1160699"/>
              <a:chOff x="3157584" y="1825334"/>
              <a:chExt cx="6073502" cy="1160699"/>
            </a:xfrm>
          </p:grpSpPr>
          <p:sp>
            <p:nvSpPr>
              <p:cNvPr id="36" name="iṥ1íḑe">
                <a:extLst>
                  <a:ext uri="{FF2B5EF4-FFF2-40B4-BE49-F238E27FC236}">
                    <a16:creationId xmlns:a16="http://schemas.microsoft.com/office/drawing/2014/main" id="{64DC2847-DA63-4AF3-B015-B0D0DC7F9B4A}"/>
                  </a:ext>
                </a:extLst>
              </p:cNvPr>
              <p:cNvSpPr txBox="1"/>
              <p:nvPr/>
            </p:nvSpPr>
            <p:spPr>
              <a:xfrm>
                <a:off x="3157594" y="1825334"/>
                <a:ext cx="6073492" cy="5130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buSzPct val="25000"/>
                </a:pPr>
                <a:r>
                  <a:rPr lang="en-US" sz="2400" b="1" dirty="0">
                    <a:solidFill>
                      <a:schemeClr val="bg1"/>
                    </a:solidFill>
                  </a:rPr>
                  <a:t>Unified fonts make reading more fluent.</a:t>
                </a:r>
              </a:p>
            </p:txBody>
          </p:sp>
          <p:sp>
            <p:nvSpPr>
              <p:cNvPr id="37" name="iSļíḍê">
                <a:extLst>
                  <a:ext uri="{FF2B5EF4-FFF2-40B4-BE49-F238E27FC236}">
                    <a16:creationId xmlns:a16="http://schemas.microsoft.com/office/drawing/2014/main" id="{23E9BBEA-FB54-47C3-BA28-CE85931B8740}"/>
                  </a:ext>
                </a:extLst>
              </p:cNvPr>
              <p:cNvSpPr txBox="1"/>
              <p:nvPr/>
            </p:nvSpPr>
            <p:spPr>
              <a:xfrm>
                <a:off x="3157584" y="2338382"/>
                <a:ext cx="6073493" cy="6476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100" dirty="0">
                    <a:solidFill>
                      <a:schemeClr val="bg1"/>
                    </a:solidFill>
                  </a:rPr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100" dirty="0">
                    <a:solidFill>
                      <a:schemeClr val="bg1"/>
                    </a:solidFill>
                  </a:rPr>
                  <a:t>Adjust the spacing to adapt to Chinese typesetting, use the reference line in PPT.</a:t>
                </a:r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C548AEA-E01C-46BF-818D-FF980BBE2809}"/>
                </a:ext>
              </a:extLst>
            </p:cNvPr>
            <p:cNvCxnSpPr/>
            <p:nvPr/>
          </p:nvCxnSpPr>
          <p:spPr>
            <a:xfrm>
              <a:off x="3265714" y="2925072"/>
              <a:ext cx="8254774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ï$ḷiḍè">
              <a:extLst>
                <a:ext uri="{FF2B5EF4-FFF2-40B4-BE49-F238E27FC236}">
                  <a16:creationId xmlns:a16="http://schemas.microsoft.com/office/drawing/2014/main" id="{4E16775F-B9E0-4F16-A03C-8026A425F6B0}"/>
                </a:ext>
              </a:extLst>
            </p:cNvPr>
            <p:cNvSpPr/>
            <p:nvPr/>
          </p:nvSpPr>
          <p:spPr>
            <a:xfrm>
              <a:off x="7094176" y="3767349"/>
              <a:ext cx="722376" cy="722376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í$1ïḍé">
              <a:extLst>
                <a:ext uri="{FF2B5EF4-FFF2-40B4-BE49-F238E27FC236}">
                  <a16:creationId xmlns:a16="http://schemas.microsoft.com/office/drawing/2014/main" id="{A3B1BED5-0B17-4B31-86EC-7322441E38A1}"/>
                </a:ext>
              </a:extLst>
            </p:cNvPr>
            <p:cNvSpPr/>
            <p:nvPr/>
          </p:nvSpPr>
          <p:spPr>
            <a:xfrm>
              <a:off x="7224298" y="3886221"/>
              <a:ext cx="462133" cy="484632"/>
            </a:xfrm>
            <a:custGeom>
              <a:avLst/>
              <a:gdLst>
                <a:gd name="connsiteX0" fmla="*/ 271981 w 578354"/>
                <a:gd name="connsiteY0" fmla="*/ 340887 h 606510"/>
                <a:gd name="connsiteX1" fmla="*/ 256365 w 578354"/>
                <a:gd name="connsiteY1" fmla="*/ 346409 h 606510"/>
                <a:gd name="connsiteX2" fmla="*/ 251051 w 578354"/>
                <a:gd name="connsiteY2" fmla="*/ 352798 h 606510"/>
                <a:gd name="connsiteX3" fmla="*/ 251051 w 578354"/>
                <a:gd name="connsiteY3" fmla="*/ 368716 h 606510"/>
                <a:gd name="connsiteX4" fmla="*/ 248665 w 578354"/>
                <a:gd name="connsiteY4" fmla="*/ 370449 h 606510"/>
                <a:gd name="connsiteX5" fmla="*/ 247038 w 578354"/>
                <a:gd name="connsiteY5" fmla="*/ 375322 h 606510"/>
                <a:gd name="connsiteX6" fmla="*/ 250509 w 578354"/>
                <a:gd name="connsiteY6" fmla="*/ 409431 h 606510"/>
                <a:gd name="connsiteX7" fmla="*/ 255172 w 578354"/>
                <a:gd name="connsiteY7" fmla="*/ 414954 h 606510"/>
                <a:gd name="connsiteX8" fmla="*/ 256907 w 578354"/>
                <a:gd name="connsiteY8" fmla="*/ 415170 h 606510"/>
                <a:gd name="connsiteX9" fmla="*/ 262004 w 578354"/>
                <a:gd name="connsiteY9" fmla="*/ 412572 h 606510"/>
                <a:gd name="connsiteX10" fmla="*/ 280114 w 578354"/>
                <a:gd name="connsiteY10" fmla="*/ 388749 h 606510"/>
                <a:gd name="connsiteX11" fmla="*/ 281307 w 578354"/>
                <a:gd name="connsiteY11" fmla="*/ 384851 h 606510"/>
                <a:gd name="connsiteX12" fmla="*/ 281307 w 578354"/>
                <a:gd name="connsiteY12" fmla="*/ 346626 h 606510"/>
                <a:gd name="connsiteX13" fmla="*/ 278270 w 578354"/>
                <a:gd name="connsiteY13" fmla="*/ 341104 h 606510"/>
                <a:gd name="connsiteX14" fmla="*/ 271981 w 578354"/>
                <a:gd name="connsiteY14" fmla="*/ 340887 h 606510"/>
                <a:gd name="connsiteX15" fmla="*/ 190755 w 578354"/>
                <a:gd name="connsiteY15" fmla="*/ 340887 h 606510"/>
                <a:gd name="connsiteX16" fmla="*/ 184357 w 578354"/>
                <a:gd name="connsiteY16" fmla="*/ 341104 h 606510"/>
                <a:gd name="connsiteX17" fmla="*/ 181321 w 578354"/>
                <a:gd name="connsiteY17" fmla="*/ 346626 h 606510"/>
                <a:gd name="connsiteX18" fmla="*/ 181212 w 578354"/>
                <a:gd name="connsiteY18" fmla="*/ 384851 h 606510"/>
                <a:gd name="connsiteX19" fmla="*/ 182513 w 578354"/>
                <a:gd name="connsiteY19" fmla="*/ 388749 h 606510"/>
                <a:gd name="connsiteX20" fmla="*/ 200624 w 578354"/>
                <a:gd name="connsiteY20" fmla="*/ 412680 h 606510"/>
                <a:gd name="connsiteX21" fmla="*/ 205721 w 578354"/>
                <a:gd name="connsiteY21" fmla="*/ 415170 h 606510"/>
                <a:gd name="connsiteX22" fmla="*/ 207456 w 578354"/>
                <a:gd name="connsiteY22" fmla="*/ 414954 h 606510"/>
                <a:gd name="connsiteX23" fmla="*/ 212119 w 578354"/>
                <a:gd name="connsiteY23" fmla="*/ 409431 h 606510"/>
                <a:gd name="connsiteX24" fmla="*/ 215589 w 578354"/>
                <a:gd name="connsiteY24" fmla="*/ 375322 h 606510"/>
                <a:gd name="connsiteX25" fmla="*/ 213963 w 578354"/>
                <a:gd name="connsiteY25" fmla="*/ 370449 h 606510"/>
                <a:gd name="connsiteX26" fmla="*/ 211577 w 578354"/>
                <a:gd name="connsiteY26" fmla="*/ 368716 h 606510"/>
                <a:gd name="connsiteX27" fmla="*/ 211577 w 578354"/>
                <a:gd name="connsiteY27" fmla="*/ 352798 h 606510"/>
                <a:gd name="connsiteX28" fmla="*/ 206263 w 578354"/>
                <a:gd name="connsiteY28" fmla="*/ 346409 h 606510"/>
                <a:gd name="connsiteX29" fmla="*/ 190755 w 578354"/>
                <a:gd name="connsiteY29" fmla="*/ 340887 h 606510"/>
                <a:gd name="connsiteX30" fmla="*/ 200624 w 578354"/>
                <a:gd name="connsiteY30" fmla="*/ 168497 h 606510"/>
                <a:gd name="connsiteX31" fmla="*/ 156161 w 578354"/>
                <a:gd name="connsiteY31" fmla="*/ 180300 h 606510"/>
                <a:gd name="connsiteX32" fmla="*/ 152583 w 578354"/>
                <a:gd name="connsiteY32" fmla="*/ 186039 h 606510"/>
                <a:gd name="connsiteX33" fmla="*/ 152583 w 578354"/>
                <a:gd name="connsiteY33" fmla="*/ 197518 h 606510"/>
                <a:gd name="connsiteX34" fmla="*/ 149980 w 578354"/>
                <a:gd name="connsiteY34" fmla="*/ 197518 h 606510"/>
                <a:gd name="connsiteX35" fmla="*/ 143473 w 578354"/>
                <a:gd name="connsiteY35" fmla="*/ 203906 h 606510"/>
                <a:gd name="connsiteX36" fmla="*/ 143473 w 578354"/>
                <a:gd name="connsiteY36" fmla="*/ 214410 h 606510"/>
                <a:gd name="connsiteX37" fmla="*/ 146401 w 578354"/>
                <a:gd name="connsiteY37" fmla="*/ 219824 h 606510"/>
                <a:gd name="connsiteX38" fmla="*/ 152691 w 578354"/>
                <a:gd name="connsiteY38" fmla="*/ 223831 h 606510"/>
                <a:gd name="connsiteX39" fmla="*/ 153016 w 578354"/>
                <a:gd name="connsiteY39" fmla="*/ 226538 h 606510"/>
                <a:gd name="connsiteX40" fmla="*/ 176007 w 578354"/>
                <a:gd name="connsiteY40" fmla="*/ 279598 h 606510"/>
                <a:gd name="connsiteX41" fmla="*/ 214071 w 578354"/>
                <a:gd name="connsiteY41" fmla="*/ 312516 h 606510"/>
                <a:gd name="connsiteX42" fmla="*/ 248557 w 578354"/>
                <a:gd name="connsiteY42" fmla="*/ 312516 h 606510"/>
                <a:gd name="connsiteX43" fmla="*/ 286621 w 578354"/>
                <a:gd name="connsiteY43" fmla="*/ 279598 h 606510"/>
                <a:gd name="connsiteX44" fmla="*/ 309611 w 578354"/>
                <a:gd name="connsiteY44" fmla="*/ 226538 h 606510"/>
                <a:gd name="connsiteX45" fmla="*/ 309936 w 578354"/>
                <a:gd name="connsiteY45" fmla="*/ 223831 h 606510"/>
                <a:gd name="connsiteX46" fmla="*/ 316226 w 578354"/>
                <a:gd name="connsiteY46" fmla="*/ 219824 h 606510"/>
                <a:gd name="connsiteX47" fmla="*/ 319154 w 578354"/>
                <a:gd name="connsiteY47" fmla="*/ 214410 h 606510"/>
                <a:gd name="connsiteX48" fmla="*/ 319154 w 578354"/>
                <a:gd name="connsiteY48" fmla="*/ 203906 h 606510"/>
                <a:gd name="connsiteX49" fmla="*/ 312756 w 578354"/>
                <a:gd name="connsiteY49" fmla="*/ 197518 h 606510"/>
                <a:gd name="connsiteX50" fmla="*/ 309177 w 578354"/>
                <a:gd name="connsiteY50" fmla="*/ 197518 h 606510"/>
                <a:gd name="connsiteX51" fmla="*/ 307117 w 578354"/>
                <a:gd name="connsiteY51" fmla="*/ 195352 h 606510"/>
                <a:gd name="connsiteX52" fmla="*/ 301044 w 578354"/>
                <a:gd name="connsiteY52" fmla="*/ 194919 h 606510"/>
                <a:gd name="connsiteX53" fmla="*/ 275668 w 578354"/>
                <a:gd name="connsiteY53" fmla="*/ 200658 h 606510"/>
                <a:gd name="connsiteX54" fmla="*/ 236302 w 578354"/>
                <a:gd name="connsiteY54" fmla="*/ 182791 h 606510"/>
                <a:gd name="connsiteX55" fmla="*/ 200624 w 578354"/>
                <a:gd name="connsiteY55" fmla="*/ 168497 h 606510"/>
                <a:gd name="connsiteX56" fmla="*/ 426321 w 578354"/>
                <a:gd name="connsiteY56" fmla="*/ 71765 h 606510"/>
                <a:gd name="connsiteX57" fmla="*/ 439012 w 578354"/>
                <a:gd name="connsiteY57" fmla="*/ 84331 h 606510"/>
                <a:gd name="connsiteX58" fmla="*/ 439012 w 578354"/>
                <a:gd name="connsiteY58" fmla="*/ 99173 h 606510"/>
                <a:gd name="connsiteX59" fmla="*/ 464721 w 578354"/>
                <a:gd name="connsiteY59" fmla="*/ 112498 h 606510"/>
                <a:gd name="connsiteX60" fmla="*/ 467758 w 578354"/>
                <a:gd name="connsiteY60" fmla="*/ 124306 h 606510"/>
                <a:gd name="connsiteX61" fmla="*/ 459297 w 578354"/>
                <a:gd name="connsiteY61" fmla="*/ 133080 h 606510"/>
                <a:gd name="connsiteX62" fmla="*/ 452789 w 578354"/>
                <a:gd name="connsiteY62" fmla="*/ 135139 h 606510"/>
                <a:gd name="connsiteX63" fmla="*/ 439555 w 578354"/>
                <a:gd name="connsiteY63" fmla="*/ 131455 h 606510"/>
                <a:gd name="connsiteX64" fmla="*/ 425019 w 578354"/>
                <a:gd name="connsiteY64" fmla="*/ 125931 h 606510"/>
                <a:gd name="connsiteX65" fmla="*/ 413738 w 578354"/>
                <a:gd name="connsiteY65" fmla="*/ 132972 h 606510"/>
                <a:gd name="connsiteX66" fmla="*/ 415582 w 578354"/>
                <a:gd name="connsiteY66" fmla="*/ 137197 h 606510"/>
                <a:gd name="connsiteX67" fmla="*/ 426429 w 578354"/>
                <a:gd name="connsiteY67" fmla="*/ 140989 h 606510"/>
                <a:gd name="connsiteX68" fmla="*/ 456043 w 578354"/>
                <a:gd name="connsiteY68" fmla="*/ 149113 h 606510"/>
                <a:gd name="connsiteX69" fmla="*/ 471230 w 578354"/>
                <a:gd name="connsiteY69" fmla="*/ 161355 h 606510"/>
                <a:gd name="connsiteX70" fmla="*/ 477304 w 578354"/>
                <a:gd name="connsiteY70" fmla="*/ 181829 h 606510"/>
                <a:gd name="connsiteX71" fmla="*/ 465480 w 578354"/>
                <a:gd name="connsiteY71" fmla="*/ 209454 h 606510"/>
                <a:gd name="connsiteX72" fmla="*/ 439012 w 578354"/>
                <a:gd name="connsiteY72" fmla="*/ 222020 h 606510"/>
                <a:gd name="connsiteX73" fmla="*/ 439012 w 578354"/>
                <a:gd name="connsiteY73" fmla="*/ 242278 h 606510"/>
                <a:gd name="connsiteX74" fmla="*/ 426321 w 578354"/>
                <a:gd name="connsiteY74" fmla="*/ 254953 h 606510"/>
                <a:gd name="connsiteX75" fmla="*/ 413738 w 578354"/>
                <a:gd name="connsiteY75" fmla="*/ 242278 h 606510"/>
                <a:gd name="connsiteX76" fmla="*/ 413738 w 578354"/>
                <a:gd name="connsiteY76" fmla="*/ 222670 h 606510"/>
                <a:gd name="connsiteX77" fmla="*/ 378158 w 578354"/>
                <a:gd name="connsiteY77" fmla="*/ 202087 h 606510"/>
                <a:gd name="connsiteX78" fmla="*/ 377073 w 578354"/>
                <a:gd name="connsiteY78" fmla="*/ 190171 h 606510"/>
                <a:gd name="connsiteX79" fmla="*/ 386402 w 578354"/>
                <a:gd name="connsiteY79" fmla="*/ 182696 h 606510"/>
                <a:gd name="connsiteX80" fmla="*/ 395948 w 578354"/>
                <a:gd name="connsiteY80" fmla="*/ 180963 h 606510"/>
                <a:gd name="connsiteX81" fmla="*/ 408531 w 578354"/>
                <a:gd name="connsiteY81" fmla="*/ 186163 h 606510"/>
                <a:gd name="connsiteX82" fmla="*/ 426646 w 578354"/>
                <a:gd name="connsiteY82" fmla="*/ 193963 h 606510"/>
                <a:gd name="connsiteX83" fmla="*/ 439555 w 578354"/>
                <a:gd name="connsiteY83" fmla="*/ 187138 h 606510"/>
                <a:gd name="connsiteX84" fmla="*/ 436626 w 578354"/>
                <a:gd name="connsiteY84" fmla="*/ 181504 h 606510"/>
                <a:gd name="connsiteX85" fmla="*/ 425778 w 578354"/>
                <a:gd name="connsiteY85" fmla="*/ 177821 h 606510"/>
                <a:gd name="connsiteX86" fmla="*/ 385534 w 578354"/>
                <a:gd name="connsiteY86" fmla="*/ 161355 h 606510"/>
                <a:gd name="connsiteX87" fmla="*/ 376964 w 578354"/>
                <a:gd name="connsiteY87" fmla="*/ 138280 h 606510"/>
                <a:gd name="connsiteX88" fmla="*/ 386402 w 578354"/>
                <a:gd name="connsiteY88" fmla="*/ 112714 h 606510"/>
                <a:gd name="connsiteX89" fmla="*/ 413738 w 578354"/>
                <a:gd name="connsiteY89" fmla="*/ 98848 h 606510"/>
                <a:gd name="connsiteX90" fmla="*/ 413738 w 578354"/>
                <a:gd name="connsiteY90" fmla="*/ 84331 h 606510"/>
                <a:gd name="connsiteX91" fmla="*/ 426321 w 578354"/>
                <a:gd name="connsiteY91" fmla="*/ 71765 h 606510"/>
                <a:gd name="connsiteX92" fmla="*/ 215047 w 578354"/>
                <a:gd name="connsiteY92" fmla="*/ 46785 h 606510"/>
                <a:gd name="connsiteX93" fmla="*/ 247581 w 578354"/>
                <a:gd name="connsiteY93" fmla="*/ 46785 h 606510"/>
                <a:gd name="connsiteX94" fmla="*/ 347675 w 578354"/>
                <a:gd name="connsiteY94" fmla="*/ 146840 h 606510"/>
                <a:gd name="connsiteX95" fmla="*/ 347675 w 578354"/>
                <a:gd name="connsiteY95" fmla="*/ 178243 h 606510"/>
                <a:gd name="connsiteX96" fmla="*/ 353423 w 578354"/>
                <a:gd name="connsiteY96" fmla="*/ 196110 h 606510"/>
                <a:gd name="connsiteX97" fmla="*/ 353423 w 578354"/>
                <a:gd name="connsiteY97" fmla="*/ 218525 h 606510"/>
                <a:gd name="connsiteX98" fmla="*/ 342362 w 578354"/>
                <a:gd name="connsiteY98" fmla="*/ 242131 h 606510"/>
                <a:gd name="connsiteX99" fmla="*/ 335963 w 578354"/>
                <a:gd name="connsiteY99" fmla="*/ 259132 h 606510"/>
                <a:gd name="connsiteX100" fmla="*/ 314383 w 578354"/>
                <a:gd name="connsiteY100" fmla="*/ 299522 h 606510"/>
                <a:gd name="connsiteX101" fmla="*/ 299743 w 578354"/>
                <a:gd name="connsiteY101" fmla="*/ 318147 h 606510"/>
                <a:gd name="connsiteX102" fmla="*/ 310587 w 578354"/>
                <a:gd name="connsiteY102" fmla="*/ 331683 h 606510"/>
                <a:gd name="connsiteX103" fmla="*/ 382052 w 578354"/>
                <a:gd name="connsiteY103" fmla="*/ 353231 h 606510"/>
                <a:gd name="connsiteX104" fmla="*/ 462627 w 578354"/>
                <a:gd name="connsiteY104" fmla="*/ 587560 h 606510"/>
                <a:gd name="connsiteX105" fmla="*/ 443758 w 578354"/>
                <a:gd name="connsiteY105" fmla="*/ 606510 h 606510"/>
                <a:gd name="connsiteX106" fmla="*/ 18978 w 578354"/>
                <a:gd name="connsiteY106" fmla="*/ 606510 h 606510"/>
                <a:gd name="connsiteX107" fmla="*/ 0 w 578354"/>
                <a:gd name="connsiteY107" fmla="*/ 587560 h 606510"/>
                <a:gd name="connsiteX108" fmla="*/ 217 w 578354"/>
                <a:gd name="connsiteY108" fmla="*/ 584636 h 606510"/>
                <a:gd name="connsiteX109" fmla="*/ 80575 w 578354"/>
                <a:gd name="connsiteY109" fmla="*/ 353231 h 606510"/>
                <a:gd name="connsiteX110" fmla="*/ 152040 w 578354"/>
                <a:gd name="connsiteY110" fmla="*/ 331683 h 606510"/>
                <a:gd name="connsiteX111" fmla="*/ 162885 w 578354"/>
                <a:gd name="connsiteY111" fmla="*/ 318147 h 606510"/>
                <a:gd name="connsiteX112" fmla="*/ 148353 w 578354"/>
                <a:gd name="connsiteY112" fmla="*/ 299522 h 606510"/>
                <a:gd name="connsiteX113" fmla="*/ 126664 w 578354"/>
                <a:gd name="connsiteY113" fmla="*/ 259132 h 606510"/>
                <a:gd name="connsiteX114" fmla="*/ 120266 w 578354"/>
                <a:gd name="connsiteY114" fmla="*/ 242131 h 606510"/>
                <a:gd name="connsiteX115" fmla="*/ 109205 w 578354"/>
                <a:gd name="connsiteY115" fmla="*/ 218525 h 606510"/>
                <a:gd name="connsiteX116" fmla="*/ 109205 w 578354"/>
                <a:gd name="connsiteY116" fmla="*/ 196110 h 606510"/>
                <a:gd name="connsiteX117" fmla="*/ 114952 w 578354"/>
                <a:gd name="connsiteY117" fmla="*/ 178243 h 606510"/>
                <a:gd name="connsiteX118" fmla="*/ 114952 w 578354"/>
                <a:gd name="connsiteY118" fmla="*/ 146840 h 606510"/>
                <a:gd name="connsiteX119" fmla="*/ 215047 w 578354"/>
                <a:gd name="connsiteY119" fmla="*/ 46785 h 606510"/>
                <a:gd name="connsiteX120" fmla="*/ 414825 w 578354"/>
                <a:gd name="connsiteY120" fmla="*/ 0 h 606510"/>
                <a:gd name="connsiteX121" fmla="*/ 578354 w 578354"/>
                <a:gd name="connsiteY121" fmla="*/ 163305 h 606510"/>
                <a:gd name="connsiteX122" fmla="*/ 414825 w 578354"/>
                <a:gd name="connsiteY122" fmla="*/ 326718 h 606510"/>
                <a:gd name="connsiteX123" fmla="*/ 344664 w 578354"/>
                <a:gd name="connsiteY123" fmla="*/ 310907 h 606510"/>
                <a:gd name="connsiteX124" fmla="*/ 360063 w 578354"/>
                <a:gd name="connsiteY124" fmla="*/ 279719 h 606510"/>
                <a:gd name="connsiteX125" fmla="*/ 414825 w 578354"/>
                <a:gd name="connsiteY125" fmla="*/ 291956 h 606510"/>
                <a:gd name="connsiteX126" fmla="*/ 543545 w 578354"/>
                <a:gd name="connsiteY126" fmla="*/ 163305 h 606510"/>
                <a:gd name="connsiteX127" fmla="*/ 414825 w 578354"/>
                <a:gd name="connsiteY127" fmla="*/ 34762 h 606510"/>
                <a:gd name="connsiteX128" fmla="*/ 338808 w 578354"/>
                <a:gd name="connsiteY128" fmla="*/ 59561 h 606510"/>
                <a:gd name="connsiteX129" fmla="*/ 311264 w 578354"/>
                <a:gd name="connsiteY129" fmla="*/ 37036 h 606510"/>
                <a:gd name="connsiteX130" fmla="*/ 414825 w 578354"/>
                <a:gd name="connsiteY130" fmla="*/ 0 h 60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578354" h="606510">
                  <a:moveTo>
                    <a:pt x="271981" y="340887"/>
                  </a:moveTo>
                  <a:cubicBezTo>
                    <a:pt x="266667" y="343702"/>
                    <a:pt x="261461" y="345543"/>
                    <a:pt x="256365" y="346409"/>
                  </a:cubicBezTo>
                  <a:cubicBezTo>
                    <a:pt x="253328" y="346951"/>
                    <a:pt x="251051" y="349658"/>
                    <a:pt x="251051" y="352798"/>
                  </a:cubicBezTo>
                  <a:lnTo>
                    <a:pt x="251051" y="368716"/>
                  </a:lnTo>
                  <a:cubicBezTo>
                    <a:pt x="250183" y="369149"/>
                    <a:pt x="249316" y="369691"/>
                    <a:pt x="248665" y="370449"/>
                  </a:cubicBezTo>
                  <a:cubicBezTo>
                    <a:pt x="247472" y="371748"/>
                    <a:pt x="246821" y="373589"/>
                    <a:pt x="247038" y="375322"/>
                  </a:cubicBezTo>
                  <a:lnTo>
                    <a:pt x="250509" y="409431"/>
                  </a:lnTo>
                  <a:cubicBezTo>
                    <a:pt x="250834" y="412030"/>
                    <a:pt x="252677" y="414196"/>
                    <a:pt x="255172" y="414954"/>
                  </a:cubicBezTo>
                  <a:cubicBezTo>
                    <a:pt x="255822" y="415062"/>
                    <a:pt x="256365" y="415170"/>
                    <a:pt x="256907" y="415170"/>
                  </a:cubicBezTo>
                  <a:cubicBezTo>
                    <a:pt x="258859" y="415170"/>
                    <a:pt x="260811" y="414304"/>
                    <a:pt x="262004" y="412572"/>
                  </a:cubicBezTo>
                  <a:lnTo>
                    <a:pt x="280114" y="388749"/>
                  </a:lnTo>
                  <a:cubicBezTo>
                    <a:pt x="280873" y="387666"/>
                    <a:pt x="281307" y="386258"/>
                    <a:pt x="281307" y="384851"/>
                  </a:cubicBezTo>
                  <a:lnTo>
                    <a:pt x="281307" y="346626"/>
                  </a:lnTo>
                  <a:cubicBezTo>
                    <a:pt x="281307" y="344352"/>
                    <a:pt x="280222" y="342295"/>
                    <a:pt x="278270" y="341104"/>
                  </a:cubicBezTo>
                  <a:cubicBezTo>
                    <a:pt x="276318" y="339912"/>
                    <a:pt x="273933" y="339912"/>
                    <a:pt x="271981" y="340887"/>
                  </a:cubicBezTo>
                  <a:close/>
                  <a:moveTo>
                    <a:pt x="190755" y="340887"/>
                  </a:moveTo>
                  <a:cubicBezTo>
                    <a:pt x="188695" y="339912"/>
                    <a:pt x="186309" y="339912"/>
                    <a:pt x="184357" y="341104"/>
                  </a:cubicBezTo>
                  <a:cubicBezTo>
                    <a:pt x="182513" y="342295"/>
                    <a:pt x="181321" y="344352"/>
                    <a:pt x="181321" y="346626"/>
                  </a:cubicBezTo>
                  <a:lnTo>
                    <a:pt x="181212" y="384851"/>
                  </a:lnTo>
                  <a:cubicBezTo>
                    <a:pt x="181212" y="386258"/>
                    <a:pt x="181754" y="387666"/>
                    <a:pt x="182513" y="388749"/>
                  </a:cubicBezTo>
                  <a:lnTo>
                    <a:pt x="200624" y="412680"/>
                  </a:lnTo>
                  <a:cubicBezTo>
                    <a:pt x="201817" y="414304"/>
                    <a:pt x="203769" y="415170"/>
                    <a:pt x="205721" y="415170"/>
                  </a:cubicBezTo>
                  <a:cubicBezTo>
                    <a:pt x="206263" y="415170"/>
                    <a:pt x="206914" y="415062"/>
                    <a:pt x="207456" y="414954"/>
                  </a:cubicBezTo>
                  <a:cubicBezTo>
                    <a:pt x="209950" y="414196"/>
                    <a:pt x="211794" y="412030"/>
                    <a:pt x="212119" y="409431"/>
                  </a:cubicBezTo>
                  <a:lnTo>
                    <a:pt x="215589" y="375322"/>
                  </a:lnTo>
                  <a:cubicBezTo>
                    <a:pt x="215806" y="373589"/>
                    <a:pt x="215264" y="371748"/>
                    <a:pt x="213963" y="370449"/>
                  </a:cubicBezTo>
                  <a:cubicBezTo>
                    <a:pt x="213312" y="369691"/>
                    <a:pt x="212553" y="369149"/>
                    <a:pt x="211577" y="368716"/>
                  </a:cubicBezTo>
                  <a:lnTo>
                    <a:pt x="211577" y="352798"/>
                  </a:lnTo>
                  <a:cubicBezTo>
                    <a:pt x="211577" y="349658"/>
                    <a:pt x="209299" y="346951"/>
                    <a:pt x="206263" y="346409"/>
                  </a:cubicBezTo>
                  <a:cubicBezTo>
                    <a:pt x="201166" y="345543"/>
                    <a:pt x="195961" y="343702"/>
                    <a:pt x="190755" y="340887"/>
                  </a:cubicBezTo>
                  <a:close/>
                  <a:moveTo>
                    <a:pt x="200624" y="168497"/>
                  </a:moveTo>
                  <a:cubicBezTo>
                    <a:pt x="182513" y="168497"/>
                    <a:pt x="164945" y="175861"/>
                    <a:pt x="156161" y="180300"/>
                  </a:cubicBezTo>
                  <a:cubicBezTo>
                    <a:pt x="153884" y="181383"/>
                    <a:pt x="152583" y="183657"/>
                    <a:pt x="152583" y="186039"/>
                  </a:cubicBezTo>
                  <a:lnTo>
                    <a:pt x="152583" y="197518"/>
                  </a:lnTo>
                  <a:lnTo>
                    <a:pt x="149980" y="197518"/>
                  </a:lnTo>
                  <a:cubicBezTo>
                    <a:pt x="146401" y="197518"/>
                    <a:pt x="143473" y="200333"/>
                    <a:pt x="143473" y="203906"/>
                  </a:cubicBezTo>
                  <a:lnTo>
                    <a:pt x="143473" y="214410"/>
                  </a:lnTo>
                  <a:cubicBezTo>
                    <a:pt x="143473" y="216576"/>
                    <a:pt x="144666" y="218633"/>
                    <a:pt x="146401" y="219824"/>
                  </a:cubicBezTo>
                  <a:lnTo>
                    <a:pt x="152691" y="223831"/>
                  </a:lnTo>
                  <a:lnTo>
                    <a:pt x="153016" y="226538"/>
                  </a:lnTo>
                  <a:cubicBezTo>
                    <a:pt x="155077" y="241806"/>
                    <a:pt x="163644" y="261731"/>
                    <a:pt x="176007" y="279598"/>
                  </a:cubicBezTo>
                  <a:cubicBezTo>
                    <a:pt x="191731" y="302338"/>
                    <a:pt x="206480" y="312516"/>
                    <a:pt x="214071" y="312516"/>
                  </a:cubicBezTo>
                  <a:lnTo>
                    <a:pt x="248557" y="312516"/>
                  </a:lnTo>
                  <a:cubicBezTo>
                    <a:pt x="256148" y="312516"/>
                    <a:pt x="270896" y="302338"/>
                    <a:pt x="286621" y="279598"/>
                  </a:cubicBezTo>
                  <a:cubicBezTo>
                    <a:pt x="298984" y="261731"/>
                    <a:pt x="307551" y="241806"/>
                    <a:pt x="309611" y="226538"/>
                  </a:cubicBezTo>
                  <a:lnTo>
                    <a:pt x="309936" y="223831"/>
                  </a:lnTo>
                  <a:lnTo>
                    <a:pt x="316226" y="219824"/>
                  </a:lnTo>
                  <a:cubicBezTo>
                    <a:pt x="318070" y="218633"/>
                    <a:pt x="319154" y="216576"/>
                    <a:pt x="319154" y="214410"/>
                  </a:cubicBezTo>
                  <a:lnTo>
                    <a:pt x="319154" y="203906"/>
                  </a:lnTo>
                  <a:cubicBezTo>
                    <a:pt x="319154" y="200333"/>
                    <a:pt x="316226" y="197518"/>
                    <a:pt x="312756" y="197518"/>
                  </a:cubicBezTo>
                  <a:lnTo>
                    <a:pt x="309177" y="197518"/>
                  </a:lnTo>
                  <a:cubicBezTo>
                    <a:pt x="308744" y="196651"/>
                    <a:pt x="307984" y="195893"/>
                    <a:pt x="307117" y="195352"/>
                  </a:cubicBezTo>
                  <a:cubicBezTo>
                    <a:pt x="305382" y="194161"/>
                    <a:pt x="302996" y="193944"/>
                    <a:pt x="301044" y="194919"/>
                  </a:cubicBezTo>
                  <a:cubicBezTo>
                    <a:pt x="292477" y="198709"/>
                    <a:pt x="283910" y="200658"/>
                    <a:pt x="275668" y="200658"/>
                  </a:cubicBezTo>
                  <a:cubicBezTo>
                    <a:pt x="261028" y="200658"/>
                    <a:pt x="247797" y="194702"/>
                    <a:pt x="236302" y="182791"/>
                  </a:cubicBezTo>
                  <a:cubicBezTo>
                    <a:pt x="227193" y="173370"/>
                    <a:pt x="215155" y="168497"/>
                    <a:pt x="200624" y="168497"/>
                  </a:cubicBezTo>
                  <a:close/>
                  <a:moveTo>
                    <a:pt x="426321" y="71765"/>
                  </a:moveTo>
                  <a:cubicBezTo>
                    <a:pt x="433372" y="71765"/>
                    <a:pt x="439012" y="77398"/>
                    <a:pt x="439012" y="84331"/>
                  </a:cubicBezTo>
                  <a:lnTo>
                    <a:pt x="439012" y="99173"/>
                  </a:lnTo>
                  <a:cubicBezTo>
                    <a:pt x="449860" y="101231"/>
                    <a:pt x="458321" y="105564"/>
                    <a:pt x="464721" y="112498"/>
                  </a:cubicBezTo>
                  <a:cubicBezTo>
                    <a:pt x="467650" y="115639"/>
                    <a:pt x="468843" y="120081"/>
                    <a:pt x="467758" y="124306"/>
                  </a:cubicBezTo>
                  <a:cubicBezTo>
                    <a:pt x="466565" y="128531"/>
                    <a:pt x="463419" y="131780"/>
                    <a:pt x="459297" y="133080"/>
                  </a:cubicBezTo>
                  <a:lnTo>
                    <a:pt x="452789" y="135139"/>
                  </a:lnTo>
                  <a:cubicBezTo>
                    <a:pt x="448016" y="136655"/>
                    <a:pt x="442809" y="135247"/>
                    <a:pt x="439555" y="131455"/>
                  </a:cubicBezTo>
                  <a:cubicBezTo>
                    <a:pt x="436192" y="127772"/>
                    <a:pt x="431311" y="125931"/>
                    <a:pt x="425019" y="125931"/>
                  </a:cubicBezTo>
                  <a:cubicBezTo>
                    <a:pt x="419921" y="125931"/>
                    <a:pt x="413738" y="127122"/>
                    <a:pt x="413738" y="132972"/>
                  </a:cubicBezTo>
                  <a:cubicBezTo>
                    <a:pt x="413738" y="134597"/>
                    <a:pt x="414388" y="136005"/>
                    <a:pt x="415582" y="137197"/>
                  </a:cubicBezTo>
                  <a:cubicBezTo>
                    <a:pt x="416883" y="138389"/>
                    <a:pt x="420463" y="139689"/>
                    <a:pt x="426429" y="140989"/>
                  </a:cubicBezTo>
                  <a:cubicBezTo>
                    <a:pt x="440097" y="144022"/>
                    <a:pt x="450077" y="146730"/>
                    <a:pt x="456043" y="149113"/>
                  </a:cubicBezTo>
                  <a:cubicBezTo>
                    <a:pt x="462118" y="151497"/>
                    <a:pt x="467216" y="155613"/>
                    <a:pt x="471230" y="161355"/>
                  </a:cubicBezTo>
                  <a:cubicBezTo>
                    <a:pt x="475243" y="167096"/>
                    <a:pt x="477304" y="174030"/>
                    <a:pt x="477304" y="181829"/>
                  </a:cubicBezTo>
                  <a:cubicBezTo>
                    <a:pt x="477304" y="192771"/>
                    <a:pt x="473291" y="202087"/>
                    <a:pt x="465480" y="209454"/>
                  </a:cubicBezTo>
                  <a:cubicBezTo>
                    <a:pt x="458863" y="215737"/>
                    <a:pt x="449968" y="219962"/>
                    <a:pt x="439012" y="222020"/>
                  </a:cubicBezTo>
                  <a:lnTo>
                    <a:pt x="439012" y="242278"/>
                  </a:lnTo>
                  <a:cubicBezTo>
                    <a:pt x="439012" y="249320"/>
                    <a:pt x="433372" y="254953"/>
                    <a:pt x="426321" y="254953"/>
                  </a:cubicBezTo>
                  <a:cubicBezTo>
                    <a:pt x="419378" y="254953"/>
                    <a:pt x="413738" y="249320"/>
                    <a:pt x="413738" y="242278"/>
                  </a:cubicBezTo>
                  <a:lnTo>
                    <a:pt x="413738" y="222670"/>
                  </a:lnTo>
                  <a:cubicBezTo>
                    <a:pt x="397683" y="220504"/>
                    <a:pt x="385751" y="213571"/>
                    <a:pt x="378158" y="202087"/>
                  </a:cubicBezTo>
                  <a:cubicBezTo>
                    <a:pt x="375771" y="198512"/>
                    <a:pt x="375337" y="194071"/>
                    <a:pt x="377073" y="190171"/>
                  </a:cubicBezTo>
                  <a:cubicBezTo>
                    <a:pt x="378700" y="186271"/>
                    <a:pt x="382171" y="183454"/>
                    <a:pt x="386402" y="182696"/>
                  </a:cubicBezTo>
                  <a:lnTo>
                    <a:pt x="395948" y="180963"/>
                  </a:lnTo>
                  <a:cubicBezTo>
                    <a:pt x="400721" y="180096"/>
                    <a:pt x="405710" y="182046"/>
                    <a:pt x="408531" y="186163"/>
                  </a:cubicBezTo>
                  <a:cubicBezTo>
                    <a:pt x="412110" y="191254"/>
                    <a:pt x="418185" y="193963"/>
                    <a:pt x="426646" y="193963"/>
                  </a:cubicBezTo>
                  <a:cubicBezTo>
                    <a:pt x="439555" y="193963"/>
                    <a:pt x="439555" y="188763"/>
                    <a:pt x="439555" y="187138"/>
                  </a:cubicBezTo>
                  <a:cubicBezTo>
                    <a:pt x="439555" y="184646"/>
                    <a:pt x="438578" y="182913"/>
                    <a:pt x="436626" y="181504"/>
                  </a:cubicBezTo>
                  <a:cubicBezTo>
                    <a:pt x="434673" y="180096"/>
                    <a:pt x="430985" y="178905"/>
                    <a:pt x="425778" y="177821"/>
                  </a:cubicBezTo>
                  <a:cubicBezTo>
                    <a:pt x="404734" y="173488"/>
                    <a:pt x="391283" y="167963"/>
                    <a:pt x="385534" y="161355"/>
                  </a:cubicBezTo>
                  <a:cubicBezTo>
                    <a:pt x="379785" y="154530"/>
                    <a:pt x="376964" y="147055"/>
                    <a:pt x="376964" y="138280"/>
                  </a:cubicBezTo>
                  <a:cubicBezTo>
                    <a:pt x="376964" y="128639"/>
                    <a:pt x="380110" y="120081"/>
                    <a:pt x="386402" y="112714"/>
                  </a:cubicBezTo>
                  <a:cubicBezTo>
                    <a:pt x="392368" y="105564"/>
                    <a:pt x="401588" y="100906"/>
                    <a:pt x="413738" y="98848"/>
                  </a:cubicBezTo>
                  <a:lnTo>
                    <a:pt x="413738" y="84331"/>
                  </a:lnTo>
                  <a:cubicBezTo>
                    <a:pt x="413738" y="77398"/>
                    <a:pt x="419378" y="71765"/>
                    <a:pt x="426321" y="71765"/>
                  </a:cubicBezTo>
                  <a:close/>
                  <a:moveTo>
                    <a:pt x="215047" y="46785"/>
                  </a:moveTo>
                  <a:lnTo>
                    <a:pt x="247581" y="46785"/>
                  </a:lnTo>
                  <a:cubicBezTo>
                    <a:pt x="302779" y="46785"/>
                    <a:pt x="347675" y="91723"/>
                    <a:pt x="347675" y="146840"/>
                  </a:cubicBezTo>
                  <a:lnTo>
                    <a:pt x="347675" y="178243"/>
                  </a:lnTo>
                  <a:cubicBezTo>
                    <a:pt x="351471" y="183441"/>
                    <a:pt x="353423" y="189721"/>
                    <a:pt x="353423" y="196110"/>
                  </a:cubicBezTo>
                  <a:lnTo>
                    <a:pt x="353423" y="218525"/>
                  </a:lnTo>
                  <a:cubicBezTo>
                    <a:pt x="353423" y="227621"/>
                    <a:pt x="349302" y="236284"/>
                    <a:pt x="342362" y="242131"/>
                  </a:cubicBezTo>
                  <a:cubicBezTo>
                    <a:pt x="340626" y="247654"/>
                    <a:pt x="338458" y="253393"/>
                    <a:pt x="335963" y="259132"/>
                  </a:cubicBezTo>
                  <a:cubicBezTo>
                    <a:pt x="330758" y="272559"/>
                    <a:pt x="323275" y="286528"/>
                    <a:pt x="314383" y="299522"/>
                  </a:cubicBezTo>
                  <a:cubicBezTo>
                    <a:pt x="310587" y="305045"/>
                    <a:pt x="305599" y="311650"/>
                    <a:pt x="299743" y="318147"/>
                  </a:cubicBezTo>
                  <a:cubicBezTo>
                    <a:pt x="305056" y="321937"/>
                    <a:pt x="308852" y="326485"/>
                    <a:pt x="310587" y="331683"/>
                  </a:cubicBezTo>
                  <a:lnTo>
                    <a:pt x="382052" y="353231"/>
                  </a:lnTo>
                  <a:cubicBezTo>
                    <a:pt x="432263" y="367742"/>
                    <a:pt x="462627" y="578464"/>
                    <a:pt x="462627" y="587560"/>
                  </a:cubicBezTo>
                  <a:cubicBezTo>
                    <a:pt x="462627" y="598064"/>
                    <a:pt x="454169" y="606510"/>
                    <a:pt x="443758" y="606510"/>
                  </a:cubicBezTo>
                  <a:lnTo>
                    <a:pt x="18978" y="606510"/>
                  </a:lnTo>
                  <a:cubicBezTo>
                    <a:pt x="8459" y="606510"/>
                    <a:pt x="0" y="598064"/>
                    <a:pt x="0" y="587560"/>
                  </a:cubicBezTo>
                  <a:cubicBezTo>
                    <a:pt x="0" y="586586"/>
                    <a:pt x="109" y="585611"/>
                    <a:pt x="217" y="584636"/>
                  </a:cubicBezTo>
                  <a:cubicBezTo>
                    <a:pt x="217" y="584636"/>
                    <a:pt x="30365" y="367742"/>
                    <a:pt x="80575" y="353231"/>
                  </a:cubicBezTo>
                  <a:lnTo>
                    <a:pt x="152040" y="331683"/>
                  </a:lnTo>
                  <a:cubicBezTo>
                    <a:pt x="153775" y="326485"/>
                    <a:pt x="157571" y="321937"/>
                    <a:pt x="162885" y="318147"/>
                  </a:cubicBezTo>
                  <a:cubicBezTo>
                    <a:pt x="157029" y="311650"/>
                    <a:pt x="152040" y="305045"/>
                    <a:pt x="148353" y="299522"/>
                  </a:cubicBezTo>
                  <a:cubicBezTo>
                    <a:pt x="139352" y="286528"/>
                    <a:pt x="131870" y="272559"/>
                    <a:pt x="126664" y="259132"/>
                  </a:cubicBezTo>
                  <a:cubicBezTo>
                    <a:pt x="124170" y="253393"/>
                    <a:pt x="122001" y="247654"/>
                    <a:pt x="120266" y="242131"/>
                  </a:cubicBezTo>
                  <a:cubicBezTo>
                    <a:pt x="113325" y="236284"/>
                    <a:pt x="109205" y="227621"/>
                    <a:pt x="109205" y="218525"/>
                  </a:cubicBezTo>
                  <a:lnTo>
                    <a:pt x="109205" y="196110"/>
                  </a:lnTo>
                  <a:cubicBezTo>
                    <a:pt x="109205" y="189721"/>
                    <a:pt x="111265" y="183441"/>
                    <a:pt x="114952" y="178243"/>
                  </a:cubicBezTo>
                  <a:lnTo>
                    <a:pt x="114952" y="146840"/>
                  </a:lnTo>
                  <a:cubicBezTo>
                    <a:pt x="114952" y="91723"/>
                    <a:pt x="159848" y="46785"/>
                    <a:pt x="215047" y="46785"/>
                  </a:cubicBezTo>
                  <a:close/>
                  <a:moveTo>
                    <a:pt x="414825" y="0"/>
                  </a:moveTo>
                  <a:cubicBezTo>
                    <a:pt x="504940" y="0"/>
                    <a:pt x="578354" y="73314"/>
                    <a:pt x="578354" y="163305"/>
                  </a:cubicBezTo>
                  <a:cubicBezTo>
                    <a:pt x="578354" y="253404"/>
                    <a:pt x="504940" y="326718"/>
                    <a:pt x="414825" y="326718"/>
                  </a:cubicBezTo>
                  <a:cubicBezTo>
                    <a:pt x="389667" y="326718"/>
                    <a:pt x="365918" y="320979"/>
                    <a:pt x="344664" y="310907"/>
                  </a:cubicBezTo>
                  <a:cubicBezTo>
                    <a:pt x="350737" y="300620"/>
                    <a:pt x="355942" y="290115"/>
                    <a:pt x="360063" y="279719"/>
                  </a:cubicBezTo>
                  <a:cubicBezTo>
                    <a:pt x="376654" y="287516"/>
                    <a:pt x="395198" y="291956"/>
                    <a:pt x="414825" y="291956"/>
                  </a:cubicBezTo>
                  <a:cubicBezTo>
                    <a:pt x="485854" y="291956"/>
                    <a:pt x="543545" y="234236"/>
                    <a:pt x="543545" y="163305"/>
                  </a:cubicBezTo>
                  <a:cubicBezTo>
                    <a:pt x="543545" y="92482"/>
                    <a:pt x="485854" y="34762"/>
                    <a:pt x="414825" y="34762"/>
                  </a:cubicBezTo>
                  <a:cubicBezTo>
                    <a:pt x="386414" y="34762"/>
                    <a:pt x="360171" y="43967"/>
                    <a:pt x="338808" y="59561"/>
                  </a:cubicBezTo>
                  <a:cubicBezTo>
                    <a:pt x="330675" y="50897"/>
                    <a:pt x="321458" y="43317"/>
                    <a:pt x="311264" y="37036"/>
                  </a:cubicBezTo>
                  <a:cubicBezTo>
                    <a:pt x="339459" y="13861"/>
                    <a:pt x="375570" y="0"/>
                    <a:pt x="4148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" name="ïṣ1iḓé">
              <a:extLst>
                <a:ext uri="{FF2B5EF4-FFF2-40B4-BE49-F238E27FC236}">
                  <a16:creationId xmlns:a16="http://schemas.microsoft.com/office/drawing/2014/main" id="{AC321F9B-F99D-44D6-95EE-4CF3F8A760F8}"/>
                </a:ext>
              </a:extLst>
            </p:cNvPr>
            <p:cNvSpPr/>
            <p:nvPr/>
          </p:nvSpPr>
          <p:spPr bwMode="auto">
            <a:xfrm>
              <a:off x="6353442" y="5271038"/>
              <a:ext cx="2203845" cy="87576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AD10098-5694-46A0-AEC1-0B00052B68A1}"/>
                </a:ext>
              </a:extLst>
            </p:cNvPr>
            <p:cNvCxnSpPr/>
            <p:nvPr/>
          </p:nvCxnSpPr>
          <p:spPr>
            <a:xfrm>
              <a:off x="7100462" y="5239034"/>
              <a:ext cx="709804" cy="0"/>
            </a:xfrm>
            <a:prstGeom prst="line">
              <a:avLst/>
            </a:prstGeom>
            <a:ln w="28575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îşľïḋè">
              <a:extLst>
                <a:ext uri="{FF2B5EF4-FFF2-40B4-BE49-F238E27FC236}">
                  <a16:creationId xmlns:a16="http://schemas.microsoft.com/office/drawing/2014/main" id="{3495B739-E5A7-4F4A-95FD-24BDFE4B18B1}"/>
                </a:ext>
              </a:extLst>
            </p:cNvPr>
            <p:cNvSpPr txBox="1"/>
            <p:nvPr/>
          </p:nvSpPr>
          <p:spPr bwMode="auto">
            <a:xfrm>
              <a:off x="6353442" y="4777951"/>
              <a:ext cx="2203845" cy="42908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grpSp>
          <p:nvGrpSpPr>
            <p:cNvPr id="15" name="iṩ1îḑé">
              <a:extLst>
                <a:ext uri="{FF2B5EF4-FFF2-40B4-BE49-F238E27FC236}">
                  <a16:creationId xmlns:a16="http://schemas.microsoft.com/office/drawing/2014/main" id="{E9808DDD-8E05-4C7C-AA4A-67F95A6EC7DC}"/>
                </a:ext>
              </a:extLst>
            </p:cNvPr>
            <p:cNvGrpSpPr/>
            <p:nvPr/>
          </p:nvGrpSpPr>
          <p:grpSpPr>
            <a:xfrm>
              <a:off x="915988" y="3767349"/>
              <a:ext cx="2203845" cy="2379451"/>
              <a:chOff x="915988" y="3767349"/>
              <a:chExt cx="2203845" cy="2379451"/>
            </a:xfrm>
          </p:grpSpPr>
          <p:sp>
            <p:nvSpPr>
              <p:cNvPr id="31" name="ïşļîḑe">
                <a:extLst>
                  <a:ext uri="{FF2B5EF4-FFF2-40B4-BE49-F238E27FC236}">
                    <a16:creationId xmlns:a16="http://schemas.microsoft.com/office/drawing/2014/main" id="{CF0F0F04-636C-4853-8E3E-F0D746CB208F}"/>
                  </a:ext>
                </a:extLst>
              </p:cNvPr>
              <p:cNvSpPr/>
              <p:nvPr/>
            </p:nvSpPr>
            <p:spPr>
              <a:xfrm>
                <a:off x="1656722" y="3767349"/>
                <a:ext cx="722376" cy="722376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2" name="ïṡlîḓé">
                <a:extLst>
                  <a:ext uri="{FF2B5EF4-FFF2-40B4-BE49-F238E27FC236}">
                    <a16:creationId xmlns:a16="http://schemas.microsoft.com/office/drawing/2014/main" id="{825138C7-7BF0-49C0-BB8B-566E9E6A51A4}"/>
                  </a:ext>
                </a:extLst>
              </p:cNvPr>
              <p:cNvSpPr/>
              <p:nvPr/>
            </p:nvSpPr>
            <p:spPr>
              <a:xfrm>
                <a:off x="1775594" y="3938939"/>
                <a:ext cx="484632" cy="379197"/>
              </a:xfrm>
              <a:custGeom>
                <a:avLst/>
                <a:gdLst>
                  <a:gd name="T0" fmla="*/ 4604 w 5092"/>
                  <a:gd name="T1" fmla="*/ 0 h 3990"/>
                  <a:gd name="T2" fmla="*/ 487 w 5092"/>
                  <a:gd name="T3" fmla="*/ 0 h 3990"/>
                  <a:gd name="T4" fmla="*/ 0 w 5092"/>
                  <a:gd name="T5" fmla="*/ 0 h 3990"/>
                  <a:gd name="T6" fmla="*/ 0 w 5092"/>
                  <a:gd name="T7" fmla="*/ 159 h 3990"/>
                  <a:gd name="T8" fmla="*/ 487 w 5092"/>
                  <a:gd name="T9" fmla="*/ 159 h 3990"/>
                  <a:gd name="T10" fmla="*/ 487 w 5092"/>
                  <a:gd name="T11" fmla="*/ 3043 h 3990"/>
                  <a:gd name="T12" fmla="*/ 2354 w 5092"/>
                  <a:gd name="T13" fmla="*/ 3043 h 3990"/>
                  <a:gd name="T14" fmla="*/ 1520 w 5092"/>
                  <a:gd name="T15" fmla="*/ 3877 h 3990"/>
                  <a:gd name="T16" fmla="*/ 1633 w 5092"/>
                  <a:gd name="T17" fmla="*/ 3990 h 3990"/>
                  <a:gd name="T18" fmla="*/ 2466 w 5092"/>
                  <a:gd name="T19" fmla="*/ 3156 h 3990"/>
                  <a:gd name="T20" fmla="*/ 2466 w 5092"/>
                  <a:gd name="T21" fmla="*/ 3978 h 3990"/>
                  <a:gd name="T22" fmla="*/ 2625 w 5092"/>
                  <a:gd name="T23" fmla="*/ 3978 h 3990"/>
                  <a:gd name="T24" fmla="*/ 2625 w 5092"/>
                  <a:gd name="T25" fmla="*/ 3156 h 3990"/>
                  <a:gd name="T26" fmla="*/ 3437 w 5092"/>
                  <a:gd name="T27" fmla="*/ 3967 h 3990"/>
                  <a:gd name="T28" fmla="*/ 3549 w 5092"/>
                  <a:gd name="T29" fmla="*/ 3855 h 3990"/>
                  <a:gd name="T30" fmla="*/ 2738 w 5092"/>
                  <a:gd name="T31" fmla="*/ 3043 h 3990"/>
                  <a:gd name="T32" fmla="*/ 4604 w 5092"/>
                  <a:gd name="T33" fmla="*/ 3043 h 3990"/>
                  <a:gd name="T34" fmla="*/ 4604 w 5092"/>
                  <a:gd name="T35" fmla="*/ 159 h 3990"/>
                  <a:gd name="T36" fmla="*/ 5092 w 5092"/>
                  <a:gd name="T37" fmla="*/ 159 h 3990"/>
                  <a:gd name="T38" fmla="*/ 5092 w 5092"/>
                  <a:gd name="T39" fmla="*/ 0 h 3990"/>
                  <a:gd name="T40" fmla="*/ 4604 w 5092"/>
                  <a:gd name="T41" fmla="*/ 0 h 3990"/>
                  <a:gd name="T42" fmla="*/ 3532 w 5092"/>
                  <a:gd name="T43" fmla="*/ 1615 h 3990"/>
                  <a:gd name="T44" fmla="*/ 2748 w 5092"/>
                  <a:gd name="T45" fmla="*/ 1401 h 3990"/>
                  <a:gd name="T46" fmla="*/ 2283 w 5092"/>
                  <a:gd name="T47" fmla="*/ 2078 h 3990"/>
                  <a:gd name="T48" fmla="*/ 1439 w 5092"/>
                  <a:gd name="T49" fmla="*/ 1631 h 3990"/>
                  <a:gd name="T50" fmla="*/ 1057 w 5092"/>
                  <a:gd name="T51" fmla="*/ 2460 h 3990"/>
                  <a:gd name="T52" fmla="*/ 912 w 5092"/>
                  <a:gd name="T53" fmla="*/ 2393 h 3990"/>
                  <a:gd name="T54" fmla="*/ 1365 w 5092"/>
                  <a:gd name="T55" fmla="*/ 1412 h 3990"/>
                  <a:gd name="T56" fmla="*/ 2232 w 5092"/>
                  <a:gd name="T57" fmla="*/ 1871 h 3990"/>
                  <a:gd name="T58" fmla="*/ 2681 w 5092"/>
                  <a:gd name="T59" fmla="*/ 1218 h 3990"/>
                  <a:gd name="T60" fmla="*/ 3455 w 5092"/>
                  <a:gd name="T61" fmla="*/ 1429 h 3990"/>
                  <a:gd name="T62" fmla="*/ 4018 w 5092"/>
                  <a:gd name="T63" fmla="*/ 448 h 3990"/>
                  <a:gd name="T64" fmla="*/ 4156 w 5092"/>
                  <a:gd name="T65" fmla="*/ 527 h 3990"/>
                  <a:gd name="T66" fmla="*/ 3532 w 5092"/>
                  <a:gd name="T67" fmla="*/ 1615 h 3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092" h="3990">
                    <a:moveTo>
                      <a:pt x="4604" y="0"/>
                    </a:moveTo>
                    <a:lnTo>
                      <a:pt x="487" y="0"/>
                    </a:lnTo>
                    <a:lnTo>
                      <a:pt x="0" y="0"/>
                    </a:lnTo>
                    <a:lnTo>
                      <a:pt x="0" y="159"/>
                    </a:lnTo>
                    <a:lnTo>
                      <a:pt x="487" y="159"/>
                    </a:lnTo>
                    <a:lnTo>
                      <a:pt x="487" y="3043"/>
                    </a:lnTo>
                    <a:lnTo>
                      <a:pt x="2354" y="3043"/>
                    </a:lnTo>
                    <a:lnTo>
                      <a:pt x="1520" y="3877"/>
                    </a:lnTo>
                    <a:lnTo>
                      <a:pt x="1633" y="3990"/>
                    </a:lnTo>
                    <a:lnTo>
                      <a:pt x="2466" y="3156"/>
                    </a:lnTo>
                    <a:lnTo>
                      <a:pt x="2466" y="3978"/>
                    </a:lnTo>
                    <a:lnTo>
                      <a:pt x="2625" y="3978"/>
                    </a:lnTo>
                    <a:lnTo>
                      <a:pt x="2625" y="3156"/>
                    </a:lnTo>
                    <a:lnTo>
                      <a:pt x="3437" y="3967"/>
                    </a:lnTo>
                    <a:lnTo>
                      <a:pt x="3549" y="3855"/>
                    </a:lnTo>
                    <a:lnTo>
                      <a:pt x="2738" y="3043"/>
                    </a:lnTo>
                    <a:lnTo>
                      <a:pt x="4604" y="3043"/>
                    </a:lnTo>
                    <a:lnTo>
                      <a:pt x="4604" y="159"/>
                    </a:lnTo>
                    <a:lnTo>
                      <a:pt x="5092" y="159"/>
                    </a:lnTo>
                    <a:lnTo>
                      <a:pt x="5092" y="0"/>
                    </a:lnTo>
                    <a:lnTo>
                      <a:pt x="4604" y="0"/>
                    </a:lnTo>
                    <a:close/>
                    <a:moveTo>
                      <a:pt x="3532" y="1615"/>
                    </a:moveTo>
                    <a:lnTo>
                      <a:pt x="2748" y="1401"/>
                    </a:lnTo>
                    <a:lnTo>
                      <a:pt x="2283" y="2078"/>
                    </a:lnTo>
                    <a:lnTo>
                      <a:pt x="1439" y="1631"/>
                    </a:lnTo>
                    <a:lnTo>
                      <a:pt x="1057" y="2460"/>
                    </a:lnTo>
                    <a:lnTo>
                      <a:pt x="912" y="2393"/>
                    </a:lnTo>
                    <a:lnTo>
                      <a:pt x="1365" y="1412"/>
                    </a:lnTo>
                    <a:lnTo>
                      <a:pt x="2232" y="1871"/>
                    </a:lnTo>
                    <a:lnTo>
                      <a:pt x="2681" y="1218"/>
                    </a:lnTo>
                    <a:lnTo>
                      <a:pt x="3455" y="1429"/>
                    </a:lnTo>
                    <a:lnTo>
                      <a:pt x="4018" y="448"/>
                    </a:lnTo>
                    <a:lnTo>
                      <a:pt x="4156" y="527"/>
                    </a:lnTo>
                    <a:lnTo>
                      <a:pt x="3532" y="161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3" name="iSľiḓè">
                <a:extLst>
                  <a:ext uri="{FF2B5EF4-FFF2-40B4-BE49-F238E27FC236}">
                    <a16:creationId xmlns:a16="http://schemas.microsoft.com/office/drawing/2014/main" id="{AC321F9B-F99D-44D6-95EE-4CF3F8A760F8}"/>
                  </a:ext>
                </a:extLst>
              </p:cNvPr>
              <p:cNvSpPr/>
              <p:nvPr/>
            </p:nvSpPr>
            <p:spPr bwMode="auto">
              <a:xfrm>
                <a:off x="915988" y="5271038"/>
                <a:ext cx="2203845" cy="87576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34" name="iślíḋê">
                <a:extLst>
                  <a:ext uri="{FF2B5EF4-FFF2-40B4-BE49-F238E27FC236}">
                    <a16:creationId xmlns:a16="http://schemas.microsoft.com/office/drawing/2014/main" id="{3495B739-E5A7-4F4A-95FD-24BDFE4B18B1}"/>
                  </a:ext>
                </a:extLst>
              </p:cNvPr>
              <p:cNvSpPr txBox="1"/>
              <p:nvPr/>
            </p:nvSpPr>
            <p:spPr bwMode="auto">
              <a:xfrm>
                <a:off x="915988" y="4777951"/>
                <a:ext cx="2203845" cy="42908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F36EE19E-6A6B-433A-846B-0999D9283B09}"/>
                  </a:ext>
                </a:extLst>
              </p:cNvPr>
              <p:cNvCxnSpPr/>
              <p:nvPr/>
            </p:nvCxnSpPr>
            <p:spPr>
              <a:xfrm>
                <a:off x="1663008" y="5239034"/>
                <a:ext cx="709804" cy="0"/>
              </a:xfrm>
              <a:prstGeom prst="line">
                <a:avLst/>
              </a:prstGeom>
              <a:ln w="28575" cap="rnd">
                <a:solidFill>
                  <a:schemeClr val="bg1">
                    <a:lumMod val="6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íṩlïdé">
              <a:extLst>
                <a:ext uri="{FF2B5EF4-FFF2-40B4-BE49-F238E27FC236}">
                  <a16:creationId xmlns:a16="http://schemas.microsoft.com/office/drawing/2014/main" id="{6100605D-447B-450C-964D-B6314B7B38F2}"/>
                </a:ext>
              </a:extLst>
            </p:cNvPr>
            <p:cNvGrpSpPr/>
            <p:nvPr/>
          </p:nvGrpSpPr>
          <p:grpSpPr>
            <a:xfrm>
              <a:off x="3634715" y="3767349"/>
              <a:ext cx="2203845" cy="2379451"/>
              <a:chOff x="3634715" y="3767349"/>
              <a:chExt cx="2203845" cy="2379451"/>
            </a:xfrm>
          </p:grpSpPr>
          <p:sp>
            <p:nvSpPr>
              <p:cNvPr id="26" name="ïSlïďè">
                <a:extLst>
                  <a:ext uri="{FF2B5EF4-FFF2-40B4-BE49-F238E27FC236}">
                    <a16:creationId xmlns:a16="http://schemas.microsoft.com/office/drawing/2014/main" id="{84B448AF-4E91-4461-9CE0-3048A1FE9A9D}"/>
                  </a:ext>
                </a:extLst>
              </p:cNvPr>
              <p:cNvSpPr/>
              <p:nvPr/>
            </p:nvSpPr>
            <p:spPr>
              <a:xfrm>
                <a:off x="4375449" y="3767349"/>
                <a:ext cx="722376" cy="722376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7" name="íşḻídè">
                <a:extLst>
                  <a:ext uri="{FF2B5EF4-FFF2-40B4-BE49-F238E27FC236}">
                    <a16:creationId xmlns:a16="http://schemas.microsoft.com/office/drawing/2014/main" id="{668BC110-AB6A-4B09-86A5-99CA0D348A64}"/>
                  </a:ext>
                </a:extLst>
              </p:cNvPr>
              <p:cNvSpPr/>
              <p:nvPr/>
            </p:nvSpPr>
            <p:spPr>
              <a:xfrm>
                <a:off x="4494321" y="3913877"/>
                <a:ext cx="484631" cy="429320"/>
              </a:xfrm>
              <a:custGeom>
                <a:avLst/>
                <a:gdLst>
                  <a:gd name="T0" fmla="*/ 5423 w 6499"/>
                  <a:gd name="T1" fmla="*/ 940 h 5766"/>
                  <a:gd name="T2" fmla="*/ 6499 w 6499"/>
                  <a:gd name="T3" fmla="*/ 7 h 5766"/>
                  <a:gd name="T4" fmla="*/ 4987 w 6499"/>
                  <a:gd name="T5" fmla="*/ 792 h 5766"/>
                  <a:gd name="T6" fmla="*/ 3216 w 6499"/>
                  <a:gd name="T7" fmla="*/ 716 h 5766"/>
                  <a:gd name="T8" fmla="*/ 1453 w 6499"/>
                  <a:gd name="T9" fmla="*/ 667 h 5766"/>
                  <a:gd name="T10" fmla="*/ 0 w 6499"/>
                  <a:gd name="T11" fmla="*/ 2664 h 5766"/>
                  <a:gd name="T12" fmla="*/ 661 w 6499"/>
                  <a:gd name="T13" fmla="*/ 3284 h 5766"/>
                  <a:gd name="T14" fmla="*/ 448 w 6499"/>
                  <a:gd name="T15" fmla="*/ 4071 h 5766"/>
                  <a:gd name="T16" fmla="*/ 844 w 6499"/>
                  <a:gd name="T17" fmla="*/ 4279 h 5766"/>
                  <a:gd name="T18" fmla="*/ 1080 w 6499"/>
                  <a:gd name="T19" fmla="*/ 4576 h 5766"/>
                  <a:gd name="T20" fmla="*/ 1583 w 6499"/>
                  <a:gd name="T21" fmla="*/ 4775 h 5766"/>
                  <a:gd name="T22" fmla="*/ 2017 w 6499"/>
                  <a:gd name="T23" fmla="*/ 5327 h 5766"/>
                  <a:gd name="T24" fmla="*/ 2405 w 6499"/>
                  <a:gd name="T25" fmla="*/ 5234 h 5766"/>
                  <a:gd name="T26" fmla="*/ 2535 w 6499"/>
                  <a:gd name="T27" fmla="*/ 5395 h 5766"/>
                  <a:gd name="T28" fmla="*/ 2876 w 6499"/>
                  <a:gd name="T29" fmla="*/ 5576 h 5766"/>
                  <a:gd name="T30" fmla="*/ 3165 w 6499"/>
                  <a:gd name="T31" fmla="*/ 5494 h 5766"/>
                  <a:gd name="T32" fmla="*/ 3701 w 6499"/>
                  <a:gd name="T33" fmla="*/ 5660 h 5766"/>
                  <a:gd name="T34" fmla="*/ 3832 w 6499"/>
                  <a:gd name="T35" fmla="*/ 5267 h 5766"/>
                  <a:gd name="T36" fmla="*/ 4495 w 6499"/>
                  <a:gd name="T37" fmla="*/ 4970 h 5766"/>
                  <a:gd name="T38" fmla="*/ 4988 w 6499"/>
                  <a:gd name="T39" fmla="*/ 5020 h 5766"/>
                  <a:gd name="T40" fmla="*/ 5597 w 6499"/>
                  <a:gd name="T41" fmla="*/ 4588 h 5766"/>
                  <a:gd name="T42" fmla="*/ 5503 w 6499"/>
                  <a:gd name="T43" fmla="*/ 3760 h 5766"/>
                  <a:gd name="T44" fmla="*/ 6296 w 6499"/>
                  <a:gd name="T45" fmla="*/ 2963 h 5766"/>
                  <a:gd name="T46" fmla="*/ 6499 w 6499"/>
                  <a:gd name="T47" fmla="*/ 2528 h 5766"/>
                  <a:gd name="T48" fmla="*/ 5795 w 6499"/>
                  <a:gd name="T49" fmla="*/ 3035 h 5766"/>
                  <a:gd name="T50" fmla="*/ 4857 w 6499"/>
                  <a:gd name="T51" fmla="*/ 3514 h 5766"/>
                  <a:gd name="T52" fmla="*/ 4769 w 6499"/>
                  <a:gd name="T53" fmla="*/ 4088 h 5766"/>
                  <a:gd name="T54" fmla="*/ 4331 w 6499"/>
                  <a:gd name="T55" fmla="*/ 4082 h 5766"/>
                  <a:gd name="T56" fmla="*/ 4173 w 6499"/>
                  <a:gd name="T57" fmla="*/ 4456 h 5766"/>
                  <a:gd name="T58" fmla="*/ 3747 w 6499"/>
                  <a:gd name="T59" fmla="*/ 4507 h 5766"/>
                  <a:gd name="T60" fmla="*/ 3473 w 6499"/>
                  <a:gd name="T61" fmla="*/ 4915 h 5766"/>
                  <a:gd name="T62" fmla="*/ 3065 w 6499"/>
                  <a:gd name="T63" fmla="*/ 5251 h 5766"/>
                  <a:gd name="T64" fmla="*/ 2867 w 6499"/>
                  <a:gd name="T65" fmla="*/ 5322 h 5766"/>
                  <a:gd name="T66" fmla="*/ 2707 w 6499"/>
                  <a:gd name="T67" fmla="*/ 5102 h 5766"/>
                  <a:gd name="T68" fmla="*/ 3423 w 6499"/>
                  <a:gd name="T69" fmla="*/ 4496 h 5766"/>
                  <a:gd name="T70" fmla="*/ 3345 w 6499"/>
                  <a:gd name="T71" fmla="*/ 4266 h 5766"/>
                  <a:gd name="T72" fmla="*/ 2255 w 6499"/>
                  <a:gd name="T73" fmla="*/ 5022 h 5766"/>
                  <a:gd name="T74" fmla="*/ 1884 w 6499"/>
                  <a:gd name="T75" fmla="*/ 4962 h 5766"/>
                  <a:gd name="T76" fmla="*/ 3155 w 6499"/>
                  <a:gd name="T77" fmla="*/ 3735 h 5766"/>
                  <a:gd name="T78" fmla="*/ 3075 w 6499"/>
                  <a:gd name="T79" fmla="*/ 3503 h 5766"/>
                  <a:gd name="T80" fmla="*/ 1791 w 6499"/>
                  <a:gd name="T81" fmla="*/ 4404 h 5766"/>
                  <a:gd name="T82" fmla="*/ 1285 w 6499"/>
                  <a:gd name="T83" fmla="*/ 4435 h 5766"/>
                  <a:gd name="T84" fmla="*/ 1439 w 6499"/>
                  <a:gd name="T85" fmla="*/ 4004 h 5766"/>
                  <a:gd name="T86" fmla="*/ 2809 w 6499"/>
                  <a:gd name="T87" fmla="*/ 3011 h 5766"/>
                  <a:gd name="T88" fmla="*/ 2612 w 6499"/>
                  <a:gd name="T89" fmla="*/ 2895 h 5766"/>
                  <a:gd name="T90" fmla="*/ 1167 w 6499"/>
                  <a:gd name="T91" fmla="*/ 3884 h 5766"/>
                  <a:gd name="T92" fmla="*/ 668 w 6499"/>
                  <a:gd name="T93" fmla="*/ 3923 h 5766"/>
                  <a:gd name="T94" fmla="*/ 3388 w 6499"/>
                  <a:gd name="T95" fmla="*/ 1602 h 5766"/>
                  <a:gd name="T96" fmla="*/ 4543 w 6499"/>
                  <a:gd name="T97" fmla="*/ 2706 h 5766"/>
                  <a:gd name="T98" fmla="*/ 4492 w 6499"/>
                  <a:gd name="T99" fmla="*/ 1496 h 5766"/>
                  <a:gd name="T100" fmla="*/ 4777 w 6499"/>
                  <a:gd name="T101" fmla="*/ 1048 h 5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499" h="5766">
                    <a:moveTo>
                      <a:pt x="5048" y="1043"/>
                    </a:moveTo>
                    <a:cubicBezTo>
                      <a:pt x="5180" y="1043"/>
                      <a:pt x="5309" y="1008"/>
                      <a:pt x="5423" y="940"/>
                    </a:cubicBezTo>
                    <a:lnTo>
                      <a:pt x="6499" y="304"/>
                    </a:lnTo>
                    <a:lnTo>
                      <a:pt x="6499" y="7"/>
                    </a:lnTo>
                    <a:lnTo>
                      <a:pt x="5288" y="712"/>
                    </a:lnTo>
                    <a:cubicBezTo>
                      <a:pt x="5196" y="766"/>
                      <a:pt x="5092" y="794"/>
                      <a:pt x="4987" y="792"/>
                    </a:cubicBezTo>
                    <a:lnTo>
                      <a:pt x="3384" y="774"/>
                    </a:lnTo>
                    <a:cubicBezTo>
                      <a:pt x="3304" y="744"/>
                      <a:pt x="3240" y="726"/>
                      <a:pt x="3216" y="716"/>
                    </a:cubicBezTo>
                    <a:cubicBezTo>
                      <a:pt x="2715" y="604"/>
                      <a:pt x="2323" y="648"/>
                      <a:pt x="2056" y="720"/>
                    </a:cubicBezTo>
                    <a:cubicBezTo>
                      <a:pt x="1856" y="774"/>
                      <a:pt x="1643" y="754"/>
                      <a:pt x="1453" y="667"/>
                    </a:cubicBezTo>
                    <a:lnTo>
                      <a:pt x="0" y="0"/>
                    </a:lnTo>
                    <a:lnTo>
                      <a:pt x="0" y="2664"/>
                    </a:lnTo>
                    <a:lnTo>
                      <a:pt x="151" y="2747"/>
                    </a:lnTo>
                    <a:cubicBezTo>
                      <a:pt x="373" y="2868"/>
                      <a:pt x="551" y="3056"/>
                      <a:pt x="661" y="3284"/>
                    </a:cubicBezTo>
                    <a:lnTo>
                      <a:pt x="576" y="3354"/>
                    </a:lnTo>
                    <a:cubicBezTo>
                      <a:pt x="347" y="3520"/>
                      <a:pt x="297" y="3843"/>
                      <a:pt x="448" y="4071"/>
                    </a:cubicBezTo>
                    <a:cubicBezTo>
                      <a:pt x="532" y="4182"/>
                      <a:pt x="651" y="4252"/>
                      <a:pt x="787" y="4276"/>
                    </a:cubicBezTo>
                    <a:cubicBezTo>
                      <a:pt x="803" y="4278"/>
                      <a:pt x="827" y="4279"/>
                      <a:pt x="844" y="4279"/>
                    </a:cubicBezTo>
                    <a:cubicBezTo>
                      <a:pt x="893" y="4282"/>
                      <a:pt x="941" y="4276"/>
                      <a:pt x="983" y="4270"/>
                    </a:cubicBezTo>
                    <a:cubicBezTo>
                      <a:pt x="985" y="4384"/>
                      <a:pt x="1012" y="4483"/>
                      <a:pt x="1080" y="4576"/>
                    </a:cubicBezTo>
                    <a:cubicBezTo>
                      <a:pt x="1171" y="4703"/>
                      <a:pt x="1315" y="4760"/>
                      <a:pt x="1469" y="4768"/>
                    </a:cubicBezTo>
                    <a:cubicBezTo>
                      <a:pt x="1509" y="4771"/>
                      <a:pt x="1551" y="4772"/>
                      <a:pt x="1583" y="4775"/>
                    </a:cubicBezTo>
                    <a:cubicBezTo>
                      <a:pt x="1568" y="4896"/>
                      <a:pt x="1603" y="5020"/>
                      <a:pt x="1679" y="5122"/>
                    </a:cubicBezTo>
                    <a:cubicBezTo>
                      <a:pt x="1763" y="5232"/>
                      <a:pt x="1881" y="5303"/>
                      <a:pt x="2017" y="5327"/>
                    </a:cubicBezTo>
                    <a:cubicBezTo>
                      <a:pt x="2033" y="5328"/>
                      <a:pt x="2057" y="5330"/>
                      <a:pt x="2075" y="5330"/>
                    </a:cubicBezTo>
                    <a:cubicBezTo>
                      <a:pt x="2196" y="5336"/>
                      <a:pt x="2312" y="5302"/>
                      <a:pt x="2405" y="5234"/>
                    </a:cubicBezTo>
                    <a:lnTo>
                      <a:pt x="2456" y="5195"/>
                    </a:lnTo>
                    <a:cubicBezTo>
                      <a:pt x="2468" y="5268"/>
                      <a:pt x="2489" y="5335"/>
                      <a:pt x="2535" y="5395"/>
                    </a:cubicBezTo>
                    <a:cubicBezTo>
                      <a:pt x="2603" y="5488"/>
                      <a:pt x="2705" y="5551"/>
                      <a:pt x="2827" y="5574"/>
                    </a:cubicBezTo>
                    <a:cubicBezTo>
                      <a:pt x="2843" y="5575"/>
                      <a:pt x="2859" y="5575"/>
                      <a:pt x="2876" y="5576"/>
                    </a:cubicBezTo>
                    <a:cubicBezTo>
                      <a:pt x="2973" y="5582"/>
                      <a:pt x="3072" y="5554"/>
                      <a:pt x="3157" y="5494"/>
                    </a:cubicBezTo>
                    <a:lnTo>
                      <a:pt x="3165" y="5494"/>
                    </a:lnTo>
                    <a:lnTo>
                      <a:pt x="3225" y="5578"/>
                    </a:lnTo>
                    <a:cubicBezTo>
                      <a:pt x="3331" y="5730"/>
                      <a:pt x="3549" y="5766"/>
                      <a:pt x="3701" y="5660"/>
                    </a:cubicBezTo>
                    <a:cubicBezTo>
                      <a:pt x="3828" y="5570"/>
                      <a:pt x="3879" y="5392"/>
                      <a:pt x="3821" y="5251"/>
                    </a:cubicBezTo>
                    <a:lnTo>
                      <a:pt x="3832" y="5267"/>
                    </a:lnTo>
                    <a:cubicBezTo>
                      <a:pt x="3932" y="5415"/>
                      <a:pt x="4121" y="5479"/>
                      <a:pt x="4287" y="5411"/>
                    </a:cubicBezTo>
                    <a:cubicBezTo>
                      <a:pt x="4469" y="5336"/>
                      <a:pt x="4543" y="5139"/>
                      <a:pt x="4495" y="4970"/>
                    </a:cubicBezTo>
                    <a:cubicBezTo>
                      <a:pt x="4617" y="5107"/>
                      <a:pt x="4828" y="5134"/>
                      <a:pt x="4980" y="5028"/>
                    </a:cubicBezTo>
                    <a:lnTo>
                      <a:pt x="4988" y="5020"/>
                    </a:lnTo>
                    <a:cubicBezTo>
                      <a:pt x="5140" y="4915"/>
                      <a:pt x="5184" y="4714"/>
                      <a:pt x="5103" y="4554"/>
                    </a:cubicBezTo>
                    <a:cubicBezTo>
                      <a:pt x="5235" y="4675"/>
                      <a:pt x="5445" y="4694"/>
                      <a:pt x="5597" y="4588"/>
                    </a:cubicBezTo>
                    <a:cubicBezTo>
                      <a:pt x="5775" y="4459"/>
                      <a:pt x="5821" y="4210"/>
                      <a:pt x="5692" y="4031"/>
                    </a:cubicBezTo>
                    <a:lnTo>
                      <a:pt x="5503" y="3760"/>
                    </a:lnTo>
                    <a:lnTo>
                      <a:pt x="5915" y="3280"/>
                    </a:lnTo>
                    <a:cubicBezTo>
                      <a:pt x="6023" y="3154"/>
                      <a:pt x="6152" y="3047"/>
                      <a:pt x="6296" y="2963"/>
                    </a:cubicBezTo>
                    <a:lnTo>
                      <a:pt x="6499" y="2846"/>
                    </a:lnTo>
                    <a:lnTo>
                      <a:pt x="6499" y="2528"/>
                    </a:lnTo>
                    <a:lnTo>
                      <a:pt x="6219" y="2687"/>
                    </a:lnTo>
                    <a:cubicBezTo>
                      <a:pt x="6059" y="2778"/>
                      <a:pt x="5915" y="2895"/>
                      <a:pt x="5795" y="3035"/>
                    </a:cubicBezTo>
                    <a:lnTo>
                      <a:pt x="5352" y="3548"/>
                    </a:lnTo>
                    <a:cubicBezTo>
                      <a:pt x="5220" y="3427"/>
                      <a:pt x="5009" y="3408"/>
                      <a:pt x="4857" y="3514"/>
                    </a:cubicBezTo>
                    <a:cubicBezTo>
                      <a:pt x="4680" y="3643"/>
                      <a:pt x="4633" y="3892"/>
                      <a:pt x="4763" y="4071"/>
                    </a:cubicBezTo>
                    <a:lnTo>
                      <a:pt x="4769" y="4088"/>
                    </a:lnTo>
                    <a:lnTo>
                      <a:pt x="4761" y="4088"/>
                    </a:lnTo>
                    <a:cubicBezTo>
                      <a:pt x="4636" y="4000"/>
                      <a:pt x="4465" y="3991"/>
                      <a:pt x="4331" y="4082"/>
                    </a:cubicBezTo>
                    <a:lnTo>
                      <a:pt x="4323" y="4090"/>
                    </a:lnTo>
                    <a:cubicBezTo>
                      <a:pt x="4204" y="4172"/>
                      <a:pt x="4148" y="4316"/>
                      <a:pt x="4173" y="4456"/>
                    </a:cubicBezTo>
                    <a:lnTo>
                      <a:pt x="4131" y="4487"/>
                    </a:lnTo>
                    <a:cubicBezTo>
                      <a:pt x="4012" y="4424"/>
                      <a:pt x="3865" y="4424"/>
                      <a:pt x="3747" y="4507"/>
                    </a:cubicBezTo>
                    <a:cubicBezTo>
                      <a:pt x="3637" y="4583"/>
                      <a:pt x="3581" y="4718"/>
                      <a:pt x="3591" y="4840"/>
                    </a:cubicBezTo>
                    <a:lnTo>
                      <a:pt x="3473" y="4915"/>
                    </a:lnTo>
                    <a:cubicBezTo>
                      <a:pt x="3385" y="4894"/>
                      <a:pt x="3287" y="4914"/>
                      <a:pt x="3211" y="4966"/>
                    </a:cubicBezTo>
                    <a:cubicBezTo>
                      <a:pt x="3117" y="5034"/>
                      <a:pt x="3063" y="5146"/>
                      <a:pt x="3065" y="5251"/>
                    </a:cubicBezTo>
                    <a:lnTo>
                      <a:pt x="3007" y="5288"/>
                    </a:lnTo>
                    <a:cubicBezTo>
                      <a:pt x="2972" y="5319"/>
                      <a:pt x="2915" y="5332"/>
                      <a:pt x="2867" y="5322"/>
                    </a:cubicBezTo>
                    <a:cubicBezTo>
                      <a:pt x="2819" y="5311"/>
                      <a:pt x="2771" y="5284"/>
                      <a:pt x="2740" y="5242"/>
                    </a:cubicBezTo>
                    <a:cubicBezTo>
                      <a:pt x="2709" y="5207"/>
                      <a:pt x="2696" y="5150"/>
                      <a:pt x="2707" y="5102"/>
                    </a:cubicBezTo>
                    <a:cubicBezTo>
                      <a:pt x="2717" y="5054"/>
                      <a:pt x="2744" y="5006"/>
                      <a:pt x="2787" y="4975"/>
                    </a:cubicBezTo>
                    <a:lnTo>
                      <a:pt x="3423" y="4496"/>
                    </a:lnTo>
                    <a:cubicBezTo>
                      <a:pt x="3456" y="4474"/>
                      <a:pt x="3475" y="4442"/>
                      <a:pt x="3476" y="4402"/>
                    </a:cubicBezTo>
                    <a:cubicBezTo>
                      <a:pt x="3480" y="4328"/>
                      <a:pt x="3417" y="4266"/>
                      <a:pt x="3345" y="4266"/>
                    </a:cubicBezTo>
                    <a:cubicBezTo>
                      <a:pt x="3317" y="4266"/>
                      <a:pt x="3295" y="4272"/>
                      <a:pt x="3271" y="4286"/>
                    </a:cubicBezTo>
                    <a:lnTo>
                      <a:pt x="2255" y="5022"/>
                    </a:lnTo>
                    <a:cubicBezTo>
                      <a:pt x="2196" y="5059"/>
                      <a:pt x="2129" y="5080"/>
                      <a:pt x="2057" y="5068"/>
                    </a:cubicBezTo>
                    <a:cubicBezTo>
                      <a:pt x="1985" y="5056"/>
                      <a:pt x="1921" y="5020"/>
                      <a:pt x="1884" y="4962"/>
                    </a:cubicBezTo>
                    <a:cubicBezTo>
                      <a:pt x="1800" y="4851"/>
                      <a:pt x="1825" y="4682"/>
                      <a:pt x="1944" y="4599"/>
                    </a:cubicBezTo>
                    <a:lnTo>
                      <a:pt x="3155" y="3735"/>
                    </a:lnTo>
                    <a:cubicBezTo>
                      <a:pt x="3181" y="3711"/>
                      <a:pt x="3200" y="3678"/>
                      <a:pt x="3200" y="3634"/>
                    </a:cubicBezTo>
                    <a:cubicBezTo>
                      <a:pt x="3201" y="3564"/>
                      <a:pt x="3144" y="3506"/>
                      <a:pt x="3075" y="3503"/>
                    </a:cubicBezTo>
                    <a:cubicBezTo>
                      <a:pt x="3035" y="3502"/>
                      <a:pt x="3003" y="3516"/>
                      <a:pt x="2976" y="3547"/>
                    </a:cubicBezTo>
                    <a:lnTo>
                      <a:pt x="1791" y="4404"/>
                    </a:lnTo>
                    <a:cubicBezTo>
                      <a:pt x="1757" y="4419"/>
                      <a:pt x="1740" y="4443"/>
                      <a:pt x="1715" y="4466"/>
                    </a:cubicBezTo>
                    <a:cubicBezTo>
                      <a:pt x="1572" y="4556"/>
                      <a:pt x="1361" y="4536"/>
                      <a:pt x="1285" y="4435"/>
                    </a:cubicBezTo>
                    <a:cubicBezTo>
                      <a:pt x="1209" y="4326"/>
                      <a:pt x="1225" y="4179"/>
                      <a:pt x="1320" y="4087"/>
                    </a:cubicBezTo>
                    <a:lnTo>
                      <a:pt x="1439" y="4004"/>
                    </a:lnTo>
                    <a:lnTo>
                      <a:pt x="2756" y="3106"/>
                    </a:lnTo>
                    <a:cubicBezTo>
                      <a:pt x="2789" y="3083"/>
                      <a:pt x="2808" y="3051"/>
                      <a:pt x="2809" y="3011"/>
                    </a:cubicBezTo>
                    <a:cubicBezTo>
                      <a:pt x="2812" y="2967"/>
                      <a:pt x="2791" y="2926"/>
                      <a:pt x="2755" y="2900"/>
                    </a:cubicBezTo>
                    <a:cubicBezTo>
                      <a:pt x="2708" y="2867"/>
                      <a:pt x="2661" y="2866"/>
                      <a:pt x="2612" y="2895"/>
                    </a:cubicBezTo>
                    <a:lnTo>
                      <a:pt x="1201" y="3854"/>
                    </a:lnTo>
                    <a:cubicBezTo>
                      <a:pt x="1192" y="3870"/>
                      <a:pt x="1176" y="3876"/>
                      <a:pt x="1167" y="3884"/>
                    </a:cubicBezTo>
                    <a:lnTo>
                      <a:pt x="1031" y="3983"/>
                    </a:lnTo>
                    <a:cubicBezTo>
                      <a:pt x="920" y="4067"/>
                      <a:pt x="751" y="4042"/>
                      <a:pt x="668" y="3923"/>
                    </a:cubicBezTo>
                    <a:cubicBezTo>
                      <a:pt x="584" y="3812"/>
                      <a:pt x="609" y="3643"/>
                      <a:pt x="728" y="3560"/>
                    </a:cubicBezTo>
                    <a:lnTo>
                      <a:pt x="3388" y="1602"/>
                    </a:lnTo>
                    <a:cubicBezTo>
                      <a:pt x="3601" y="1727"/>
                      <a:pt x="3759" y="1979"/>
                      <a:pt x="3759" y="1979"/>
                    </a:cubicBezTo>
                    <a:cubicBezTo>
                      <a:pt x="4020" y="2798"/>
                      <a:pt x="4345" y="2804"/>
                      <a:pt x="4543" y="2706"/>
                    </a:cubicBezTo>
                    <a:cubicBezTo>
                      <a:pt x="4645" y="2655"/>
                      <a:pt x="4692" y="2534"/>
                      <a:pt x="4656" y="2424"/>
                    </a:cubicBezTo>
                    <a:cubicBezTo>
                      <a:pt x="4552" y="2108"/>
                      <a:pt x="4492" y="1496"/>
                      <a:pt x="4492" y="1496"/>
                    </a:cubicBezTo>
                    <a:cubicBezTo>
                      <a:pt x="4419" y="1338"/>
                      <a:pt x="4184" y="1171"/>
                      <a:pt x="3923" y="1035"/>
                    </a:cubicBezTo>
                    <a:lnTo>
                      <a:pt x="4777" y="1048"/>
                    </a:lnTo>
                    <a:lnTo>
                      <a:pt x="5048" y="1043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8" name="îšļidê">
                <a:extLst>
                  <a:ext uri="{FF2B5EF4-FFF2-40B4-BE49-F238E27FC236}">
                    <a16:creationId xmlns:a16="http://schemas.microsoft.com/office/drawing/2014/main" id="{AC321F9B-F99D-44D6-95EE-4CF3F8A760F8}"/>
                  </a:ext>
                </a:extLst>
              </p:cNvPr>
              <p:cNvSpPr/>
              <p:nvPr/>
            </p:nvSpPr>
            <p:spPr bwMode="auto">
              <a:xfrm>
                <a:off x="3634715" y="5271038"/>
                <a:ext cx="2203845" cy="87576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9" name="íṩḻíďé">
                <a:extLst>
                  <a:ext uri="{FF2B5EF4-FFF2-40B4-BE49-F238E27FC236}">
                    <a16:creationId xmlns:a16="http://schemas.microsoft.com/office/drawing/2014/main" id="{3495B739-E5A7-4F4A-95FD-24BDFE4B18B1}"/>
                  </a:ext>
                </a:extLst>
              </p:cNvPr>
              <p:cNvSpPr txBox="1"/>
              <p:nvPr/>
            </p:nvSpPr>
            <p:spPr bwMode="auto">
              <a:xfrm>
                <a:off x="3634715" y="4777951"/>
                <a:ext cx="2203845" cy="42908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03F66BE7-32D1-4703-B6A1-4D6B9A3BF8B8}"/>
                  </a:ext>
                </a:extLst>
              </p:cNvPr>
              <p:cNvCxnSpPr/>
              <p:nvPr/>
            </p:nvCxnSpPr>
            <p:spPr>
              <a:xfrm>
                <a:off x="4381735" y="5239034"/>
                <a:ext cx="709804" cy="0"/>
              </a:xfrm>
              <a:prstGeom prst="line">
                <a:avLst/>
              </a:prstGeom>
              <a:ln w="28575" cap="rnd">
                <a:solidFill>
                  <a:schemeClr val="bg1">
                    <a:lumMod val="6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îşlïḍe">
              <a:extLst>
                <a:ext uri="{FF2B5EF4-FFF2-40B4-BE49-F238E27FC236}">
                  <a16:creationId xmlns:a16="http://schemas.microsoft.com/office/drawing/2014/main" id="{D60E2387-39C0-4DA9-9AA9-DFF4C821E368}"/>
                </a:ext>
              </a:extLst>
            </p:cNvPr>
            <p:cNvGrpSpPr/>
            <p:nvPr/>
          </p:nvGrpSpPr>
          <p:grpSpPr>
            <a:xfrm>
              <a:off x="9072167" y="3767349"/>
              <a:ext cx="2203845" cy="2379451"/>
              <a:chOff x="9072167" y="3767349"/>
              <a:chExt cx="2203845" cy="2379451"/>
            </a:xfrm>
          </p:grpSpPr>
          <p:sp>
            <p:nvSpPr>
              <p:cNvPr id="21" name="iṡ1ïḓê">
                <a:extLst>
                  <a:ext uri="{FF2B5EF4-FFF2-40B4-BE49-F238E27FC236}">
                    <a16:creationId xmlns:a16="http://schemas.microsoft.com/office/drawing/2014/main" id="{2E44B6A1-77F0-4014-A223-5094500850FE}"/>
                  </a:ext>
                </a:extLst>
              </p:cNvPr>
              <p:cNvSpPr/>
              <p:nvPr/>
            </p:nvSpPr>
            <p:spPr>
              <a:xfrm>
                <a:off x="9812901" y="3767349"/>
                <a:ext cx="722376" cy="722376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2" name="iṩḷîḑé">
                <a:extLst>
                  <a:ext uri="{FF2B5EF4-FFF2-40B4-BE49-F238E27FC236}">
                    <a16:creationId xmlns:a16="http://schemas.microsoft.com/office/drawing/2014/main" id="{1D594198-47B5-456F-9A86-C08C526334BB}"/>
                  </a:ext>
                </a:extLst>
              </p:cNvPr>
              <p:cNvSpPr/>
              <p:nvPr/>
            </p:nvSpPr>
            <p:spPr>
              <a:xfrm>
                <a:off x="9931773" y="3931808"/>
                <a:ext cx="484632" cy="393457"/>
              </a:xfrm>
              <a:custGeom>
                <a:avLst/>
                <a:gdLst>
                  <a:gd name="connsiteX0" fmla="*/ 0 w 607639"/>
                  <a:gd name="connsiteY0" fmla="*/ 248461 h 493323"/>
                  <a:gd name="connsiteX1" fmla="*/ 273068 w 607639"/>
                  <a:gd name="connsiteY1" fmla="*/ 400711 h 493323"/>
                  <a:gd name="connsiteX2" fmla="*/ 303775 w 607639"/>
                  <a:gd name="connsiteY2" fmla="*/ 408710 h 493323"/>
                  <a:gd name="connsiteX3" fmla="*/ 334571 w 607639"/>
                  <a:gd name="connsiteY3" fmla="*/ 400711 h 493323"/>
                  <a:gd name="connsiteX4" fmla="*/ 607639 w 607639"/>
                  <a:gd name="connsiteY4" fmla="*/ 248461 h 493323"/>
                  <a:gd name="connsiteX5" fmla="*/ 607639 w 607639"/>
                  <a:gd name="connsiteY5" fmla="*/ 472348 h 493323"/>
                  <a:gd name="connsiteX6" fmla="*/ 586545 w 607639"/>
                  <a:gd name="connsiteY6" fmla="*/ 493323 h 493323"/>
                  <a:gd name="connsiteX7" fmla="*/ 21005 w 607639"/>
                  <a:gd name="connsiteY7" fmla="*/ 493323 h 493323"/>
                  <a:gd name="connsiteX8" fmla="*/ 0 w 607639"/>
                  <a:gd name="connsiteY8" fmla="*/ 472348 h 493323"/>
                  <a:gd name="connsiteX9" fmla="*/ 238623 w 607639"/>
                  <a:gd name="connsiteY9" fmla="*/ 42741 h 493323"/>
                  <a:gd name="connsiteX10" fmla="*/ 238623 w 607639"/>
                  <a:gd name="connsiteY10" fmla="*/ 84683 h 493323"/>
                  <a:gd name="connsiteX11" fmla="*/ 369016 w 607639"/>
                  <a:gd name="connsiteY11" fmla="*/ 84683 h 493323"/>
                  <a:gd name="connsiteX12" fmla="*/ 369016 w 607639"/>
                  <a:gd name="connsiteY12" fmla="*/ 42741 h 493323"/>
                  <a:gd name="connsiteX13" fmla="*/ 217618 w 607639"/>
                  <a:gd name="connsiteY13" fmla="*/ 0 h 493323"/>
                  <a:gd name="connsiteX14" fmla="*/ 390021 w 607639"/>
                  <a:gd name="connsiteY14" fmla="*/ 0 h 493323"/>
                  <a:gd name="connsiteX15" fmla="*/ 411026 w 607639"/>
                  <a:gd name="connsiteY15" fmla="*/ 20971 h 493323"/>
                  <a:gd name="connsiteX16" fmla="*/ 411026 w 607639"/>
                  <a:gd name="connsiteY16" fmla="*/ 84683 h 493323"/>
                  <a:gd name="connsiteX17" fmla="*/ 586545 w 607639"/>
                  <a:gd name="connsiteY17" fmla="*/ 84683 h 493323"/>
                  <a:gd name="connsiteX18" fmla="*/ 607639 w 607639"/>
                  <a:gd name="connsiteY18" fmla="*/ 105653 h 493323"/>
                  <a:gd name="connsiteX19" fmla="*/ 607639 w 607639"/>
                  <a:gd name="connsiteY19" fmla="*/ 188025 h 493323"/>
                  <a:gd name="connsiteX20" fmla="*/ 596869 w 607639"/>
                  <a:gd name="connsiteY20" fmla="*/ 206330 h 493323"/>
                  <a:gd name="connsiteX21" fmla="*/ 341691 w 607639"/>
                  <a:gd name="connsiteY21" fmla="*/ 348593 h 493323"/>
                  <a:gd name="connsiteX22" fmla="*/ 341691 w 607639"/>
                  <a:gd name="connsiteY22" fmla="*/ 301409 h 493323"/>
                  <a:gd name="connsiteX23" fmla="*/ 329142 w 607639"/>
                  <a:gd name="connsiteY23" fmla="*/ 288969 h 493323"/>
                  <a:gd name="connsiteX24" fmla="*/ 278409 w 607639"/>
                  <a:gd name="connsiteY24" fmla="*/ 288969 h 493323"/>
                  <a:gd name="connsiteX25" fmla="*/ 265948 w 607639"/>
                  <a:gd name="connsiteY25" fmla="*/ 301409 h 493323"/>
                  <a:gd name="connsiteX26" fmla="*/ 265948 w 607639"/>
                  <a:gd name="connsiteY26" fmla="*/ 348593 h 493323"/>
                  <a:gd name="connsiteX27" fmla="*/ 10770 w 607639"/>
                  <a:gd name="connsiteY27" fmla="*/ 206330 h 493323"/>
                  <a:gd name="connsiteX28" fmla="*/ 0 w 607639"/>
                  <a:gd name="connsiteY28" fmla="*/ 188025 h 493323"/>
                  <a:gd name="connsiteX29" fmla="*/ 0 w 607639"/>
                  <a:gd name="connsiteY29" fmla="*/ 105653 h 493323"/>
                  <a:gd name="connsiteX30" fmla="*/ 21005 w 607639"/>
                  <a:gd name="connsiteY30" fmla="*/ 84683 h 493323"/>
                  <a:gd name="connsiteX31" fmla="*/ 196613 w 607639"/>
                  <a:gd name="connsiteY31" fmla="*/ 84683 h 493323"/>
                  <a:gd name="connsiteX32" fmla="*/ 196613 w 607639"/>
                  <a:gd name="connsiteY32" fmla="*/ 20971 h 493323"/>
                  <a:gd name="connsiteX33" fmla="*/ 217618 w 607639"/>
                  <a:gd name="connsiteY33" fmla="*/ 0 h 493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07639" h="493323">
                    <a:moveTo>
                      <a:pt x="0" y="248461"/>
                    </a:moveTo>
                    <a:lnTo>
                      <a:pt x="273068" y="400711"/>
                    </a:lnTo>
                    <a:cubicBezTo>
                      <a:pt x="282414" y="405955"/>
                      <a:pt x="293094" y="408710"/>
                      <a:pt x="303775" y="408710"/>
                    </a:cubicBezTo>
                    <a:cubicBezTo>
                      <a:pt x="314545" y="408710"/>
                      <a:pt x="325136" y="405955"/>
                      <a:pt x="334571" y="400711"/>
                    </a:cubicBezTo>
                    <a:lnTo>
                      <a:pt x="607639" y="248461"/>
                    </a:lnTo>
                    <a:lnTo>
                      <a:pt x="607639" y="472348"/>
                    </a:lnTo>
                    <a:cubicBezTo>
                      <a:pt x="607639" y="483902"/>
                      <a:pt x="598204" y="493323"/>
                      <a:pt x="586545" y="493323"/>
                    </a:cubicBezTo>
                    <a:lnTo>
                      <a:pt x="21005" y="493323"/>
                    </a:lnTo>
                    <a:cubicBezTo>
                      <a:pt x="9435" y="493323"/>
                      <a:pt x="0" y="483902"/>
                      <a:pt x="0" y="472348"/>
                    </a:cubicBezTo>
                    <a:close/>
                    <a:moveTo>
                      <a:pt x="238623" y="42741"/>
                    </a:moveTo>
                    <a:lnTo>
                      <a:pt x="238623" y="84683"/>
                    </a:lnTo>
                    <a:lnTo>
                      <a:pt x="369016" y="84683"/>
                    </a:lnTo>
                    <a:lnTo>
                      <a:pt x="369016" y="42741"/>
                    </a:lnTo>
                    <a:close/>
                    <a:moveTo>
                      <a:pt x="217618" y="0"/>
                    </a:moveTo>
                    <a:lnTo>
                      <a:pt x="390021" y="0"/>
                    </a:lnTo>
                    <a:cubicBezTo>
                      <a:pt x="401592" y="0"/>
                      <a:pt x="411026" y="9419"/>
                      <a:pt x="411026" y="20971"/>
                    </a:cubicBezTo>
                    <a:lnTo>
                      <a:pt x="411026" y="84683"/>
                    </a:lnTo>
                    <a:lnTo>
                      <a:pt x="586545" y="84683"/>
                    </a:lnTo>
                    <a:cubicBezTo>
                      <a:pt x="598204" y="84683"/>
                      <a:pt x="607639" y="94102"/>
                      <a:pt x="607639" y="105653"/>
                    </a:cubicBezTo>
                    <a:lnTo>
                      <a:pt x="607639" y="188025"/>
                    </a:lnTo>
                    <a:cubicBezTo>
                      <a:pt x="607639" y="195667"/>
                      <a:pt x="603456" y="202687"/>
                      <a:pt x="596869" y="206330"/>
                    </a:cubicBezTo>
                    <a:lnTo>
                      <a:pt x="341691" y="348593"/>
                    </a:lnTo>
                    <a:lnTo>
                      <a:pt x="341691" y="301409"/>
                    </a:lnTo>
                    <a:cubicBezTo>
                      <a:pt x="341691" y="294567"/>
                      <a:pt x="336084" y="288969"/>
                      <a:pt x="329142" y="288969"/>
                    </a:cubicBezTo>
                    <a:lnTo>
                      <a:pt x="278409" y="288969"/>
                    </a:lnTo>
                    <a:cubicBezTo>
                      <a:pt x="271555" y="288969"/>
                      <a:pt x="265948" y="294567"/>
                      <a:pt x="265948" y="301409"/>
                    </a:cubicBezTo>
                    <a:lnTo>
                      <a:pt x="265948" y="348593"/>
                    </a:lnTo>
                    <a:lnTo>
                      <a:pt x="10770" y="206330"/>
                    </a:lnTo>
                    <a:cubicBezTo>
                      <a:pt x="4094" y="202687"/>
                      <a:pt x="0" y="195667"/>
                      <a:pt x="0" y="188025"/>
                    </a:cubicBezTo>
                    <a:lnTo>
                      <a:pt x="0" y="105653"/>
                    </a:lnTo>
                    <a:cubicBezTo>
                      <a:pt x="0" y="94102"/>
                      <a:pt x="9435" y="84683"/>
                      <a:pt x="21005" y="84683"/>
                    </a:cubicBezTo>
                    <a:lnTo>
                      <a:pt x="196613" y="84683"/>
                    </a:lnTo>
                    <a:lnTo>
                      <a:pt x="196613" y="20971"/>
                    </a:lnTo>
                    <a:cubicBezTo>
                      <a:pt x="196613" y="9419"/>
                      <a:pt x="205958" y="0"/>
                      <a:pt x="217618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3" name="îšľîdê">
                <a:extLst>
                  <a:ext uri="{FF2B5EF4-FFF2-40B4-BE49-F238E27FC236}">
                    <a16:creationId xmlns:a16="http://schemas.microsoft.com/office/drawing/2014/main" id="{3495B739-E5A7-4F4A-95FD-24BDFE4B18B1}"/>
                  </a:ext>
                </a:extLst>
              </p:cNvPr>
              <p:cNvSpPr txBox="1"/>
              <p:nvPr/>
            </p:nvSpPr>
            <p:spPr bwMode="auto">
              <a:xfrm>
                <a:off x="9072167" y="4777951"/>
                <a:ext cx="2203845" cy="42908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4" name="îšḻiḑê">
                <a:extLst>
                  <a:ext uri="{FF2B5EF4-FFF2-40B4-BE49-F238E27FC236}">
                    <a16:creationId xmlns:a16="http://schemas.microsoft.com/office/drawing/2014/main" id="{AC321F9B-F99D-44D6-95EE-4CF3F8A760F8}"/>
                  </a:ext>
                </a:extLst>
              </p:cNvPr>
              <p:cNvSpPr/>
              <p:nvPr/>
            </p:nvSpPr>
            <p:spPr bwMode="auto">
              <a:xfrm>
                <a:off x="9072167" y="5271038"/>
                <a:ext cx="2203845" cy="87576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62ECA409-AFD9-4C1B-AD21-E5B716E4EAEB}"/>
                  </a:ext>
                </a:extLst>
              </p:cNvPr>
              <p:cNvCxnSpPr/>
              <p:nvPr/>
            </p:nvCxnSpPr>
            <p:spPr>
              <a:xfrm>
                <a:off x="9819187" y="5239034"/>
                <a:ext cx="709804" cy="0"/>
              </a:xfrm>
              <a:prstGeom prst="line">
                <a:avLst/>
              </a:prstGeom>
              <a:ln w="28575" cap="rnd">
                <a:solidFill>
                  <a:schemeClr val="bg1">
                    <a:lumMod val="6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ADA79A7-B83A-49DF-9335-B0C49755BBAF}"/>
                </a:ext>
              </a:extLst>
            </p:cNvPr>
            <p:cNvCxnSpPr/>
            <p:nvPr/>
          </p:nvCxnSpPr>
          <p:spPr>
            <a:xfrm>
              <a:off x="3377274" y="4959455"/>
              <a:ext cx="0" cy="100584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E45523DC-7CFF-41D8-8BB7-BE658FB65131}"/>
                </a:ext>
              </a:extLst>
            </p:cNvPr>
            <p:cNvCxnSpPr/>
            <p:nvPr/>
          </p:nvCxnSpPr>
          <p:spPr>
            <a:xfrm>
              <a:off x="6096001" y="4959455"/>
              <a:ext cx="0" cy="100584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4A9932A-49E3-45B3-B8B2-25419BC1ABF3}"/>
                </a:ext>
              </a:extLst>
            </p:cNvPr>
            <p:cNvCxnSpPr/>
            <p:nvPr/>
          </p:nvCxnSpPr>
          <p:spPr>
            <a:xfrm>
              <a:off x="8814728" y="4959455"/>
              <a:ext cx="0" cy="100584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2326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A3985-9039-4C3B-8691-1D813744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CE43A9-C6BC-4B76-9EFC-B600C737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BC53E7-A8EC-4525-A5D5-FEF4989D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5" name="e22d4531-5ba1-45df-940b-a30be0c679a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41974E1-B55A-40EC-97AE-1E9595737B5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130300"/>
            <a:ext cx="10858498" cy="5003800"/>
            <a:chOff x="660400" y="1130300"/>
            <a:chExt cx="10858498" cy="5003800"/>
          </a:xfrm>
        </p:grpSpPr>
        <p:grpSp>
          <p:nvGrpSpPr>
            <p:cNvPr id="6" name="ïṥļïďè">
              <a:extLst>
                <a:ext uri="{FF2B5EF4-FFF2-40B4-BE49-F238E27FC236}">
                  <a16:creationId xmlns:a16="http://schemas.microsoft.com/office/drawing/2014/main" id="{B1177D1F-CD95-473F-BA43-4271773DAAA2}"/>
                </a:ext>
              </a:extLst>
            </p:cNvPr>
            <p:cNvGrpSpPr/>
            <p:nvPr/>
          </p:nvGrpSpPr>
          <p:grpSpPr>
            <a:xfrm>
              <a:off x="660400" y="1752596"/>
              <a:ext cx="2433240" cy="3903000"/>
              <a:chOff x="832843" y="1752596"/>
              <a:chExt cx="2433240" cy="3903000"/>
            </a:xfrm>
          </p:grpSpPr>
          <p:sp>
            <p:nvSpPr>
              <p:cNvPr id="25" name="íṥ1íďê">
                <a:extLst>
                  <a:ext uri="{FF2B5EF4-FFF2-40B4-BE49-F238E27FC236}">
                    <a16:creationId xmlns:a16="http://schemas.microsoft.com/office/drawing/2014/main" id="{4E10DE6C-73C9-426B-8915-978BD758B9D2}"/>
                  </a:ext>
                </a:extLst>
              </p:cNvPr>
              <p:cNvSpPr/>
              <p:nvPr/>
            </p:nvSpPr>
            <p:spPr>
              <a:xfrm flipH="1">
                <a:off x="995763" y="1752597"/>
                <a:ext cx="2107405" cy="2107395"/>
              </a:xfrm>
              <a:prstGeom prst="donut">
                <a:avLst>
                  <a:gd name="adj" fmla="val 935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Text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ïşľiḋé">
                <a:extLst>
                  <a:ext uri="{FF2B5EF4-FFF2-40B4-BE49-F238E27FC236}">
                    <a16:creationId xmlns:a16="http://schemas.microsoft.com/office/drawing/2014/main" id="{96F81FCC-C19B-4853-976C-9A5EBE98D60B}"/>
                  </a:ext>
                </a:extLst>
              </p:cNvPr>
              <p:cNvSpPr/>
              <p:nvPr/>
            </p:nvSpPr>
            <p:spPr>
              <a:xfrm rot="5400000" flipH="1">
                <a:off x="995766" y="1752591"/>
                <a:ext cx="2107395" cy="2107405"/>
              </a:xfrm>
              <a:prstGeom prst="blockArc">
                <a:avLst>
                  <a:gd name="adj1" fmla="val 83211"/>
                  <a:gd name="adj2" fmla="val 5844589"/>
                  <a:gd name="adj3" fmla="val 913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îṥḷiďê">
                <a:extLst>
                  <a:ext uri="{FF2B5EF4-FFF2-40B4-BE49-F238E27FC236}">
                    <a16:creationId xmlns:a16="http://schemas.microsoft.com/office/drawing/2014/main" id="{10B2DB48-939D-45F6-AE49-9C876FF7361D}"/>
                  </a:ext>
                </a:extLst>
              </p:cNvPr>
              <p:cNvSpPr/>
              <p:nvPr/>
            </p:nvSpPr>
            <p:spPr bwMode="auto">
              <a:xfrm>
                <a:off x="832844" y="4062469"/>
                <a:ext cx="2433239" cy="1158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28600" indent="-2286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1100" dirty="0"/>
                  <a:t>Supporting text here.</a:t>
                </a:r>
              </a:p>
              <a:p>
                <a:pPr marL="228600" indent="-2286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1100" dirty="0"/>
                  <a:t>When you copy &amp; paste, choose "keep text only" option.</a:t>
                </a:r>
              </a:p>
              <a:p>
                <a:pPr marL="228600" indent="-2286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8" name="iś1îḓe">
                <a:extLst>
                  <a:ext uri="{FF2B5EF4-FFF2-40B4-BE49-F238E27FC236}">
                    <a16:creationId xmlns:a16="http://schemas.microsoft.com/office/drawing/2014/main" id="{A02A85AE-7E37-475C-BF46-B966133FC6E1}"/>
                  </a:ext>
                </a:extLst>
              </p:cNvPr>
              <p:cNvSpPr/>
              <p:nvPr/>
            </p:nvSpPr>
            <p:spPr>
              <a:xfrm>
                <a:off x="832843" y="5221125"/>
                <a:ext cx="2433239" cy="434471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wrap="square" lIns="91440" tIns="45720" rIns="91440" bIns="45720" spcCol="127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b="1" dirty="0">
                    <a:solidFill>
                      <a:schemeClr val="tx1"/>
                    </a:solidFill>
                  </a:rPr>
                  <a:t>Text here</a:t>
                </a:r>
              </a:p>
            </p:txBody>
          </p:sp>
        </p:grpSp>
        <p:grpSp>
          <p:nvGrpSpPr>
            <p:cNvPr id="7" name="ïṧ1ïdê">
              <a:extLst>
                <a:ext uri="{FF2B5EF4-FFF2-40B4-BE49-F238E27FC236}">
                  <a16:creationId xmlns:a16="http://schemas.microsoft.com/office/drawing/2014/main" id="{C3F501D4-02FA-48CC-935B-3BB4CBA40B6D}"/>
                </a:ext>
              </a:extLst>
            </p:cNvPr>
            <p:cNvGrpSpPr/>
            <p:nvPr/>
          </p:nvGrpSpPr>
          <p:grpSpPr>
            <a:xfrm>
              <a:off x="3468819" y="1752596"/>
              <a:ext cx="2433240" cy="3903000"/>
              <a:chOff x="3529474" y="1752596"/>
              <a:chExt cx="2433240" cy="3903000"/>
            </a:xfrm>
          </p:grpSpPr>
          <p:sp>
            <p:nvSpPr>
              <p:cNvPr id="21" name="îśḻíḓe">
                <a:extLst>
                  <a:ext uri="{FF2B5EF4-FFF2-40B4-BE49-F238E27FC236}">
                    <a16:creationId xmlns:a16="http://schemas.microsoft.com/office/drawing/2014/main" id="{5EED9C08-9F5D-4E9B-8363-F89CFCFC322F}"/>
                  </a:ext>
                </a:extLst>
              </p:cNvPr>
              <p:cNvSpPr/>
              <p:nvPr/>
            </p:nvSpPr>
            <p:spPr>
              <a:xfrm flipH="1">
                <a:off x="3692393" y="1752596"/>
                <a:ext cx="2107404" cy="2107395"/>
              </a:xfrm>
              <a:prstGeom prst="donut">
                <a:avLst>
                  <a:gd name="adj" fmla="val 935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  <p:sp>
            <p:nvSpPr>
              <p:cNvPr id="22" name="işľídé">
                <a:extLst>
                  <a:ext uri="{FF2B5EF4-FFF2-40B4-BE49-F238E27FC236}">
                    <a16:creationId xmlns:a16="http://schemas.microsoft.com/office/drawing/2014/main" id="{2D197393-FC87-4219-B801-043011FADF0E}"/>
                  </a:ext>
                </a:extLst>
              </p:cNvPr>
              <p:cNvSpPr/>
              <p:nvPr/>
            </p:nvSpPr>
            <p:spPr>
              <a:xfrm rot="5400000" flipH="1">
                <a:off x="3692398" y="1752592"/>
                <a:ext cx="2107395" cy="2107404"/>
              </a:xfrm>
              <a:prstGeom prst="blockArc">
                <a:avLst>
                  <a:gd name="adj1" fmla="val 19836787"/>
                  <a:gd name="adj2" fmla="val 5630232"/>
                  <a:gd name="adj3" fmla="val 91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r"/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iş1íḋe">
                <a:extLst>
                  <a:ext uri="{FF2B5EF4-FFF2-40B4-BE49-F238E27FC236}">
                    <a16:creationId xmlns:a16="http://schemas.microsoft.com/office/drawing/2014/main" id="{7593C509-7214-45EA-91A6-B8C62BF145F2}"/>
                  </a:ext>
                </a:extLst>
              </p:cNvPr>
              <p:cNvSpPr/>
              <p:nvPr/>
            </p:nvSpPr>
            <p:spPr bwMode="auto">
              <a:xfrm>
                <a:off x="3529475" y="4062469"/>
                <a:ext cx="2433239" cy="1158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28600" indent="-2286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1100" dirty="0"/>
                  <a:t>Supporting text here.</a:t>
                </a:r>
              </a:p>
              <a:p>
                <a:pPr marL="228600" indent="-2286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1100" dirty="0"/>
                  <a:t>When you copy &amp; paste, choose "keep text only" option.</a:t>
                </a:r>
              </a:p>
              <a:p>
                <a:pPr marL="228600" indent="-2286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4" name="ïṡ1ïḓè">
                <a:extLst>
                  <a:ext uri="{FF2B5EF4-FFF2-40B4-BE49-F238E27FC236}">
                    <a16:creationId xmlns:a16="http://schemas.microsoft.com/office/drawing/2014/main" id="{05DB7783-3BB5-479F-B370-C4CF631EF27D}"/>
                  </a:ext>
                </a:extLst>
              </p:cNvPr>
              <p:cNvSpPr/>
              <p:nvPr/>
            </p:nvSpPr>
            <p:spPr>
              <a:xfrm>
                <a:off x="3529474" y="5221125"/>
                <a:ext cx="2433239" cy="434471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wrap="square" lIns="91440" tIns="45720" rIns="91440" bIns="45720" spcCol="127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b="1" dirty="0">
                    <a:solidFill>
                      <a:schemeClr val="tx1"/>
                    </a:solidFill>
                  </a:rPr>
                  <a:t>Text here</a:t>
                </a:r>
              </a:p>
            </p:txBody>
          </p:sp>
        </p:grpSp>
        <p:grpSp>
          <p:nvGrpSpPr>
            <p:cNvPr id="8" name="íṧ1iḓe">
              <a:extLst>
                <a:ext uri="{FF2B5EF4-FFF2-40B4-BE49-F238E27FC236}">
                  <a16:creationId xmlns:a16="http://schemas.microsoft.com/office/drawing/2014/main" id="{85F5E88F-060F-4C36-9CAF-7007F43B6103}"/>
                </a:ext>
              </a:extLst>
            </p:cNvPr>
            <p:cNvGrpSpPr/>
            <p:nvPr/>
          </p:nvGrpSpPr>
          <p:grpSpPr>
            <a:xfrm>
              <a:off x="6277238" y="1752596"/>
              <a:ext cx="2433240" cy="3903000"/>
              <a:chOff x="6226105" y="1752596"/>
              <a:chExt cx="2433240" cy="3903000"/>
            </a:xfrm>
          </p:grpSpPr>
          <p:sp>
            <p:nvSpPr>
              <p:cNvPr id="17" name="ïsļïḑè">
                <a:extLst>
                  <a:ext uri="{FF2B5EF4-FFF2-40B4-BE49-F238E27FC236}">
                    <a16:creationId xmlns:a16="http://schemas.microsoft.com/office/drawing/2014/main" id="{B5CD31BE-77E9-40AA-B96D-EAB796A8F2EE}"/>
                  </a:ext>
                </a:extLst>
              </p:cNvPr>
              <p:cNvSpPr/>
              <p:nvPr/>
            </p:nvSpPr>
            <p:spPr>
              <a:xfrm flipH="1">
                <a:off x="6389026" y="1752596"/>
                <a:ext cx="2107404" cy="2107395"/>
              </a:xfrm>
              <a:prstGeom prst="donut">
                <a:avLst>
                  <a:gd name="adj" fmla="val 935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  <p:sp>
            <p:nvSpPr>
              <p:cNvPr id="18" name="ïṧḷïďé">
                <a:extLst>
                  <a:ext uri="{FF2B5EF4-FFF2-40B4-BE49-F238E27FC236}">
                    <a16:creationId xmlns:a16="http://schemas.microsoft.com/office/drawing/2014/main" id="{C0D6EC7D-C865-4FEB-8D6F-BC2FE5036EE7}"/>
                  </a:ext>
                </a:extLst>
              </p:cNvPr>
              <p:cNvSpPr/>
              <p:nvPr/>
            </p:nvSpPr>
            <p:spPr>
              <a:xfrm rot="5400000" flipH="1">
                <a:off x="6389031" y="1752592"/>
                <a:ext cx="2107395" cy="2107404"/>
              </a:xfrm>
              <a:prstGeom prst="blockArc">
                <a:avLst>
                  <a:gd name="adj1" fmla="val 14030140"/>
                  <a:gd name="adj2" fmla="val 5747590"/>
                  <a:gd name="adj3" fmla="val 91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ïṡlíďè">
                <a:extLst>
                  <a:ext uri="{FF2B5EF4-FFF2-40B4-BE49-F238E27FC236}">
                    <a16:creationId xmlns:a16="http://schemas.microsoft.com/office/drawing/2014/main" id="{BF6659F3-912B-48CD-B885-50FD0C82462C}"/>
                  </a:ext>
                </a:extLst>
              </p:cNvPr>
              <p:cNvSpPr/>
              <p:nvPr/>
            </p:nvSpPr>
            <p:spPr bwMode="auto">
              <a:xfrm>
                <a:off x="6226106" y="4062469"/>
                <a:ext cx="2433239" cy="1158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28600" indent="-2286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1100" dirty="0"/>
                  <a:t>Supporting text here.</a:t>
                </a:r>
              </a:p>
              <a:p>
                <a:pPr marL="228600" indent="-2286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1100" dirty="0"/>
                  <a:t>When you copy &amp; paste, choose "keep text only" option.</a:t>
                </a:r>
              </a:p>
              <a:p>
                <a:pPr marL="228600" indent="-2286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0" name="iśľidê">
                <a:extLst>
                  <a:ext uri="{FF2B5EF4-FFF2-40B4-BE49-F238E27FC236}">
                    <a16:creationId xmlns:a16="http://schemas.microsoft.com/office/drawing/2014/main" id="{D55FE842-A735-4A84-9BE9-6C40F43BEAFB}"/>
                  </a:ext>
                </a:extLst>
              </p:cNvPr>
              <p:cNvSpPr/>
              <p:nvPr/>
            </p:nvSpPr>
            <p:spPr>
              <a:xfrm>
                <a:off x="6226105" y="5221125"/>
                <a:ext cx="2433239" cy="434471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wrap="square" lIns="91440" tIns="45720" rIns="91440" bIns="45720" spcCol="127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b="1" dirty="0">
                    <a:solidFill>
                      <a:schemeClr val="bg1"/>
                    </a:solidFill>
                  </a:rPr>
                  <a:t>Text here</a:t>
                </a:r>
              </a:p>
            </p:txBody>
          </p:sp>
        </p:grpSp>
        <p:grpSp>
          <p:nvGrpSpPr>
            <p:cNvPr id="9" name="ïṩḷîdé">
              <a:extLst>
                <a:ext uri="{FF2B5EF4-FFF2-40B4-BE49-F238E27FC236}">
                  <a16:creationId xmlns:a16="http://schemas.microsoft.com/office/drawing/2014/main" id="{ACF5B0A5-8B18-4C03-98D3-B497DDB47529}"/>
                </a:ext>
              </a:extLst>
            </p:cNvPr>
            <p:cNvGrpSpPr/>
            <p:nvPr/>
          </p:nvGrpSpPr>
          <p:grpSpPr>
            <a:xfrm>
              <a:off x="9085658" y="1752596"/>
              <a:ext cx="2433240" cy="3903000"/>
              <a:chOff x="8922736" y="1752596"/>
              <a:chExt cx="2433240" cy="3903000"/>
            </a:xfrm>
          </p:grpSpPr>
          <p:sp>
            <p:nvSpPr>
              <p:cNvPr id="13" name="ïŝ1iḑè">
                <a:extLst>
                  <a:ext uri="{FF2B5EF4-FFF2-40B4-BE49-F238E27FC236}">
                    <a16:creationId xmlns:a16="http://schemas.microsoft.com/office/drawing/2014/main" id="{2DB23269-BBF0-4CEE-8C5A-BDC229824152}"/>
                  </a:ext>
                </a:extLst>
              </p:cNvPr>
              <p:cNvSpPr/>
              <p:nvPr/>
            </p:nvSpPr>
            <p:spPr>
              <a:xfrm flipH="1">
                <a:off x="9085660" y="1752596"/>
                <a:ext cx="2107404" cy="2107395"/>
              </a:xfrm>
              <a:prstGeom prst="donut">
                <a:avLst>
                  <a:gd name="adj" fmla="val 935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  <p:sp>
            <p:nvSpPr>
              <p:cNvPr id="14" name="iṣļîḑé">
                <a:extLst>
                  <a:ext uri="{FF2B5EF4-FFF2-40B4-BE49-F238E27FC236}">
                    <a16:creationId xmlns:a16="http://schemas.microsoft.com/office/drawing/2014/main" id="{C5FE746C-D8D4-48E9-A3D5-4CB23C875F27}"/>
                  </a:ext>
                </a:extLst>
              </p:cNvPr>
              <p:cNvSpPr/>
              <p:nvPr/>
            </p:nvSpPr>
            <p:spPr>
              <a:xfrm rot="5400000" flipH="1">
                <a:off x="9085665" y="1752592"/>
                <a:ext cx="2107395" cy="2107404"/>
              </a:xfrm>
              <a:prstGeom prst="blockArc">
                <a:avLst>
                  <a:gd name="adj1" fmla="val 2087936"/>
                  <a:gd name="adj2" fmla="val 6038505"/>
                  <a:gd name="adj3" fmla="val 91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r"/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í$ľïḍè">
                <a:extLst>
                  <a:ext uri="{FF2B5EF4-FFF2-40B4-BE49-F238E27FC236}">
                    <a16:creationId xmlns:a16="http://schemas.microsoft.com/office/drawing/2014/main" id="{6560CC6A-E1CF-428B-A5B4-EA5C9DEB068D}"/>
                  </a:ext>
                </a:extLst>
              </p:cNvPr>
              <p:cNvSpPr/>
              <p:nvPr/>
            </p:nvSpPr>
            <p:spPr bwMode="auto">
              <a:xfrm>
                <a:off x="8922737" y="4062469"/>
                <a:ext cx="2433239" cy="1158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28600" indent="-2286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1100" dirty="0"/>
                  <a:t>Supporting text here.</a:t>
                </a:r>
              </a:p>
              <a:p>
                <a:pPr marL="228600" indent="-2286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1100" dirty="0"/>
                  <a:t>When you copy &amp; paste, choose "keep text only" option.</a:t>
                </a:r>
              </a:p>
              <a:p>
                <a:pPr marL="228600" indent="-2286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6" name="iṡ1íḍê">
                <a:extLst>
                  <a:ext uri="{FF2B5EF4-FFF2-40B4-BE49-F238E27FC236}">
                    <a16:creationId xmlns:a16="http://schemas.microsoft.com/office/drawing/2014/main" id="{C0CD7684-6EBB-4E77-9189-34516CE21AFA}"/>
                  </a:ext>
                </a:extLst>
              </p:cNvPr>
              <p:cNvSpPr/>
              <p:nvPr/>
            </p:nvSpPr>
            <p:spPr>
              <a:xfrm>
                <a:off x="8922736" y="5221125"/>
                <a:ext cx="2433239" cy="434471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wrap="square" lIns="91440" tIns="45720" rIns="91440" bIns="45720" spcCol="127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b="1" dirty="0">
                    <a:solidFill>
                      <a:schemeClr val="tx1"/>
                    </a:solidFill>
                  </a:rPr>
                  <a:t>Text here</a:t>
                </a:r>
              </a:p>
            </p:txBody>
          </p: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37CD244-D985-4481-951C-44E7B6559C81}"/>
                </a:ext>
              </a:extLst>
            </p:cNvPr>
            <p:cNvCxnSpPr/>
            <p:nvPr/>
          </p:nvCxnSpPr>
          <p:spPr>
            <a:xfrm>
              <a:off x="3255564" y="1130300"/>
              <a:ext cx="0" cy="5003800"/>
            </a:xfrm>
            <a:prstGeom prst="line">
              <a:avLst/>
            </a:prstGeom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D09BABC-9F23-4C06-8600-6FD206C981B9}"/>
                </a:ext>
              </a:extLst>
            </p:cNvPr>
            <p:cNvCxnSpPr/>
            <p:nvPr/>
          </p:nvCxnSpPr>
          <p:spPr>
            <a:xfrm>
              <a:off x="6074964" y="1130300"/>
              <a:ext cx="0" cy="5003800"/>
            </a:xfrm>
            <a:prstGeom prst="line">
              <a:avLst/>
            </a:prstGeom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53C369D-9E16-4B16-82DF-3E49A660F1DB}"/>
                </a:ext>
              </a:extLst>
            </p:cNvPr>
            <p:cNvCxnSpPr/>
            <p:nvPr/>
          </p:nvCxnSpPr>
          <p:spPr>
            <a:xfrm>
              <a:off x="8894364" y="1130300"/>
              <a:ext cx="0" cy="5003800"/>
            </a:xfrm>
            <a:prstGeom prst="line">
              <a:avLst/>
            </a:prstGeom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9512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37287-2300-4021-885F-8E61E73C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B97351-C02E-4D92-B364-4D937D3D1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3A257-3296-469D-A346-1AB08AEC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grpSp>
        <p:nvGrpSpPr>
          <p:cNvPr id="5" name="28215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C99EBF5-39FC-46FD-AC64-835CD3C50C5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50300" y="1355717"/>
            <a:ext cx="10865425" cy="4681998"/>
            <a:chOff x="650300" y="1355726"/>
            <a:chExt cx="10865425" cy="4681998"/>
          </a:xfrm>
        </p:grpSpPr>
        <p:grpSp>
          <p:nvGrpSpPr>
            <p:cNvPr id="6" name="isľïḓè">
              <a:extLst>
                <a:ext uri="{FF2B5EF4-FFF2-40B4-BE49-F238E27FC236}">
                  <a16:creationId xmlns:a16="http://schemas.microsoft.com/office/drawing/2014/main" id="{FDEDA938-2C56-4A6C-8F41-40ED34FCBBDF}"/>
                </a:ext>
              </a:extLst>
            </p:cNvPr>
            <p:cNvGrpSpPr/>
            <p:nvPr/>
          </p:nvGrpSpPr>
          <p:grpSpPr>
            <a:xfrm>
              <a:off x="4589330" y="1631180"/>
              <a:ext cx="3023491" cy="4406544"/>
              <a:chOff x="4589330" y="1316855"/>
              <a:chExt cx="3023491" cy="4406544"/>
            </a:xfrm>
          </p:grpSpPr>
          <p:grpSp>
            <p:nvGrpSpPr>
              <p:cNvPr id="33" name="îsḻíḋe">
                <a:extLst>
                  <a:ext uri="{FF2B5EF4-FFF2-40B4-BE49-F238E27FC236}">
                    <a16:creationId xmlns:a16="http://schemas.microsoft.com/office/drawing/2014/main" id="{0B152FCB-1E1C-4778-9B3B-5E1B9B2CC942}"/>
                  </a:ext>
                </a:extLst>
              </p:cNvPr>
              <p:cNvGrpSpPr/>
              <p:nvPr/>
            </p:nvGrpSpPr>
            <p:grpSpPr>
              <a:xfrm>
                <a:off x="5477619" y="5001663"/>
                <a:ext cx="1230095" cy="721736"/>
                <a:chOff x="5583851" y="5075668"/>
                <a:chExt cx="1021829" cy="59953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5" name="ïŝ1íde">
                  <a:extLst>
                    <a:ext uri="{FF2B5EF4-FFF2-40B4-BE49-F238E27FC236}">
                      <a16:creationId xmlns:a16="http://schemas.microsoft.com/office/drawing/2014/main" id="{8A7B2F12-C602-432B-8B88-A9A6EFC14016}"/>
                    </a:ext>
                  </a:extLst>
                </p:cNvPr>
                <p:cNvSpPr/>
                <p:nvPr/>
              </p:nvSpPr>
              <p:spPr bwMode="auto">
                <a:xfrm flipH="1">
                  <a:off x="5759567" y="5403612"/>
                  <a:ext cx="670400" cy="144227"/>
                </a:xfrm>
                <a:custGeom>
                  <a:avLst/>
                  <a:gdLst>
                    <a:gd name="T0" fmla="*/ 20 w 23"/>
                    <a:gd name="T1" fmla="*/ 0 h 5"/>
                    <a:gd name="T2" fmla="*/ 3 w 23"/>
                    <a:gd name="T3" fmla="*/ 0 h 5"/>
                    <a:gd name="T4" fmla="*/ 0 w 23"/>
                    <a:gd name="T5" fmla="*/ 2 h 5"/>
                    <a:gd name="T6" fmla="*/ 3 w 23"/>
                    <a:gd name="T7" fmla="*/ 5 h 5"/>
                    <a:gd name="T8" fmla="*/ 20 w 23"/>
                    <a:gd name="T9" fmla="*/ 5 h 5"/>
                    <a:gd name="T10" fmla="*/ 23 w 23"/>
                    <a:gd name="T11" fmla="*/ 2 h 5"/>
                    <a:gd name="T12" fmla="*/ 20 w 23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" h="5">
                      <a:moveTo>
                        <a:pt x="20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22" y="5"/>
                        <a:pt x="23" y="4"/>
                        <a:pt x="23" y="2"/>
                      </a:cubicBezTo>
                      <a:cubicBezTo>
                        <a:pt x="23" y="1"/>
                        <a:pt x="22" y="0"/>
                        <a:pt x="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íŝḷídê">
                  <a:extLst>
                    <a:ext uri="{FF2B5EF4-FFF2-40B4-BE49-F238E27FC236}">
                      <a16:creationId xmlns:a16="http://schemas.microsoft.com/office/drawing/2014/main" id="{871468E0-8232-4C41-BC25-77C6B0D09712}"/>
                    </a:ext>
                  </a:extLst>
                </p:cNvPr>
                <p:cNvSpPr/>
                <p:nvPr/>
              </p:nvSpPr>
              <p:spPr>
                <a:xfrm flipH="1">
                  <a:off x="5583851" y="5075668"/>
                  <a:ext cx="1021829" cy="297882"/>
                </a:xfrm>
                <a:custGeom>
                  <a:avLst/>
                  <a:gdLst>
                    <a:gd name="connsiteX0" fmla="*/ 0 w 2645228"/>
                    <a:gd name="connsiteY0" fmla="*/ 0 h 496975"/>
                    <a:gd name="connsiteX1" fmla="*/ 2645228 w 2645228"/>
                    <a:gd name="connsiteY1" fmla="*/ 0 h 496975"/>
                    <a:gd name="connsiteX2" fmla="*/ 2645228 w 2645228"/>
                    <a:gd name="connsiteY2" fmla="*/ 56095 h 496975"/>
                    <a:gd name="connsiteX3" fmla="*/ 2204348 w 2645228"/>
                    <a:gd name="connsiteY3" fmla="*/ 496975 h 496975"/>
                    <a:gd name="connsiteX4" fmla="*/ 440880 w 2645228"/>
                    <a:gd name="connsiteY4" fmla="*/ 496975 h 496975"/>
                    <a:gd name="connsiteX5" fmla="*/ 0 w 2645228"/>
                    <a:gd name="connsiteY5" fmla="*/ 56095 h 496975"/>
                    <a:gd name="connsiteX6" fmla="*/ 0 w 2645228"/>
                    <a:gd name="connsiteY6" fmla="*/ 0 h 496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45228" h="496975">
                      <a:moveTo>
                        <a:pt x="0" y="0"/>
                      </a:moveTo>
                      <a:lnTo>
                        <a:pt x="2645228" y="0"/>
                      </a:lnTo>
                      <a:lnTo>
                        <a:pt x="2645228" y="56095"/>
                      </a:lnTo>
                      <a:cubicBezTo>
                        <a:pt x="2645228" y="299586"/>
                        <a:pt x="2447839" y="496975"/>
                        <a:pt x="2204348" y="496975"/>
                      </a:cubicBezTo>
                      <a:lnTo>
                        <a:pt x="440880" y="496975"/>
                      </a:lnTo>
                      <a:cubicBezTo>
                        <a:pt x="197389" y="496975"/>
                        <a:pt x="0" y="299586"/>
                        <a:pt x="0" y="5609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iŝḷïḑe">
                  <a:extLst>
                    <a:ext uri="{FF2B5EF4-FFF2-40B4-BE49-F238E27FC236}">
                      <a16:creationId xmlns:a16="http://schemas.microsoft.com/office/drawing/2014/main" id="{E16B4EB9-C957-4679-9F84-82C60B581225}"/>
                    </a:ext>
                  </a:extLst>
                </p:cNvPr>
                <p:cNvSpPr/>
                <p:nvPr/>
              </p:nvSpPr>
              <p:spPr>
                <a:xfrm flipH="1">
                  <a:off x="5866854" y="5577900"/>
                  <a:ext cx="455825" cy="97307"/>
                </a:xfrm>
                <a:custGeom>
                  <a:avLst/>
                  <a:gdLst>
                    <a:gd name="connsiteX0" fmla="*/ 0 w 694404"/>
                    <a:gd name="connsiteY0" fmla="*/ 0 h 288475"/>
                    <a:gd name="connsiteX1" fmla="*/ 694404 w 694404"/>
                    <a:gd name="connsiteY1" fmla="*/ 0 h 288475"/>
                    <a:gd name="connsiteX2" fmla="*/ 693800 w 694404"/>
                    <a:gd name="connsiteY2" fmla="*/ 5989 h 288475"/>
                    <a:gd name="connsiteX3" fmla="*/ 347202 w 694404"/>
                    <a:gd name="connsiteY3" fmla="*/ 288475 h 288475"/>
                    <a:gd name="connsiteX4" fmla="*/ 604 w 694404"/>
                    <a:gd name="connsiteY4" fmla="*/ 5989 h 288475"/>
                    <a:gd name="connsiteX5" fmla="*/ 0 w 694404"/>
                    <a:gd name="connsiteY5" fmla="*/ 0 h 288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94404" h="288475">
                      <a:moveTo>
                        <a:pt x="0" y="0"/>
                      </a:moveTo>
                      <a:lnTo>
                        <a:pt x="694404" y="0"/>
                      </a:lnTo>
                      <a:lnTo>
                        <a:pt x="693800" y="5989"/>
                      </a:lnTo>
                      <a:cubicBezTo>
                        <a:pt x="660811" y="167204"/>
                        <a:pt x="518169" y="288475"/>
                        <a:pt x="347202" y="288475"/>
                      </a:cubicBezTo>
                      <a:cubicBezTo>
                        <a:pt x="176235" y="288475"/>
                        <a:pt x="33593" y="167204"/>
                        <a:pt x="604" y="598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4" name="íṩlíḑè">
                <a:extLst>
                  <a:ext uri="{FF2B5EF4-FFF2-40B4-BE49-F238E27FC236}">
                    <a16:creationId xmlns:a16="http://schemas.microsoft.com/office/drawing/2014/main" id="{35B088A7-AC02-4BD0-B39B-FF750F6F52F3}"/>
                  </a:ext>
                </a:extLst>
              </p:cNvPr>
              <p:cNvSpPr/>
              <p:nvPr/>
            </p:nvSpPr>
            <p:spPr bwMode="auto">
              <a:xfrm>
                <a:off x="4589330" y="1316855"/>
                <a:ext cx="3023491" cy="3507472"/>
              </a:xfrm>
              <a:custGeom>
                <a:avLst/>
                <a:gdLst>
                  <a:gd name="connsiteX0" fmla="*/ 1875433 w 3023491"/>
                  <a:gd name="connsiteY0" fmla="*/ 3399276 h 3507472"/>
                  <a:gd name="connsiteX1" fmla="*/ 1879349 w 3023491"/>
                  <a:gd name="connsiteY1" fmla="*/ 3401243 h 3507472"/>
                  <a:gd name="connsiteX2" fmla="*/ 1896975 w 3023491"/>
                  <a:gd name="connsiteY2" fmla="*/ 3418951 h 3507472"/>
                  <a:gd name="connsiteX3" fmla="*/ 1896975 w 3023491"/>
                  <a:gd name="connsiteY3" fmla="*/ 3424854 h 3507472"/>
                  <a:gd name="connsiteX4" fmla="*/ 1889141 w 3023491"/>
                  <a:gd name="connsiteY4" fmla="*/ 3424854 h 3507472"/>
                  <a:gd name="connsiteX5" fmla="*/ 1875433 w 3023491"/>
                  <a:gd name="connsiteY5" fmla="*/ 3413048 h 3507472"/>
                  <a:gd name="connsiteX6" fmla="*/ 1873474 w 3023491"/>
                  <a:gd name="connsiteY6" fmla="*/ 3409113 h 3507472"/>
                  <a:gd name="connsiteX7" fmla="*/ 1873474 w 3023491"/>
                  <a:gd name="connsiteY7" fmla="*/ 3401243 h 3507472"/>
                  <a:gd name="connsiteX8" fmla="*/ 1875433 w 3023491"/>
                  <a:gd name="connsiteY8" fmla="*/ 3399276 h 3507472"/>
                  <a:gd name="connsiteX9" fmla="*/ 1777514 w 3023491"/>
                  <a:gd name="connsiteY9" fmla="*/ 3399276 h 3507472"/>
                  <a:gd name="connsiteX10" fmla="*/ 1781431 w 3023491"/>
                  <a:gd name="connsiteY10" fmla="*/ 3401243 h 3507472"/>
                  <a:gd name="connsiteX11" fmla="*/ 1781431 w 3023491"/>
                  <a:gd name="connsiteY11" fmla="*/ 3409113 h 3507472"/>
                  <a:gd name="connsiteX12" fmla="*/ 1777514 w 3023491"/>
                  <a:gd name="connsiteY12" fmla="*/ 3413048 h 3507472"/>
                  <a:gd name="connsiteX13" fmla="*/ 1763806 w 3023491"/>
                  <a:gd name="connsiteY13" fmla="*/ 3424854 h 3507472"/>
                  <a:gd name="connsiteX14" fmla="*/ 1757931 w 3023491"/>
                  <a:gd name="connsiteY14" fmla="*/ 3424854 h 3507472"/>
                  <a:gd name="connsiteX15" fmla="*/ 1757931 w 3023491"/>
                  <a:gd name="connsiteY15" fmla="*/ 3418951 h 3507472"/>
                  <a:gd name="connsiteX16" fmla="*/ 1773598 w 3023491"/>
                  <a:gd name="connsiteY16" fmla="*/ 3401243 h 3507472"/>
                  <a:gd name="connsiteX17" fmla="*/ 1777514 w 3023491"/>
                  <a:gd name="connsiteY17" fmla="*/ 3399276 h 3507472"/>
                  <a:gd name="connsiteX18" fmla="*/ 1896975 w 3023491"/>
                  <a:gd name="connsiteY18" fmla="*/ 3350088 h 3507472"/>
                  <a:gd name="connsiteX19" fmla="*/ 1920475 w 3023491"/>
                  <a:gd name="connsiteY19" fmla="*/ 3350088 h 3507472"/>
                  <a:gd name="connsiteX20" fmla="*/ 1926350 w 3023491"/>
                  <a:gd name="connsiteY20" fmla="*/ 3355990 h 3507472"/>
                  <a:gd name="connsiteX21" fmla="*/ 1920475 w 3023491"/>
                  <a:gd name="connsiteY21" fmla="*/ 3359925 h 3507472"/>
                  <a:gd name="connsiteX22" fmla="*/ 1896975 w 3023491"/>
                  <a:gd name="connsiteY22" fmla="*/ 3359925 h 3507472"/>
                  <a:gd name="connsiteX23" fmla="*/ 1891100 w 3023491"/>
                  <a:gd name="connsiteY23" fmla="*/ 3355990 h 3507472"/>
                  <a:gd name="connsiteX24" fmla="*/ 1896975 w 3023491"/>
                  <a:gd name="connsiteY24" fmla="*/ 3350088 h 3507472"/>
                  <a:gd name="connsiteX25" fmla="*/ 1734430 w 3023491"/>
                  <a:gd name="connsiteY25" fmla="*/ 3350088 h 3507472"/>
                  <a:gd name="connsiteX26" fmla="*/ 1757931 w 3023491"/>
                  <a:gd name="connsiteY26" fmla="*/ 3350088 h 3507472"/>
                  <a:gd name="connsiteX27" fmla="*/ 1763806 w 3023491"/>
                  <a:gd name="connsiteY27" fmla="*/ 3355990 h 3507472"/>
                  <a:gd name="connsiteX28" fmla="*/ 1757931 w 3023491"/>
                  <a:gd name="connsiteY28" fmla="*/ 3359925 h 3507472"/>
                  <a:gd name="connsiteX29" fmla="*/ 1734430 w 3023491"/>
                  <a:gd name="connsiteY29" fmla="*/ 3359925 h 3507472"/>
                  <a:gd name="connsiteX30" fmla="*/ 1728555 w 3023491"/>
                  <a:gd name="connsiteY30" fmla="*/ 3355990 h 3507472"/>
                  <a:gd name="connsiteX31" fmla="*/ 1734430 w 3023491"/>
                  <a:gd name="connsiteY31" fmla="*/ 3350088 h 3507472"/>
                  <a:gd name="connsiteX32" fmla="*/ 1826474 w 3023491"/>
                  <a:gd name="connsiteY32" fmla="*/ 3312705 h 3507472"/>
                  <a:gd name="connsiteX33" fmla="*/ 1795140 w 3023491"/>
                  <a:gd name="connsiteY33" fmla="*/ 3324510 h 3507472"/>
                  <a:gd name="connsiteX34" fmla="*/ 1783390 w 3023491"/>
                  <a:gd name="connsiteY34" fmla="*/ 3355990 h 3507472"/>
                  <a:gd name="connsiteX35" fmla="*/ 1804932 w 3023491"/>
                  <a:gd name="connsiteY35" fmla="*/ 3393373 h 3507472"/>
                  <a:gd name="connsiteX36" fmla="*/ 1808848 w 3023491"/>
                  <a:gd name="connsiteY36" fmla="*/ 3397308 h 3507472"/>
                  <a:gd name="connsiteX37" fmla="*/ 1808848 w 3023491"/>
                  <a:gd name="connsiteY37" fmla="*/ 3422886 h 3507472"/>
                  <a:gd name="connsiteX38" fmla="*/ 1826474 w 3023491"/>
                  <a:gd name="connsiteY38" fmla="*/ 3422886 h 3507472"/>
                  <a:gd name="connsiteX39" fmla="*/ 1846057 w 3023491"/>
                  <a:gd name="connsiteY39" fmla="*/ 3422886 h 3507472"/>
                  <a:gd name="connsiteX40" fmla="*/ 1846057 w 3023491"/>
                  <a:gd name="connsiteY40" fmla="*/ 3397308 h 3507472"/>
                  <a:gd name="connsiteX41" fmla="*/ 1849974 w 3023491"/>
                  <a:gd name="connsiteY41" fmla="*/ 3393373 h 3507472"/>
                  <a:gd name="connsiteX42" fmla="*/ 1869558 w 3023491"/>
                  <a:gd name="connsiteY42" fmla="*/ 3355990 h 3507472"/>
                  <a:gd name="connsiteX43" fmla="*/ 1857807 w 3023491"/>
                  <a:gd name="connsiteY43" fmla="*/ 3324510 h 3507472"/>
                  <a:gd name="connsiteX44" fmla="*/ 1826474 w 3023491"/>
                  <a:gd name="connsiteY44" fmla="*/ 3312705 h 3507472"/>
                  <a:gd name="connsiteX45" fmla="*/ 1826474 w 3023491"/>
                  <a:gd name="connsiteY45" fmla="*/ 3300899 h 3507472"/>
                  <a:gd name="connsiteX46" fmla="*/ 1875433 w 3023491"/>
                  <a:gd name="connsiteY46" fmla="*/ 3332380 h 3507472"/>
                  <a:gd name="connsiteX47" fmla="*/ 1881308 w 3023491"/>
                  <a:gd name="connsiteY47" fmla="*/ 3355990 h 3507472"/>
                  <a:gd name="connsiteX48" fmla="*/ 1875433 w 3023491"/>
                  <a:gd name="connsiteY48" fmla="*/ 3379600 h 3507472"/>
                  <a:gd name="connsiteX49" fmla="*/ 1857807 w 3023491"/>
                  <a:gd name="connsiteY49" fmla="*/ 3401243 h 3507472"/>
                  <a:gd name="connsiteX50" fmla="*/ 1857807 w 3023491"/>
                  <a:gd name="connsiteY50" fmla="*/ 3444529 h 3507472"/>
                  <a:gd name="connsiteX51" fmla="*/ 1830390 w 3023491"/>
                  <a:gd name="connsiteY51" fmla="*/ 3472074 h 3507472"/>
                  <a:gd name="connsiteX52" fmla="*/ 1826474 w 3023491"/>
                  <a:gd name="connsiteY52" fmla="*/ 3472074 h 3507472"/>
                  <a:gd name="connsiteX53" fmla="*/ 1824515 w 3023491"/>
                  <a:gd name="connsiteY53" fmla="*/ 3472074 h 3507472"/>
                  <a:gd name="connsiteX54" fmla="*/ 1797098 w 3023491"/>
                  <a:gd name="connsiteY54" fmla="*/ 3444529 h 3507472"/>
                  <a:gd name="connsiteX55" fmla="*/ 1797098 w 3023491"/>
                  <a:gd name="connsiteY55" fmla="*/ 3401243 h 3507472"/>
                  <a:gd name="connsiteX56" fmla="*/ 1777514 w 3023491"/>
                  <a:gd name="connsiteY56" fmla="*/ 3379600 h 3507472"/>
                  <a:gd name="connsiteX57" fmla="*/ 1771639 w 3023491"/>
                  <a:gd name="connsiteY57" fmla="*/ 3355990 h 3507472"/>
                  <a:gd name="connsiteX58" fmla="*/ 1777514 w 3023491"/>
                  <a:gd name="connsiteY58" fmla="*/ 3332380 h 3507472"/>
                  <a:gd name="connsiteX59" fmla="*/ 1826474 w 3023491"/>
                  <a:gd name="connsiteY59" fmla="*/ 3300899 h 3507472"/>
                  <a:gd name="connsiteX60" fmla="*/ 1889141 w 3023491"/>
                  <a:gd name="connsiteY60" fmla="*/ 3285159 h 3507472"/>
                  <a:gd name="connsiteX61" fmla="*/ 1896975 w 3023491"/>
                  <a:gd name="connsiteY61" fmla="*/ 3285159 h 3507472"/>
                  <a:gd name="connsiteX62" fmla="*/ 1896975 w 3023491"/>
                  <a:gd name="connsiteY62" fmla="*/ 3293029 h 3507472"/>
                  <a:gd name="connsiteX63" fmla="*/ 1879349 w 3023491"/>
                  <a:gd name="connsiteY63" fmla="*/ 3310737 h 3507472"/>
                  <a:gd name="connsiteX64" fmla="*/ 1875433 w 3023491"/>
                  <a:gd name="connsiteY64" fmla="*/ 3310737 h 3507472"/>
                  <a:gd name="connsiteX65" fmla="*/ 1873474 w 3023491"/>
                  <a:gd name="connsiteY65" fmla="*/ 3310737 h 3507472"/>
                  <a:gd name="connsiteX66" fmla="*/ 1873474 w 3023491"/>
                  <a:gd name="connsiteY66" fmla="*/ 3302867 h 3507472"/>
                  <a:gd name="connsiteX67" fmla="*/ 1875433 w 3023491"/>
                  <a:gd name="connsiteY67" fmla="*/ 3298932 h 3507472"/>
                  <a:gd name="connsiteX68" fmla="*/ 1889141 w 3023491"/>
                  <a:gd name="connsiteY68" fmla="*/ 3285159 h 3507472"/>
                  <a:gd name="connsiteX69" fmla="*/ 1757931 w 3023491"/>
                  <a:gd name="connsiteY69" fmla="*/ 3285159 h 3507472"/>
                  <a:gd name="connsiteX70" fmla="*/ 1763806 w 3023491"/>
                  <a:gd name="connsiteY70" fmla="*/ 3285159 h 3507472"/>
                  <a:gd name="connsiteX71" fmla="*/ 1777514 w 3023491"/>
                  <a:gd name="connsiteY71" fmla="*/ 3298932 h 3507472"/>
                  <a:gd name="connsiteX72" fmla="*/ 1781431 w 3023491"/>
                  <a:gd name="connsiteY72" fmla="*/ 3302867 h 3507472"/>
                  <a:gd name="connsiteX73" fmla="*/ 1781431 w 3023491"/>
                  <a:gd name="connsiteY73" fmla="*/ 3310737 h 3507472"/>
                  <a:gd name="connsiteX74" fmla="*/ 1777514 w 3023491"/>
                  <a:gd name="connsiteY74" fmla="*/ 3310737 h 3507472"/>
                  <a:gd name="connsiteX75" fmla="*/ 1773598 w 3023491"/>
                  <a:gd name="connsiteY75" fmla="*/ 3310737 h 3507472"/>
                  <a:gd name="connsiteX76" fmla="*/ 1757931 w 3023491"/>
                  <a:gd name="connsiteY76" fmla="*/ 3293029 h 3507472"/>
                  <a:gd name="connsiteX77" fmla="*/ 1757931 w 3023491"/>
                  <a:gd name="connsiteY77" fmla="*/ 3285159 h 3507472"/>
                  <a:gd name="connsiteX78" fmla="*/ 1826474 w 3023491"/>
                  <a:gd name="connsiteY78" fmla="*/ 3255646 h 3507472"/>
                  <a:gd name="connsiteX79" fmla="*/ 1832349 w 3023491"/>
                  <a:gd name="connsiteY79" fmla="*/ 3261549 h 3507472"/>
                  <a:gd name="connsiteX80" fmla="*/ 1832349 w 3023491"/>
                  <a:gd name="connsiteY80" fmla="*/ 3285159 h 3507472"/>
                  <a:gd name="connsiteX81" fmla="*/ 1826474 w 3023491"/>
                  <a:gd name="connsiteY81" fmla="*/ 3291062 h 3507472"/>
                  <a:gd name="connsiteX82" fmla="*/ 1822557 w 3023491"/>
                  <a:gd name="connsiteY82" fmla="*/ 3285159 h 3507472"/>
                  <a:gd name="connsiteX83" fmla="*/ 1822557 w 3023491"/>
                  <a:gd name="connsiteY83" fmla="*/ 3261549 h 3507472"/>
                  <a:gd name="connsiteX84" fmla="*/ 1826474 w 3023491"/>
                  <a:gd name="connsiteY84" fmla="*/ 3255646 h 3507472"/>
                  <a:gd name="connsiteX85" fmla="*/ 2085488 w 3023491"/>
                  <a:gd name="connsiteY85" fmla="*/ 3247320 h 3507472"/>
                  <a:gd name="connsiteX86" fmla="*/ 2075650 w 3023491"/>
                  <a:gd name="connsiteY86" fmla="*/ 3253219 h 3507472"/>
                  <a:gd name="connsiteX87" fmla="*/ 2063844 w 3023491"/>
                  <a:gd name="connsiteY87" fmla="*/ 3253219 h 3507472"/>
                  <a:gd name="connsiteX88" fmla="*/ 2057941 w 3023491"/>
                  <a:gd name="connsiteY88" fmla="*/ 3254939 h 3507472"/>
                  <a:gd name="connsiteX89" fmla="*/ 2057941 w 3023491"/>
                  <a:gd name="connsiteY89" fmla="*/ 3251253 h 3507472"/>
                  <a:gd name="connsiteX90" fmla="*/ 2052038 w 3023491"/>
                  <a:gd name="connsiteY90" fmla="*/ 3257152 h 3507472"/>
                  <a:gd name="connsiteX91" fmla="*/ 2044168 w 3023491"/>
                  <a:gd name="connsiteY91" fmla="*/ 3257152 h 3507472"/>
                  <a:gd name="connsiteX92" fmla="*/ 2044168 w 3023491"/>
                  <a:gd name="connsiteY92" fmla="*/ 3265017 h 3507472"/>
                  <a:gd name="connsiteX93" fmla="*/ 2044847 w 3023491"/>
                  <a:gd name="connsiteY93" fmla="*/ 3265559 h 3507472"/>
                  <a:gd name="connsiteX94" fmla="*/ 2111494 w 3023491"/>
                  <a:gd name="connsiteY94" fmla="*/ 3278797 h 3507472"/>
                  <a:gd name="connsiteX95" fmla="*/ 2185088 w 3023491"/>
                  <a:gd name="connsiteY95" fmla="*/ 3263953 h 3507472"/>
                  <a:gd name="connsiteX96" fmla="*/ 2187505 w 3023491"/>
                  <a:gd name="connsiteY96" fmla="*/ 3262320 h 3507472"/>
                  <a:gd name="connsiteX97" fmla="*/ 2181902 w 3023491"/>
                  <a:gd name="connsiteY97" fmla="*/ 3263051 h 3507472"/>
                  <a:gd name="connsiteX98" fmla="*/ 2174032 w 3023491"/>
                  <a:gd name="connsiteY98" fmla="*/ 3259118 h 3507472"/>
                  <a:gd name="connsiteX99" fmla="*/ 2168129 w 3023491"/>
                  <a:gd name="connsiteY99" fmla="*/ 3257152 h 3507472"/>
                  <a:gd name="connsiteX100" fmla="*/ 2158291 w 3023491"/>
                  <a:gd name="connsiteY100" fmla="*/ 3259118 h 3507472"/>
                  <a:gd name="connsiteX101" fmla="*/ 2152388 w 3023491"/>
                  <a:gd name="connsiteY101" fmla="*/ 3263051 h 3507472"/>
                  <a:gd name="connsiteX102" fmla="*/ 2146485 w 3023491"/>
                  <a:gd name="connsiteY102" fmla="*/ 3263051 h 3507472"/>
                  <a:gd name="connsiteX103" fmla="*/ 2138614 w 3023491"/>
                  <a:gd name="connsiteY103" fmla="*/ 3263051 h 3507472"/>
                  <a:gd name="connsiteX104" fmla="*/ 2140582 w 3023491"/>
                  <a:gd name="connsiteY104" fmla="*/ 3257152 h 3507472"/>
                  <a:gd name="connsiteX105" fmla="*/ 2134679 w 3023491"/>
                  <a:gd name="connsiteY105" fmla="*/ 3255185 h 3507472"/>
                  <a:gd name="connsiteX106" fmla="*/ 2130744 w 3023491"/>
                  <a:gd name="connsiteY106" fmla="*/ 3261084 h 3507472"/>
                  <a:gd name="connsiteX107" fmla="*/ 2126808 w 3023491"/>
                  <a:gd name="connsiteY107" fmla="*/ 3266983 h 3507472"/>
                  <a:gd name="connsiteX108" fmla="*/ 2113035 w 3023491"/>
                  <a:gd name="connsiteY108" fmla="*/ 3265017 h 3507472"/>
                  <a:gd name="connsiteX109" fmla="*/ 2107132 w 3023491"/>
                  <a:gd name="connsiteY109" fmla="*/ 3263051 h 3507472"/>
                  <a:gd name="connsiteX110" fmla="*/ 2107132 w 3023491"/>
                  <a:gd name="connsiteY110" fmla="*/ 3261084 h 3507472"/>
                  <a:gd name="connsiteX111" fmla="*/ 2113035 w 3023491"/>
                  <a:gd name="connsiteY111" fmla="*/ 3255185 h 3507472"/>
                  <a:gd name="connsiteX112" fmla="*/ 2120905 w 3023491"/>
                  <a:gd name="connsiteY112" fmla="*/ 3251253 h 3507472"/>
                  <a:gd name="connsiteX113" fmla="*/ 2116970 w 3023491"/>
                  <a:gd name="connsiteY113" fmla="*/ 3247320 h 3507472"/>
                  <a:gd name="connsiteX114" fmla="*/ 2113035 w 3023491"/>
                  <a:gd name="connsiteY114" fmla="*/ 3251253 h 3507472"/>
                  <a:gd name="connsiteX115" fmla="*/ 2099261 w 3023491"/>
                  <a:gd name="connsiteY115" fmla="*/ 3251253 h 3507472"/>
                  <a:gd name="connsiteX116" fmla="*/ 2087456 w 3023491"/>
                  <a:gd name="connsiteY116" fmla="*/ 3253219 h 3507472"/>
                  <a:gd name="connsiteX117" fmla="*/ 2085488 w 3023491"/>
                  <a:gd name="connsiteY117" fmla="*/ 3247320 h 3507472"/>
                  <a:gd name="connsiteX118" fmla="*/ 742457 w 3023491"/>
                  <a:gd name="connsiteY118" fmla="*/ 3172523 h 3507472"/>
                  <a:gd name="connsiteX119" fmla="*/ 947151 w 3023491"/>
                  <a:gd name="connsiteY119" fmla="*/ 3268867 h 3507472"/>
                  <a:gd name="connsiteX120" fmla="*/ 1153814 w 3023491"/>
                  <a:gd name="connsiteY120" fmla="*/ 3172523 h 3507472"/>
                  <a:gd name="connsiteX121" fmla="*/ 1153814 w 3023491"/>
                  <a:gd name="connsiteY121" fmla="*/ 3408466 h 3507472"/>
                  <a:gd name="connsiteX122" fmla="*/ 953056 w 3023491"/>
                  <a:gd name="connsiteY122" fmla="*/ 3479249 h 3507472"/>
                  <a:gd name="connsiteX123" fmla="*/ 947151 w 3023491"/>
                  <a:gd name="connsiteY123" fmla="*/ 3479249 h 3507472"/>
                  <a:gd name="connsiteX124" fmla="*/ 943215 w 3023491"/>
                  <a:gd name="connsiteY124" fmla="*/ 3479249 h 3507472"/>
                  <a:gd name="connsiteX125" fmla="*/ 742457 w 3023491"/>
                  <a:gd name="connsiteY125" fmla="*/ 3408466 h 3507472"/>
                  <a:gd name="connsiteX126" fmla="*/ 742457 w 3023491"/>
                  <a:gd name="connsiteY126" fmla="*/ 3172523 h 3507472"/>
                  <a:gd name="connsiteX127" fmla="*/ 1924071 w 3023491"/>
                  <a:gd name="connsiteY127" fmla="*/ 3125109 h 3507472"/>
                  <a:gd name="connsiteX128" fmla="*/ 1924261 w 3023491"/>
                  <a:gd name="connsiteY128" fmla="*/ 3127015 h 3507472"/>
                  <a:gd name="connsiteX129" fmla="*/ 1925338 w 3023491"/>
                  <a:gd name="connsiteY129" fmla="*/ 3130508 h 3507472"/>
                  <a:gd name="connsiteX130" fmla="*/ 1927002 w 3023491"/>
                  <a:gd name="connsiteY130" fmla="*/ 3135906 h 3507472"/>
                  <a:gd name="connsiteX131" fmla="*/ 1925809 w 3023491"/>
                  <a:gd name="connsiteY131" fmla="*/ 3131510 h 3507472"/>
                  <a:gd name="connsiteX132" fmla="*/ 1931554 w 3023491"/>
                  <a:gd name="connsiteY132" fmla="*/ 3027097 h 3507472"/>
                  <a:gd name="connsiteX133" fmla="*/ 1924261 w 3023491"/>
                  <a:gd name="connsiteY133" fmla="*/ 3050437 h 3507472"/>
                  <a:gd name="connsiteX134" fmla="*/ 1922417 w 3023491"/>
                  <a:gd name="connsiteY134" fmla="*/ 3068632 h 3507472"/>
                  <a:gd name="connsiteX135" fmla="*/ 1926110 w 3023491"/>
                  <a:gd name="connsiteY135" fmla="*/ 3072321 h 3507472"/>
                  <a:gd name="connsiteX136" fmla="*/ 1930045 w 3023491"/>
                  <a:gd name="connsiteY136" fmla="*/ 3078220 h 3507472"/>
                  <a:gd name="connsiteX137" fmla="*/ 1928077 w 3023491"/>
                  <a:gd name="connsiteY137" fmla="*/ 3088052 h 3507472"/>
                  <a:gd name="connsiteX138" fmla="*/ 1932012 w 3023491"/>
                  <a:gd name="connsiteY138" fmla="*/ 3101816 h 3507472"/>
                  <a:gd name="connsiteX139" fmla="*/ 1932012 w 3023491"/>
                  <a:gd name="connsiteY139" fmla="*/ 3119512 h 3507472"/>
                  <a:gd name="connsiteX140" fmla="*/ 1943818 w 3023491"/>
                  <a:gd name="connsiteY140" fmla="*/ 3145074 h 3507472"/>
                  <a:gd name="connsiteX141" fmla="*/ 1947754 w 3023491"/>
                  <a:gd name="connsiteY141" fmla="*/ 3154905 h 3507472"/>
                  <a:gd name="connsiteX142" fmla="*/ 1955624 w 3023491"/>
                  <a:gd name="connsiteY142" fmla="*/ 3158838 h 3507472"/>
                  <a:gd name="connsiteX143" fmla="*/ 1959559 w 3023491"/>
                  <a:gd name="connsiteY143" fmla="*/ 3174568 h 3507472"/>
                  <a:gd name="connsiteX144" fmla="*/ 1963495 w 3023491"/>
                  <a:gd name="connsiteY144" fmla="*/ 3188332 h 3507472"/>
                  <a:gd name="connsiteX145" fmla="*/ 1969398 w 3023491"/>
                  <a:gd name="connsiteY145" fmla="*/ 3194231 h 3507472"/>
                  <a:gd name="connsiteX146" fmla="*/ 1973333 w 3023491"/>
                  <a:gd name="connsiteY146" fmla="*/ 3202096 h 3507472"/>
                  <a:gd name="connsiteX147" fmla="*/ 1977268 w 3023491"/>
                  <a:gd name="connsiteY147" fmla="*/ 3209961 h 3507472"/>
                  <a:gd name="connsiteX148" fmla="*/ 1987106 w 3023491"/>
                  <a:gd name="connsiteY148" fmla="*/ 3227658 h 3507472"/>
                  <a:gd name="connsiteX149" fmla="*/ 1989138 w 3023491"/>
                  <a:gd name="connsiteY149" fmla="*/ 3232094 h 3507472"/>
                  <a:gd name="connsiteX150" fmla="*/ 1991826 w 3023491"/>
                  <a:gd name="connsiteY150" fmla="*/ 3233892 h 3507472"/>
                  <a:gd name="connsiteX151" fmla="*/ 1994659 w 3023491"/>
                  <a:gd name="connsiteY151" fmla="*/ 3235105 h 3507472"/>
                  <a:gd name="connsiteX152" fmla="*/ 1996207 w 3023491"/>
                  <a:gd name="connsiteY152" fmla="*/ 3235768 h 3507472"/>
                  <a:gd name="connsiteX153" fmla="*/ 2002847 w 3023491"/>
                  <a:gd name="connsiteY153" fmla="*/ 3239455 h 3507472"/>
                  <a:gd name="connsiteX154" fmla="*/ 2010718 w 3023491"/>
                  <a:gd name="connsiteY154" fmla="*/ 3245354 h 3507472"/>
                  <a:gd name="connsiteX155" fmla="*/ 2010718 w 3023491"/>
                  <a:gd name="connsiteY155" fmla="*/ 3243388 h 3507472"/>
                  <a:gd name="connsiteX156" fmla="*/ 2006783 w 3023491"/>
                  <a:gd name="connsiteY156" fmla="*/ 3237489 h 3507472"/>
                  <a:gd name="connsiteX157" fmla="*/ 2002847 w 3023491"/>
                  <a:gd name="connsiteY157" fmla="*/ 3231590 h 3507472"/>
                  <a:gd name="connsiteX158" fmla="*/ 1998912 w 3023491"/>
                  <a:gd name="connsiteY158" fmla="*/ 3225691 h 3507472"/>
                  <a:gd name="connsiteX159" fmla="*/ 1993009 w 3023491"/>
                  <a:gd name="connsiteY159" fmla="*/ 3217826 h 3507472"/>
                  <a:gd name="connsiteX160" fmla="*/ 1996944 w 3023491"/>
                  <a:gd name="connsiteY160" fmla="*/ 3211927 h 3507472"/>
                  <a:gd name="connsiteX161" fmla="*/ 1998912 w 3023491"/>
                  <a:gd name="connsiteY161" fmla="*/ 3209961 h 3507472"/>
                  <a:gd name="connsiteX162" fmla="*/ 1996944 w 3023491"/>
                  <a:gd name="connsiteY162" fmla="*/ 3202096 h 3507472"/>
                  <a:gd name="connsiteX163" fmla="*/ 2000880 w 3023491"/>
                  <a:gd name="connsiteY163" fmla="*/ 3186366 h 3507472"/>
                  <a:gd name="connsiteX164" fmla="*/ 2000880 w 3023491"/>
                  <a:gd name="connsiteY164" fmla="*/ 3176534 h 3507472"/>
                  <a:gd name="connsiteX165" fmla="*/ 2006783 w 3023491"/>
                  <a:gd name="connsiteY165" fmla="*/ 3172602 h 3507472"/>
                  <a:gd name="connsiteX166" fmla="*/ 2014653 w 3023491"/>
                  <a:gd name="connsiteY166" fmla="*/ 3166703 h 3507472"/>
                  <a:gd name="connsiteX167" fmla="*/ 2014653 w 3023491"/>
                  <a:gd name="connsiteY167" fmla="*/ 3160804 h 3507472"/>
                  <a:gd name="connsiteX168" fmla="*/ 2016621 w 3023491"/>
                  <a:gd name="connsiteY168" fmla="*/ 3156871 h 3507472"/>
                  <a:gd name="connsiteX169" fmla="*/ 2016621 w 3023491"/>
                  <a:gd name="connsiteY169" fmla="*/ 3149006 h 3507472"/>
                  <a:gd name="connsiteX170" fmla="*/ 2014653 w 3023491"/>
                  <a:gd name="connsiteY170" fmla="*/ 3141141 h 3507472"/>
                  <a:gd name="connsiteX171" fmla="*/ 2014653 w 3023491"/>
                  <a:gd name="connsiteY171" fmla="*/ 3135242 h 3507472"/>
                  <a:gd name="connsiteX172" fmla="*/ 2020556 w 3023491"/>
                  <a:gd name="connsiteY172" fmla="*/ 3127377 h 3507472"/>
                  <a:gd name="connsiteX173" fmla="*/ 2024491 w 3023491"/>
                  <a:gd name="connsiteY173" fmla="*/ 3119512 h 3507472"/>
                  <a:gd name="connsiteX174" fmla="*/ 2020556 w 3023491"/>
                  <a:gd name="connsiteY174" fmla="*/ 3115579 h 3507472"/>
                  <a:gd name="connsiteX175" fmla="*/ 2012685 w 3023491"/>
                  <a:gd name="connsiteY175" fmla="*/ 3111647 h 3507472"/>
                  <a:gd name="connsiteX176" fmla="*/ 2008750 w 3023491"/>
                  <a:gd name="connsiteY176" fmla="*/ 3105748 h 3507472"/>
                  <a:gd name="connsiteX177" fmla="*/ 1998912 w 3023491"/>
                  <a:gd name="connsiteY177" fmla="*/ 3103782 h 3507472"/>
                  <a:gd name="connsiteX178" fmla="*/ 1996944 w 3023491"/>
                  <a:gd name="connsiteY178" fmla="*/ 3101816 h 3507472"/>
                  <a:gd name="connsiteX179" fmla="*/ 1989074 w 3023491"/>
                  <a:gd name="connsiteY179" fmla="*/ 3097883 h 3507472"/>
                  <a:gd name="connsiteX180" fmla="*/ 1987106 w 3023491"/>
                  <a:gd name="connsiteY180" fmla="*/ 3093950 h 3507472"/>
                  <a:gd name="connsiteX181" fmla="*/ 1983171 w 3023491"/>
                  <a:gd name="connsiteY181" fmla="*/ 3093950 h 3507472"/>
                  <a:gd name="connsiteX182" fmla="*/ 1981203 w 3023491"/>
                  <a:gd name="connsiteY182" fmla="*/ 3090018 h 3507472"/>
                  <a:gd name="connsiteX183" fmla="*/ 1981203 w 3023491"/>
                  <a:gd name="connsiteY183" fmla="*/ 3084119 h 3507472"/>
                  <a:gd name="connsiteX184" fmla="*/ 1977268 w 3023491"/>
                  <a:gd name="connsiteY184" fmla="*/ 3078220 h 3507472"/>
                  <a:gd name="connsiteX185" fmla="*/ 1975300 w 3023491"/>
                  <a:gd name="connsiteY185" fmla="*/ 3074288 h 3507472"/>
                  <a:gd name="connsiteX186" fmla="*/ 1969398 w 3023491"/>
                  <a:gd name="connsiteY186" fmla="*/ 3074288 h 3507472"/>
                  <a:gd name="connsiteX187" fmla="*/ 1963495 w 3023491"/>
                  <a:gd name="connsiteY187" fmla="*/ 3070355 h 3507472"/>
                  <a:gd name="connsiteX188" fmla="*/ 1961527 w 3023491"/>
                  <a:gd name="connsiteY188" fmla="*/ 3066422 h 3507472"/>
                  <a:gd name="connsiteX189" fmla="*/ 1959559 w 3023491"/>
                  <a:gd name="connsiteY189" fmla="*/ 3060524 h 3507472"/>
                  <a:gd name="connsiteX190" fmla="*/ 1955624 w 3023491"/>
                  <a:gd name="connsiteY190" fmla="*/ 3056591 h 3507472"/>
                  <a:gd name="connsiteX191" fmla="*/ 1947754 w 3023491"/>
                  <a:gd name="connsiteY191" fmla="*/ 3058557 h 3507472"/>
                  <a:gd name="connsiteX192" fmla="*/ 1947754 w 3023491"/>
                  <a:gd name="connsiteY192" fmla="*/ 3054625 h 3507472"/>
                  <a:gd name="connsiteX193" fmla="*/ 1943818 w 3023491"/>
                  <a:gd name="connsiteY193" fmla="*/ 3052658 h 3507472"/>
                  <a:gd name="connsiteX194" fmla="*/ 1939883 w 3023491"/>
                  <a:gd name="connsiteY194" fmla="*/ 3054625 h 3507472"/>
                  <a:gd name="connsiteX195" fmla="*/ 1939883 w 3023491"/>
                  <a:gd name="connsiteY195" fmla="*/ 3056591 h 3507472"/>
                  <a:gd name="connsiteX196" fmla="*/ 1935948 w 3023491"/>
                  <a:gd name="connsiteY196" fmla="*/ 3062490 h 3507472"/>
                  <a:gd name="connsiteX197" fmla="*/ 1933980 w 3023491"/>
                  <a:gd name="connsiteY197" fmla="*/ 3060524 h 3507472"/>
                  <a:gd name="connsiteX198" fmla="*/ 1933980 w 3023491"/>
                  <a:gd name="connsiteY198" fmla="*/ 3058557 h 3507472"/>
                  <a:gd name="connsiteX199" fmla="*/ 1932012 w 3023491"/>
                  <a:gd name="connsiteY199" fmla="*/ 3050692 h 3507472"/>
                  <a:gd name="connsiteX200" fmla="*/ 1933980 w 3023491"/>
                  <a:gd name="connsiteY200" fmla="*/ 3046760 h 3507472"/>
                  <a:gd name="connsiteX201" fmla="*/ 1932012 w 3023491"/>
                  <a:gd name="connsiteY201" fmla="*/ 3038895 h 3507472"/>
                  <a:gd name="connsiteX202" fmla="*/ 1932012 w 3023491"/>
                  <a:gd name="connsiteY202" fmla="*/ 3032996 h 3507472"/>
                  <a:gd name="connsiteX203" fmla="*/ 1932012 w 3023491"/>
                  <a:gd name="connsiteY203" fmla="*/ 3027097 h 3507472"/>
                  <a:gd name="connsiteX204" fmla="*/ 2026459 w 3023491"/>
                  <a:gd name="connsiteY204" fmla="*/ 2922884 h 3507472"/>
                  <a:gd name="connsiteX205" fmla="*/ 2022990 w 3023491"/>
                  <a:gd name="connsiteY205" fmla="*/ 2923947 h 3507472"/>
                  <a:gd name="connsiteX206" fmla="*/ 2002132 w 3023491"/>
                  <a:gd name="connsiteY206" fmla="*/ 2937826 h 3507472"/>
                  <a:gd name="connsiteX207" fmla="*/ 1976063 w 3023491"/>
                  <a:gd name="connsiteY207" fmla="*/ 2955174 h 3507472"/>
                  <a:gd name="connsiteX208" fmla="*/ 1953395 w 3023491"/>
                  <a:gd name="connsiteY208" fmla="*/ 2988492 h 3507472"/>
                  <a:gd name="connsiteX209" fmla="*/ 1937915 w 3023491"/>
                  <a:gd name="connsiteY209" fmla="*/ 3011244 h 3507472"/>
                  <a:gd name="connsiteX210" fmla="*/ 1937915 w 3023491"/>
                  <a:gd name="connsiteY210" fmla="*/ 3011367 h 3507472"/>
                  <a:gd name="connsiteX211" fmla="*/ 1935948 w 3023491"/>
                  <a:gd name="connsiteY211" fmla="*/ 3015299 h 3507472"/>
                  <a:gd name="connsiteX212" fmla="*/ 1935948 w 3023491"/>
                  <a:gd name="connsiteY212" fmla="*/ 3019232 h 3507472"/>
                  <a:gd name="connsiteX213" fmla="*/ 1937915 w 3023491"/>
                  <a:gd name="connsiteY213" fmla="*/ 3021198 h 3507472"/>
                  <a:gd name="connsiteX214" fmla="*/ 1939883 w 3023491"/>
                  <a:gd name="connsiteY214" fmla="*/ 3023164 h 3507472"/>
                  <a:gd name="connsiteX215" fmla="*/ 1941851 w 3023491"/>
                  <a:gd name="connsiteY215" fmla="*/ 3023164 h 3507472"/>
                  <a:gd name="connsiteX216" fmla="*/ 1943818 w 3023491"/>
                  <a:gd name="connsiteY216" fmla="*/ 3025131 h 3507472"/>
                  <a:gd name="connsiteX217" fmla="*/ 1943818 w 3023491"/>
                  <a:gd name="connsiteY217" fmla="*/ 3029063 h 3507472"/>
                  <a:gd name="connsiteX218" fmla="*/ 1945786 w 3023491"/>
                  <a:gd name="connsiteY218" fmla="*/ 3031029 h 3507472"/>
                  <a:gd name="connsiteX219" fmla="*/ 1947754 w 3023491"/>
                  <a:gd name="connsiteY219" fmla="*/ 3032996 h 3507472"/>
                  <a:gd name="connsiteX220" fmla="*/ 1951689 w 3023491"/>
                  <a:gd name="connsiteY220" fmla="*/ 3031029 h 3507472"/>
                  <a:gd name="connsiteX221" fmla="*/ 1953656 w 3023491"/>
                  <a:gd name="connsiteY221" fmla="*/ 3034962 h 3507472"/>
                  <a:gd name="connsiteX222" fmla="*/ 1955624 w 3023491"/>
                  <a:gd name="connsiteY222" fmla="*/ 3036928 h 3507472"/>
                  <a:gd name="connsiteX223" fmla="*/ 1957592 w 3023491"/>
                  <a:gd name="connsiteY223" fmla="*/ 3034962 h 3507472"/>
                  <a:gd name="connsiteX224" fmla="*/ 1957592 w 3023491"/>
                  <a:gd name="connsiteY224" fmla="*/ 3031029 h 3507472"/>
                  <a:gd name="connsiteX225" fmla="*/ 1955624 w 3023491"/>
                  <a:gd name="connsiteY225" fmla="*/ 3031029 h 3507472"/>
                  <a:gd name="connsiteX226" fmla="*/ 1953656 w 3023491"/>
                  <a:gd name="connsiteY226" fmla="*/ 3029063 h 3507472"/>
                  <a:gd name="connsiteX227" fmla="*/ 1949721 w 3023491"/>
                  <a:gd name="connsiteY227" fmla="*/ 3027097 h 3507472"/>
                  <a:gd name="connsiteX228" fmla="*/ 1945786 w 3023491"/>
                  <a:gd name="connsiteY228" fmla="*/ 3027097 h 3507472"/>
                  <a:gd name="connsiteX229" fmla="*/ 1945786 w 3023491"/>
                  <a:gd name="connsiteY229" fmla="*/ 3023164 h 3507472"/>
                  <a:gd name="connsiteX230" fmla="*/ 1945786 w 3023491"/>
                  <a:gd name="connsiteY230" fmla="*/ 3019232 h 3507472"/>
                  <a:gd name="connsiteX231" fmla="*/ 1941851 w 3023491"/>
                  <a:gd name="connsiteY231" fmla="*/ 3017265 h 3507472"/>
                  <a:gd name="connsiteX232" fmla="*/ 1939883 w 3023491"/>
                  <a:gd name="connsiteY232" fmla="*/ 3015299 h 3507472"/>
                  <a:gd name="connsiteX233" fmla="*/ 1941851 w 3023491"/>
                  <a:gd name="connsiteY233" fmla="*/ 3011367 h 3507472"/>
                  <a:gd name="connsiteX234" fmla="*/ 1947754 w 3023491"/>
                  <a:gd name="connsiteY234" fmla="*/ 3009400 h 3507472"/>
                  <a:gd name="connsiteX235" fmla="*/ 1951689 w 3023491"/>
                  <a:gd name="connsiteY235" fmla="*/ 3007434 h 3507472"/>
                  <a:gd name="connsiteX236" fmla="*/ 1953656 w 3023491"/>
                  <a:gd name="connsiteY236" fmla="*/ 3001535 h 3507472"/>
                  <a:gd name="connsiteX237" fmla="*/ 1955624 w 3023491"/>
                  <a:gd name="connsiteY237" fmla="*/ 2997603 h 3507472"/>
                  <a:gd name="connsiteX238" fmla="*/ 1955624 w 3023491"/>
                  <a:gd name="connsiteY238" fmla="*/ 2991704 h 3507472"/>
                  <a:gd name="connsiteX239" fmla="*/ 1959559 w 3023491"/>
                  <a:gd name="connsiteY239" fmla="*/ 2987771 h 3507472"/>
                  <a:gd name="connsiteX240" fmla="*/ 1967430 w 3023491"/>
                  <a:gd name="connsiteY240" fmla="*/ 2981872 h 3507472"/>
                  <a:gd name="connsiteX241" fmla="*/ 1971365 w 3023491"/>
                  <a:gd name="connsiteY241" fmla="*/ 2977940 h 3507472"/>
                  <a:gd name="connsiteX242" fmla="*/ 1971365 w 3023491"/>
                  <a:gd name="connsiteY242" fmla="*/ 2974007 h 3507472"/>
                  <a:gd name="connsiteX243" fmla="*/ 1975300 w 3023491"/>
                  <a:gd name="connsiteY243" fmla="*/ 2972041 h 3507472"/>
                  <a:gd name="connsiteX244" fmla="*/ 1981203 w 3023491"/>
                  <a:gd name="connsiteY244" fmla="*/ 2970075 h 3507472"/>
                  <a:gd name="connsiteX245" fmla="*/ 1981203 w 3023491"/>
                  <a:gd name="connsiteY245" fmla="*/ 2966142 h 3507472"/>
                  <a:gd name="connsiteX246" fmla="*/ 1983171 w 3023491"/>
                  <a:gd name="connsiteY246" fmla="*/ 2964176 h 3507472"/>
                  <a:gd name="connsiteX247" fmla="*/ 1989074 w 3023491"/>
                  <a:gd name="connsiteY247" fmla="*/ 2960243 h 3507472"/>
                  <a:gd name="connsiteX248" fmla="*/ 1991042 w 3023491"/>
                  <a:gd name="connsiteY248" fmla="*/ 2960243 h 3507472"/>
                  <a:gd name="connsiteX249" fmla="*/ 1994977 w 3023491"/>
                  <a:gd name="connsiteY249" fmla="*/ 2960243 h 3507472"/>
                  <a:gd name="connsiteX250" fmla="*/ 2000880 w 3023491"/>
                  <a:gd name="connsiteY250" fmla="*/ 2962210 h 3507472"/>
                  <a:gd name="connsiteX251" fmla="*/ 2002847 w 3023491"/>
                  <a:gd name="connsiteY251" fmla="*/ 2960243 h 3507472"/>
                  <a:gd name="connsiteX252" fmla="*/ 2004815 w 3023491"/>
                  <a:gd name="connsiteY252" fmla="*/ 2958277 h 3507472"/>
                  <a:gd name="connsiteX253" fmla="*/ 2004815 w 3023491"/>
                  <a:gd name="connsiteY253" fmla="*/ 2954344 h 3507472"/>
                  <a:gd name="connsiteX254" fmla="*/ 2000880 w 3023491"/>
                  <a:gd name="connsiteY254" fmla="*/ 2954344 h 3507472"/>
                  <a:gd name="connsiteX255" fmla="*/ 2002847 w 3023491"/>
                  <a:gd name="connsiteY255" fmla="*/ 2950412 h 3507472"/>
                  <a:gd name="connsiteX256" fmla="*/ 2006783 w 3023491"/>
                  <a:gd name="connsiteY256" fmla="*/ 2948446 h 3507472"/>
                  <a:gd name="connsiteX257" fmla="*/ 2010718 w 3023491"/>
                  <a:gd name="connsiteY257" fmla="*/ 2944513 h 3507472"/>
                  <a:gd name="connsiteX258" fmla="*/ 2014653 w 3023491"/>
                  <a:gd name="connsiteY258" fmla="*/ 2946479 h 3507472"/>
                  <a:gd name="connsiteX259" fmla="*/ 2014653 w 3023491"/>
                  <a:gd name="connsiteY259" fmla="*/ 2948446 h 3507472"/>
                  <a:gd name="connsiteX260" fmla="*/ 2010718 w 3023491"/>
                  <a:gd name="connsiteY260" fmla="*/ 2950412 h 3507472"/>
                  <a:gd name="connsiteX261" fmla="*/ 2012685 w 3023491"/>
                  <a:gd name="connsiteY261" fmla="*/ 2954344 h 3507472"/>
                  <a:gd name="connsiteX262" fmla="*/ 2016621 w 3023491"/>
                  <a:gd name="connsiteY262" fmla="*/ 2954344 h 3507472"/>
                  <a:gd name="connsiteX263" fmla="*/ 2020556 w 3023491"/>
                  <a:gd name="connsiteY263" fmla="*/ 2952378 h 3507472"/>
                  <a:gd name="connsiteX264" fmla="*/ 2022524 w 3023491"/>
                  <a:gd name="connsiteY264" fmla="*/ 2950412 h 3507472"/>
                  <a:gd name="connsiteX265" fmla="*/ 2020556 w 3023491"/>
                  <a:gd name="connsiteY265" fmla="*/ 2946479 h 3507472"/>
                  <a:gd name="connsiteX266" fmla="*/ 2020556 w 3023491"/>
                  <a:gd name="connsiteY266" fmla="*/ 2942547 h 3507472"/>
                  <a:gd name="connsiteX267" fmla="*/ 2022524 w 3023491"/>
                  <a:gd name="connsiteY267" fmla="*/ 2940580 h 3507472"/>
                  <a:gd name="connsiteX268" fmla="*/ 2024491 w 3023491"/>
                  <a:gd name="connsiteY268" fmla="*/ 2938614 h 3507472"/>
                  <a:gd name="connsiteX269" fmla="*/ 2026459 w 3023491"/>
                  <a:gd name="connsiteY269" fmla="*/ 2936648 h 3507472"/>
                  <a:gd name="connsiteX270" fmla="*/ 2026459 w 3023491"/>
                  <a:gd name="connsiteY270" fmla="*/ 2932715 h 3507472"/>
                  <a:gd name="connsiteX271" fmla="*/ 2028427 w 3023491"/>
                  <a:gd name="connsiteY271" fmla="*/ 2926816 h 3507472"/>
                  <a:gd name="connsiteX272" fmla="*/ 2030394 w 3023491"/>
                  <a:gd name="connsiteY272" fmla="*/ 2924850 h 3507472"/>
                  <a:gd name="connsiteX273" fmla="*/ 2026459 w 3023491"/>
                  <a:gd name="connsiteY273" fmla="*/ 2922884 h 3507472"/>
                  <a:gd name="connsiteX274" fmla="*/ 961752 w 3023491"/>
                  <a:gd name="connsiteY274" fmla="*/ 2918829 h 3507472"/>
                  <a:gd name="connsiteX275" fmla="*/ 1297263 w 3023491"/>
                  <a:gd name="connsiteY275" fmla="*/ 3069326 h 3507472"/>
                  <a:gd name="connsiteX276" fmla="*/ 1302877 w 3023491"/>
                  <a:gd name="connsiteY276" fmla="*/ 3069326 h 3507472"/>
                  <a:gd name="connsiteX277" fmla="*/ 1302877 w 3023491"/>
                  <a:gd name="connsiteY277" fmla="*/ 3071844 h 3507472"/>
                  <a:gd name="connsiteX278" fmla="*/ 1310044 w 3023491"/>
                  <a:gd name="connsiteY278" fmla="*/ 3075059 h 3507472"/>
                  <a:gd name="connsiteX279" fmla="*/ 1302877 w 3023491"/>
                  <a:gd name="connsiteY279" fmla="*/ 3078341 h 3507472"/>
                  <a:gd name="connsiteX280" fmla="*/ 1302877 w 3023491"/>
                  <a:gd name="connsiteY280" fmla="*/ 3280570 h 3507472"/>
                  <a:gd name="connsiteX281" fmla="*/ 1315735 w 3023491"/>
                  <a:gd name="connsiteY281" fmla="*/ 3286007 h 3507472"/>
                  <a:gd name="connsiteX282" fmla="*/ 1325810 w 3023491"/>
                  <a:gd name="connsiteY282" fmla="*/ 3310837 h 3507472"/>
                  <a:gd name="connsiteX283" fmla="*/ 1315935 w 3023491"/>
                  <a:gd name="connsiteY283" fmla="*/ 3335174 h 3507472"/>
                  <a:gd name="connsiteX284" fmla="*/ 1323409 w 3023491"/>
                  <a:gd name="connsiteY284" fmla="*/ 3361238 h 3507472"/>
                  <a:gd name="connsiteX285" fmla="*/ 1328677 w 3023491"/>
                  <a:gd name="connsiteY285" fmla="*/ 3467782 h 3507472"/>
                  <a:gd name="connsiteX286" fmla="*/ 1305475 w 3023491"/>
                  <a:gd name="connsiteY286" fmla="*/ 3467782 h 3507472"/>
                  <a:gd name="connsiteX287" fmla="*/ 1298578 w 3023491"/>
                  <a:gd name="connsiteY287" fmla="*/ 3467782 h 3507472"/>
                  <a:gd name="connsiteX288" fmla="*/ 1293754 w 3023491"/>
                  <a:gd name="connsiteY288" fmla="*/ 3467782 h 3507472"/>
                  <a:gd name="connsiteX289" fmla="*/ 1293560 w 3023491"/>
                  <a:gd name="connsiteY289" fmla="*/ 3467782 h 3507472"/>
                  <a:gd name="connsiteX290" fmla="*/ 1289171 w 3023491"/>
                  <a:gd name="connsiteY290" fmla="*/ 3467782 h 3507472"/>
                  <a:gd name="connsiteX291" fmla="*/ 1288544 w 3023491"/>
                  <a:gd name="connsiteY291" fmla="*/ 3467782 h 3507472"/>
                  <a:gd name="connsiteX292" fmla="*/ 1282298 w 3023491"/>
                  <a:gd name="connsiteY292" fmla="*/ 3467782 h 3507472"/>
                  <a:gd name="connsiteX293" fmla="*/ 1259989 w 3023491"/>
                  <a:gd name="connsiteY293" fmla="*/ 3467782 h 3507472"/>
                  <a:gd name="connsiteX294" fmla="*/ 1263365 w 3023491"/>
                  <a:gd name="connsiteY294" fmla="*/ 3361238 h 3507472"/>
                  <a:gd name="connsiteX295" fmla="*/ 1269913 w 3023491"/>
                  <a:gd name="connsiteY295" fmla="*/ 3336863 h 3507472"/>
                  <a:gd name="connsiteX296" fmla="*/ 1267087 w 3023491"/>
                  <a:gd name="connsiteY296" fmla="*/ 3335668 h 3507472"/>
                  <a:gd name="connsiteX297" fmla="*/ 1257012 w 3023491"/>
                  <a:gd name="connsiteY297" fmla="*/ 3310837 h 3507472"/>
                  <a:gd name="connsiteX298" fmla="*/ 1267087 w 3023491"/>
                  <a:gd name="connsiteY298" fmla="*/ 3286007 h 3507472"/>
                  <a:gd name="connsiteX299" fmla="*/ 1281377 w 3023491"/>
                  <a:gd name="connsiteY299" fmla="*/ 3279964 h 3507472"/>
                  <a:gd name="connsiteX300" fmla="*/ 1281377 w 3023491"/>
                  <a:gd name="connsiteY300" fmla="*/ 3088184 h 3507472"/>
                  <a:gd name="connsiteX301" fmla="*/ 953152 w 3023491"/>
                  <a:gd name="connsiteY301" fmla="*/ 3238455 h 3507472"/>
                  <a:gd name="connsiteX302" fmla="*/ 600561 w 3023491"/>
                  <a:gd name="connsiteY302" fmla="*/ 3077926 h 3507472"/>
                  <a:gd name="connsiteX303" fmla="*/ 1481289 w 3023491"/>
                  <a:gd name="connsiteY303" fmla="*/ 2916494 h 3507472"/>
                  <a:gd name="connsiteX304" fmla="*/ 1519473 w 3023491"/>
                  <a:gd name="connsiteY304" fmla="*/ 2921186 h 3507472"/>
                  <a:gd name="connsiteX305" fmla="*/ 1521443 w 3023491"/>
                  <a:gd name="connsiteY305" fmla="*/ 2921186 h 3507472"/>
                  <a:gd name="connsiteX306" fmla="*/ 1572684 w 3023491"/>
                  <a:gd name="connsiteY306" fmla="*/ 2950820 h 3507472"/>
                  <a:gd name="connsiteX307" fmla="*/ 1568686 w 3023491"/>
                  <a:gd name="connsiteY307" fmla="*/ 2976871 h 3507472"/>
                  <a:gd name="connsiteX308" fmla="*/ 1573758 w 3023491"/>
                  <a:gd name="connsiteY308" fmla="*/ 2977587 h 3507472"/>
                  <a:gd name="connsiteX309" fmla="*/ 1557992 w 3023491"/>
                  <a:gd name="connsiteY309" fmla="*/ 3093684 h 3507472"/>
                  <a:gd name="connsiteX310" fmla="*/ 1553620 w 3023491"/>
                  <a:gd name="connsiteY310" fmla="*/ 3093067 h 3507472"/>
                  <a:gd name="connsiteX311" fmla="*/ 1514993 w 3023491"/>
                  <a:gd name="connsiteY311" fmla="*/ 3378909 h 3507472"/>
                  <a:gd name="connsiteX312" fmla="*/ 1467694 w 3023491"/>
                  <a:gd name="connsiteY312" fmla="*/ 3466340 h 3507472"/>
                  <a:gd name="connsiteX313" fmla="*/ 1466852 w 3023491"/>
                  <a:gd name="connsiteY313" fmla="*/ 3466253 h 3507472"/>
                  <a:gd name="connsiteX314" fmla="*/ 1467697 w 3023491"/>
                  <a:gd name="connsiteY314" fmla="*/ 3466831 h 3507472"/>
                  <a:gd name="connsiteX315" fmla="*/ 1436027 w 3023491"/>
                  <a:gd name="connsiteY315" fmla="*/ 3500247 h 3507472"/>
                  <a:gd name="connsiteX316" fmla="*/ 1429594 w 3023491"/>
                  <a:gd name="connsiteY316" fmla="*/ 3476660 h 3507472"/>
                  <a:gd name="connsiteX317" fmla="*/ 1426744 w 3023491"/>
                  <a:gd name="connsiteY317" fmla="*/ 3462104 h 3507472"/>
                  <a:gd name="connsiteX318" fmla="*/ 1426128 w 3023491"/>
                  <a:gd name="connsiteY318" fmla="*/ 3462040 h 3507472"/>
                  <a:gd name="connsiteX319" fmla="*/ 1404629 w 3023491"/>
                  <a:gd name="connsiteY319" fmla="*/ 3366010 h 3507472"/>
                  <a:gd name="connsiteX320" fmla="*/ 1443319 w 3023491"/>
                  <a:gd name="connsiteY320" fmla="*/ 3077495 h 3507472"/>
                  <a:gd name="connsiteX321" fmla="*/ 1436162 w 3023491"/>
                  <a:gd name="connsiteY321" fmla="*/ 3076485 h 3507472"/>
                  <a:gd name="connsiteX322" fmla="*/ 1451928 w 3023491"/>
                  <a:gd name="connsiteY322" fmla="*/ 2960387 h 3507472"/>
                  <a:gd name="connsiteX323" fmla="*/ 1458585 w 3023491"/>
                  <a:gd name="connsiteY323" fmla="*/ 2961327 h 3507472"/>
                  <a:gd name="connsiteX324" fmla="*/ 1461334 w 3023491"/>
                  <a:gd name="connsiteY324" fmla="*/ 2943412 h 3507472"/>
                  <a:gd name="connsiteX325" fmla="*/ 1462320 w 3023491"/>
                  <a:gd name="connsiteY325" fmla="*/ 2936991 h 3507472"/>
                  <a:gd name="connsiteX326" fmla="*/ 1481289 w 3023491"/>
                  <a:gd name="connsiteY326" fmla="*/ 2916494 h 3507472"/>
                  <a:gd name="connsiteX327" fmla="*/ 1646118 w 3023491"/>
                  <a:gd name="connsiteY327" fmla="*/ 2912194 h 3507472"/>
                  <a:gd name="connsiteX328" fmla="*/ 1684302 w 3023491"/>
                  <a:gd name="connsiteY328" fmla="*/ 2916886 h 3507472"/>
                  <a:gd name="connsiteX329" fmla="*/ 1686272 w 3023491"/>
                  <a:gd name="connsiteY329" fmla="*/ 2916886 h 3507472"/>
                  <a:gd name="connsiteX330" fmla="*/ 1735542 w 3023491"/>
                  <a:gd name="connsiteY330" fmla="*/ 2948496 h 3507472"/>
                  <a:gd name="connsiteX331" fmla="*/ 1732519 w 3023491"/>
                  <a:gd name="connsiteY331" fmla="*/ 2973750 h 3507472"/>
                  <a:gd name="connsiteX332" fmla="*/ 1740020 w 3023491"/>
                  <a:gd name="connsiteY332" fmla="*/ 2974721 h 3507472"/>
                  <a:gd name="connsiteX333" fmla="*/ 1736105 w 3023491"/>
                  <a:gd name="connsiteY333" fmla="*/ 3003554 h 3507472"/>
                  <a:gd name="connsiteX334" fmla="*/ 1737476 w 3023491"/>
                  <a:gd name="connsiteY334" fmla="*/ 3004702 h 3507472"/>
                  <a:gd name="connsiteX335" fmla="*/ 1752921 w 3023491"/>
                  <a:gd name="connsiteY335" fmla="*/ 3024933 h 3507472"/>
                  <a:gd name="connsiteX336" fmla="*/ 1729385 w 3023491"/>
                  <a:gd name="connsiteY336" fmla="*/ 3220330 h 3507472"/>
                  <a:gd name="connsiteX337" fmla="*/ 1715656 w 3023491"/>
                  <a:gd name="connsiteY337" fmla="*/ 3232173 h 3507472"/>
                  <a:gd name="connsiteX338" fmla="*/ 1735269 w 3023491"/>
                  <a:gd name="connsiteY338" fmla="*/ 3078223 h 3507472"/>
                  <a:gd name="connsiteX339" fmla="*/ 1727802 w 3023491"/>
                  <a:gd name="connsiteY339" fmla="*/ 3064696 h 3507472"/>
                  <a:gd name="connsiteX340" fmla="*/ 1724254 w 3023491"/>
                  <a:gd name="connsiteY340" fmla="*/ 3090818 h 3507472"/>
                  <a:gd name="connsiteX341" fmla="*/ 1717995 w 3023491"/>
                  <a:gd name="connsiteY341" fmla="*/ 3090008 h 3507472"/>
                  <a:gd name="connsiteX342" fmla="*/ 1678390 w 3023491"/>
                  <a:gd name="connsiteY342" fmla="*/ 3376042 h 3507472"/>
                  <a:gd name="connsiteX343" fmla="*/ 1633958 w 3023491"/>
                  <a:gd name="connsiteY343" fmla="*/ 3464906 h 3507472"/>
                  <a:gd name="connsiteX344" fmla="*/ 1633725 w 3023491"/>
                  <a:gd name="connsiteY344" fmla="*/ 3464866 h 3507472"/>
                  <a:gd name="connsiteX345" fmla="*/ 1609958 w 3023491"/>
                  <a:gd name="connsiteY345" fmla="*/ 3502581 h 3507472"/>
                  <a:gd name="connsiteX346" fmla="*/ 1602288 w 3023491"/>
                  <a:gd name="connsiteY346" fmla="*/ 3497913 h 3507472"/>
                  <a:gd name="connsiteX347" fmla="*/ 1595855 w 3023491"/>
                  <a:gd name="connsiteY347" fmla="*/ 3473588 h 3507472"/>
                  <a:gd name="connsiteX348" fmla="*/ 1592625 w 3023491"/>
                  <a:gd name="connsiteY348" fmla="*/ 3457780 h 3507472"/>
                  <a:gd name="connsiteX349" fmla="*/ 1592392 w 3023491"/>
                  <a:gd name="connsiteY349" fmla="*/ 3457740 h 3507472"/>
                  <a:gd name="connsiteX350" fmla="*/ 1570892 w 3023491"/>
                  <a:gd name="connsiteY350" fmla="*/ 3361709 h 3507472"/>
                  <a:gd name="connsiteX351" fmla="*/ 1608421 w 3023491"/>
                  <a:gd name="connsiteY351" fmla="*/ 3075828 h 3507472"/>
                  <a:gd name="connsiteX352" fmla="*/ 1602424 w 3023491"/>
                  <a:gd name="connsiteY352" fmla="*/ 3075052 h 3507472"/>
                  <a:gd name="connsiteX353" fmla="*/ 1618190 w 3023491"/>
                  <a:gd name="connsiteY353" fmla="*/ 2958954 h 3507472"/>
                  <a:gd name="connsiteX354" fmla="*/ 1623022 w 3023491"/>
                  <a:gd name="connsiteY354" fmla="*/ 2959580 h 3507472"/>
                  <a:gd name="connsiteX355" fmla="*/ 1626163 w 3023491"/>
                  <a:gd name="connsiteY355" fmla="*/ 2939112 h 3507472"/>
                  <a:gd name="connsiteX356" fmla="*/ 1627149 w 3023491"/>
                  <a:gd name="connsiteY356" fmla="*/ 2932691 h 3507472"/>
                  <a:gd name="connsiteX357" fmla="*/ 1646118 w 3023491"/>
                  <a:gd name="connsiteY357" fmla="*/ 2912194 h 3507472"/>
                  <a:gd name="connsiteX358" fmla="*/ 2116160 w 3023491"/>
                  <a:gd name="connsiteY358" fmla="*/ 2900908 h 3507472"/>
                  <a:gd name="connsiteX359" fmla="*/ 2115003 w 3023491"/>
                  <a:gd name="connsiteY359" fmla="*/ 2903221 h 3507472"/>
                  <a:gd name="connsiteX360" fmla="*/ 2124841 w 3023491"/>
                  <a:gd name="connsiteY360" fmla="*/ 2909120 h 3507472"/>
                  <a:gd name="connsiteX361" fmla="*/ 2113035 w 3023491"/>
                  <a:gd name="connsiteY361" fmla="*/ 2911086 h 3507472"/>
                  <a:gd name="connsiteX362" fmla="*/ 2101229 w 3023491"/>
                  <a:gd name="connsiteY362" fmla="*/ 2907154 h 3507472"/>
                  <a:gd name="connsiteX363" fmla="*/ 2089423 w 3023491"/>
                  <a:gd name="connsiteY363" fmla="*/ 2918951 h 3507472"/>
                  <a:gd name="connsiteX364" fmla="*/ 2081553 w 3023491"/>
                  <a:gd name="connsiteY364" fmla="*/ 2926816 h 3507472"/>
                  <a:gd name="connsiteX365" fmla="*/ 2089423 w 3023491"/>
                  <a:gd name="connsiteY365" fmla="*/ 2930749 h 3507472"/>
                  <a:gd name="connsiteX366" fmla="*/ 2093359 w 3023491"/>
                  <a:gd name="connsiteY366" fmla="*/ 2932715 h 3507472"/>
                  <a:gd name="connsiteX367" fmla="*/ 2109100 w 3023491"/>
                  <a:gd name="connsiteY367" fmla="*/ 2928783 h 3507472"/>
                  <a:gd name="connsiteX368" fmla="*/ 2111067 w 3023491"/>
                  <a:gd name="connsiteY368" fmla="*/ 2938614 h 3507472"/>
                  <a:gd name="connsiteX369" fmla="*/ 2124841 w 3023491"/>
                  <a:gd name="connsiteY369" fmla="*/ 2944513 h 3507472"/>
                  <a:gd name="connsiteX370" fmla="*/ 2132711 w 3023491"/>
                  <a:gd name="connsiteY370" fmla="*/ 2952378 h 3507472"/>
                  <a:gd name="connsiteX371" fmla="*/ 2122873 w 3023491"/>
                  <a:gd name="connsiteY371" fmla="*/ 2958277 h 3507472"/>
                  <a:gd name="connsiteX372" fmla="*/ 2115003 w 3023491"/>
                  <a:gd name="connsiteY372" fmla="*/ 2964176 h 3507472"/>
                  <a:gd name="connsiteX373" fmla="*/ 2118938 w 3023491"/>
                  <a:gd name="connsiteY373" fmla="*/ 2970075 h 3507472"/>
                  <a:gd name="connsiteX374" fmla="*/ 2128776 w 3023491"/>
                  <a:gd name="connsiteY374" fmla="*/ 2968108 h 3507472"/>
                  <a:gd name="connsiteX375" fmla="*/ 2132711 w 3023491"/>
                  <a:gd name="connsiteY375" fmla="*/ 2966142 h 3507472"/>
                  <a:gd name="connsiteX376" fmla="*/ 2142549 w 3023491"/>
                  <a:gd name="connsiteY376" fmla="*/ 2966142 h 3507472"/>
                  <a:gd name="connsiteX377" fmla="*/ 2144517 w 3023491"/>
                  <a:gd name="connsiteY377" fmla="*/ 2964176 h 3507472"/>
                  <a:gd name="connsiteX378" fmla="*/ 2150420 w 3023491"/>
                  <a:gd name="connsiteY378" fmla="*/ 2960243 h 3507472"/>
                  <a:gd name="connsiteX379" fmla="*/ 2170096 w 3023491"/>
                  <a:gd name="connsiteY379" fmla="*/ 2962210 h 3507472"/>
                  <a:gd name="connsiteX380" fmla="*/ 2175999 w 3023491"/>
                  <a:gd name="connsiteY380" fmla="*/ 2970075 h 3507472"/>
                  <a:gd name="connsiteX381" fmla="*/ 2179935 w 3023491"/>
                  <a:gd name="connsiteY381" fmla="*/ 2968108 h 3507472"/>
                  <a:gd name="connsiteX382" fmla="*/ 2181902 w 3023491"/>
                  <a:gd name="connsiteY382" fmla="*/ 2958277 h 3507472"/>
                  <a:gd name="connsiteX383" fmla="*/ 2187805 w 3023491"/>
                  <a:gd name="connsiteY383" fmla="*/ 2960243 h 3507472"/>
                  <a:gd name="connsiteX384" fmla="*/ 2201579 w 3023491"/>
                  <a:gd name="connsiteY384" fmla="*/ 2952378 h 3507472"/>
                  <a:gd name="connsiteX385" fmla="*/ 2209449 w 3023491"/>
                  <a:gd name="connsiteY385" fmla="*/ 2956311 h 3507472"/>
                  <a:gd name="connsiteX386" fmla="*/ 2205514 w 3023491"/>
                  <a:gd name="connsiteY386" fmla="*/ 2966142 h 3507472"/>
                  <a:gd name="connsiteX387" fmla="*/ 2199611 w 3023491"/>
                  <a:gd name="connsiteY387" fmla="*/ 2962210 h 3507472"/>
                  <a:gd name="connsiteX388" fmla="*/ 2189773 w 3023491"/>
                  <a:gd name="connsiteY388" fmla="*/ 2970075 h 3507472"/>
                  <a:gd name="connsiteX389" fmla="*/ 2191740 w 3023491"/>
                  <a:gd name="connsiteY389" fmla="*/ 2974007 h 3507472"/>
                  <a:gd name="connsiteX390" fmla="*/ 2201579 w 3023491"/>
                  <a:gd name="connsiteY390" fmla="*/ 2974007 h 3507472"/>
                  <a:gd name="connsiteX391" fmla="*/ 2209449 w 3023491"/>
                  <a:gd name="connsiteY391" fmla="*/ 2975974 h 3507472"/>
                  <a:gd name="connsiteX392" fmla="*/ 2211417 w 3023491"/>
                  <a:gd name="connsiteY392" fmla="*/ 2979906 h 3507472"/>
                  <a:gd name="connsiteX393" fmla="*/ 2219287 w 3023491"/>
                  <a:gd name="connsiteY393" fmla="*/ 2983839 h 3507472"/>
                  <a:gd name="connsiteX394" fmla="*/ 2219287 w 3023491"/>
                  <a:gd name="connsiteY394" fmla="*/ 2989737 h 3507472"/>
                  <a:gd name="connsiteX395" fmla="*/ 2215352 w 3023491"/>
                  <a:gd name="connsiteY395" fmla="*/ 2987771 h 3507472"/>
                  <a:gd name="connsiteX396" fmla="*/ 2207481 w 3023491"/>
                  <a:gd name="connsiteY396" fmla="*/ 2989737 h 3507472"/>
                  <a:gd name="connsiteX397" fmla="*/ 2201579 w 3023491"/>
                  <a:gd name="connsiteY397" fmla="*/ 2991704 h 3507472"/>
                  <a:gd name="connsiteX398" fmla="*/ 2187805 w 3023491"/>
                  <a:gd name="connsiteY398" fmla="*/ 2987771 h 3507472"/>
                  <a:gd name="connsiteX399" fmla="*/ 2181902 w 3023491"/>
                  <a:gd name="connsiteY399" fmla="*/ 2993670 h 3507472"/>
                  <a:gd name="connsiteX400" fmla="*/ 2177967 w 3023491"/>
                  <a:gd name="connsiteY400" fmla="*/ 2993670 h 3507472"/>
                  <a:gd name="connsiteX401" fmla="*/ 2170096 w 3023491"/>
                  <a:gd name="connsiteY401" fmla="*/ 2991704 h 3507472"/>
                  <a:gd name="connsiteX402" fmla="*/ 2162226 w 3023491"/>
                  <a:gd name="connsiteY402" fmla="*/ 2989737 h 3507472"/>
                  <a:gd name="connsiteX403" fmla="*/ 2156323 w 3023491"/>
                  <a:gd name="connsiteY403" fmla="*/ 2987771 h 3507472"/>
                  <a:gd name="connsiteX404" fmla="*/ 2154355 w 3023491"/>
                  <a:gd name="connsiteY404" fmla="*/ 2977940 h 3507472"/>
                  <a:gd name="connsiteX405" fmla="*/ 2150420 w 3023491"/>
                  <a:gd name="connsiteY405" fmla="*/ 2977940 h 3507472"/>
                  <a:gd name="connsiteX406" fmla="*/ 2146485 w 3023491"/>
                  <a:gd name="connsiteY406" fmla="*/ 2975974 h 3507472"/>
                  <a:gd name="connsiteX407" fmla="*/ 2138614 w 3023491"/>
                  <a:gd name="connsiteY407" fmla="*/ 2977940 h 3507472"/>
                  <a:gd name="connsiteX408" fmla="*/ 2134679 w 3023491"/>
                  <a:gd name="connsiteY408" fmla="*/ 2977940 h 3507472"/>
                  <a:gd name="connsiteX409" fmla="*/ 2126808 w 3023491"/>
                  <a:gd name="connsiteY409" fmla="*/ 2979906 h 3507472"/>
                  <a:gd name="connsiteX410" fmla="*/ 2120905 w 3023491"/>
                  <a:gd name="connsiteY410" fmla="*/ 2979906 h 3507472"/>
                  <a:gd name="connsiteX411" fmla="*/ 2113035 w 3023491"/>
                  <a:gd name="connsiteY411" fmla="*/ 2987771 h 3507472"/>
                  <a:gd name="connsiteX412" fmla="*/ 2101229 w 3023491"/>
                  <a:gd name="connsiteY412" fmla="*/ 2991704 h 3507472"/>
                  <a:gd name="connsiteX413" fmla="*/ 2097294 w 3023491"/>
                  <a:gd name="connsiteY413" fmla="*/ 2993670 h 3507472"/>
                  <a:gd name="connsiteX414" fmla="*/ 2093359 w 3023491"/>
                  <a:gd name="connsiteY414" fmla="*/ 3001535 h 3507472"/>
                  <a:gd name="connsiteX415" fmla="*/ 2081553 w 3023491"/>
                  <a:gd name="connsiteY415" fmla="*/ 3015299 h 3507472"/>
                  <a:gd name="connsiteX416" fmla="*/ 2081553 w 3023491"/>
                  <a:gd name="connsiteY416" fmla="*/ 3031029 h 3507472"/>
                  <a:gd name="connsiteX417" fmla="*/ 2079585 w 3023491"/>
                  <a:gd name="connsiteY417" fmla="*/ 3040861 h 3507472"/>
                  <a:gd name="connsiteX418" fmla="*/ 2075650 w 3023491"/>
                  <a:gd name="connsiteY418" fmla="*/ 3046760 h 3507472"/>
                  <a:gd name="connsiteX419" fmla="*/ 2081553 w 3023491"/>
                  <a:gd name="connsiteY419" fmla="*/ 3052658 h 3507472"/>
                  <a:gd name="connsiteX420" fmla="*/ 2083520 w 3023491"/>
                  <a:gd name="connsiteY420" fmla="*/ 3056591 h 3507472"/>
                  <a:gd name="connsiteX421" fmla="*/ 2085488 w 3023491"/>
                  <a:gd name="connsiteY421" fmla="*/ 3064456 h 3507472"/>
                  <a:gd name="connsiteX422" fmla="*/ 2091391 w 3023491"/>
                  <a:gd name="connsiteY422" fmla="*/ 3068389 h 3507472"/>
                  <a:gd name="connsiteX423" fmla="*/ 2095326 w 3023491"/>
                  <a:gd name="connsiteY423" fmla="*/ 3074288 h 3507472"/>
                  <a:gd name="connsiteX424" fmla="*/ 2101229 w 3023491"/>
                  <a:gd name="connsiteY424" fmla="*/ 3078220 h 3507472"/>
                  <a:gd name="connsiteX425" fmla="*/ 2116970 w 3023491"/>
                  <a:gd name="connsiteY425" fmla="*/ 3078220 h 3507472"/>
                  <a:gd name="connsiteX426" fmla="*/ 2128776 w 3023491"/>
                  <a:gd name="connsiteY426" fmla="*/ 3076254 h 3507472"/>
                  <a:gd name="connsiteX427" fmla="*/ 2140582 w 3023491"/>
                  <a:gd name="connsiteY427" fmla="*/ 3074288 h 3507472"/>
                  <a:gd name="connsiteX428" fmla="*/ 2146485 w 3023491"/>
                  <a:gd name="connsiteY428" fmla="*/ 3072321 h 3507472"/>
                  <a:gd name="connsiteX429" fmla="*/ 2150420 w 3023491"/>
                  <a:gd name="connsiteY429" fmla="*/ 3080186 h 3507472"/>
                  <a:gd name="connsiteX430" fmla="*/ 2158291 w 3023491"/>
                  <a:gd name="connsiteY430" fmla="*/ 3078220 h 3507472"/>
                  <a:gd name="connsiteX431" fmla="*/ 2166161 w 3023491"/>
                  <a:gd name="connsiteY431" fmla="*/ 3082153 h 3507472"/>
                  <a:gd name="connsiteX432" fmla="*/ 2166161 w 3023491"/>
                  <a:gd name="connsiteY432" fmla="*/ 3091984 h 3507472"/>
                  <a:gd name="connsiteX433" fmla="*/ 2166161 w 3023491"/>
                  <a:gd name="connsiteY433" fmla="*/ 3095917 h 3507472"/>
                  <a:gd name="connsiteX434" fmla="*/ 2166161 w 3023491"/>
                  <a:gd name="connsiteY434" fmla="*/ 3109681 h 3507472"/>
                  <a:gd name="connsiteX435" fmla="*/ 2170096 w 3023491"/>
                  <a:gd name="connsiteY435" fmla="*/ 3115579 h 3507472"/>
                  <a:gd name="connsiteX436" fmla="*/ 2174032 w 3023491"/>
                  <a:gd name="connsiteY436" fmla="*/ 3119512 h 3507472"/>
                  <a:gd name="connsiteX437" fmla="*/ 2179935 w 3023491"/>
                  <a:gd name="connsiteY437" fmla="*/ 3127377 h 3507472"/>
                  <a:gd name="connsiteX438" fmla="*/ 2179935 w 3023491"/>
                  <a:gd name="connsiteY438" fmla="*/ 3135242 h 3507472"/>
                  <a:gd name="connsiteX439" fmla="*/ 2174032 w 3023491"/>
                  <a:gd name="connsiteY439" fmla="*/ 3141141 h 3507472"/>
                  <a:gd name="connsiteX440" fmla="*/ 2170096 w 3023491"/>
                  <a:gd name="connsiteY440" fmla="*/ 3150973 h 3507472"/>
                  <a:gd name="connsiteX441" fmla="*/ 2168129 w 3023491"/>
                  <a:gd name="connsiteY441" fmla="*/ 3156871 h 3507472"/>
                  <a:gd name="connsiteX442" fmla="*/ 2172064 w 3023491"/>
                  <a:gd name="connsiteY442" fmla="*/ 3162770 h 3507472"/>
                  <a:gd name="connsiteX443" fmla="*/ 2177967 w 3023491"/>
                  <a:gd name="connsiteY443" fmla="*/ 3170635 h 3507472"/>
                  <a:gd name="connsiteX444" fmla="*/ 2179935 w 3023491"/>
                  <a:gd name="connsiteY444" fmla="*/ 3178500 h 3507472"/>
                  <a:gd name="connsiteX445" fmla="*/ 2179935 w 3023491"/>
                  <a:gd name="connsiteY445" fmla="*/ 3182433 h 3507472"/>
                  <a:gd name="connsiteX446" fmla="*/ 2183870 w 3023491"/>
                  <a:gd name="connsiteY446" fmla="*/ 3190298 h 3507472"/>
                  <a:gd name="connsiteX447" fmla="*/ 2187805 w 3023491"/>
                  <a:gd name="connsiteY447" fmla="*/ 3200130 h 3507472"/>
                  <a:gd name="connsiteX448" fmla="*/ 2189773 w 3023491"/>
                  <a:gd name="connsiteY448" fmla="*/ 3200130 h 3507472"/>
                  <a:gd name="connsiteX449" fmla="*/ 2199611 w 3023491"/>
                  <a:gd name="connsiteY449" fmla="*/ 3196197 h 3507472"/>
                  <a:gd name="connsiteX450" fmla="*/ 2213384 w 3023491"/>
                  <a:gd name="connsiteY450" fmla="*/ 3190298 h 3507472"/>
                  <a:gd name="connsiteX451" fmla="*/ 2215352 w 3023491"/>
                  <a:gd name="connsiteY451" fmla="*/ 3184399 h 3507472"/>
                  <a:gd name="connsiteX452" fmla="*/ 2223223 w 3023491"/>
                  <a:gd name="connsiteY452" fmla="*/ 3176534 h 3507472"/>
                  <a:gd name="connsiteX453" fmla="*/ 2231093 w 3023491"/>
                  <a:gd name="connsiteY453" fmla="*/ 3166703 h 3507472"/>
                  <a:gd name="connsiteX454" fmla="*/ 2231093 w 3023491"/>
                  <a:gd name="connsiteY454" fmla="*/ 3160804 h 3507472"/>
                  <a:gd name="connsiteX455" fmla="*/ 2236996 w 3023491"/>
                  <a:gd name="connsiteY455" fmla="*/ 3156871 h 3507472"/>
                  <a:gd name="connsiteX456" fmla="*/ 2240931 w 3023491"/>
                  <a:gd name="connsiteY456" fmla="*/ 3152939 h 3507472"/>
                  <a:gd name="connsiteX457" fmla="*/ 2248802 w 3023491"/>
                  <a:gd name="connsiteY457" fmla="*/ 3145074 h 3507472"/>
                  <a:gd name="connsiteX458" fmla="*/ 2244867 w 3023491"/>
                  <a:gd name="connsiteY458" fmla="*/ 3137209 h 3507472"/>
                  <a:gd name="connsiteX459" fmla="*/ 2250769 w 3023491"/>
                  <a:gd name="connsiteY459" fmla="*/ 3131310 h 3507472"/>
                  <a:gd name="connsiteX460" fmla="*/ 2250769 w 3023491"/>
                  <a:gd name="connsiteY460" fmla="*/ 3117546 h 3507472"/>
                  <a:gd name="connsiteX461" fmla="*/ 2250769 w 3023491"/>
                  <a:gd name="connsiteY461" fmla="*/ 3109681 h 3507472"/>
                  <a:gd name="connsiteX462" fmla="*/ 2254705 w 3023491"/>
                  <a:gd name="connsiteY462" fmla="*/ 3103782 h 3507472"/>
                  <a:gd name="connsiteX463" fmla="*/ 2256672 w 3023491"/>
                  <a:gd name="connsiteY463" fmla="*/ 3093950 h 3507472"/>
                  <a:gd name="connsiteX464" fmla="*/ 2262575 w 3023491"/>
                  <a:gd name="connsiteY464" fmla="*/ 3088052 h 3507472"/>
                  <a:gd name="connsiteX465" fmla="*/ 2264543 w 3023491"/>
                  <a:gd name="connsiteY465" fmla="*/ 3074288 h 3507472"/>
                  <a:gd name="connsiteX466" fmla="*/ 2268478 w 3023491"/>
                  <a:gd name="connsiteY466" fmla="*/ 3066422 h 3507472"/>
                  <a:gd name="connsiteX467" fmla="*/ 2270446 w 3023491"/>
                  <a:gd name="connsiteY467" fmla="*/ 3056591 h 3507472"/>
                  <a:gd name="connsiteX468" fmla="*/ 2266511 w 3023491"/>
                  <a:gd name="connsiteY468" fmla="*/ 3052658 h 3507472"/>
                  <a:gd name="connsiteX469" fmla="*/ 2258640 w 3023491"/>
                  <a:gd name="connsiteY469" fmla="*/ 3052658 h 3507472"/>
                  <a:gd name="connsiteX470" fmla="*/ 2254705 w 3023491"/>
                  <a:gd name="connsiteY470" fmla="*/ 3054625 h 3507472"/>
                  <a:gd name="connsiteX471" fmla="*/ 2250769 w 3023491"/>
                  <a:gd name="connsiteY471" fmla="*/ 3052658 h 3507472"/>
                  <a:gd name="connsiteX472" fmla="*/ 2250769 w 3023491"/>
                  <a:gd name="connsiteY472" fmla="*/ 3046760 h 3507472"/>
                  <a:gd name="connsiteX473" fmla="*/ 2242899 w 3023491"/>
                  <a:gd name="connsiteY473" fmla="*/ 3044793 h 3507472"/>
                  <a:gd name="connsiteX474" fmla="*/ 2238964 w 3023491"/>
                  <a:gd name="connsiteY474" fmla="*/ 3036928 h 3507472"/>
                  <a:gd name="connsiteX475" fmla="*/ 2236996 w 3023491"/>
                  <a:gd name="connsiteY475" fmla="*/ 3029063 h 3507472"/>
                  <a:gd name="connsiteX476" fmla="*/ 2231093 w 3023491"/>
                  <a:gd name="connsiteY476" fmla="*/ 3025131 h 3507472"/>
                  <a:gd name="connsiteX477" fmla="*/ 2229125 w 3023491"/>
                  <a:gd name="connsiteY477" fmla="*/ 3015299 h 3507472"/>
                  <a:gd name="connsiteX478" fmla="*/ 2235028 w 3023491"/>
                  <a:gd name="connsiteY478" fmla="*/ 3013333 h 3507472"/>
                  <a:gd name="connsiteX479" fmla="*/ 2238964 w 3023491"/>
                  <a:gd name="connsiteY479" fmla="*/ 3017265 h 3507472"/>
                  <a:gd name="connsiteX480" fmla="*/ 2240931 w 3023491"/>
                  <a:gd name="connsiteY480" fmla="*/ 3023164 h 3507472"/>
                  <a:gd name="connsiteX481" fmla="*/ 2242899 w 3023491"/>
                  <a:gd name="connsiteY481" fmla="*/ 3031029 h 3507472"/>
                  <a:gd name="connsiteX482" fmla="*/ 2252737 w 3023491"/>
                  <a:gd name="connsiteY482" fmla="*/ 3036928 h 3507472"/>
                  <a:gd name="connsiteX483" fmla="*/ 2256672 w 3023491"/>
                  <a:gd name="connsiteY483" fmla="*/ 3042827 h 3507472"/>
                  <a:gd name="connsiteX484" fmla="*/ 2268478 w 3023491"/>
                  <a:gd name="connsiteY484" fmla="*/ 3040861 h 3507472"/>
                  <a:gd name="connsiteX485" fmla="*/ 2272413 w 3023491"/>
                  <a:gd name="connsiteY485" fmla="*/ 3034962 h 3507472"/>
                  <a:gd name="connsiteX486" fmla="*/ 2274381 w 3023491"/>
                  <a:gd name="connsiteY486" fmla="*/ 3027097 h 3507472"/>
                  <a:gd name="connsiteX487" fmla="*/ 2272413 w 3023491"/>
                  <a:gd name="connsiteY487" fmla="*/ 3019232 h 3507472"/>
                  <a:gd name="connsiteX488" fmla="*/ 2272413 w 3023491"/>
                  <a:gd name="connsiteY488" fmla="*/ 3011367 h 3507472"/>
                  <a:gd name="connsiteX489" fmla="*/ 2268478 w 3023491"/>
                  <a:gd name="connsiteY489" fmla="*/ 3005468 h 3507472"/>
                  <a:gd name="connsiteX490" fmla="*/ 2270446 w 3023491"/>
                  <a:gd name="connsiteY490" fmla="*/ 3005468 h 3507472"/>
                  <a:gd name="connsiteX491" fmla="*/ 2278316 w 3023491"/>
                  <a:gd name="connsiteY491" fmla="*/ 3009400 h 3507472"/>
                  <a:gd name="connsiteX492" fmla="*/ 2282252 w 3023491"/>
                  <a:gd name="connsiteY492" fmla="*/ 3017265 h 3507472"/>
                  <a:gd name="connsiteX493" fmla="*/ 2288155 w 3023491"/>
                  <a:gd name="connsiteY493" fmla="*/ 3023164 h 3507472"/>
                  <a:gd name="connsiteX494" fmla="*/ 2288285 w 3023491"/>
                  <a:gd name="connsiteY494" fmla="*/ 3023246 h 3507472"/>
                  <a:gd name="connsiteX495" fmla="*/ 2285737 w 3023491"/>
                  <a:gd name="connsiteY495" fmla="*/ 3015071 h 3507472"/>
                  <a:gd name="connsiteX496" fmla="*/ 2250787 w 3023491"/>
                  <a:gd name="connsiteY496" fmla="*/ 2963429 h 3507472"/>
                  <a:gd name="connsiteX497" fmla="*/ 2245200 w 3023491"/>
                  <a:gd name="connsiteY497" fmla="*/ 2955174 h 3507472"/>
                  <a:gd name="connsiteX498" fmla="*/ 2241225 w 3023491"/>
                  <a:gd name="connsiteY498" fmla="*/ 2952503 h 3507472"/>
                  <a:gd name="connsiteX499" fmla="*/ 2185088 w 3023491"/>
                  <a:gd name="connsiteY499" fmla="*/ 2914783 h 3507472"/>
                  <a:gd name="connsiteX500" fmla="*/ 2148707 w 3023491"/>
                  <a:gd name="connsiteY500" fmla="*/ 2907460 h 3507472"/>
                  <a:gd name="connsiteX501" fmla="*/ 2111494 w 3023491"/>
                  <a:gd name="connsiteY501" fmla="*/ 2890155 h 3507472"/>
                  <a:gd name="connsiteX502" fmla="*/ 2151715 w 3023491"/>
                  <a:gd name="connsiteY502" fmla="*/ 2894165 h 3507472"/>
                  <a:gd name="connsiteX503" fmla="*/ 2160583 w 3023491"/>
                  <a:gd name="connsiteY503" fmla="*/ 2896894 h 3507472"/>
                  <a:gd name="connsiteX504" fmla="*/ 2189120 w 3023491"/>
                  <a:gd name="connsiteY504" fmla="*/ 2905674 h 3507472"/>
                  <a:gd name="connsiteX505" fmla="*/ 2205844 w 3023491"/>
                  <a:gd name="connsiteY505" fmla="*/ 2916886 h 3507472"/>
                  <a:gd name="connsiteX506" fmla="*/ 2216482 w 3023491"/>
                  <a:gd name="connsiteY506" fmla="*/ 2924018 h 3507472"/>
                  <a:gd name="connsiteX507" fmla="*/ 2216651 w 3023491"/>
                  <a:gd name="connsiteY507" fmla="*/ 2924094 h 3507472"/>
                  <a:gd name="connsiteX508" fmla="*/ 2216820 w 3023491"/>
                  <a:gd name="connsiteY508" fmla="*/ 2924218 h 3507472"/>
                  <a:gd name="connsiteX509" fmla="*/ 2217227 w 3023491"/>
                  <a:gd name="connsiteY509" fmla="*/ 2924517 h 3507472"/>
                  <a:gd name="connsiteX510" fmla="*/ 2252341 w 3023491"/>
                  <a:gd name="connsiteY510" fmla="*/ 2948059 h 3507472"/>
                  <a:gd name="connsiteX511" fmla="*/ 2255747 w 3023491"/>
                  <a:gd name="connsiteY511" fmla="*/ 2953102 h 3507472"/>
                  <a:gd name="connsiteX512" fmla="*/ 2256701 w 3023491"/>
                  <a:gd name="connsiteY512" fmla="*/ 2954516 h 3507472"/>
                  <a:gd name="connsiteX513" fmla="*/ 2283197 w 3023491"/>
                  <a:gd name="connsiteY513" fmla="*/ 2985102 h 3507472"/>
                  <a:gd name="connsiteX514" fmla="*/ 2302912 w 3023491"/>
                  <a:gd name="connsiteY514" fmla="*/ 3022427 h 3507472"/>
                  <a:gd name="connsiteX515" fmla="*/ 2304433 w 3023491"/>
                  <a:gd name="connsiteY515" fmla="*/ 3028227 h 3507472"/>
                  <a:gd name="connsiteX516" fmla="*/ 2306405 w 3023491"/>
                  <a:gd name="connsiteY516" fmla="*/ 3032231 h 3507472"/>
                  <a:gd name="connsiteX517" fmla="*/ 2308167 w 3023491"/>
                  <a:gd name="connsiteY517" fmla="*/ 3042462 h 3507472"/>
                  <a:gd name="connsiteX518" fmla="*/ 2313403 w 3023491"/>
                  <a:gd name="connsiteY518" fmla="*/ 3062425 h 3507472"/>
                  <a:gd name="connsiteX519" fmla="*/ 2313743 w 3023491"/>
                  <a:gd name="connsiteY519" fmla="*/ 3074835 h 3507472"/>
                  <a:gd name="connsiteX520" fmla="*/ 2315147 w 3023491"/>
                  <a:gd name="connsiteY520" fmla="*/ 3082987 h 3507472"/>
                  <a:gd name="connsiteX521" fmla="*/ 2314192 w 3023491"/>
                  <a:gd name="connsiteY521" fmla="*/ 3091219 h 3507472"/>
                  <a:gd name="connsiteX522" fmla="*/ 2314533 w 3023491"/>
                  <a:gd name="connsiteY522" fmla="*/ 3103690 h 3507472"/>
                  <a:gd name="connsiteX523" fmla="*/ 2310370 w 3023491"/>
                  <a:gd name="connsiteY523" fmla="*/ 3124144 h 3507472"/>
                  <a:gd name="connsiteX524" fmla="*/ 2309154 w 3023491"/>
                  <a:gd name="connsiteY524" fmla="*/ 3134625 h 3507472"/>
                  <a:gd name="connsiteX525" fmla="*/ 2307383 w 3023491"/>
                  <a:gd name="connsiteY525" fmla="*/ 3138822 h 3507472"/>
                  <a:gd name="connsiteX526" fmla="*/ 2306163 w 3023491"/>
                  <a:gd name="connsiteY526" fmla="*/ 3144816 h 3507472"/>
                  <a:gd name="connsiteX527" fmla="*/ 2288155 w 3023491"/>
                  <a:gd name="connsiteY527" fmla="*/ 3184399 h 3507472"/>
                  <a:gd name="connsiteX528" fmla="*/ 2264105 w 3023491"/>
                  <a:gd name="connsiteY528" fmla="*/ 3218629 h 3507472"/>
                  <a:gd name="connsiteX529" fmla="*/ 2258998 w 3023491"/>
                  <a:gd name="connsiteY529" fmla="*/ 3223492 h 3507472"/>
                  <a:gd name="connsiteX530" fmla="*/ 2237426 w 3023491"/>
                  <a:gd name="connsiteY530" fmla="*/ 3244033 h 3507472"/>
                  <a:gd name="connsiteX531" fmla="*/ 2219125 w 3023491"/>
                  <a:gd name="connsiteY531" fmla="*/ 3254051 h 3507472"/>
                  <a:gd name="connsiteX532" fmla="*/ 2206396 w 3023491"/>
                  <a:gd name="connsiteY532" fmla="*/ 3261019 h 3507472"/>
                  <a:gd name="connsiteX533" fmla="*/ 2198723 w 3023491"/>
                  <a:gd name="connsiteY533" fmla="*/ 3266245 h 3507472"/>
                  <a:gd name="connsiteX534" fmla="*/ 2189120 w 3023491"/>
                  <a:gd name="connsiteY534" fmla="*/ 3272786 h 3507472"/>
                  <a:gd name="connsiteX535" fmla="*/ 2155091 w 3023491"/>
                  <a:gd name="connsiteY535" fmla="*/ 3283458 h 3507472"/>
                  <a:gd name="connsiteX536" fmla="*/ 2151715 w 3023491"/>
                  <a:gd name="connsiteY536" fmla="*/ 3284517 h 3507472"/>
                  <a:gd name="connsiteX537" fmla="*/ 2111494 w 3023491"/>
                  <a:gd name="connsiteY537" fmla="*/ 3288611 h 3507472"/>
                  <a:gd name="connsiteX538" fmla="*/ 1910564 w 3023491"/>
                  <a:gd name="connsiteY538" fmla="*/ 3088402 h 3507472"/>
                  <a:gd name="connsiteX539" fmla="*/ 2111494 w 3023491"/>
                  <a:gd name="connsiteY539" fmla="*/ 2890155 h 3507472"/>
                  <a:gd name="connsiteX540" fmla="*/ 2257110 w 3023491"/>
                  <a:gd name="connsiteY540" fmla="*/ 2881555 h 3507472"/>
                  <a:gd name="connsiteX541" fmla="*/ 2359185 w 3023491"/>
                  <a:gd name="connsiteY541" fmla="*/ 3084146 h 3507472"/>
                  <a:gd name="connsiteX542" fmla="*/ 2355280 w 3023491"/>
                  <a:gd name="connsiteY542" fmla="*/ 3128870 h 3507472"/>
                  <a:gd name="connsiteX543" fmla="*/ 2354392 w 3023491"/>
                  <a:gd name="connsiteY543" fmla="*/ 3132185 h 3507472"/>
                  <a:gd name="connsiteX544" fmla="*/ 2354105 w 3023491"/>
                  <a:gd name="connsiteY544" fmla="*/ 3135059 h 3507472"/>
                  <a:gd name="connsiteX545" fmla="*/ 2350395 w 3023491"/>
                  <a:gd name="connsiteY545" fmla="*/ 3147106 h 3507472"/>
                  <a:gd name="connsiteX546" fmla="*/ 2344006 w 3023491"/>
                  <a:gd name="connsiteY546" fmla="*/ 3170953 h 3507472"/>
                  <a:gd name="connsiteX547" fmla="*/ 2341929 w 3023491"/>
                  <a:gd name="connsiteY547" fmla="*/ 3174593 h 3507472"/>
                  <a:gd name="connsiteX548" fmla="*/ 2339525 w 3023491"/>
                  <a:gd name="connsiteY548" fmla="*/ 3182399 h 3507472"/>
                  <a:gd name="connsiteX549" fmla="*/ 2316433 w 3023491"/>
                  <a:gd name="connsiteY549" fmla="*/ 3225176 h 3507472"/>
                  <a:gd name="connsiteX550" fmla="*/ 2305407 w 3023491"/>
                  <a:gd name="connsiteY550" fmla="*/ 3238582 h 3507472"/>
                  <a:gd name="connsiteX551" fmla="*/ 2302004 w 3023491"/>
                  <a:gd name="connsiteY551" fmla="*/ 3244543 h 3507472"/>
                  <a:gd name="connsiteX552" fmla="*/ 2296778 w 3023491"/>
                  <a:gd name="connsiteY552" fmla="*/ 3249073 h 3507472"/>
                  <a:gd name="connsiteX553" fmla="*/ 2285818 w 3023491"/>
                  <a:gd name="connsiteY553" fmla="*/ 3262397 h 3507472"/>
                  <a:gd name="connsiteX554" fmla="*/ 2248671 w 3023491"/>
                  <a:gd name="connsiteY554" fmla="*/ 3293072 h 3507472"/>
                  <a:gd name="connsiteX555" fmla="*/ 2241578 w 3023491"/>
                  <a:gd name="connsiteY555" fmla="*/ 3296917 h 3507472"/>
                  <a:gd name="connsiteX556" fmla="*/ 2238479 w 3023491"/>
                  <a:gd name="connsiteY556" fmla="*/ 3299602 h 3507472"/>
                  <a:gd name="connsiteX557" fmla="*/ 2231795 w 3023491"/>
                  <a:gd name="connsiteY557" fmla="*/ 3302219 h 3507472"/>
                  <a:gd name="connsiteX558" fmla="*/ 2205980 w 3023491"/>
                  <a:gd name="connsiteY558" fmla="*/ 3316210 h 3507472"/>
                  <a:gd name="connsiteX559" fmla="*/ 2158734 w 3023491"/>
                  <a:gd name="connsiteY559" fmla="*/ 3330820 h 3507472"/>
                  <a:gd name="connsiteX560" fmla="*/ 2158734 w 3023491"/>
                  <a:gd name="connsiteY560" fmla="*/ 3330820 h 3507472"/>
                  <a:gd name="connsiteX561" fmla="*/ 2148767 w 3023491"/>
                  <a:gd name="connsiteY561" fmla="*/ 3331819 h 3507472"/>
                  <a:gd name="connsiteX562" fmla="*/ 2148767 w 3023491"/>
                  <a:gd name="connsiteY562" fmla="*/ 3356245 h 3507472"/>
                  <a:gd name="connsiteX563" fmla="*/ 2148767 w 3023491"/>
                  <a:gd name="connsiteY563" fmla="*/ 3375390 h 3507472"/>
                  <a:gd name="connsiteX564" fmla="*/ 2184137 w 3023491"/>
                  <a:gd name="connsiteY564" fmla="*/ 3408933 h 3507472"/>
                  <a:gd name="connsiteX565" fmla="*/ 2241122 w 3023491"/>
                  <a:gd name="connsiteY565" fmla="*/ 3446422 h 3507472"/>
                  <a:gd name="connsiteX566" fmla="*/ 2167895 w 3023491"/>
                  <a:gd name="connsiteY566" fmla="*/ 3470007 h 3507472"/>
                  <a:gd name="connsiteX567" fmla="*/ 2135592 w 3023491"/>
                  <a:gd name="connsiteY567" fmla="*/ 3471437 h 3507472"/>
                  <a:gd name="connsiteX568" fmla="*/ 2135592 w 3023491"/>
                  <a:gd name="connsiteY568" fmla="*/ 3472072 h 3507472"/>
                  <a:gd name="connsiteX569" fmla="*/ 2127630 w 3023491"/>
                  <a:gd name="connsiteY569" fmla="*/ 3471790 h 3507472"/>
                  <a:gd name="connsiteX570" fmla="*/ 2121257 w 3023491"/>
                  <a:gd name="connsiteY570" fmla="*/ 3472072 h 3507472"/>
                  <a:gd name="connsiteX571" fmla="*/ 2121257 w 3023491"/>
                  <a:gd name="connsiteY571" fmla="*/ 3471564 h 3507472"/>
                  <a:gd name="connsiteX572" fmla="*/ 2077330 w 3023491"/>
                  <a:gd name="connsiteY572" fmla="*/ 3470007 h 3507472"/>
                  <a:gd name="connsiteX573" fmla="*/ 2009991 w 3023491"/>
                  <a:gd name="connsiteY573" fmla="*/ 3446422 h 3507472"/>
                  <a:gd name="connsiteX574" fmla="*/ 2057091 w 3023491"/>
                  <a:gd name="connsiteY574" fmla="*/ 3408933 h 3507472"/>
                  <a:gd name="connsiteX575" fmla="*/ 2096342 w 3023491"/>
                  <a:gd name="connsiteY575" fmla="*/ 3375390 h 3507472"/>
                  <a:gd name="connsiteX576" fmla="*/ 2096342 w 3023491"/>
                  <a:gd name="connsiteY576" fmla="*/ 3356245 h 3507472"/>
                  <a:gd name="connsiteX577" fmla="*/ 2096342 w 3023491"/>
                  <a:gd name="connsiteY577" fmla="*/ 3334514 h 3507472"/>
                  <a:gd name="connsiteX578" fmla="*/ 2056705 w 3023491"/>
                  <a:gd name="connsiteY578" fmla="*/ 3329734 h 3507472"/>
                  <a:gd name="connsiteX579" fmla="*/ 2049309 w 3023491"/>
                  <a:gd name="connsiteY579" fmla="*/ 3328842 h 3507472"/>
                  <a:gd name="connsiteX580" fmla="*/ 1995296 w 3023491"/>
                  <a:gd name="connsiteY580" fmla="*/ 3308865 h 3507472"/>
                  <a:gd name="connsiteX581" fmla="*/ 1979087 w 3023491"/>
                  <a:gd name="connsiteY581" fmla="*/ 3298330 h 3507472"/>
                  <a:gd name="connsiteX582" fmla="*/ 1970532 w 3023491"/>
                  <a:gd name="connsiteY582" fmla="*/ 3294613 h 3507472"/>
                  <a:gd name="connsiteX583" fmla="*/ 1963385 w 3023491"/>
                  <a:gd name="connsiteY583" fmla="*/ 3288124 h 3507472"/>
                  <a:gd name="connsiteX584" fmla="*/ 1947540 w 3023491"/>
                  <a:gd name="connsiteY584" fmla="*/ 3277825 h 3507472"/>
                  <a:gd name="connsiteX585" fmla="*/ 1907697 w 3023491"/>
                  <a:gd name="connsiteY585" fmla="*/ 3237565 h 3507472"/>
                  <a:gd name="connsiteX586" fmla="*/ 1931253 w 3023491"/>
                  <a:gd name="connsiteY586" fmla="*/ 3217896 h 3507472"/>
                  <a:gd name="connsiteX587" fmla="*/ 2107922 w 3023491"/>
                  <a:gd name="connsiteY587" fmla="*/ 3306407 h 3507472"/>
                  <a:gd name="connsiteX588" fmla="*/ 2329740 w 3023491"/>
                  <a:gd name="connsiteY588" fmla="*/ 3084146 h 3507472"/>
                  <a:gd name="connsiteX589" fmla="*/ 2239443 w 3023491"/>
                  <a:gd name="connsiteY589" fmla="*/ 2905158 h 3507472"/>
                  <a:gd name="connsiteX590" fmla="*/ 609380 w 3023491"/>
                  <a:gd name="connsiteY590" fmla="*/ 2768864 h 3507472"/>
                  <a:gd name="connsiteX591" fmla="*/ 592417 w 3023491"/>
                  <a:gd name="connsiteY591" fmla="*/ 2773529 h 3507472"/>
                  <a:gd name="connsiteX592" fmla="*/ 570785 w 3023491"/>
                  <a:gd name="connsiteY592" fmla="*/ 2793171 h 3507472"/>
                  <a:gd name="connsiteX593" fmla="*/ 590451 w 3023491"/>
                  <a:gd name="connsiteY593" fmla="*/ 2854059 h 3507472"/>
                  <a:gd name="connsiteX594" fmla="*/ 592417 w 3023491"/>
                  <a:gd name="connsiteY594" fmla="*/ 2856023 h 3507472"/>
                  <a:gd name="connsiteX595" fmla="*/ 627817 w 3023491"/>
                  <a:gd name="connsiteY595" fmla="*/ 2856023 h 3507472"/>
                  <a:gd name="connsiteX596" fmla="*/ 651416 w 3023491"/>
                  <a:gd name="connsiteY596" fmla="*/ 2834418 h 3507472"/>
                  <a:gd name="connsiteX597" fmla="*/ 653382 w 3023491"/>
                  <a:gd name="connsiteY597" fmla="*/ 2828525 h 3507472"/>
                  <a:gd name="connsiteX598" fmla="*/ 653382 w 3023491"/>
                  <a:gd name="connsiteY598" fmla="*/ 2797099 h 3507472"/>
                  <a:gd name="connsiteX599" fmla="*/ 631750 w 3023491"/>
                  <a:gd name="connsiteY599" fmla="*/ 2773529 h 3507472"/>
                  <a:gd name="connsiteX600" fmla="*/ 627817 w 3023491"/>
                  <a:gd name="connsiteY600" fmla="*/ 2771565 h 3507472"/>
                  <a:gd name="connsiteX601" fmla="*/ 609380 w 3023491"/>
                  <a:gd name="connsiteY601" fmla="*/ 2768864 h 3507472"/>
                  <a:gd name="connsiteX602" fmla="*/ 1484308 w 3023491"/>
                  <a:gd name="connsiteY602" fmla="*/ 2758418 h 3507472"/>
                  <a:gd name="connsiteX603" fmla="*/ 1476442 w 3023491"/>
                  <a:gd name="connsiteY603" fmla="*/ 2766307 h 3507472"/>
                  <a:gd name="connsiteX604" fmla="*/ 1484308 w 3023491"/>
                  <a:gd name="connsiteY604" fmla="*/ 2776169 h 3507472"/>
                  <a:gd name="connsiteX605" fmla="*/ 1523638 w 3023491"/>
                  <a:gd name="connsiteY605" fmla="*/ 2776169 h 3507472"/>
                  <a:gd name="connsiteX606" fmla="*/ 1562968 w 3023491"/>
                  <a:gd name="connsiteY606" fmla="*/ 2776169 h 3507472"/>
                  <a:gd name="connsiteX607" fmla="*/ 1570834 w 3023491"/>
                  <a:gd name="connsiteY607" fmla="*/ 2766307 h 3507472"/>
                  <a:gd name="connsiteX608" fmla="*/ 1562968 w 3023491"/>
                  <a:gd name="connsiteY608" fmla="*/ 2758418 h 3507472"/>
                  <a:gd name="connsiteX609" fmla="*/ 1523638 w 3023491"/>
                  <a:gd name="connsiteY609" fmla="*/ 2758418 h 3507472"/>
                  <a:gd name="connsiteX610" fmla="*/ 1484308 w 3023491"/>
                  <a:gd name="connsiteY610" fmla="*/ 2758418 h 3507472"/>
                  <a:gd name="connsiteX611" fmla="*/ 560460 w 3023491"/>
                  <a:gd name="connsiteY611" fmla="*/ 2679250 h 3507472"/>
                  <a:gd name="connsiteX612" fmla="*/ 537352 w 3023491"/>
                  <a:gd name="connsiteY612" fmla="*/ 2700856 h 3507472"/>
                  <a:gd name="connsiteX613" fmla="*/ 555052 w 3023491"/>
                  <a:gd name="connsiteY613" fmla="*/ 2755852 h 3507472"/>
                  <a:gd name="connsiteX614" fmla="*/ 592417 w 3023491"/>
                  <a:gd name="connsiteY614" fmla="*/ 2755852 h 3507472"/>
                  <a:gd name="connsiteX615" fmla="*/ 612084 w 3023491"/>
                  <a:gd name="connsiteY615" fmla="*/ 2738175 h 3507472"/>
                  <a:gd name="connsiteX616" fmla="*/ 592417 w 3023491"/>
                  <a:gd name="connsiteY616" fmla="*/ 2681215 h 3507472"/>
                  <a:gd name="connsiteX617" fmla="*/ 560460 w 3023491"/>
                  <a:gd name="connsiteY617" fmla="*/ 2679250 h 3507472"/>
                  <a:gd name="connsiteX618" fmla="*/ 875610 w 3023491"/>
                  <a:gd name="connsiteY618" fmla="*/ 2645860 h 3507472"/>
                  <a:gd name="connsiteX619" fmla="*/ 826444 w 3023491"/>
                  <a:gd name="connsiteY619" fmla="*/ 2675322 h 3507472"/>
                  <a:gd name="connsiteX620" fmla="*/ 850044 w 3023491"/>
                  <a:gd name="connsiteY620" fmla="*/ 2749960 h 3507472"/>
                  <a:gd name="connsiteX621" fmla="*/ 875610 w 3023491"/>
                  <a:gd name="connsiteY621" fmla="*/ 2755852 h 3507472"/>
                  <a:gd name="connsiteX622" fmla="*/ 922808 w 3023491"/>
                  <a:gd name="connsiteY622" fmla="*/ 2724426 h 3507472"/>
                  <a:gd name="connsiteX623" fmla="*/ 899209 w 3023491"/>
                  <a:gd name="connsiteY623" fmla="*/ 2651752 h 3507472"/>
                  <a:gd name="connsiteX624" fmla="*/ 875610 w 3023491"/>
                  <a:gd name="connsiteY624" fmla="*/ 2645860 h 3507472"/>
                  <a:gd name="connsiteX625" fmla="*/ 592417 w 3023491"/>
                  <a:gd name="connsiteY625" fmla="*/ 2588900 h 3507472"/>
                  <a:gd name="connsiteX626" fmla="*/ 558985 w 3023491"/>
                  <a:gd name="connsiteY626" fmla="*/ 2610505 h 3507472"/>
                  <a:gd name="connsiteX627" fmla="*/ 574718 w 3023491"/>
                  <a:gd name="connsiteY627" fmla="*/ 2659609 h 3507472"/>
                  <a:gd name="connsiteX628" fmla="*/ 592417 w 3023491"/>
                  <a:gd name="connsiteY628" fmla="*/ 2663537 h 3507472"/>
                  <a:gd name="connsiteX629" fmla="*/ 623883 w 3023491"/>
                  <a:gd name="connsiteY629" fmla="*/ 2643896 h 3507472"/>
                  <a:gd name="connsiteX630" fmla="*/ 627817 w 3023491"/>
                  <a:gd name="connsiteY630" fmla="*/ 2636039 h 3507472"/>
                  <a:gd name="connsiteX631" fmla="*/ 627817 w 3023491"/>
                  <a:gd name="connsiteY631" fmla="*/ 2616398 h 3507472"/>
                  <a:gd name="connsiteX632" fmla="*/ 608150 w 3023491"/>
                  <a:gd name="connsiteY632" fmla="*/ 2592828 h 3507472"/>
                  <a:gd name="connsiteX633" fmla="*/ 592417 w 3023491"/>
                  <a:gd name="connsiteY633" fmla="*/ 2588900 h 3507472"/>
                  <a:gd name="connsiteX634" fmla="*/ 653382 w 3023491"/>
                  <a:gd name="connsiteY634" fmla="*/ 2537832 h 3507472"/>
                  <a:gd name="connsiteX635" fmla="*/ 627817 w 3023491"/>
                  <a:gd name="connsiteY635" fmla="*/ 2553545 h 3507472"/>
                  <a:gd name="connsiteX636" fmla="*/ 627817 w 3023491"/>
                  <a:gd name="connsiteY636" fmla="*/ 2553791 h 3507472"/>
                  <a:gd name="connsiteX637" fmla="*/ 627817 w 3023491"/>
                  <a:gd name="connsiteY637" fmla="*/ 2557474 h 3507472"/>
                  <a:gd name="connsiteX638" fmla="*/ 627817 w 3023491"/>
                  <a:gd name="connsiteY638" fmla="*/ 2575151 h 3507472"/>
                  <a:gd name="connsiteX639" fmla="*/ 639616 w 3023491"/>
                  <a:gd name="connsiteY639" fmla="*/ 2590864 h 3507472"/>
                  <a:gd name="connsiteX640" fmla="*/ 653382 w 3023491"/>
                  <a:gd name="connsiteY640" fmla="*/ 2592828 h 3507472"/>
                  <a:gd name="connsiteX641" fmla="*/ 676982 w 3023491"/>
                  <a:gd name="connsiteY641" fmla="*/ 2577115 h 3507472"/>
                  <a:gd name="connsiteX642" fmla="*/ 665182 w 3023491"/>
                  <a:gd name="connsiteY642" fmla="*/ 2539796 h 3507472"/>
                  <a:gd name="connsiteX643" fmla="*/ 653382 w 3023491"/>
                  <a:gd name="connsiteY643" fmla="*/ 2537832 h 3507472"/>
                  <a:gd name="connsiteX644" fmla="*/ 698061 w 3023491"/>
                  <a:gd name="connsiteY644" fmla="*/ 2517515 h 3507472"/>
                  <a:gd name="connsiteX645" fmla="*/ 875610 w 3023491"/>
                  <a:gd name="connsiteY645" fmla="*/ 2563366 h 3507472"/>
                  <a:gd name="connsiteX646" fmla="*/ 893309 w 3023491"/>
                  <a:gd name="connsiteY646" fmla="*/ 2571223 h 3507472"/>
                  <a:gd name="connsiteX647" fmla="*/ 971974 w 3023491"/>
                  <a:gd name="connsiteY647" fmla="*/ 2714605 h 3507472"/>
                  <a:gd name="connsiteX648" fmla="*/ 875610 w 3023491"/>
                  <a:gd name="connsiteY648" fmla="*/ 2797099 h 3507472"/>
                  <a:gd name="connsiteX649" fmla="*/ 800878 w 3023491"/>
                  <a:gd name="connsiteY649" fmla="*/ 2795135 h 3507472"/>
                  <a:gd name="connsiteX650" fmla="*/ 653382 w 3023491"/>
                  <a:gd name="connsiteY650" fmla="*/ 2873701 h 3507472"/>
                  <a:gd name="connsiteX651" fmla="*/ 627817 w 3023491"/>
                  <a:gd name="connsiteY651" fmla="*/ 2879593 h 3507472"/>
                  <a:gd name="connsiteX652" fmla="*/ 592417 w 3023491"/>
                  <a:gd name="connsiteY652" fmla="*/ 2877629 h 3507472"/>
                  <a:gd name="connsiteX653" fmla="*/ 564885 w 3023491"/>
                  <a:gd name="connsiteY653" fmla="*/ 2863880 h 3507472"/>
                  <a:gd name="connsiteX654" fmla="*/ 592417 w 3023491"/>
                  <a:gd name="connsiteY654" fmla="*/ 2545689 h 3507472"/>
                  <a:gd name="connsiteX655" fmla="*/ 627817 w 3023491"/>
                  <a:gd name="connsiteY655" fmla="*/ 2528011 h 3507472"/>
                  <a:gd name="connsiteX656" fmla="*/ 653382 w 3023491"/>
                  <a:gd name="connsiteY656" fmla="*/ 2522119 h 3507472"/>
                  <a:gd name="connsiteX657" fmla="*/ 698061 w 3023491"/>
                  <a:gd name="connsiteY657" fmla="*/ 2517515 h 3507472"/>
                  <a:gd name="connsiteX658" fmla="*/ 1045868 w 3023491"/>
                  <a:gd name="connsiteY658" fmla="*/ 2500531 h 3507472"/>
                  <a:gd name="connsiteX659" fmla="*/ 1037470 w 3023491"/>
                  <a:gd name="connsiteY659" fmla="*/ 2502505 h 3507472"/>
                  <a:gd name="connsiteX660" fmla="*/ 1033518 w 3023491"/>
                  <a:gd name="connsiteY660" fmla="*/ 2514352 h 3507472"/>
                  <a:gd name="connsiteX661" fmla="*/ 1027590 w 3023491"/>
                  <a:gd name="connsiteY661" fmla="*/ 2512378 h 3507472"/>
                  <a:gd name="connsiteX662" fmla="*/ 1021662 w 3023491"/>
                  <a:gd name="connsiteY662" fmla="*/ 2514352 h 3507472"/>
                  <a:gd name="connsiteX663" fmla="*/ 1017710 w 3023491"/>
                  <a:gd name="connsiteY663" fmla="*/ 2526200 h 3507472"/>
                  <a:gd name="connsiteX664" fmla="*/ 1003878 w 3023491"/>
                  <a:gd name="connsiteY664" fmla="*/ 2524225 h 3507472"/>
                  <a:gd name="connsiteX665" fmla="*/ 1001902 w 3023491"/>
                  <a:gd name="connsiteY665" fmla="*/ 2538047 h 3507472"/>
                  <a:gd name="connsiteX666" fmla="*/ 1003878 w 3023491"/>
                  <a:gd name="connsiteY666" fmla="*/ 2541996 h 3507472"/>
                  <a:gd name="connsiteX667" fmla="*/ 1027590 w 3023491"/>
                  <a:gd name="connsiteY667" fmla="*/ 2549894 h 3507472"/>
                  <a:gd name="connsiteX668" fmla="*/ 1035494 w 3023491"/>
                  <a:gd name="connsiteY668" fmla="*/ 2553843 h 3507472"/>
                  <a:gd name="connsiteX669" fmla="*/ 1053278 w 3023491"/>
                  <a:gd name="connsiteY669" fmla="*/ 2541996 h 3507472"/>
                  <a:gd name="connsiteX670" fmla="*/ 1053278 w 3023491"/>
                  <a:gd name="connsiteY670" fmla="*/ 2508429 h 3507472"/>
                  <a:gd name="connsiteX671" fmla="*/ 1051302 w 3023491"/>
                  <a:gd name="connsiteY671" fmla="*/ 2504480 h 3507472"/>
                  <a:gd name="connsiteX672" fmla="*/ 1045868 w 3023491"/>
                  <a:gd name="connsiteY672" fmla="*/ 2500531 h 3507472"/>
                  <a:gd name="connsiteX673" fmla="*/ 2042371 w 3023491"/>
                  <a:gd name="connsiteY673" fmla="*/ 2410003 h 3507472"/>
                  <a:gd name="connsiteX674" fmla="*/ 2101211 w 3023491"/>
                  <a:gd name="connsiteY674" fmla="*/ 2421828 h 3507472"/>
                  <a:gd name="connsiteX675" fmla="*/ 2019018 w 3023491"/>
                  <a:gd name="connsiteY675" fmla="*/ 2506633 h 3507472"/>
                  <a:gd name="connsiteX676" fmla="*/ 2017770 w 3023491"/>
                  <a:gd name="connsiteY676" fmla="*/ 2515945 h 3507472"/>
                  <a:gd name="connsiteX677" fmla="*/ 2048605 w 3023491"/>
                  <a:gd name="connsiteY677" fmla="*/ 2498401 h 3507472"/>
                  <a:gd name="connsiteX678" fmla="*/ 2093687 w 3023491"/>
                  <a:gd name="connsiteY678" fmla="*/ 2490267 h 3507472"/>
                  <a:gd name="connsiteX679" fmla="*/ 2215875 w 3023491"/>
                  <a:gd name="connsiteY679" fmla="*/ 2608583 h 3507472"/>
                  <a:gd name="connsiteX680" fmla="*/ 2016826 w 3023491"/>
                  <a:gd name="connsiteY680" fmla="*/ 2799859 h 3507472"/>
                  <a:gd name="connsiteX681" fmla="*/ 1805952 w 3023491"/>
                  <a:gd name="connsiteY681" fmla="*/ 2608583 h 3507472"/>
                  <a:gd name="connsiteX682" fmla="*/ 1928141 w 3023491"/>
                  <a:gd name="connsiteY682" fmla="*/ 2490267 h 3507472"/>
                  <a:gd name="connsiteX683" fmla="*/ 1973222 w 3023491"/>
                  <a:gd name="connsiteY683" fmla="*/ 2498401 h 3507472"/>
                  <a:gd name="connsiteX684" fmla="*/ 2002127 w 3023491"/>
                  <a:gd name="connsiteY684" fmla="*/ 2514847 h 3507472"/>
                  <a:gd name="connsiteX685" fmla="*/ 2004124 w 3023491"/>
                  <a:gd name="connsiteY685" fmla="*/ 2477995 h 3507472"/>
                  <a:gd name="connsiteX686" fmla="*/ 2042371 w 3023491"/>
                  <a:gd name="connsiteY686" fmla="*/ 2410003 h 3507472"/>
                  <a:gd name="connsiteX687" fmla="*/ 1205064 w 3023491"/>
                  <a:gd name="connsiteY687" fmla="*/ 2385660 h 3507472"/>
                  <a:gd name="connsiteX688" fmla="*/ 1165734 w 3023491"/>
                  <a:gd name="connsiteY688" fmla="*/ 2423133 h 3507472"/>
                  <a:gd name="connsiteX689" fmla="*/ 1165734 w 3023491"/>
                  <a:gd name="connsiteY689" fmla="*/ 2620360 h 3507472"/>
                  <a:gd name="connsiteX690" fmla="*/ 1205064 w 3023491"/>
                  <a:gd name="connsiteY690" fmla="*/ 2657833 h 3507472"/>
                  <a:gd name="connsiteX691" fmla="*/ 1419413 w 3023491"/>
                  <a:gd name="connsiteY691" fmla="*/ 2657833 h 3507472"/>
                  <a:gd name="connsiteX692" fmla="*/ 1523638 w 3023491"/>
                  <a:gd name="connsiteY692" fmla="*/ 2657833 h 3507472"/>
                  <a:gd name="connsiteX693" fmla="*/ 1635729 w 3023491"/>
                  <a:gd name="connsiteY693" fmla="*/ 2657833 h 3507472"/>
                  <a:gd name="connsiteX694" fmla="*/ 1673092 w 3023491"/>
                  <a:gd name="connsiteY694" fmla="*/ 2620360 h 3507472"/>
                  <a:gd name="connsiteX695" fmla="*/ 1673092 w 3023491"/>
                  <a:gd name="connsiteY695" fmla="*/ 2423133 h 3507472"/>
                  <a:gd name="connsiteX696" fmla="*/ 1635729 w 3023491"/>
                  <a:gd name="connsiteY696" fmla="*/ 2385660 h 3507472"/>
                  <a:gd name="connsiteX697" fmla="*/ 1523638 w 3023491"/>
                  <a:gd name="connsiteY697" fmla="*/ 2385660 h 3507472"/>
                  <a:gd name="connsiteX698" fmla="*/ 1419413 w 3023491"/>
                  <a:gd name="connsiteY698" fmla="*/ 2385660 h 3507472"/>
                  <a:gd name="connsiteX699" fmla="*/ 1205064 w 3023491"/>
                  <a:gd name="connsiteY699" fmla="*/ 2385660 h 3507472"/>
                  <a:gd name="connsiteX700" fmla="*/ 376887 w 3023491"/>
                  <a:gd name="connsiteY700" fmla="*/ 2368192 h 3507472"/>
                  <a:gd name="connsiteX701" fmla="*/ 359178 w 3023491"/>
                  <a:gd name="connsiteY701" fmla="*/ 2376061 h 3507472"/>
                  <a:gd name="connsiteX702" fmla="*/ 321790 w 3023491"/>
                  <a:gd name="connsiteY702" fmla="*/ 2393764 h 3507472"/>
                  <a:gd name="connsiteX703" fmla="*/ 317855 w 3023491"/>
                  <a:gd name="connsiteY703" fmla="*/ 2403599 h 3507472"/>
                  <a:gd name="connsiteX704" fmla="*/ 329661 w 3023491"/>
                  <a:gd name="connsiteY704" fmla="*/ 2429170 h 3507472"/>
                  <a:gd name="connsiteX705" fmla="*/ 339500 w 3023491"/>
                  <a:gd name="connsiteY705" fmla="*/ 2433104 h 3507472"/>
                  <a:gd name="connsiteX706" fmla="*/ 359178 w 3023491"/>
                  <a:gd name="connsiteY706" fmla="*/ 2425236 h 3507472"/>
                  <a:gd name="connsiteX707" fmla="*/ 396565 w 3023491"/>
                  <a:gd name="connsiteY707" fmla="*/ 2407533 h 3507472"/>
                  <a:gd name="connsiteX708" fmla="*/ 400500 w 3023491"/>
                  <a:gd name="connsiteY708" fmla="*/ 2397698 h 3507472"/>
                  <a:gd name="connsiteX709" fmla="*/ 388694 w 3023491"/>
                  <a:gd name="connsiteY709" fmla="*/ 2372126 h 3507472"/>
                  <a:gd name="connsiteX710" fmla="*/ 376887 w 3023491"/>
                  <a:gd name="connsiteY710" fmla="*/ 2368192 h 3507472"/>
                  <a:gd name="connsiteX711" fmla="*/ 1177533 w 3023491"/>
                  <a:gd name="connsiteY711" fmla="*/ 2354104 h 3507472"/>
                  <a:gd name="connsiteX712" fmla="*/ 1419413 w 3023491"/>
                  <a:gd name="connsiteY712" fmla="*/ 2354104 h 3507472"/>
                  <a:gd name="connsiteX713" fmla="*/ 1523638 w 3023491"/>
                  <a:gd name="connsiteY713" fmla="*/ 2354104 h 3507472"/>
                  <a:gd name="connsiteX714" fmla="*/ 1661293 w 3023491"/>
                  <a:gd name="connsiteY714" fmla="*/ 2354104 h 3507472"/>
                  <a:gd name="connsiteX715" fmla="*/ 1708489 w 3023491"/>
                  <a:gd name="connsiteY715" fmla="*/ 2401438 h 3507472"/>
                  <a:gd name="connsiteX716" fmla="*/ 1708489 w 3023491"/>
                  <a:gd name="connsiteY716" fmla="*/ 2644027 h 3507472"/>
                  <a:gd name="connsiteX717" fmla="*/ 1661293 w 3023491"/>
                  <a:gd name="connsiteY717" fmla="*/ 2689389 h 3507472"/>
                  <a:gd name="connsiteX718" fmla="*/ 1523638 w 3023491"/>
                  <a:gd name="connsiteY718" fmla="*/ 2689389 h 3507472"/>
                  <a:gd name="connsiteX719" fmla="*/ 1476442 w 3023491"/>
                  <a:gd name="connsiteY719" fmla="*/ 2689389 h 3507472"/>
                  <a:gd name="connsiteX720" fmla="*/ 1476442 w 3023491"/>
                  <a:gd name="connsiteY720" fmla="*/ 2732779 h 3507472"/>
                  <a:gd name="connsiteX721" fmla="*/ 1523638 w 3023491"/>
                  <a:gd name="connsiteY721" fmla="*/ 2732779 h 3507472"/>
                  <a:gd name="connsiteX722" fmla="*/ 1562968 w 3023491"/>
                  <a:gd name="connsiteY722" fmla="*/ 2732779 h 3507472"/>
                  <a:gd name="connsiteX723" fmla="*/ 1608198 w 3023491"/>
                  <a:gd name="connsiteY723" fmla="*/ 2780113 h 3507472"/>
                  <a:gd name="connsiteX724" fmla="*/ 1608198 w 3023491"/>
                  <a:gd name="connsiteY724" fmla="*/ 2786030 h 3507472"/>
                  <a:gd name="connsiteX725" fmla="*/ 1562968 w 3023491"/>
                  <a:gd name="connsiteY725" fmla="*/ 2831392 h 3507472"/>
                  <a:gd name="connsiteX726" fmla="*/ 1523638 w 3023491"/>
                  <a:gd name="connsiteY726" fmla="*/ 2831392 h 3507472"/>
                  <a:gd name="connsiteX727" fmla="*/ 1419413 w 3023491"/>
                  <a:gd name="connsiteY727" fmla="*/ 2831392 h 3507472"/>
                  <a:gd name="connsiteX728" fmla="*/ 1279791 w 3023491"/>
                  <a:gd name="connsiteY728" fmla="*/ 2831392 h 3507472"/>
                  <a:gd name="connsiteX729" fmla="*/ 1234562 w 3023491"/>
                  <a:gd name="connsiteY729" fmla="*/ 2786030 h 3507472"/>
                  <a:gd name="connsiteX730" fmla="*/ 1234562 w 3023491"/>
                  <a:gd name="connsiteY730" fmla="*/ 2780113 h 3507472"/>
                  <a:gd name="connsiteX731" fmla="*/ 1279791 w 3023491"/>
                  <a:gd name="connsiteY731" fmla="*/ 2732779 h 3507472"/>
                  <a:gd name="connsiteX732" fmla="*/ 1362384 w 3023491"/>
                  <a:gd name="connsiteY732" fmla="*/ 2732779 h 3507472"/>
                  <a:gd name="connsiteX733" fmla="*/ 1362384 w 3023491"/>
                  <a:gd name="connsiteY733" fmla="*/ 2689389 h 3507472"/>
                  <a:gd name="connsiteX734" fmla="*/ 1177533 w 3023491"/>
                  <a:gd name="connsiteY734" fmla="*/ 2689389 h 3507472"/>
                  <a:gd name="connsiteX735" fmla="*/ 1132304 w 3023491"/>
                  <a:gd name="connsiteY735" fmla="*/ 2644027 h 3507472"/>
                  <a:gd name="connsiteX736" fmla="*/ 1132304 w 3023491"/>
                  <a:gd name="connsiteY736" fmla="*/ 2401438 h 3507472"/>
                  <a:gd name="connsiteX737" fmla="*/ 1177533 w 3023491"/>
                  <a:gd name="connsiteY737" fmla="*/ 2354104 h 3507472"/>
                  <a:gd name="connsiteX738" fmla="*/ 899150 w 3023491"/>
                  <a:gd name="connsiteY738" fmla="*/ 2350465 h 3507472"/>
                  <a:gd name="connsiteX739" fmla="*/ 885318 w 3023491"/>
                  <a:gd name="connsiteY739" fmla="*/ 2358363 h 3507472"/>
                  <a:gd name="connsiteX740" fmla="*/ 883342 w 3023491"/>
                  <a:gd name="connsiteY740" fmla="*/ 2370211 h 3507472"/>
                  <a:gd name="connsiteX741" fmla="*/ 911006 w 3023491"/>
                  <a:gd name="connsiteY741" fmla="*/ 2409701 h 3507472"/>
                  <a:gd name="connsiteX742" fmla="*/ 912982 w 3023491"/>
                  <a:gd name="connsiteY742" fmla="*/ 2413651 h 3507472"/>
                  <a:gd name="connsiteX743" fmla="*/ 922862 w 3023491"/>
                  <a:gd name="connsiteY743" fmla="*/ 2415625 h 3507472"/>
                  <a:gd name="connsiteX744" fmla="*/ 936694 w 3023491"/>
                  <a:gd name="connsiteY744" fmla="*/ 2405752 h 3507472"/>
                  <a:gd name="connsiteX745" fmla="*/ 928790 w 3023491"/>
                  <a:gd name="connsiteY745" fmla="*/ 2401803 h 3507472"/>
                  <a:gd name="connsiteX746" fmla="*/ 911006 w 3023491"/>
                  <a:gd name="connsiteY746" fmla="*/ 2374160 h 3507472"/>
                  <a:gd name="connsiteX747" fmla="*/ 899150 w 3023491"/>
                  <a:gd name="connsiteY747" fmla="*/ 2358363 h 3507472"/>
                  <a:gd name="connsiteX748" fmla="*/ 899150 w 3023491"/>
                  <a:gd name="connsiteY748" fmla="*/ 2350465 h 3507472"/>
                  <a:gd name="connsiteX749" fmla="*/ 465436 w 3023491"/>
                  <a:gd name="connsiteY749" fmla="*/ 2324918 h 3507472"/>
                  <a:gd name="connsiteX750" fmla="*/ 447726 w 3023491"/>
                  <a:gd name="connsiteY750" fmla="*/ 2334753 h 3507472"/>
                  <a:gd name="connsiteX751" fmla="*/ 410339 w 3023491"/>
                  <a:gd name="connsiteY751" fmla="*/ 2352456 h 3507472"/>
                  <a:gd name="connsiteX752" fmla="*/ 406403 w 3023491"/>
                  <a:gd name="connsiteY752" fmla="*/ 2354423 h 3507472"/>
                  <a:gd name="connsiteX753" fmla="*/ 406403 w 3023491"/>
                  <a:gd name="connsiteY753" fmla="*/ 2362291 h 3507472"/>
                  <a:gd name="connsiteX754" fmla="*/ 406403 w 3023491"/>
                  <a:gd name="connsiteY754" fmla="*/ 2364258 h 3507472"/>
                  <a:gd name="connsiteX755" fmla="*/ 418210 w 3023491"/>
                  <a:gd name="connsiteY755" fmla="*/ 2387863 h 3507472"/>
                  <a:gd name="connsiteX756" fmla="*/ 430016 w 3023491"/>
                  <a:gd name="connsiteY756" fmla="*/ 2391797 h 3507472"/>
                  <a:gd name="connsiteX757" fmla="*/ 447726 w 3023491"/>
                  <a:gd name="connsiteY757" fmla="*/ 2383929 h 3507472"/>
                  <a:gd name="connsiteX758" fmla="*/ 477242 w 3023491"/>
                  <a:gd name="connsiteY758" fmla="*/ 2370159 h 3507472"/>
                  <a:gd name="connsiteX759" fmla="*/ 485113 w 3023491"/>
                  <a:gd name="connsiteY759" fmla="*/ 2366225 h 3507472"/>
                  <a:gd name="connsiteX760" fmla="*/ 489049 w 3023491"/>
                  <a:gd name="connsiteY760" fmla="*/ 2354423 h 3507472"/>
                  <a:gd name="connsiteX761" fmla="*/ 477242 w 3023491"/>
                  <a:gd name="connsiteY761" fmla="*/ 2330819 h 3507472"/>
                  <a:gd name="connsiteX762" fmla="*/ 477242 w 3023491"/>
                  <a:gd name="connsiteY762" fmla="*/ 2330081 h 3507472"/>
                  <a:gd name="connsiteX763" fmla="*/ 477242 w 3023491"/>
                  <a:gd name="connsiteY763" fmla="*/ 2328852 h 3507472"/>
                  <a:gd name="connsiteX764" fmla="*/ 465436 w 3023491"/>
                  <a:gd name="connsiteY764" fmla="*/ 2324918 h 3507472"/>
                  <a:gd name="connsiteX765" fmla="*/ 2473870 w 3023491"/>
                  <a:gd name="connsiteY765" fmla="*/ 2318791 h 3507472"/>
                  <a:gd name="connsiteX766" fmla="*/ 2331711 w 3023491"/>
                  <a:gd name="connsiteY766" fmla="*/ 2433038 h 3507472"/>
                  <a:gd name="connsiteX767" fmla="*/ 2444254 w 3023491"/>
                  <a:gd name="connsiteY767" fmla="*/ 2602439 h 3507472"/>
                  <a:gd name="connsiteX768" fmla="*/ 2473870 w 3023491"/>
                  <a:gd name="connsiteY768" fmla="*/ 2606379 h 3507472"/>
                  <a:gd name="connsiteX769" fmla="*/ 2614055 w 3023491"/>
                  <a:gd name="connsiteY769" fmla="*/ 2492132 h 3507472"/>
                  <a:gd name="connsiteX770" fmla="*/ 2503487 w 3023491"/>
                  <a:gd name="connsiteY770" fmla="*/ 2320761 h 3507472"/>
                  <a:gd name="connsiteX771" fmla="*/ 2473870 w 3023491"/>
                  <a:gd name="connsiteY771" fmla="*/ 2318791 h 3507472"/>
                  <a:gd name="connsiteX772" fmla="*/ 349339 w 3023491"/>
                  <a:gd name="connsiteY772" fmla="*/ 2309182 h 3507472"/>
                  <a:gd name="connsiteX773" fmla="*/ 304081 w 3023491"/>
                  <a:gd name="connsiteY773" fmla="*/ 2330819 h 3507472"/>
                  <a:gd name="connsiteX774" fmla="*/ 294242 w 3023491"/>
                  <a:gd name="connsiteY774" fmla="*/ 2334753 h 3507472"/>
                  <a:gd name="connsiteX775" fmla="*/ 290306 w 3023491"/>
                  <a:gd name="connsiteY775" fmla="*/ 2346555 h 3507472"/>
                  <a:gd name="connsiteX776" fmla="*/ 302113 w 3023491"/>
                  <a:gd name="connsiteY776" fmla="*/ 2372126 h 3507472"/>
                  <a:gd name="connsiteX777" fmla="*/ 304081 w 3023491"/>
                  <a:gd name="connsiteY777" fmla="*/ 2374093 h 3507472"/>
                  <a:gd name="connsiteX778" fmla="*/ 311952 w 3023491"/>
                  <a:gd name="connsiteY778" fmla="*/ 2376061 h 3507472"/>
                  <a:gd name="connsiteX779" fmla="*/ 359178 w 3023491"/>
                  <a:gd name="connsiteY779" fmla="*/ 2354423 h 3507472"/>
                  <a:gd name="connsiteX780" fmla="*/ 369016 w 3023491"/>
                  <a:gd name="connsiteY780" fmla="*/ 2350489 h 3507472"/>
                  <a:gd name="connsiteX781" fmla="*/ 372952 w 3023491"/>
                  <a:gd name="connsiteY781" fmla="*/ 2338687 h 3507472"/>
                  <a:gd name="connsiteX782" fmla="*/ 361145 w 3023491"/>
                  <a:gd name="connsiteY782" fmla="*/ 2313116 h 3507472"/>
                  <a:gd name="connsiteX783" fmla="*/ 359178 w 3023491"/>
                  <a:gd name="connsiteY783" fmla="*/ 2311149 h 3507472"/>
                  <a:gd name="connsiteX784" fmla="*/ 349339 w 3023491"/>
                  <a:gd name="connsiteY784" fmla="*/ 2309182 h 3507472"/>
                  <a:gd name="connsiteX785" fmla="*/ 892234 w 3023491"/>
                  <a:gd name="connsiteY785" fmla="*/ 2287280 h 3507472"/>
                  <a:gd name="connsiteX786" fmla="*/ 911006 w 3023491"/>
                  <a:gd name="connsiteY786" fmla="*/ 2293203 h 3507472"/>
                  <a:gd name="connsiteX787" fmla="*/ 918910 w 3023491"/>
                  <a:gd name="connsiteY787" fmla="*/ 2301101 h 3507472"/>
                  <a:gd name="connsiteX788" fmla="*/ 926814 w 3023491"/>
                  <a:gd name="connsiteY788" fmla="*/ 2314923 h 3507472"/>
                  <a:gd name="connsiteX789" fmla="*/ 911006 w 3023491"/>
                  <a:gd name="connsiteY789" fmla="*/ 2332694 h 3507472"/>
                  <a:gd name="connsiteX790" fmla="*/ 897174 w 3023491"/>
                  <a:gd name="connsiteY790" fmla="*/ 2346516 h 3507472"/>
                  <a:gd name="connsiteX791" fmla="*/ 911006 w 3023491"/>
                  <a:gd name="connsiteY791" fmla="*/ 2336643 h 3507472"/>
                  <a:gd name="connsiteX792" fmla="*/ 932742 w 3023491"/>
                  <a:gd name="connsiteY792" fmla="*/ 2322821 h 3507472"/>
                  <a:gd name="connsiteX793" fmla="*/ 942622 w 3023491"/>
                  <a:gd name="connsiteY793" fmla="*/ 2326771 h 3507472"/>
                  <a:gd name="connsiteX794" fmla="*/ 976214 w 3023491"/>
                  <a:gd name="connsiteY794" fmla="*/ 2376134 h 3507472"/>
                  <a:gd name="connsiteX795" fmla="*/ 976214 w 3023491"/>
                  <a:gd name="connsiteY795" fmla="*/ 2384032 h 3507472"/>
                  <a:gd name="connsiteX796" fmla="*/ 1027590 w 3023491"/>
                  <a:gd name="connsiteY796" fmla="*/ 2459065 h 3507472"/>
                  <a:gd name="connsiteX797" fmla="*/ 1059206 w 3023491"/>
                  <a:gd name="connsiteY797" fmla="*/ 2506454 h 3507472"/>
                  <a:gd name="connsiteX798" fmla="*/ 1057230 w 3023491"/>
                  <a:gd name="connsiteY798" fmla="*/ 2567665 h 3507472"/>
                  <a:gd name="connsiteX799" fmla="*/ 1027590 w 3023491"/>
                  <a:gd name="connsiteY799" fmla="*/ 2555818 h 3507472"/>
                  <a:gd name="connsiteX800" fmla="*/ 999926 w 3023491"/>
                  <a:gd name="connsiteY800" fmla="*/ 2545945 h 3507472"/>
                  <a:gd name="connsiteX801" fmla="*/ 918910 w 3023491"/>
                  <a:gd name="connsiteY801" fmla="*/ 2423523 h 3507472"/>
                  <a:gd name="connsiteX802" fmla="*/ 911006 w 3023491"/>
                  <a:gd name="connsiteY802" fmla="*/ 2419574 h 3507472"/>
                  <a:gd name="connsiteX803" fmla="*/ 911006 w 3023491"/>
                  <a:gd name="connsiteY803" fmla="*/ 2417600 h 3507472"/>
                  <a:gd name="connsiteX804" fmla="*/ 877414 w 3023491"/>
                  <a:gd name="connsiteY804" fmla="*/ 2370211 h 3507472"/>
                  <a:gd name="connsiteX805" fmla="*/ 877414 w 3023491"/>
                  <a:gd name="connsiteY805" fmla="*/ 2358363 h 3507472"/>
                  <a:gd name="connsiteX806" fmla="*/ 865558 w 3023491"/>
                  <a:gd name="connsiteY806" fmla="*/ 2338618 h 3507472"/>
                  <a:gd name="connsiteX807" fmla="*/ 873462 w 3023491"/>
                  <a:gd name="connsiteY807" fmla="*/ 2293203 h 3507472"/>
                  <a:gd name="connsiteX808" fmla="*/ 892234 w 3023491"/>
                  <a:gd name="connsiteY808" fmla="*/ 2287280 h 3507472"/>
                  <a:gd name="connsiteX809" fmla="*/ 2473870 w 3023491"/>
                  <a:gd name="connsiteY809" fmla="*/ 2285305 h 3507472"/>
                  <a:gd name="connsiteX810" fmla="*/ 2509410 w 3023491"/>
                  <a:gd name="connsiteY810" fmla="*/ 2289245 h 3507472"/>
                  <a:gd name="connsiteX811" fmla="*/ 2645646 w 3023491"/>
                  <a:gd name="connsiteY811" fmla="*/ 2498041 h 3507472"/>
                  <a:gd name="connsiteX812" fmla="*/ 2473870 w 3023491"/>
                  <a:gd name="connsiteY812" fmla="*/ 2637895 h 3507472"/>
                  <a:gd name="connsiteX813" fmla="*/ 2460491 w 3023491"/>
                  <a:gd name="connsiteY813" fmla="*/ 2636490 h 3507472"/>
                  <a:gd name="connsiteX814" fmla="*/ 2450600 w 3023491"/>
                  <a:gd name="connsiteY814" fmla="*/ 2683176 h 3507472"/>
                  <a:gd name="connsiteX815" fmla="*/ 2453553 w 3023491"/>
                  <a:gd name="connsiteY815" fmla="*/ 2685069 h 3507472"/>
                  <a:gd name="connsiteX816" fmla="*/ 2457961 w 3023491"/>
                  <a:gd name="connsiteY816" fmla="*/ 2714362 h 3507472"/>
                  <a:gd name="connsiteX817" fmla="*/ 2424661 w 3023491"/>
                  <a:gd name="connsiteY817" fmla="*/ 2873878 h 3507472"/>
                  <a:gd name="connsiteX818" fmla="*/ 2381566 w 3023491"/>
                  <a:gd name="connsiteY818" fmla="*/ 2903418 h 3507472"/>
                  <a:gd name="connsiteX819" fmla="*/ 2352184 w 3023491"/>
                  <a:gd name="connsiteY819" fmla="*/ 2858123 h 3507472"/>
                  <a:gd name="connsiteX820" fmla="*/ 2385484 w 3023491"/>
                  <a:gd name="connsiteY820" fmla="*/ 2698608 h 3507472"/>
                  <a:gd name="connsiteX821" fmla="*/ 2401155 w 3023491"/>
                  <a:gd name="connsiteY821" fmla="*/ 2674237 h 3507472"/>
                  <a:gd name="connsiteX822" fmla="*/ 2403149 w 3023491"/>
                  <a:gd name="connsiteY822" fmla="*/ 2673861 h 3507472"/>
                  <a:gd name="connsiteX823" fmla="*/ 2413658 w 3023491"/>
                  <a:gd name="connsiteY823" fmla="*/ 2624259 h 3507472"/>
                  <a:gd name="connsiteX824" fmla="*/ 2372310 w 3023491"/>
                  <a:gd name="connsiteY824" fmla="*/ 2606594 h 3507472"/>
                  <a:gd name="connsiteX825" fmla="*/ 2300120 w 3023491"/>
                  <a:gd name="connsiteY825" fmla="*/ 2425159 h 3507472"/>
                  <a:gd name="connsiteX826" fmla="*/ 2473870 w 3023491"/>
                  <a:gd name="connsiteY826" fmla="*/ 2285305 h 3507472"/>
                  <a:gd name="connsiteX827" fmla="*/ 553984 w 3023491"/>
                  <a:gd name="connsiteY827" fmla="*/ 2283610 h 3507472"/>
                  <a:gd name="connsiteX828" fmla="*/ 536275 w 3023491"/>
                  <a:gd name="connsiteY828" fmla="*/ 2293445 h 3507472"/>
                  <a:gd name="connsiteX829" fmla="*/ 498888 w 3023491"/>
                  <a:gd name="connsiteY829" fmla="*/ 2311149 h 3507472"/>
                  <a:gd name="connsiteX830" fmla="*/ 494952 w 3023491"/>
                  <a:gd name="connsiteY830" fmla="*/ 2313116 h 3507472"/>
                  <a:gd name="connsiteX831" fmla="*/ 494952 w 3023491"/>
                  <a:gd name="connsiteY831" fmla="*/ 2320984 h 3507472"/>
                  <a:gd name="connsiteX832" fmla="*/ 494952 w 3023491"/>
                  <a:gd name="connsiteY832" fmla="*/ 2322951 h 3507472"/>
                  <a:gd name="connsiteX833" fmla="*/ 506759 w 3023491"/>
                  <a:gd name="connsiteY833" fmla="*/ 2346555 h 3507472"/>
                  <a:gd name="connsiteX834" fmla="*/ 518565 w 3023491"/>
                  <a:gd name="connsiteY834" fmla="*/ 2350489 h 3507472"/>
                  <a:gd name="connsiteX835" fmla="*/ 536275 w 3023491"/>
                  <a:gd name="connsiteY835" fmla="*/ 2342621 h 3507472"/>
                  <a:gd name="connsiteX836" fmla="*/ 573662 w 3023491"/>
                  <a:gd name="connsiteY836" fmla="*/ 2324918 h 3507472"/>
                  <a:gd name="connsiteX837" fmla="*/ 577597 w 3023491"/>
                  <a:gd name="connsiteY837" fmla="*/ 2313116 h 3507472"/>
                  <a:gd name="connsiteX838" fmla="*/ 565791 w 3023491"/>
                  <a:gd name="connsiteY838" fmla="*/ 2287544 h 3507472"/>
                  <a:gd name="connsiteX839" fmla="*/ 553984 w 3023491"/>
                  <a:gd name="connsiteY839" fmla="*/ 2283610 h 3507472"/>
                  <a:gd name="connsiteX840" fmla="*/ 437887 w 3023491"/>
                  <a:gd name="connsiteY840" fmla="*/ 2267874 h 3507472"/>
                  <a:gd name="connsiteX841" fmla="*/ 406403 w 3023491"/>
                  <a:gd name="connsiteY841" fmla="*/ 2281643 h 3507472"/>
                  <a:gd name="connsiteX842" fmla="*/ 382791 w 3023491"/>
                  <a:gd name="connsiteY842" fmla="*/ 2293445 h 3507472"/>
                  <a:gd name="connsiteX843" fmla="*/ 378855 w 3023491"/>
                  <a:gd name="connsiteY843" fmla="*/ 2305247 h 3507472"/>
                  <a:gd name="connsiteX844" fmla="*/ 390662 w 3023491"/>
                  <a:gd name="connsiteY844" fmla="*/ 2328852 h 3507472"/>
                  <a:gd name="connsiteX845" fmla="*/ 402468 w 3023491"/>
                  <a:gd name="connsiteY845" fmla="*/ 2334753 h 3507472"/>
                  <a:gd name="connsiteX846" fmla="*/ 406403 w 3023491"/>
                  <a:gd name="connsiteY846" fmla="*/ 2332786 h 3507472"/>
                  <a:gd name="connsiteX847" fmla="*/ 447726 w 3023491"/>
                  <a:gd name="connsiteY847" fmla="*/ 2313116 h 3507472"/>
                  <a:gd name="connsiteX848" fmla="*/ 457565 w 3023491"/>
                  <a:gd name="connsiteY848" fmla="*/ 2307214 h 3507472"/>
                  <a:gd name="connsiteX849" fmla="*/ 461500 w 3023491"/>
                  <a:gd name="connsiteY849" fmla="*/ 2297379 h 3507472"/>
                  <a:gd name="connsiteX850" fmla="*/ 449694 w 3023491"/>
                  <a:gd name="connsiteY850" fmla="*/ 2271808 h 3507472"/>
                  <a:gd name="connsiteX851" fmla="*/ 447726 w 3023491"/>
                  <a:gd name="connsiteY851" fmla="*/ 2267874 h 3507472"/>
                  <a:gd name="connsiteX852" fmla="*/ 437887 w 3023491"/>
                  <a:gd name="connsiteY852" fmla="*/ 2267874 h 3507472"/>
                  <a:gd name="connsiteX853" fmla="*/ 321790 w 3023491"/>
                  <a:gd name="connsiteY853" fmla="*/ 2250171 h 3507472"/>
                  <a:gd name="connsiteX854" fmla="*/ 304081 w 3023491"/>
                  <a:gd name="connsiteY854" fmla="*/ 2260006 h 3507472"/>
                  <a:gd name="connsiteX855" fmla="*/ 266694 w 3023491"/>
                  <a:gd name="connsiteY855" fmla="*/ 2277709 h 3507472"/>
                  <a:gd name="connsiteX856" fmla="*/ 262758 w 3023491"/>
                  <a:gd name="connsiteY856" fmla="*/ 2287544 h 3507472"/>
                  <a:gd name="connsiteX857" fmla="*/ 274565 w 3023491"/>
                  <a:gd name="connsiteY857" fmla="*/ 2313116 h 3507472"/>
                  <a:gd name="connsiteX858" fmla="*/ 286371 w 3023491"/>
                  <a:gd name="connsiteY858" fmla="*/ 2317050 h 3507472"/>
                  <a:gd name="connsiteX859" fmla="*/ 304081 w 3023491"/>
                  <a:gd name="connsiteY859" fmla="*/ 2309182 h 3507472"/>
                  <a:gd name="connsiteX860" fmla="*/ 341468 w 3023491"/>
                  <a:gd name="connsiteY860" fmla="*/ 2291478 h 3507472"/>
                  <a:gd name="connsiteX861" fmla="*/ 345403 w 3023491"/>
                  <a:gd name="connsiteY861" fmla="*/ 2279676 h 3507472"/>
                  <a:gd name="connsiteX862" fmla="*/ 333597 w 3023491"/>
                  <a:gd name="connsiteY862" fmla="*/ 2256072 h 3507472"/>
                  <a:gd name="connsiteX863" fmla="*/ 321790 w 3023491"/>
                  <a:gd name="connsiteY863" fmla="*/ 2250171 h 3507472"/>
                  <a:gd name="connsiteX864" fmla="*/ 528404 w 3023491"/>
                  <a:gd name="connsiteY864" fmla="*/ 2226566 h 3507472"/>
                  <a:gd name="connsiteX865" fmla="*/ 494952 w 3023491"/>
                  <a:gd name="connsiteY865" fmla="*/ 2240335 h 3507472"/>
                  <a:gd name="connsiteX866" fmla="*/ 477242 w 3023491"/>
                  <a:gd name="connsiteY866" fmla="*/ 2248204 h 3507472"/>
                  <a:gd name="connsiteX867" fmla="*/ 471339 w 3023491"/>
                  <a:gd name="connsiteY867" fmla="*/ 2252138 h 3507472"/>
                  <a:gd name="connsiteX868" fmla="*/ 467404 w 3023491"/>
                  <a:gd name="connsiteY868" fmla="*/ 2263940 h 3507472"/>
                  <a:gd name="connsiteX869" fmla="*/ 477242 w 3023491"/>
                  <a:gd name="connsiteY869" fmla="*/ 2283610 h 3507472"/>
                  <a:gd name="connsiteX870" fmla="*/ 479210 w 3023491"/>
                  <a:gd name="connsiteY870" fmla="*/ 2287544 h 3507472"/>
                  <a:gd name="connsiteX871" fmla="*/ 491017 w 3023491"/>
                  <a:gd name="connsiteY871" fmla="*/ 2293445 h 3507472"/>
                  <a:gd name="connsiteX872" fmla="*/ 494952 w 3023491"/>
                  <a:gd name="connsiteY872" fmla="*/ 2289511 h 3507472"/>
                  <a:gd name="connsiteX873" fmla="*/ 536275 w 3023491"/>
                  <a:gd name="connsiteY873" fmla="*/ 2271808 h 3507472"/>
                  <a:gd name="connsiteX874" fmla="*/ 546113 w 3023491"/>
                  <a:gd name="connsiteY874" fmla="*/ 2265907 h 3507472"/>
                  <a:gd name="connsiteX875" fmla="*/ 550049 w 3023491"/>
                  <a:gd name="connsiteY875" fmla="*/ 2256072 h 3507472"/>
                  <a:gd name="connsiteX876" fmla="*/ 538242 w 3023491"/>
                  <a:gd name="connsiteY876" fmla="*/ 2230500 h 3507472"/>
                  <a:gd name="connsiteX877" fmla="*/ 536275 w 3023491"/>
                  <a:gd name="connsiteY877" fmla="*/ 2226566 h 3507472"/>
                  <a:gd name="connsiteX878" fmla="*/ 528404 w 3023491"/>
                  <a:gd name="connsiteY878" fmla="*/ 2226566 h 3507472"/>
                  <a:gd name="connsiteX879" fmla="*/ 412307 w 3023491"/>
                  <a:gd name="connsiteY879" fmla="*/ 2208863 h 3507472"/>
                  <a:gd name="connsiteX880" fmla="*/ 406403 w 3023491"/>
                  <a:gd name="connsiteY880" fmla="*/ 2210830 h 3507472"/>
                  <a:gd name="connsiteX881" fmla="*/ 359178 w 3023491"/>
                  <a:gd name="connsiteY881" fmla="*/ 2234434 h 3507472"/>
                  <a:gd name="connsiteX882" fmla="*/ 355242 w 3023491"/>
                  <a:gd name="connsiteY882" fmla="*/ 2234434 h 3507472"/>
                  <a:gd name="connsiteX883" fmla="*/ 351307 w 3023491"/>
                  <a:gd name="connsiteY883" fmla="*/ 2246237 h 3507472"/>
                  <a:gd name="connsiteX884" fmla="*/ 359178 w 3023491"/>
                  <a:gd name="connsiteY884" fmla="*/ 2260006 h 3507472"/>
                  <a:gd name="connsiteX885" fmla="*/ 363113 w 3023491"/>
                  <a:gd name="connsiteY885" fmla="*/ 2271808 h 3507472"/>
                  <a:gd name="connsiteX886" fmla="*/ 374920 w 3023491"/>
                  <a:gd name="connsiteY886" fmla="*/ 2275742 h 3507472"/>
                  <a:gd name="connsiteX887" fmla="*/ 406403 w 3023491"/>
                  <a:gd name="connsiteY887" fmla="*/ 2261973 h 3507472"/>
                  <a:gd name="connsiteX888" fmla="*/ 430016 w 3023491"/>
                  <a:gd name="connsiteY888" fmla="*/ 2250171 h 3507472"/>
                  <a:gd name="connsiteX889" fmla="*/ 433952 w 3023491"/>
                  <a:gd name="connsiteY889" fmla="*/ 2238368 h 3507472"/>
                  <a:gd name="connsiteX890" fmla="*/ 422145 w 3023491"/>
                  <a:gd name="connsiteY890" fmla="*/ 2212797 h 3507472"/>
                  <a:gd name="connsiteX891" fmla="*/ 412307 w 3023491"/>
                  <a:gd name="connsiteY891" fmla="*/ 2208863 h 3507472"/>
                  <a:gd name="connsiteX892" fmla="*/ 500855 w 3023491"/>
                  <a:gd name="connsiteY892" fmla="*/ 2167555 h 3507472"/>
                  <a:gd name="connsiteX893" fmla="*/ 494952 w 3023491"/>
                  <a:gd name="connsiteY893" fmla="*/ 2169522 h 3507472"/>
                  <a:gd name="connsiteX894" fmla="*/ 477242 w 3023491"/>
                  <a:gd name="connsiteY894" fmla="*/ 2177391 h 3507472"/>
                  <a:gd name="connsiteX895" fmla="*/ 447726 w 3023491"/>
                  <a:gd name="connsiteY895" fmla="*/ 2191160 h 3507472"/>
                  <a:gd name="connsiteX896" fmla="*/ 443791 w 3023491"/>
                  <a:gd name="connsiteY896" fmla="*/ 2193127 h 3507472"/>
                  <a:gd name="connsiteX897" fmla="*/ 439855 w 3023491"/>
                  <a:gd name="connsiteY897" fmla="*/ 2204929 h 3507472"/>
                  <a:gd name="connsiteX898" fmla="*/ 447726 w 3023491"/>
                  <a:gd name="connsiteY898" fmla="*/ 2220665 h 3507472"/>
                  <a:gd name="connsiteX899" fmla="*/ 451662 w 3023491"/>
                  <a:gd name="connsiteY899" fmla="*/ 2230500 h 3507472"/>
                  <a:gd name="connsiteX900" fmla="*/ 463468 w 3023491"/>
                  <a:gd name="connsiteY900" fmla="*/ 2234434 h 3507472"/>
                  <a:gd name="connsiteX901" fmla="*/ 477242 w 3023491"/>
                  <a:gd name="connsiteY901" fmla="*/ 2228533 h 3507472"/>
                  <a:gd name="connsiteX902" fmla="*/ 494952 w 3023491"/>
                  <a:gd name="connsiteY902" fmla="*/ 2218698 h 3507472"/>
                  <a:gd name="connsiteX903" fmla="*/ 518565 w 3023491"/>
                  <a:gd name="connsiteY903" fmla="*/ 2208863 h 3507472"/>
                  <a:gd name="connsiteX904" fmla="*/ 522500 w 3023491"/>
                  <a:gd name="connsiteY904" fmla="*/ 2197061 h 3507472"/>
                  <a:gd name="connsiteX905" fmla="*/ 510694 w 3023491"/>
                  <a:gd name="connsiteY905" fmla="*/ 2171489 h 3507472"/>
                  <a:gd name="connsiteX906" fmla="*/ 500855 w 3023491"/>
                  <a:gd name="connsiteY906" fmla="*/ 2167555 h 3507472"/>
                  <a:gd name="connsiteX907" fmla="*/ 2734238 w 3023491"/>
                  <a:gd name="connsiteY907" fmla="*/ 2148083 h 3507472"/>
                  <a:gd name="connsiteX908" fmla="*/ 2723633 w 3023491"/>
                  <a:gd name="connsiteY908" fmla="*/ 2159891 h 3507472"/>
                  <a:gd name="connsiteX909" fmla="*/ 2721660 w 3023491"/>
                  <a:gd name="connsiteY909" fmla="*/ 2165795 h 3507472"/>
                  <a:gd name="connsiteX910" fmla="*/ 2737444 w 3023491"/>
                  <a:gd name="connsiteY910" fmla="*/ 2234674 h 3507472"/>
                  <a:gd name="connsiteX911" fmla="*/ 2776904 w 3023491"/>
                  <a:gd name="connsiteY911" fmla="*/ 2248450 h 3507472"/>
                  <a:gd name="connsiteX912" fmla="*/ 2780850 w 3023491"/>
                  <a:gd name="connsiteY912" fmla="*/ 2246482 h 3507472"/>
                  <a:gd name="connsiteX913" fmla="*/ 2836094 w 3023491"/>
                  <a:gd name="connsiteY913" fmla="*/ 2209090 h 3507472"/>
                  <a:gd name="connsiteX914" fmla="*/ 2838067 w 3023491"/>
                  <a:gd name="connsiteY914" fmla="*/ 2203186 h 3507472"/>
                  <a:gd name="connsiteX915" fmla="*/ 2826229 w 3023491"/>
                  <a:gd name="connsiteY915" fmla="*/ 2175635 h 3507472"/>
                  <a:gd name="connsiteX916" fmla="*/ 2800580 w 3023491"/>
                  <a:gd name="connsiteY916" fmla="*/ 2183507 h 3507472"/>
                  <a:gd name="connsiteX917" fmla="*/ 2788742 w 3023491"/>
                  <a:gd name="connsiteY917" fmla="*/ 2161859 h 3507472"/>
                  <a:gd name="connsiteX918" fmla="*/ 2780850 w 3023491"/>
                  <a:gd name="connsiteY918" fmla="*/ 2159891 h 3507472"/>
                  <a:gd name="connsiteX919" fmla="*/ 2763093 w 3023491"/>
                  <a:gd name="connsiteY919" fmla="*/ 2169731 h 3507472"/>
                  <a:gd name="connsiteX920" fmla="*/ 2749282 w 3023491"/>
                  <a:gd name="connsiteY920" fmla="*/ 2148083 h 3507472"/>
                  <a:gd name="connsiteX921" fmla="*/ 2734238 w 3023491"/>
                  <a:gd name="connsiteY921" fmla="*/ 2148083 h 3507472"/>
                  <a:gd name="connsiteX922" fmla="*/ 1210529 w 3023491"/>
                  <a:gd name="connsiteY922" fmla="*/ 2112345 h 3507472"/>
                  <a:gd name="connsiteX923" fmla="*/ 1210529 w 3023491"/>
                  <a:gd name="connsiteY923" fmla="*/ 2130024 h 3507472"/>
                  <a:gd name="connsiteX924" fmla="*/ 1257755 w 3023491"/>
                  <a:gd name="connsiteY924" fmla="*/ 2130024 h 3507472"/>
                  <a:gd name="connsiteX925" fmla="*/ 1304981 w 3023491"/>
                  <a:gd name="connsiteY925" fmla="*/ 2130024 h 3507472"/>
                  <a:gd name="connsiteX926" fmla="*/ 1304981 w 3023491"/>
                  <a:gd name="connsiteY926" fmla="*/ 2112345 h 3507472"/>
                  <a:gd name="connsiteX927" fmla="*/ 1257755 w 3023491"/>
                  <a:gd name="connsiteY927" fmla="*/ 2112345 h 3507472"/>
                  <a:gd name="connsiteX928" fmla="*/ 1210529 w 3023491"/>
                  <a:gd name="connsiteY928" fmla="*/ 2112345 h 3507472"/>
                  <a:gd name="connsiteX929" fmla="*/ 447726 w 3023491"/>
                  <a:gd name="connsiteY929" fmla="*/ 2059369 h 3507472"/>
                  <a:gd name="connsiteX930" fmla="*/ 433952 w 3023491"/>
                  <a:gd name="connsiteY930" fmla="*/ 2061336 h 3507472"/>
                  <a:gd name="connsiteX931" fmla="*/ 406403 w 3023491"/>
                  <a:gd name="connsiteY931" fmla="*/ 2075105 h 3507472"/>
                  <a:gd name="connsiteX932" fmla="*/ 359178 w 3023491"/>
                  <a:gd name="connsiteY932" fmla="*/ 2096742 h 3507472"/>
                  <a:gd name="connsiteX933" fmla="*/ 304081 w 3023491"/>
                  <a:gd name="connsiteY933" fmla="*/ 2122314 h 3507472"/>
                  <a:gd name="connsiteX934" fmla="*/ 229306 w 3023491"/>
                  <a:gd name="connsiteY934" fmla="*/ 2157720 h 3507472"/>
                  <a:gd name="connsiteX935" fmla="*/ 215532 w 3023491"/>
                  <a:gd name="connsiteY935" fmla="*/ 2191160 h 3507472"/>
                  <a:gd name="connsiteX936" fmla="*/ 233242 w 3023491"/>
                  <a:gd name="connsiteY936" fmla="*/ 2230500 h 3507472"/>
                  <a:gd name="connsiteX937" fmla="*/ 268661 w 3023491"/>
                  <a:gd name="connsiteY937" fmla="*/ 2242303 h 3507472"/>
                  <a:gd name="connsiteX938" fmla="*/ 304081 w 3023491"/>
                  <a:gd name="connsiteY938" fmla="*/ 2226566 h 3507472"/>
                  <a:gd name="connsiteX939" fmla="*/ 359178 w 3023491"/>
                  <a:gd name="connsiteY939" fmla="*/ 2200995 h 3507472"/>
                  <a:gd name="connsiteX940" fmla="*/ 406403 w 3023491"/>
                  <a:gd name="connsiteY940" fmla="*/ 2177391 h 3507472"/>
                  <a:gd name="connsiteX941" fmla="*/ 447726 w 3023491"/>
                  <a:gd name="connsiteY941" fmla="*/ 2157720 h 3507472"/>
                  <a:gd name="connsiteX942" fmla="*/ 473307 w 3023491"/>
                  <a:gd name="connsiteY942" fmla="*/ 2145918 h 3507472"/>
                  <a:gd name="connsiteX943" fmla="*/ 477242 w 3023491"/>
                  <a:gd name="connsiteY943" fmla="*/ 2143951 h 3507472"/>
                  <a:gd name="connsiteX944" fmla="*/ 485113 w 3023491"/>
                  <a:gd name="connsiteY944" fmla="*/ 2112479 h 3507472"/>
                  <a:gd name="connsiteX945" fmla="*/ 477242 w 3023491"/>
                  <a:gd name="connsiteY945" fmla="*/ 2094775 h 3507472"/>
                  <a:gd name="connsiteX946" fmla="*/ 467404 w 3023491"/>
                  <a:gd name="connsiteY946" fmla="*/ 2075105 h 3507472"/>
                  <a:gd name="connsiteX947" fmla="*/ 447726 w 3023491"/>
                  <a:gd name="connsiteY947" fmla="*/ 2059369 h 3507472"/>
                  <a:gd name="connsiteX948" fmla="*/ 447726 w 3023491"/>
                  <a:gd name="connsiteY948" fmla="*/ 2016094 h 3507472"/>
                  <a:gd name="connsiteX949" fmla="*/ 477242 w 3023491"/>
                  <a:gd name="connsiteY949" fmla="*/ 2025929 h 3507472"/>
                  <a:gd name="connsiteX950" fmla="*/ 494952 w 3023491"/>
                  <a:gd name="connsiteY950" fmla="*/ 2045600 h 3507472"/>
                  <a:gd name="connsiteX951" fmla="*/ 494952 w 3023491"/>
                  <a:gd name="connsiteY951" fmla="*/ 2047567 h 3507472"/>
                  <a:gd name="connsiteX952" fmla="*/ 536275 w 3023491"/>
                  <a:gd name="connsiteY952" fmla="*/ 2134116 h 3507472"/>
                  <a:gd name="connsiteX953" fmla="*/ 614985 w 3023491"/>
                  <a:gd name="connsiteY953" fmla="*/ 2303280 h 3507472"/>
                  <a:gd name="connsiteX954" fmla="*/ 589404 w 3023491"/>
                  <a:gd name="connsiteY954" fmla="*/ 2374093 h 3507472"/>
                  <a:gd name="connsiteX955" fmla="*/ 536275 w 3023491"/>
                  <a:gd name="connsiteY955" fmla="*/ 2399665 h 3507472"/>
                  <a:gd name="connsiteX956" fmla="*/ 494952 w 3023491"/>
                  <a:gd name="connsiteY956" fmla="*/ 2417368 h 3507472"/>
                  <a:gd name="connsiteX957" fmla="*/ 477242 w 3023491"/>
                  <a:gd name="connsiteY957" fmla="*/ 2427203 h 3507472"/>
                  <a:gd name="connsiteX958" fmla="*/ 447726 w 3023491"/>
                  <a:gd name="connsiteY958" fmla="*/ 2440972 h 3507472"/>
                  <a:gd name="connsiteX959" fmla="*/ 406403 w 3023491"/>
                  <a:gd name="connsiteY959" fmla="*/ 2458676 h 3507472"/>
                  <a:gd name="connsiteX960" fmla="*/ 367049 w 3023491"/>
                  <a:gd name="connsiteY960" fmla="*/ 2478346 h 3507472"/>
                  <a:gd name="connsiteX961" fmla="*/ 359178 w 3023491"/>
                  <a:gd name="connsiteY961" fmla="*/ 2480313 h 3507472"/>
                  <a:gd name="connsiteX962" fmla="*/ 304081 w 3023491"/>
                  <a:gd name="connsiteY962" fmla="*/ 2462610 h 3507472"/>
                  <a:gd name="connsiteX963" fmla="*/ 298177 w 3023491"/>
                  <a:gd name="connsiteY963" fmla="*/ 2452775 h 3507472"/>
                  <a:gd name="connsiteX964" fmla="*/ 178145 w 3023491"/>
                  <a:gd name="connsiteY964" fmla="*/ 2195094 h 3507472"/>
                  <a:gd name="connsiteX965" fmla="*/ 203726 w 3023491"/>
                  <a:gd name="connsiteY965" fmla="*/ 2124281 h 3507472"/>
                  <a:gd name="connsiteX966" fmla="*/ 304081 w 3023491"/>
                  <a:gd name="connsiteY966" fmla="*/ 2077072 h 3507472"/>
                  <a:gd name="connsiteX967" fmla="*/ 359178 w 3023491"/>
                  <a:gd name="connsiteY967" fmla="*/ 2051501 h 3507472"/>
                  <a:gd name="connsiteX968" fmla="*/ 406403 w 3023491"/>
                  <a:gd name="connsiteY968" fmla="*/ 2029863 h 3507472"/>
                  <a:gd name="connsiteX969" fmla="*/ 424113 w 3023491"/>
                  <a:gd name="connsiteY969" fmla="*/ 2020028 h 3507472"/>
                  <a:gd name="connsiteX970" fmla="*/ 447726 w 3023491"/>
                  <a:gd name="connsiteY970" fmla="*/ 2016094 h 3507472"/>
                  <a:gd name="connsiteX971" fmla="*/ 2652687 w 3023491"/>
                  <a:gd name="connsiteY971" fmla="*/ 1974282 h 3507472"/>
                  <a:gd name="connsiteX972" fmla="*/ 2664497 w 3023491"/>
                  <a:gd name="connsiteY972" fmla="*/ 1982165 h 3507472"/>
                  <a:gd name="connsiteX973" fmla="*/ 2550330 w 3023491"/>
                  <a:gd name="connsiteY973" fmla="*/ 2167419 h 3507472"/>
                  <a:gd name="connsiteX974" fmla="*/ 2518836 w 3023491"/>
                  <a:gd name="connsiteY974" fmla="*/ 2173332 h 3507472"/>
                  <a:gd name="connsiteX975" fmla="*/ 2516867 w 3023491"/>
                  <a:gd name="connsiteY975" fmla="*/ 2171361 h 3507472"/>
                  <a:gd name="connsiteX976" fmla="*/ 2536551 w 3023491"/>
                  <a:gd name="connsiteY976" fmla="*/ 2161507 h 3507472"/>
                  <a:gd name="connsiteX977" fmla="*/ 2652687 w 3023491"/>
                  <a:gd name="connsiteY977" fmla="*/ 1974282 h 3507472"/>
                  <a:gd name="connsiteX978" fmla="*/ 1106238 w 3023491"/>
                  <a:gd name="connsiteY978" fmla="*/ 1965017 h 3507472"/>
                  <a:gd name="connsiteX979" fmla="*/ 1086560 w 3023491"/>
                  <a:gd name="connsiteY979" fmla="*/ 1970910 h 3507472"/>
                  <a:gd name="connsiteX980" fmla="*/ 1088528 w 3023491"/>
                  <a:gd name="connsiteY980" fmla="*/ 1992518 h 3507472"/>
                  <a:gd name="connsiteX981" fmla="*/ 1066883 w 3023491"/>
                  <a:gd name="connsiteY981" fmla="*/ 1998411 h 3507472"/>
                  <a:gd name="connsiteX982" fmla="*/ 1066883 w 3023491"/>
                  <a:gd name="connsiteY982" fmla="*/ 2018055 h 3507472"/>
                  <a:gd name="connsiteX983" fmla="*/ 1088528 w 3023491"/>
                  <a:gd name="connsiteY983" fmla="*/ 2012162 h 3507472"/>
                  <a:gd name="connsiteX984" fmla="*/ 1088528 w 3023491"/>
                  <a:gd name="connsiteY984" fmla="*/ 2033770 h 3507472"/>
                  <a:gd name="connsiteX985" fmla="*/ 1106238 w 3023491"/>
                  <a:gd name="connsiteY985" fmla="*/ 2029841 h 3507472"/>
                  <a:gd name="connsiteX986" fmla="*/ 1108206 w 3023491"/>
                  <a:gd name="connsiteY986" fmla="*/ 2029841 h 3507472"/>
                  <a:gd name="connsiteX987" fmla="*/ 1108206 w 3023491"/>
                  <a:gd name="connsiteY987" fmla="*/ 2006269 h 3507472"/>
                  <a:gd name="connsiteX988" fmla="*/ 1129851 w 3023491"/>
                  <a:gd name="connsiteY988" fmla="*/ 2002340 h 3507472"/>
                  <a:gd name="connsiteX989" fmla="*/ 1127883 w 3023491"/>
                  <a:gd name="connsiteY989" fmla="*/ 1980732 h 3507472"/>
                  <a:gd name="connsiteX990" fmla="*/ 1106238 w 3023491"/>
                  <a:gd name="connsiteY990" fmla="*/ 1986625 h 3507472"/>
                  <a:gd name="connsiteX991" fmla="*/ 1106238 w 3023491"/>
                  <a:gd name="connsiteY991" fmla="*/ 1968945 h 3507472"/>
                  <a:gd name="connsiteX992" fmla="*/ 1106238 w 3023491"/>
                  <a:gd name="connsiteY992" fmla="*/ 1966582 h 3507472"/>
                  <a:gd name="connsiteX993" fmla="*/ 1182980 w 3023491"/>
                  <a:gd name="connsiteY993" fmla="*/ 1955195 h 3507472"/>
                  <a:gd name="connsiteX994" fmla="*/ 1184948 w 3023491"/>
                  <a:gd name="connsiteY994" fmla="*/ 1957159 h 3507472"/>
                  <a:gd name="connsiteX995" fmla="*/ 1198722 w 3023491"/>
                  <a:gd name="connsiteY995" fmla="*/ 1978767 h 3507472"/>
                  <a:gd name="connsiteX996" fmla="*/ 1198722 w 3023491"/>
                  <a:gd name="connsiteY996" fmla="*/ 2000375 h 3507472"/>
                  <a:gd name="connsiteX997" fmla="*/ 1186916 w 3023491"/>
                  <a:gd name="connsiteY997" fmla="*/ 2012162 h 3507472"/>
                  <a:gd name="connsiteX998" fmla="*/ 1184948 w 3023491"/>
                  <a:gd name="connsiteY998" fmla="*/ 2012162 h 3507472"/>
                  <a:gd name="connsiteX999" fmla="*/ 1177077 w 3023491"/>
                  <a:gd name="connsiteY999" fmla="*/ 2010197 h 3507472"/>
                  <a:gd name="connsiteX1000" fmla="*/ 1171174 w 3023491"/>
                  <a:gd name="connsiteY1000" fmla="*/ 1998411 h 3507472"/>
                  <a:gd name="connsiteX1001" fmla="*/ 1169206 w 3023491"/>
                  <a:gd name="connsiteY1001" fmla="*/ 1988589 h 3507472"/>
                  <a:gd name="connsiteX1002" fmla="*/ 1182980 w 3023491"/>
                  <a:gd name="connsiteY1002" fmla="*/ 1955195 h 3507472"/>
                  <a:gd name="connsiteX1003" fmla="*/ 2620473 w 3023491"/>
                  <a:gd name="connsiteY1003" fmla="*/ 1942291 h 3507472"/>
                  <a:gd name="connsiteX1004" fmla="*/ 2620377 w 3023491"/>
                  <a:gd name="connsiteY1004" fmla="*/ 1942447 h 3507472"/>
                  <a:gd name="connsiteX1005" fmla="*/ 2497462 w 3023491"/>
                  <a:gd name="connsiteY1005" fmla="*/ 2139961 h 3507472"/>
                  <a:gd name="connsiteX1006" fmla="*/ 2511224 w 3023491"/>
                  <a:gd name="connsiteY1006" fmla="*/ 2185204 h 3507472"/>
                  <a:gd name="connsiteX1007" fmla="*/ 2556442 w 3023491"/>
                  <a:gd name="connsiteY1007" fmla="*/ 2177336 h 3507472"/>
                  <a:gd name="connsiteX1008" fmla="*/ 2643370 w 3023491"/>
                  <a:gd name="connsiteY1008" fmla="*/ 2037650 h 3507472"/>
                  <a:gd name="connsiteX1009" fmla="*/ 2679699 w 3023491"/>
                  <a:gd name="connsiteY1009" fmla="*/ 1979273 h 3507472"/>
                  <a:gd name="connsiteX1010" fmla="*/ 2664784 w 3023491"/>
                  <a:gd name="connsiteY1010" fmla="*/ 1969959 h 3507472"/>
                  <a:gd name="connsiteX1011" fmla="*/ 2642967 w 3023491"/>
                  <a:gd name="connsiteY1011" fmla="*/ 1956337 h 3507472"/>
                  <a:gd name="connsiteX1012" fmla="*/ 1011786 w 3023491"/>
                  <a:gd name="connsiteY1012" fmla="*/ 1933587 h 3507472"/>
                  <a:gd name="connsiteX1013" fmla="*/ 984237 w 3023491"/>
                  <a:gd name="connsiteY1013" fmla="*/ 1951266 h 3507472"/>
                  <a:gd name="connsiteX1014" fmla="*/ 972431 w 3023491"/>
                  <a:gd name="connsiteY1014" fmla="*/ 1988589 h 3507472"/>
                  <a:gd name="connsiteX1015" fmla="*/ 972431 w 3023491"/>
                  <a:gd name="connsiteY1015" fmla="*/ 2014126 h 3507472"/>
                  <a:gd name="connsiteX1016" fmla="*/ 976366 w 3023491"/>
                  <a:gd name="connsiteY1016" fmla="*/ 2039663 h 3507472"/>
                  <a:gd name="connsiteX1017" fmla="*/ 976366 w 3023491"/>
                  <a:gd name="connsiteY1017" fmla="*/ 2043592 h 3507472"/>
                  <a:gd name="connsiteX1018" fmla="*/ 980302 w 3023491"/>
                  <a:gd name="connsiteY1018" fmla="*/ 2055378 h 3507472"/>
                  <a:gd name="connsiteX1019" fmla="*/ 1011786 w 3023491"/>
                  <a:gd name="connsiteY1019" fmla="*/ 2069129 h 3507472"/>
                  <a:gd name="connsiteX1020" fmla="*/ 1017689 w 3023491"/>
                  <a:gd name="connsiteY1020" fmla="*/ 2067164 h 3507472"/>
                  <a:gd name="connsiteX1021" fmla="*/ 1047205 w 3023491"/>
                  <a:gd name="connsiteY1021" fmla="*/ 2045556 h 3507472"/>
                  <a:gd name="connsiteX1022" fmla="*/ 1051141 w 3023491"/>
                  <a:gd name="connsiteY1022" fmla="*/ 2004304 h 3507472"/>
                  <a:gd name="connsiteX1023" fmla="*/ 1041302 w 3023491"/>
                  <a:gd name="connsiteY1023" fmla="*/ 1986625 h 3507472"/>
                  <a:gd name="connsiteX1024" fmla="*/ 1031463 w 3023491"/>
                  <a:gd name="connsiteY1024" fmla="*/ 1982696 h 3507472"/>
                  <a:gd name="connsiteX1025" fmla="*/ 1019657 w 3023491"/>
                  <a:gd name="connsiteY1025" fmla="*/ 1982696 h 3507472"/>
                  <a:gd name="connsiteX1026" fmla="*/ 1011786 w 3023491"/>
                  <a:gd name="connsiteY1026" fmla="*/ 1986625 h 3507472"/>
                  <a:gd name="connsiteX1027" fmla="*/ 1005883 w 3023491"/>
                  <a:gd name="connsiteY1027" fmla="*/ 1992518 h 3507472"/>
                  <a:gd name="connsiteX1028" fmla="*/ 1001947 w 3023491"/>
                  <a:gd name="connsiteY1028" fmla="*/ 2006269 h 3507472"/>
                  <a:gd name="connsiteX1029" fmla="*/ 1007850 w 3023491"/>
                  <a:gd name="connsiteY1029" fmla="*/ 2014126 h 3507472"/>
                  <a:gd name="connsiteX1030" fmla="*/ 1011786 w 3023491"/>
                  <a:gd name="connsiteY1030" fmla="*/ 2002340 h 3507472"/>
                  <a:gd name="connsiteX1031" fmla="*/ 1019657 w 3023491"/>
                  <a:gd name="connsiteY1031" fmla="*/ 1998411 h 3507472"/>
                  <a:gd name="connsiteX1032" fmla="*/ 1033431 w 3023491"/>
                  <a:gd name="connsiteY1032" fmla="*/ 2014126 h 3507472"/>
                  <a:gd name="connsiteX1033" fmla="*/ 1031463 w 3023491"/>
                  <a:gd name="connsiteY1033" fmla="*/ 2039663 h 3507472"/>
                  <a:gd name="connsiteX1034" fmla="*/ 1015721 w 3023491"/>
                  <a:gd name="connsiteY1034" fmla="*/ 2055378 h 3507472"/>
                  <a:gd name="connsiteX1035" fmla="*/ 1011786 w 3023491"/>
                  <a:gd name="connsiteY1035" fmla="*/ 2055378 h 3507472"/>
                  <a:gd name="connsiteX1036" fmla="*/ 1005883 w 3023491"/>
                  <a:gd name="connsiteY1036" fmla="*/ 2053414 h 3507472"/>
                  <a:gd name="connsiteX1037" fmla="*/ 999979 w 3023491"/>
                  <a:gd name="connsiteY1037" fmla="*/ 2039663 h 3507472"/>
                  <a:gd name="connsiteX1038" fmla="*/ 996044 w 3023491"/>
                  <a:gd name="connsiteY1038" fmla="*/ 2021984 h 3507472"/>
                  <a:gd name="connsiteX1039" fmla="*/ 994076 w 3023491"/>
                  <a:gd name="connsiteY1039" fmla="*/ 1994482 h 3507472"/>
                  <a:gd name="connsiteX1040" fmla="*/ 999979 w 3023491"/>
                  <a:gd name="connsiteY1040" fmla="*/ 1957159 h 3507472"/>
                  <a:gd name="connsiteX1041" fmla="*/ 1011786 w 3023491"/>
                  <a:gd name="connsiteY1041" fmla="*/ 1943408 h 3507472"/>
                  <a:gd name="connsiteX1042" fmla="*/ 1013754 w 3023491"/>
                  <a:gd name="connsiteY1042" fmla="*/ 1943408 h 3507472"/>
                  <a:gd name="connsiteX1043" fmla="*/ 1021625 w 3023491"/>
                  <a:gd name="connsiteY1043" fmla="*/ 1945373 h 3507472"/>
                  <a:gd name="connsiteX1044" fmla="*/ 1025560 w 3023491"/>
                  <a:gd name="connsiteY1044" fmla="*/ 1951266 h 3507472"/>
                  <a:gd name="connsiteX1045" fmla="*/ 1023592 w 3023491"/>
                  <a:gd name="connsiteY1045" fmla="*/ 1957159 h 3507472"/>
                  <a:gd name="connsiteX1046" fmla="*/ 1035399 w 3023491"/>
                  <a:gd name="connsiteY1046" fmla="*/ 1951266 h 3507472"/>
                  <a:gd name="connsiteX1047" fmla="*/ 1035399 w 3023491"/>
                  <a:gd name="connsiteY1047" fmla="*/ 1941444 h 3507472"/>
                  <a:gd name="connsiteX1048" fmla="*/ 1027528 w 3023491"/>
                  <a:gd name="connsiteY1048" fmla="*/ 1933587 h 3507472"/>
                  <a:gd name="connsiteX1049" fmla="*/ 1013754 w 3023491"/>
                  <a:gd name="connsiteY1049" fmla="*/ 1933587 h 3507472"/>
                  <a:gd name="connsiteX1050" fmla="*/ 1011786 w 3023491"/>
                  <a:gd name="connsiteY1050" fmla="*/ 1933587 h 3507472"/>
                  <a:gd name="connsiteX1051" fmla="*/ 2219676 w 3023491"/>
                  <a:gd name="connsiteY1051" fmla="*/ 1920410 h 3507472"/>
                  <a:gd name="connsiteX1052" fmla="*/ 2225576 w 3023491"/>
                  <a:gd name="connsiteY1052" fmla="*/ 1922378 h 3507472"/>
                  <a:gd name="connsiteX1053" fmla="*/ 2241309 w 3023491"/>
                  <a:gd name="connsiteY1053" fmla="*/ 1949936 h 3507472"/>
                  <a:gd name="connsiteX1054" fmla="*/ 2219676 w 3023491"/>
                  <a:gd name="connsiteY1054" fmla="*/ 1965683 h 3507472"/>
                  <a:gd name="connsiteX1055" fmla="*/ 2213776 w 3023491"/>
                  <a:gd name="connsiteY1055" fmla="*/ 1965683 h 3507472"/>
                  <a:gd name="connsiteX1056" fmla="*/ 2198043 w 3023491"/>
                  <a:gd name="connsiteY1056" fmla="*/ 1938126 h 3507472"/>
                  <a:gd name="connsiteX1057" fmla="*/ 2219676 w 3023491"/>
                  <a:gd name="connsiteY1057" fmla="*/ 1920410 h 3507472"/>
                  <a:gd name="connsiteX1058" fmla="*/ 2615635 w 3023491"/>
                  <a:gd name="connsiteY1058" fmla="*/ 1917477 h 3507472"/>
                  <a:gd name="connsiteX1059" fmla="*/ 2703587 w 3023491"/>
                  <a:gd name="connsiteY1059" fmla="*/ 1972396 h 3507472"/>
                  <a:gd name="connsiteX1060" fmla="*/ 2705542 w 3023491"/>
                  <a:gd name="connsiteY1060" fmla="*/ 1984164 h 3507472"/>
                  <a:gd name="connsiteX1061" fmla="*/ 2693815 w 3023491"/>
                  <a:gd name="connsiteY1061" fmla="*/ 1988087 h 3507472"/>
                  <a:gd name="connsiteX1062" fmla="*/ 2689467 w 3023491"/>
                  <a:gd name="connsiteY1062" fmla="*/ 1985372 h 3507472"/>
                  <a:gd name="connsiteX1063" fmla="*/ 2566272 w 3023491"/>
                  <a:gd name="connsiteY1063" fmla="*/ 2185204 h 3507472"/>
                  <a:gd name="connsiteX1064" fmla="*/ 2503360 w 3023491"/>
                  <a:gd name="connsiteY1064" fmla="*/ 2197007 h 3507472"/>
                  <a:gd name="connsiteX1065" fmla="*/ 2485665 w 3023491"/>
                  <a:gd name="connsiteY1065" fmla="*/ 2136027 h 3507472"/>
                  <a:gd name="connsiteX1066" fmla="*/ 2573910 w 3023491"/>
                  <a:gd name="connsiteY1066" fmla="*/ 1995024 h 3507472"/>
                  <a:gd name="connsiteX1067" fmla="*/ 2610722 w 3023491"/>
                  <a:gd name="connsiteY1067" fmla="*/ 1936203 h 3507472"/>
                  <a:gd name="connsiteX1068" fmla="*/ 2607237 w 3023491"/>
                  <a:gd name="connsiteY1068" fmla="*/ 1934026 h 3507472"/>
                  <a:gd name="connsiteX1069" fmla="*/ 2605863 w 3023491"/>
                  <a:gd name="connsiteY1069" fmla="*/ 1933168 h 3507472"/>
                  <a:gd name="connsiteX1070" fmla="*/ 2603908 w 3023491"/>
                  <a:gd name="connsiteY1070" fmla="*/ 1921400 h 3507472"/>
                  <a:gd name="connsiteX1071" fmla="*/ 2615635 w 3023491"/>
                  <a:gd name="connsiteY1071" fmla="*/ 1917477 h 3507472"/>
                  <a:gd name="connsiteX1072" fmla="*/ 1935930 w 3023491"/>
                  <a:gd name="connsiteY1072" fmla="*/ 1902617 h 3507472"/>
                  <a:gd name="connsiteX1073" fmla="*/ 1953582 w 3023491"/>
                  <a:gd name="connsiteY1073" fmla="*/ 1920308 h 3507472"/>
                  <a:gd name="connsiteX1074" fmla="*/ 1894742 w 3023491"/>
                  <a:gd name="connsiteY1074" fmla="*/ 1981243 h 3507472"/>
                  <a:gd name="connsiteX1075" fmla="*/ 1898664 w 3023491"/>
                  <a:gd name="connsiteY1075" fmla="*/ 1998934 h 3507472"/>
                  <a:gd name="connsiteX1076" fmla="*/ 1857476 w 3023491"/>
                  <a:gd name="connsiteY1076" fmla="*/ 2040213 h 3507472"/>
                  <a:gd name="connsiteX1077" fmla="*/ 1820210 w 3023491"/>
                  <a:gd name="connsiteY1077" fmla="*/ 2012694 h 3507472"/>
                  <a:gd name="connsiteX1078" fmla="*/ 1692722 w 3023491"/>
                  <a:gd name="connsiteY1078" fmla="*/ 2012694 h 3507472"/>
                  <a:gd name="connsiteX1079" fmla="*/ 1692722 w 3023491"/>
                  <a:gd name="connsiteY1079" fmla="*/ 1985175 h 3507472"/>
                  <a:gd name="connsiteX1080" fmla="*/ 1820210 w 3023491"/>
                  <a:gd name="connsiteY1080" fmla="*/ 1985175 h 3507472"/>
                  <a:gd name="connsiteX1081" fmla="*/ 1857476 w 3023491"/>
                  <a:gd name="connsiteY1081" fmla="*/ 1957656 h 3507472"/>
                  <a:gd name="connsiteX1082" fmla="*/ 1875128 w 3023491"/>
                  <a:gd name="connsiteY1082" fmla="*/ 1961587 h 3507472"/>
                  <a:gd name="connsiteX1083" fmla="*/ 1935930 w 3023491"/>
                  <a:gd name="connsiteY1083" fmla="*/ 1902617 h 3507472"/>
                  <a:gd name="connsiteX1084" fmla="*/ 1179045 w 3023491"/>
                  <a:gd name="connsiteY1084" fmla="*/ 1898228 h 3507472"/>
                  <a:gd name="connsiteX1085" fmla="*/ 1184948 w 3023491"/>
                  <a:gd name="connsiteY1085" fmla="*/ 1900192 h 3507472"/>
                  <a:gd name="connsiteX1086" fmla="*/ 1186916 w 3023491"/>
                  <a:gd name="connsiteY1086" fmla="*/ 1900192 h 3507472"/>
                  <a:gd name="connsiteX1087" fmla="*/ 1190851 w 3023491"/>
                  <a:gd name="connsiteY1087" fmla="*/ 1908050 h 3507472"/>
                  <a:gd name="connsiteX1088" fmla="*/ 1190851 w 3023491"/>
                  <a:gd name="connsiteY1088" fmla="*/ 1917871 h 3507472"/>
                  <a:gd name="connsiteX1089" fmla="*/ 1184948 w 3023491"/>
                  <a:gd name="connsiteY1089" fmla="*/ 1939480 h 3507472"/>
                  <a:gd name="connsiteX1090" fmla="*/ 1181012 w 3023491"/>
                  <a:gd name="connsiteY1090" fmla="*/ 1943408 h 3507472"/>
                  <a:gd name="connsiteX1091" fmla="*/ 1167238 w 3023491"/>
                  <a:gd name="connsiteY1091" fmla="*/ 1923765 h 3507472"/>
                  <a:gd name="connsiteX1092" fmla="*/ 1167238 w 3023491"/>
                  <a:gd name="connsiteY1092" fmla="*/ 1910014 h 3507472"/>
                  <a:gd name="connsiteX1093" fmla="*/ 1179045 w 3023491"/>
                  <a:gd name="connsiteY1093" fmla="*/ 1898228 h 3507472"/>
                  <a:gd name="connsiteX1094" fmla="*/ 1184948 w 3023491"/>
                  <a:gd name="connsiteY1094" fmla="*/ 1890370 h 3507472"/>
                  <a:gd name="connsiteX1095" fmla="*/ 1175109 w 3023491"/>
                  <a:gd name="connsiteY1095" fmla="*/ 1892335 h 3507472"/>
                  <a:gd name="connsiteX1096" fmla="*/ 1149528 w 3023491"/>
                  <a:gd name="connsiteY1096" fmla="*/ 1908050 h 3507472"/>
                  <a:gd name="connsiteX1097" fmla="*/ 1145593 w 3023491"/>
                  <a:gd name="connsiteY1097" fmla="*/ 1933587 h 3507472"/>
                  <a:gd name="connsiteX1098" fmla="*/ 1165270 w 3023491"/>
                  <a:gd name="connsiteY1098" fmla="*/ 1953230 h 3507472"/>
                  <a:gd name="connsiteX1099" fmla="*/ 1147561 w 3023491"/>
                  <a:gd name="connsiteY1099" fmla="*/ 1974838 h 3507472"/>
                  <a:gd name="connsiteX1100" fmla="*/ 1145593 w 3023491"/>
                  <a:gd name="connsiteY1100" fmla="*/ 2000375 h 3507472"/>
                  <a:gd name="connsiteX1101" fmla="*/ 1161335 w 3023491"/>
                  <a:gd name="connsiteY1101" fmla="*/ 2021984 h 3507472"/>
                  <a:gd name="connsiteX1102" fmla="*/ 1184948 w 3023491"/>
                  <a:gd name="connsiteY1102" fmla="*/ 2025912 h 3507472"/>
                  <a:gd name="connsiteX1103" fmla="*/ 1188883 w 3023491"/>
                  <a:gd name="connsiteY1103" fmla="*/ 2023948 h 3507472"/>
                  <a:gd name="connsiteX1104" fmla="*/ 1212496 w 3023491"/>
                  <a:gd name="connsiteY1104" fmla="*/ 2012162 h 3507472"/>
                  <a:gd name="connsiteX1105" fmla="*/ 1224303 w 3023491"/>
                  <a:gd name="connsiteY1105" fmla="*/ 1990554 h 3507472"/>
                  <a:gd name="connsiteX1106" fmla="*/ 1226271 w 3023491"/>
                  <a:gd name="connsiteY1106" fmla="*/ 1978767 h 3507472"/>
                  <a:gd name="connsiteX1107" fmla="*/ 1224303 w 3023491"/>
                  <a:gd name="connsiteY1107" fmla="*/ 1965017 h 3507472"/>
                  <a:gd name="connsiteX1108" fmla="*/ 1216432 w 3023491"/>
                  <a:gd name="connsiteY1108" fmla="*/ 1953230 h 3507472"/>
                  <a:gd name="connsiteX1109" fmla="*/ 1196754 w 3023491"/>
                  <a:gd name="connsiteY1109" fmla="*/ 1945373 h 3507472"/>
                  <a:gd name="connsiteX1110" fmla="*/ 1212496 w 3023491"/>
                  <a:gd name="connsiteY1110" fmla="*/ 1927693 h 3507472"/>
                  <a:gd name="connsiteX1111" fmla="*/ 1212496 w 3023491"/>
                  <a:gd name="connsiteY1111" fmla="*/ 1906085 h 3507472"/>
                  <a:gd name="connsiteX1112" fmla="*/ 1200690 w 3023491"/>
                  <a:gd name="connsiteY1112" fmla="*/ 1892335 h 3507472"/>
                  <a:gd name="connsiteX1113" fmla="*/ 1184948 w 3023491"/>
                  <a:gd name="connsiteY1113" fmla="*/ 1890370 h 3507472"/>
                  <a:gd name="connsiteX1114" fmla="*/ 375748 w 3023491"/>
                  <a:gd name="connsiteY1114" fmla="*/ 1837344 h 3507472"/>
                  <a:gd name="connsiteX1115" fmla="*/ 385585 w 3023491"/>
                  <a:gd name="connsiteY1115" fmla="*/ 1841286 h 3507472"/>
                  <a:gd name="connsiteX1116" fmla="*/ 428865 w 3023491"/>
                  <a:gd name="connsiteY1116" fmla="*/ 1884658 h 3507472"/>
                  <a:gd name="connsiteX1117" fmla="*/ 428865 w 3023491"/>
                  <a:gd name="connsiteY1117" fmla="*/ 1902401 h 3507472"/>
                  <a:gd name="connsiteX1118" fmla="*/ 411159 w 3023491"/>
                  <a:gd name="connsiteY1118" fmla="*/ 1902401 h 3507472"/>
                  <a:gd name="connsiteX1119" fmla="*/ 375748 w 3023491"/>
                  <a:gd name="connsiteY1119" fmla="*/ 1868886 h 3507472"/>
                  <a:gd name="connsiteX1120" fmla="*/ 365912 w 3023491"/>
                  <a:gd name="connsiteY1120" fmla="*/ 1859029 h 3507472"/>
                  <a:gd name="connsiteX1121" fmla="*/ 365912 w 3023491"/>
                  <a:gd name="connsiteY1121" fmla="*/ 1841286 h 3507472"/>
                  <a:gd name="connsiteX1122" fmla="*/ 375748 w 3023491"/>
                  <a:gd name="connsiteY1122" fmla="*/ 1837344 h 3507472"/>
                  <a:gd name="connsiteX1123" fmla="*/ 125905 w 3023491"/>
                  <a:gd name="connsiteY1123" fmla="*/ 1837344 h 3507472"/>
                  <a:gd name="connsiteX1124" fmla="*/ 135741 w 3023491"/>
                  <a:gd name="connsiteY1124" fmla="*/ 1841286 h 3507472"/>
                  <a:gd name="connsiteX1125" fmla="*/ 135741 w 3023491"/>
                  <a:gd name="connsiteY1125" fmla="*/ 1859029 h 3507472"/>
                  <a:gd name="connsiteX1126" fmla="*/ 125905 w 3023491"/>
                  <a:gd name="connsiteY1126" fmla="*/ 1868886 h 3507472"/>
                  <a:gd name="connsiteX1127" fmla="*/ 92461 w 3023491"/>
                  <a:gd name="connsiteY1127" fmla="*/ 1902401 h 3507472"/>
                  <a:gd name="connsiteX1128" fmla="*/ 74756 w 3023491"/>
                  <a:gd name="connsiteY1128" fmla="*/ 1902401 h 3507472"/>
                  <a:gd name="connsiteX1129" fmla="*/ 74756 w 3023491"/>
                  <a:gd name="connsiteY1129" fmla="*/ 1884658 h 3507472"/>
                  <a:gd name="connsiteX1130" fmla="*/ 118036 w 3023491"/>
                  <a:gd name="connsiteY1130" fmla="*/ 1841286 h 3507472"/>
                  <a:gd name="connsiteX1131" fmla="*/ 125905 w 3023491"/>
                  <a:gd name="connsiteY1131" fmla="*/ 1837344 h 3507472"/>
                  <a:gd name="connsiteX1132" fmla="*/ 907495 w 3023491"/>
                  <a:gd name="connsiteY1132" fmla="*/ 1817688 h 3507472"/>
                  <a:gd name="connsiteX1133" fmla="*/ 1011786 w 3023491"/>
                  <a:gd name="connsiteY1133" fmla="*/ 1817688 h 3507472"/>
                  <a:gd name="connsiteX1134" fmla="*/ 1106238 w 3023491"/>
                  <a:gd name="connsiteY1134" fmla="*/ 1817688 h 3507472"/>
                  <a:gd name="connsiteX1135" fmla="*/ 1184948 w 3023491"/>
                  <a:gd name="connsiteY1135" fmla="*/ 1817688 h 3507472"/>
                  <a:gd name="connsiteX1136" fmla="*/ 1257755 w 3023491"/>
                  <a:gd name="connsiteY1136" fmla="*/ 1817688 h 3507472"/>
                  <a:gd name="connsiteX1137" fmla="*/ 1306948 w 3023491"/>
                  <a:gd name="connsiteY1137" fmla="*/ 1817688 h 3507472"/>
                  <a:gd name="connsiteX1138" fmla="*/ 1336465 w 3023491"/>
                  <a:gd name="connsiteY1138" fmla="*/ 1849118 h 3507472"/>
                  <a:gd name="connsiteX1139" fmla="*/ 1336465 w 3023491"/>
                  <a:gd name="connsiteY1139" fmla="*/ 2112345 h 3507472"/>
                  <a:gd name="connsiteX1140" fmla="*/ 1306948 w 3023491"/>
                  <a:gd name="connsiteY1140" fmla="*/ 2141811 h 3507472"/>
                  <a:gd name="connsiteX1141" fmla="*/ 1257755 w 3023491"/>
                  <a:gd name="connsiteY1141" fmla="*/ 2141811 h 3507472"/>
                  <a:gd name="connsiteX1142" fmla="*/ 1184948 w 3023491"/>
                  <a:gd name="connsiteY1142" fmla="*/ 2141811 h 3507472"/>
                  <a:gd name="connsiteX1143" fmla="*/ 1106238 w 3023491"/>
                  <a:gd name="connsiteY1143" fmla="*/ 2141811 h 3507472"/>
                  <a:gd name="connsiteX1144" fmla="*/ 1011786 w 3023491"/>
                  <a:gd name="connsiteY1144" fmla="*/ 2141811 h 3507472"/>
                  <a:gd name="connsiteX1145" fmla="*/ 907495 w 3023491"/>
                  <a:gd name="connsiteY1145" fmla="*/ 2141811 h 3507472"/>
                  <a:gd name="connsiteX1146" fmla="*/ 876011 w 3023491"/>
                  <a:gd name="connsiteY1146" fmla="*/ 2112345 h 3507472"/>
                  <a:gd name="connsiteX1147" fmla="*/ 876011 w 3023491"/>
                  <a:gd name="connsiteY1147" fmla="*/ 1849118 h 3507472"/>
                  <a:gd name="connsiteX1148" fmla="*/ 907495 w 3023491"/>
                  <a:gd name="connsiteY1148" fmla="*/ 1817688 h 3507472"/>
                  <a:gd name="connsiteX1149" fmla="*/ 535873 w 3023491"/>
                  <a:gd name="connsiteY1149" fmla="*/ 1808019 h 3507472"/>
                  <a:gd name="connsiteX1150" fmla="*/ 634412 w 3023491"/>
                  <a:gd name="connsiteY1150" fmla="*/ 1965682 h 3507472"/>
                  <a:gd name="connsiteX1151" fmla="*/ 652149 w 3023491"/>
                  <a:gd name="connsiteY1151" fmla="*/ 1975536 h 3507472"/>
                  <a:gd name="connsiteX1152" fmla="*/ 650178 w 3023491"/>
                  <a:gd name="connsiteY1152" fmla="*/ 1975536 h 3507472"/>
                  <a:gd name="connsiteX1153" fmla="*/ 622587 w 3023491"/>
                  <a:gd name="connsiteY1153" fmla="*/ 1969623 h 3507472"/>
                  <a:gd name="connsiteX1154" fmla="*/ 526019 w 3023491"/>
                  <a:gd name="connsiteY1154" fmla="*/ 1813931 h 3507472"/>
                  <a:gd name="connsiteX1155" fmla="*/ 535873 w 3023491"/>
                  <a:gd name="connsiteY1155" fmla="*/ 1808019 h 3507472"/>
                  <a:gd name="connsiteX1156" fmla="*/ 889785 w 3023491"/>
                  <a:gd name="connsiteY1156" fmla="*/ 1792151 h 3507472"/>
                  <a:gd name="connsiteX1157" fmla="*/ 850430 w 3023491"/>
                  <a:gd name="connsiteY1157" fmla="*/ 1829474 h 3507472"/>
                  <a:gd name="connsiteX1158" fmla="*/ 850430 w 3023491"/>
                  <a:gd name="connsiteY1158" fmla="*/ 2131989 h 3507472"/>
                  <a:gd name="connsiteX1159" fmla="*/ 889785 w 3023491"/>
                  <a:gd name="connsiteY1159" fmla="*/ 2169312 h 3507472"/>
                  <a:gd name="connsiteX1160" fmla="*/ 1011786 w 3023491"/>
                  <a:gd name="connsiteY1160" fmla="*/ 2169312 h 3507472"/>
                  <a:gd name="connsiteX1161" fmla="*/ 1106238 w 3023491"/>
                  <a:gd name="connsiteY1161" fmla="*/ 2169312 h 3507472"/>
                  <a:gd name="connsiteX1162" fmla="*/ 1184948 w 3023491"/>
                  <a:gd name="connsiteY1162" fmla="*/ 2169312 h 3507472"/>
                  <a:gd name="connsiteX1163" fmla="*/ 1257755 w 3023491"/>
                  <a:gd name="connsiteY1163" fmla="*/ 2169312 h 3507472"/>
                  <a:gd name="connsiteX1164" fmla="*/ 1324658 w 3023491"/>
                  <a:gd name="connsiteY1164" fmla="*/ 2169312 h 3507472"/>
                  <a:gd name="connsiteX1165" fmla="*/ 1362045 w 3023491"/>
                  <a:gd name="connsiteY1165" fmla="*/ 2131989 h 3507472"/>
                  <a:gd name="connsiteX1166" fmla="*/ 1362045 w 3023491"/>
                  <a:gd name="connsiteY1166" fmla="*/ 1829474 h 3507472"/>
                  <a:gd name="connsiteX1167" fmla="*/ 1324658 w 3023491"/>
                  <a:gd name="connsiteY1167" fmla="*/ 1792151 h 3507472"/>
                  <a:gd name="connsiteX1168" fmla="*/ 1257755 w 3023491"/>
                  <a:gd name="connsiteY1168" fmla="*/ 1792151 h 3507472"/>
                  <a:gd name="connsiteX1169" fmla="*/ 1184948 w 3023491"/>
                  <a:gd name="connsiteY1169" fmla="*/ 1792151 h 3507472"/>
                  <a:gd name="connsiteX1170" fmla="*/ 1106238 w 3023491"/>
                  <a:gd name="connsiteY1170" fmla="*/ 1792151 h 3507472"/>
                  <a:gd name="connsiteX1171" fmla="*/ 1011786 w 3023491"/>
                  <a:gd name="connsiteY1171" fmla="*/ 1792151 h 3507472"/>
                  <a:gd name="connsiteX1172" fmla="*/ 889785 w 3023491"/>
                  <a:gd name="connsiteY1172" fmla="*/ 1792151 h 3507472"/>
                  <a:gd name="connsiteX1173" fmla="*/ 2954474 w 3023491"/>
                  <a:gd name="connsiteY1173" fmla="*/ 1785976 h 3507472"/>
                  <a:gd name="connsiteX1174" fmla="*/ 2958420 w 3023491"/>
                  <a:gd name="connsiteY1174" fmla="*/ 1803688 h 3507472"/>
                  <a:gd name="connsiteX1175" fmla="*/ 2950528 w 3023491"/>
                  <a:gd name="connsiteY1175" fmla="*/ 1823368 h 3507472"/>
                  <a:gd name="connsiteX1176" fmla="*/ 2920933 w 3023491"/>
                  <a:gd name="connsiteY1176" fmla="*/ 1902087 h 3507472"/>
                  <a:gd name="connsiteX1177" fmla="*/ 2905149 w 3023491"/>
                  <a:gd name="connsiteY1177" fmla="*/ 1911926 h 3507472"/>
                  <a:gd name="connsiteX1178" fmla="*/ 2936717 w 3023491"/>
                  <a:gd name="connsiteY1178" fmla="*/ 1925702 h 3507472"/>
                  <a:gd name="connsiteX1179" fmla="*/ 2950528 w 3023491"/>
                  <a:gd name="connsiteY1179" fmla="*/ 1923734 h 3507472"/>
                  <a:gd name="connsiteX1180" fmla="*/ 2958420 w 3023491"/>
                  <a:gd name="connsiteY1180" fmla="*/ 1915862 h 3507472"/>
                  <a:gd name="connsiteX1181" fmla="*/ 2995907 w 3023491"/>
                  <a:gd name="connsiteY1181" fmla="*/ 1819432 h 3507472"/>
                  <a:gd name="connsiteX1182" fmla="*/ 2986042 w 3023491"/>
                  <a:gd name="connsiteY1182" fmla="*/ 1797784 h 3507472"/>
                  <a:gd name="connsiteX1183" fmla="*/ 2954474 w 3023491"/>
                  <a:gd name="connsiteY1183" fmla="*/ 1785976 h 3507472"/>
                  <a:gd name="connsiteX1184" fmla="*/ 1826800 w 3023491"/>
                  <a:gd name="connsiteY1184" fmla="*/ 1783557 h 3507472"/>
                  <a:gd name="connsiteX1185" fmla="*/ 1643893 w 3023491"/>
                  <a:gd name="connsiteY1185" fmla="*/ 1966464 h 3507472"/>
                  <a:gd name="connsiteX1186" fmla="*/ 1665527 w 3023491"/>
                  <a:gd name="connsiteY1186" fmla="*/ 1997932 h 3507472"/>
                  <a:gd name="connsiteX1187" fmla="*/ 1643893 w 3023491"/>
                  <a:gd name="connsiteY1187" fmla="*/ 2029399 h 3507472"/>
                  <a:gd name="connsiteX1188" fmla="*/ 1826800 w 3023491"/>
                  <a:gd name="connsiteY1188" fmla="*/ 2212306 h 3507472"/>
                  <a:gd name="connsiteX1189" fmla="*/ 1858268 w 3023491"/>
                  <a:gd name="connsiteY1189" fmla="*/ 2190672 h 3507472"/>
                  <a:gd name="connsiteX1190" fmla="*/ 1891703 w 3023491"/>
                  <a:gd name="connsiteY1190" fmla="*/ 2212306 h 3507472"/>
                  <a:gd name="connsiteX1191" fmla="*/ 2072643 w 3023491"/>
                  <a:gd name="connsiteY1191" fmla="*/ 2029399 h 3507472"/>
                  <a:gd name="connsiteX1192" fmla="*/ 2051009 w 3023491"/>
                  <a:gd name="connsiteY1192" fmla="*/ 1997932 h 3507472"/>
                  <a:gd name="connsiteX1193" fmla="*/ 2072643 w 3023491"/>
                  <a:gd name="connsiteY1193" fmla="*/ 1966464 h 3507472"/>
                  <a:gd name="connsiteX1194" fmla="*/ 1891703 w 3023491"/>
                  <a:gd name="connsiteY1194" fmla="*/ 1783557 h 3507472"/>
                  <a:gd name="connsiteX1195" fmla="*/ 1858268 w 3023491"/>
                  <a:gd name="connsiteY1195" fmla="*/ 1805191 h 3507472"/>
                  <a:gd name="connsiteX1196" fmla="*/ 1826800 w 3023491"/>
                  <a:gd name="connsiteY1196" fmla="*/ 1783557 h 3507472"/>
                  <a:gd name="connsiteX1197" fmla="*/ 561784 w 3023491"/>
                  <a:gd name="connsiteY1197" fmla="*/ 1778409 h 3507472"/>
                  <a:gd name="connsiteX1198" fmla="*/ 543341 w 3023491"/>
                  <a:gd name="connsiteY1198" fmla="*/ 1790171 h 3507472"/>
                  <a:gd name="connsiteX1199" fmla="*/ 512668 w 3023491"/>
                  <a:gd name="connsiteY1199" fmla="*/ 1809733 h 3507472"/>
                  <a:gd name="connsiteX1200" fmla="*/ 543673 w 3023491"/>
                  <a:gd name="connsiteY1200" fmla="*/ 1860373 h 3507472"/>
                  <a:gd name="connsiteX1201" fmla="*/ 615940 w 3023491"/>
                  <a:gd name="connsiteY1201" fmla="*/ 1978407 h 3507472"/>
                  <a:gd name="connsiteX1202" fmla="*/ 655167 w 3023491"/>
                  <a:gd name="connsiteY1202" fmla="*/ 1984280 h 3507472"/>
                  <a:gd name="connsiteX1203" fmla="*/ 666935 w 3023491"/>
                  <a:gd name="connsiteY1203" fmla="*/ 1947084 h 3507472"/>
                  <a:gd name="connsiteX1204" fmla="*/ 570829 w 3023491"/>
                  <a:gd name="connsiteY1204" fmla="*/ 1792918 h 3507472"/>
                  <a:gd name="connsiteX1205" fmla="*/ 862237 w 3023491"/>
                  <a:gd name="connsiteY1205" fmla="*/ 1760721 h 3507472"/>
                  <a:gd name="connsiteX1206" fmla="*/ 1011786 w 3023491"/>
                  <a:gd name="connsiteY1206" fmla="*/ 1760721 h 3507472"/>
                  <a:gd name="connsiteX1207" fmla="*/ 1106238 w 3023491"/>
                  <a:gd name="connsiteY1207" fmla="*/ 1760721 h 3507472"/>
                  <a:gd name="connsiteX1208" fmla="*/ 1184948 w 3023491"/>
                  <a:gd name="connsiteY1208" fmla="*/ 1760721 h 3507472"/>
                  <a:gd name="connsiteX1209" fmla="*/ 1257755 w 3023491"/>
                  <a:gd name="connsiteY1209" fmla="*/ 1760721 h 3507472"/>
                  <a:gd name="connsiteX1210" fmla="*/ 1350239 w 3023491"/>
                  <a:gd name="connsiteY1210" fmla="*/ 1760721 h 3507472"/>
                  <a:gd name="connsiteX1211" fmla="*/ 1397465 w 3023491"/>
                  <a:gd name="connsiteY1211" fmla="*/ 1805902 h 3507472"/>
                  <a:gd name="connsiteX1212" fmla="*/ 1397465 w 3023491"/>
                  <a:gd name="connsiteY1212" fmla="*/ 2153597 h 3507472"/>
                  <a:gd name="connsiteX1213" fmla="*/ 1350239 w 3023491"/>
                  <a:gd name="connsiteY1213" fmla="*/ 2200742 h 3507472"/>
                  <a:gd name="connsiteX1214" fmla="*/ 1257755 w 3023491"/>
                  <a:gd name="connsiteY1214" fmla="*/ 2200742 h 3507472"/>
                  <a:gd name="connsiteX1215" fmla="*/ 1184948 w 3023491"/>
                  <a:gd name="connsiteY1215" fmla="*/ 2200742 h 3507472"/>
                  <a:gd name="connsiteX1216" fmla="*/ 1106238 w 3023491"/>
                  <a:gd name="connsiteY1216" fmla="*/ 2200742 h 3507472"/>
                  <a:gd name="connsiteX1217" fmla="*/ 1011786 w 3023491"/>
                  <a:gd name="connsiteY1217" fmla="*/ 2200742 h 3507472"/>
                  <a:gd name="connsiteX1218" fmla="*/ 862237 w 3023491"/>
                  <a:gd name="connsiteY1218" fmla="*/ 2200742 h 3507472"/>
                  <a:gd name="connsiteX1219" fmla="*/ 816979 w 3023491"/>
                  <a:gd name="connsiteY1219" fmla="*/ 2153597 h 3507472"/>
                  <a:gd name="connsiteX1220" fmla="*/ 816979 w 3023491"/>
                  <a:gd name="connsiteY1220" fmla="*/ 1805902 h 3507472"/>
                  <a:gd name="connsiteX1221" fmla="*/ 862237 w 3023491"/>
                  <a:gd name="connsiteY1221" fmla="*/ 1760721 h 3507472"/>
                  <a:gd name="connsiteX1222" fmla="*/ 568774 w 3023491"/>
                  <a:gd name="connsiteY1222" fmla="*/ 1758392 h 3507472"/>
                  <a:gd name="connsiteX1223" fmla="*/ 578533 w 3023491"/>
                  <a:gd name="connsiteY1223" fmla="*/ 1760363 h 3507472"/>
                  <a:gd name="connsiteX1224" fmla="*/ 574630 w 3023491"/>
                  <a:gd name="connsiteY1224" fmla="*/ 1770217 h 3507472"/>
                  <a:gd name="connsiteX1225" fmla="*/ 573471 w 3023491"/>
                  <a:gd name="connsiteY1225" fmla="*/ 1770956 h 3507472"/>
                  <a:gd name="connsiteX1226" fmla="*/ 571386 w 3023491"/>
                  <a:gd name="connsiteY1226" fmla="*/ 1772286 h 3507472"/>
                  <a:gd name="connsiteX1227" fmla="*/ 603161 w 3023491"/>
                  <a:gd name="connsiteY1227" fmla="*/ 1823824 h 3507472"/>
                  <a:gd name="connsiteX1228" fmla="*/ 676742 w 3023491"/>
                  <a:gd name="connsiteY1228" fmla="*/ 1943169 h 3507472"/>
                  <a:gd name="connsiteX1229" fmla="*/ 661051 w 3023491"/>
                  <a:gd name="connsiteY1229" fmla="*/ 1994068 h 3507472"/>
                  <a:gd name="connsiteX1230" fmla="*/ 610056 w 3023491"/>
                  <a:gd name="connsiteY1230" fmla="*/ 1984280 h 3507472"/>
                  <a:gd name="connsiteX1231" fmla="*/ 505327 w 3023491"/>
                  <a:gd name="connsiteY1231" fmla="*/ 1814414 h 3507472"/>
                  <a:gd name="connsiteX1232" fmla="*/ 500464 w 3023491"/>
                  <a:gd name="connsiteY1232" fmla="*/ 1817515 h 3507472"/>
                  <a:gd name="connsiteX1233" fmla="*/ 490705 w 3023491"/>
                  <a:gd name="connsiteY1233" fmla="*/ 1815545 h 3507472"/>
                  <a:gd name="connsiteX1234" fmla="*/ 492657 w 3023491"/>
                  <a:gd name="connsiteY1234" fmla="*/ 1805691 h 3507472"/>
                  <a:gd name="connsiteX1235" fmla="*/ 568774 w 3023491"/>
                  <a:gd name="connsiteY1235" fmla="*/ 1758392 h 3507472"/>
                  <a:gd name="connsiteX1236" fmla="*/ 1858268 w 3023491"/>
                  <a:gd name="connsiteY1236" fmla="*/ 1736355 h 3507472"/>
                  <a:gd name="connsiteX1237" fmla="*/ 2119845 w 3023491"/>
                  <a:gd name="connsiteY1237" fmla="*/ 1997932 h 3507472"/>
                  <a:gd name="connsiteX1238" fmla="*/ 1858268 w 3023491"/>
                  <a:gd name="connsiteY1238" fmla="*/ 2259508 h 3507472"/>
                  <a:gd name="connsiteX1239" fmla="*/ 1596691 w 3023491"/>
                  <a:gd name="connsiteY1239" fmla="*/ 1997932 h 3507472"/>
                  <a:gd name="connsiteX1240" fmla="*/ 1858268 w 3023491"/>
                  <a:gd name="connsiteY1240" fmla="*/ 1736355 h 3507472"/>
                  <a:gd name="connsiteX1241" fmla="*/ 426897 w 3023491"/>
                  <a:gd name="connsiteY1241" fmla="*/ 1711172 h 3507472"/>
                  <a:gd name="connsiteX1242" fmla="*/ 489850 w 3023491"/>
                  <a:gd name="connsiteY1242" fmla="*/ 1711172 h 3507472"/>
                  <a:gd name="connsiteX1243" fmla="*/ 501654 w 3023491"/>
                  <a:gd name="connsiteY1243" fmla="*/ 1724972 h 3507472"/>
                  <a:gd name="connsiteX1244" fmla="*/ 489850 w 3023491"/>
                  <a:gd name="connsiteY1244" fmla="*/ 1736801 h 3507472"/>
                  <a:gd name="connsiteX1245" fmla="*/ 426897 w 3023491"/>
                  <a:gd name="connsiteY1245" fmla="*/ 1736801 h 3507472"/>
                  <a:gd name="connsiteX1246" fmla="*/ 415094 w 3023491"/>
                  <a:gd name="connsiteY1246" fmla="*/ 1724972 h 3507472"/>
                  <a:gd name="connsiteX1247" fmla="*/ 426897 w 3023491"/>
                  <a:gd name="connsiteY1247" fmla="*/ 1711172 h 3507472"/>
                  <a:gd name="connsiteX1248" fmla="*/ 13771 w 3023491"/>
                  <a:gd name="connsiteY1248" fmla="*/ 1711172 h 3507472"/>
                  <a:gd name="connsiteX1249" fmla="*/ 74756 w 3023491"/>
                  <a:gd name="connsiteY1249" fmla="*/ 1711172 h 3507472"/>
                  <a:gd name="connsiteX1250" fmla="*/ 88527 w 3023491"/>
                  <a:gd name="connsiteY1250" fmla="*/ 1724972 h 3507472"/>
                  <a:gd name="connsiteX1251" fmla="*/ 74756 w 3023491"/>
                  <a:gd name="connsiteY1251" fmla="*/ 1736801 h 3507472"/>
                  <a:gd name="connsiteX1252" fmla="*/ 13771 w 3023491"/>
                  <a:gd name="connsiteY1252" fmla="*/ 1736801 h 3507472"/>
                  <a:gd name="connsiteX1253" fmla="*/ 0 w 3023491"/>
                  <a:gd name="connsiteY1253" fmla="*/ 1724972 h 3507472"/>
                  <a:gd name="connsiteX1254" fmla="*/ 13771 w 3023491"/>
                  <a:gd name="connsiteY1254" fmla="*/ 1711172 h 3507472"/>
                  <a:gd name="connsiteX1255" fmla="*/ 2294408 w 3023491"/>
                  <a:gd name="connsiteY1255" fmla="*/ 1672393 h 3507472"/>
                  <a:gd name="connsiteX1256" fmla="*/ 2306207 w 3023491"/>
                  <a:gd name="connsiteY1256" fmla="*/ 1694045 h 3507472"/>
                  <a:gd name="connsiteX1257" fmla="*/ 2288508 w 3023491"/>
                  <a:gd name="connsiteY1257" fmla="*/ 1770812 h 3507472"/>
                  <a:gd name="connsiteX1258" fmla="*/ 2314074 w 3023491"/>
                  <a:gd name="connsiteY1258" fmla="*/ 1835769 h 3507472"/>
                  <a:gd name="connsiteX1259" fmla="*/ 2304241 w 3023491"/>
                  <a:gd name="connsiteY1259" fmla="*/ 1873169 h 3507472"/>
                  <a:gd name="connsiteX1260" fmla="*/ 2321940 w 3023491"/>
                  <a:gd name="connsiteY1260" fmla="*/ 1900726 h 3507472"/>
                  <a:gd name="connsiteX1261" fmla="*/ 2316040 w 3023491"/>
                  <a:gd name="connsiteY1261" fmla="*/ 1926315 h 3507472"/>
                  <a:gd name="connsiteX1262" fmla="*/ 2219676 w 3023491"/>
                  <a:gd name="connsiteY1262" fmla="*/ 1902695 h 3507472"/>
                  <a:gd name="connsiteX1263" fmla="*/ 2152811 w 3023491"/>
                  <a:gd name="connsiteY1263" fmla="*/ 1884979 h 3507472"/>
                  <a:gd name="connsiteX1264" fmla="*/ 2158711 w 3023491"/>
                  <a:gd name="connsiteY1264" fmla="*/ 1859390 h 3507472"/>
                  <a:gd name="connsiteX1265" fmla="*/ 2188210 w 3023491"/>
                  <a:gd name="connsiteY1265" fmla="*/ 1843643 h 3507472"/>
                  <a:gd name="connsiteX1266" fmla="*/ 2198043 w 3023491"/>
                  <a:gd name="connsiteY1266" fmla="*/ 1806243 h 3507472"/>
                  <a:gd name="connsiteX1267" fmla="*/ 2219676 w 3023491"/>
                  <a:gd name="connsiteY1267" fmla="*/ 1770812 h 3507472"/>
                  <a:gd name="connsiteX1268" fmla="*/ 2253109 w 3023491"/>
                  <a:gd name="connsiteY1268" fmla="*/ 1760970 h 3507472"/>
                  <a:gd name="connsiteX1269" fmla="*/ 2272775 w 3023491"/>
                  <a:gd name="connsiteY1269" fmla="*/ 1686171 h 3507472"/>
                  <a:gd name="connsiteX1270" fmla="*/ 2294408 w 3023491"/>
                  <a:gd name="connsiteY1270" fmla="*/ 1672393 h 3507472"/>
                  <a:gd name="connsiteX1271" fmla="*/ 1478258 w 3023491"/>
                  <a:gd name="connsiteY1271" fmla="*/ 1664690 h 3507472"/>
                  <a:gd name="connsiteX1272" fmla="*/ 1499864 w 3023491"/>
                  <a:gd name="connsiteY1272" fmla="*/ 1692033 h 3507472"/>
                  <a:gd name="connsiteX1273" fmla="*/ 1521276 w 3023491"/>
                  <a:gd name="connsiteY1273" fmla="*/ 1799906 h 3507472"/>
                  <a:gd name="connsiteX1274" fmla="*/ 1525308 w 3023491"/>
                  <a:gd name="connsiteY1274" fmla="*/ 1820220 h 3507472"/>
                  <a:gd name="connsiteX1275" fmla="*/ 1599559 w 3023491"/>
                  <a:gd name="connsiteY1275" fmla="*/ 1711990 h 3507472"/>
                  <a:gd name="connsiteX1276" fmla="*/ 1628225 w 3023491"/>
                  <a:gd name="connsiteY1276" fmla="*/ 1693357 h 3507472"/>
                  <a:gd name="connsiteX1277" fmla="*/ 1615326 w 3023491"/>
                  <a:gd name="connsiteY1277" fmla="*/ 1723456 h 3507472"/>
                  <a:gd name="connsiteX1278" fmla="*/ 1535806 w 3023491"/>
                  <a:gd name="connsiteY1278" fmla="*/ 1839366 h 3507472"/>
                  <a:gd name="connsiteX1279" fmla="*/ 1539607 w 3023491"/>
                  <a:gd name="connsiteY1279" fmla="*/ 1841676 h 3507472"/>
                  <a:gd name="connsiteX1280" fmla="*/ 1544549 w 3023491"/>
                  <a:gd name="connsiteY1280" fmla="*/ 1860642 h 3507472"/>
                  <a:gd name="connsiteX1281" fmla="*/ 1532440 w 3023491"/>
                  <a:gd name="connsiteY1281" fmla="*/ 1877176 h 3507472"/>
                  <a:gd name="connsiteX1282" fmla="*/ 1516958 w 3023491"/>
                  <a:gd name="connsiteY1282" fmla="*/ 1881032 h 3507472"/>
                  <a:gd name="connsiteX1283" fmla="*/ 1514278 w 3023491"/>
                  <a:gd name="connsiteY1283" fmla="*/ 1893540 h 3507472"/>
                  <a:gd name="connsiteX1284" fmla="*/ 1513766 w 3023491"/>
                  <a:gd name="connsiteY1284" fmla="*/ 1895929 h 3507472"/>
                  <a:gd name="connsiteX1285" fmla="*/ 1509671 w 3023491"/>
                  <a:gd name="connsiteY1285" fmla="*/ 1899751 h 3507472"/>
                  <a:gd name="connsiteX1286" fmla="*/ 1505576 w 3023491"/>
                  <a:gd name="connsiteY1286" fmla="*/ 1894018 h 3507472"/>
                  <a:gd name="connsiteX1287" fmla="*/ 1507401 w 3023491"/>
                  <a:gd name="connsiteY1287" fmla="*/ 1878686 h 3507472"/>
                  <a:gd name="connsiteX1288" fmla="*/ 1496114 w 3023491"/>
                  <a:gd name="connsiteY1288" fmla="*/ 1871827 h 3507472"/>
                  <a:gd name="connsiteX1289" fmla="*/ 1491171 w 3023491"/>
                  <a:gd name="connsiteY1289" fmla="*/ 1852861 h 3507472"/>
                  <a:gd name="connsiteX1290" fmla="*/ 1503280 w 3023491"/>
                  <a:gd name="connsiteY1290" fmla="*/ 1835598 h 3507472"/>
                  <a:gd name="connsiteX1291" fmla="*/ 1508212 w 3023491"/>
                  <a:gd name="connsiteY1291" fmla="*/ 1834554 h 3507472"/>
                  <a:gd name="connsiteX1292" fmla="*/ 1504499 w 3023491"/>
                  <a:gd name="connsiteY1292" fmla="*/ 1814649 h 3507472"/>
                  <a:gd name="connsiteX1293" fmla="*/ 1478258 w 3023491"/>
                  <a:gd name="connsiteY1293" fmla="*/ 1664690 h 3507472"/>
                  <a:gd name="connsiteX1294" fmla="*/ 2950528 w 3023491"/>
                  <a:gd name="connsiteY1294" fmla="*/ 1658058 h 3507472"/>
                  <a:gd name="connsiteX1295" fmla="*/ 2982096 w 3023491"/>
                  <a:gd name="connsiteY1295" fmla="*/ 1661994 h 3507472"/>
                  <a:gd name="connsiteX1296" fmla="*/ 3019583 w 3023491"/>
                  <a:gd name="connsiteY1296" fmla="*/ 1746617 h 3507472"/>
                  <a:gd name="connsiteX1297" fmla="*/ 3001826 w 3023491"/>
                  <a:gd name="connsiteY1297" fmla="*/ 1791880 h 3507472"/>
                  <a:gd name="connsiteX1298" fmla="*/ 3007745 w 3023491"/>
                  <a:gd name="connsiteY1298" fmla="*/ 1813528 h 3507472"/>
                  <a:gd name="connsiteX1299" fmla="*/ 2964339 w 3023491"/>
                  <a:gd name="connsiteY1299" fmla="*/ 1927670 h 3507472"/>
                  <a:gd name="connsiteX1300" fmla="*/ 2950528 w 3023491"/>
                  <a:gd name="connsiteY1300" fmla="*/ 1939478 h 3507472"/>
                  <a:gd name="connsiteX1301" fmla="*/ 2842013 w 3023491"/>
                  <a:gd name="connsiteY1301" fmla="*/ 2214994 h 3507472"/>
                  <a:gd name="connsiteX1302" fmla="*/ 2780850 w 3023491"/>
                  <a:gd name="connsiteY1302" fmla="*/ 2258290 h 3507472"/>
                  <a:gd name="connsiteX1303" fmla="*/ 2741390 w 3023491"/>
                  <a:gd name="connsiteY1303" fmla="*/ 2283873 h 3507472"/>
                  <a:gd name="connsiteX1304" fmla="*/ 2711795 w 3023491"/>
                  <a:gd name="connsiteY1304" fmla="*/ 2163827 h 3507472"/>
                  <a:gd name="connsiteX1305" fmla="*/ 2780850 w 3023491"/>
                  <a:gd name="connsiteY1305" fmla="*/ 1986709 h 3507472"/>
                  <a:gd name="connsiteX1306" fmla="*/ 2818337 w 3023491"/>
                  <a:gd name="connsiteY1306" fmla="*/ 1888311 h 3507472"/>
                  <a:gd name="connsiteX1307" fmla="*/ 2814391 w 3023491"/>
                  <a:gd name="connsiteY1307" fmla="*/ 1868631 h 3507472"/>
                  <a:gd name="connsiteX1308" fmla="*/ 2857797 w 3023491"/>
                  <a:gd name="connsiteY1308" fmla="*/ 1756457 h 3507472"/>
                  <a:gd name="connsiteX1309" fmla="*/ 2879500 w 3023491"/>
                  <a:gd name="connsiteY1309" fmla="*/ 1744649 h 3507472"/>
                  <a:gd name="connsiteX1310" fmla="*/ 2950528 w 3023491"/>
                  <a:gd name="connsiteY1310" fmla="*/ 1772200 h 3507472"/>
                  <a:gd name="connsiteX1311" fmla="*/ 2960393 w 3023491"/>
                  <a:gd name="connsiteY1311" fmla="*/ 1776136 h 3507472"/>
                  <a:gd name="connsiteX1312" fmla="*/ 2950528 w 3023491"/>
                  <a:gd name="connsiteY1312" fmla="*/ 1770232 h 3507472"/>
                  <a:gd name="connsiteX1313" fmla="*/ 2885419 w 3023491"/>
                  <a:gd name="connsiteY1313" fmla="*/ 1726937 h 3507472"/>
                  <a:gd name="connsiteX1314" fmla="*/ 2897257 w 3023491"/>
                  <a:gd name="connsiteY1314" fmla="*/ 1699386 h 3507472"/>
                  <a:gd name="connsiteX1315" fmla="*/ 2950528 w 3023491"/>
                  <a:gd name="connsiteY1315" fmla="*/ 1658058 h 3507472"/>
                  <a:gd name="connsiteX1316" fmla="*/ 860522 w 3023491"/>
                  <a:gd name="connsiteY1316" fmla="*/ 1620552 h 3507472"/>
                  <a:gd name="connsiteX1317" fmla="*/ 860522 w 3023491"/>
                  <a:gd name="connsiteY1317" fmla="*/ 1621534 h 3507472"/>
                  <a:gd name="connsiteX1318" fmla="*/ 860522 w 3023491"/>
                  <a:gd name="connsiteY1318" fmla="*/ 1622516 h 3507472"/>
                  <a:gd name="connsiteX1319" fmla="*/ 831052 w 3023491"/>
                  <a:gd name="connsiteY1319" fmla="*/ 1651967 h 3507472"/>
                  <a:gd name="connsiteX1320" fmla="*/ 834982 w 3023491"/>
                  <a:gd name="connsiteY1320" fmla="*/ 1677491 h 3507472"/>
                  <a:gd name="connsiteX1321" fmla="*/ 860522 w 3023491"/>
                  <a:gd name="connsiteY1321" fmla="*/ 1687309 h 3507472"/>
                  <a:gd name="connsiteX1322" fmla="*/ 874275 w 3023491"/>
                  <a:gd name="connsiteY1322" fmla="*/ 1693199 h 3507472"/>
                  <a:gd name="connsiteX1323" fmla="*/ 878204 w 3023491"/>
                  <a:gd name="connsiteY1323" fmla="*/ 1693199 h 3507472"/>
                  <a:gd name="connsiteX1324" fmla="*/ 888028 w 3023491"/>
                  <a:gd name="connsiteY1324" fmla="*/ 1677491 h 3507472"/>
                  <a:gd name="connsiteX1325" fmla="*/ 876240 w 3023491"/>
                  <a:gd name="connsiteY1325" fmla="*/ 1667674 h 3507472"/>
                  <a:gd name="connsiteX1326" fmla="*/ 884098 w 3023491"/>
                  <a:gd name="connsiteY1326" fmla="*/ 1653930 h 3507472"/>
                  <a:gd name="connsiteX1327" fmla="*/ 872310 w 3023491"/>
                  <a:gd name="connsiteY1327" fmla="*/ 1644113 h 3507472"/>
                  <a:gd name="connsiteX1328" fmla="*/ 878204 w 3023491"/>
                  <a:gd name="connsiteY1328" fmla="*/ 1630369 h 3507472"/>
                  <a:gd name="connsiteX1329" fmla="*/ 864452 w 3023491"/>
                  <a:gd name="connsiteY1329" fmla="*/ 1620552 h 3507472"/>
                  <a:gd name="connsiteX1330" fmla="*/ 860522 w 3023491"/>
                  <a:gd name="connsiteY1330" fmla="*/ 1620552 h 3507472"/>
                  <a:gd name="connsiteX1331" fmla="*/ 249843 w 3023491"/>
                  <a:gd name="connsiteY1331" fmla="*/ 1614572 h 3507472"/>
                  <a:gd name="connsiteX1332" fmla="*/ 173120 w 3023491"/>
                  <a:gd name="connsiteY1332" fmla="*/ 1646115 h 3507472"/>
                  <a:gd name="connsiteX1333" fmla="*/ 139676 w 3023491"/>
                  <a:gd name="connsiteY1333" fmla="*/ 1724972 h 3507472"/>
                  <a:gd name="connsiteX1334" fmla="*/ 196727 w 3023491"/>
                  <a:gd name="connsiteY1334" fmla="*/ 1819601 h 3507472"/>
                  <a:gd name="connsiteX1335" fmla="*/ 202629 w 3023491"/>
                  <a:gd name="connsiteY1335" fmla="*/ 1833401 h 3507472"/>
                  <a:gd name="connsiteX1336" fmla="*/ 202629 w 3023491"/>
                  <a:gd name="connsiteY1336" fmla="*/ 1894515 h 3507472"/>
                  <a:gd name="connsiteX1337" fmla="*/ 249843 w 3023491"/>
                  <a:gd name="connsiteY1337" fmla="*/ 1894515 h 3507472"/>
                  <a:gd name="connsiteX1338" fmla="*/ 300992 w 3023491"/>
                  <a:gd name="connsiteY1338" fmla="*/ 1894515 h 3507472"/>
                  <a:gd name="connsiteX1339" fmla="*/ 300992 w 3023491"/>
                  <a:gd name="connsiteY1339" fmla="*/ 1831429 h 3507472"/>
                  <a:gd name="connsiteX1340" fmla="*/ 306894 w 3023491"/>
                  <a:gd name="connsiteY1340" fmla="*/ 1819601 h 3507472"/>
                  <a:gd name="connsiteX1341" fmla="*/ 360010 w 3023491"/>
                  <a:gd name="connsiteY1341" fmla="*/ 1724972 h 3507472"/>
                  <a:gd name="connsiteX1342" fmla="*/ 328534 w 3023491"/>
                  <a:gd name="connsiteY1342" fmla="*/ 1646115 h 3507472"/>
                  <a:gd name="connsiteX1343" fmla="*/ 249843 w 3023491"/>
                  <a:gd name="connsiteY1343" fmla="*/ 1614572 h 3507472"/>
                  <a:gd name="connsiteX1344" fmla="*/ 249843 w 3023491"/>
                  <a:gd name="connsiteY1344" fmla="*/ 1585001 h 3507472"/>
                  <a:gd name="connsiteX1345" fmla="*/ 375748 w 3023491"/>
                  <a:gd name="connsiteY1345" fmla="*/ 1665829 h 3507472"/>
                  <a:gd name="connsiteX1346" fmla="*/ 389519 w 3023491"/>
                  <a:gd name="connsiteY1346" fmla="*/ 1724972 h 3507472"/>
                  <a:gd name="connsiteX1347" fmla="*/ 375748 w 3023491"/>
                  <a:gd name="connsiteY1347" fmla="*/ 1784115 h 3507472"/>
                  <a:gd name="connsiteX1348" fmla="*/ 328534 w 3023491"/>
                  <a:gd name="connsiteY1348" fmla="*/ 1839315 h 3507472"/>
                  <a:gd name="connsiteX1349" fmla="*/ 328534 w 3023491"/>
                  <a:gd name="connsiteY1349" fmla="*/ 1949715 h 3507472"/>
                  <a:gd name="connsiteX1350" fmla="*/ 259679 w 3023491"/>
                  <a:gd name="connsiteY1350" fmla="*/ 2018715 h 3507472"/>
                  <a:gd name="connsiteX1351" fmla="*/ 249843 w 3023491"/>
                  <a:gd name="connsiteY1351" fmla="*/ 2018715 h 3507472"/>
                  <a:gd name="connsiteX1352" fmla="*/ 243941 w 3023491"/>
                  <a:gd name="connsiteY1352" fmla="*/ 2018715 h 3507472"/>
                  <a:gd name="connsiteX1353" fmla="*/ 175087 w 3023491"/>
                  <a:gd name="connsiteY1353" fmla="*/ 1949715 h 3507472"/>
                  <a:gd name="connsiteX1354" fmla="*/ 175087 w 3023491"/>
                  <a:gd name="connsiteY1354" fmla="*/ 1841286 h 3507472"/>
                  <a:gd name="connsiteX1355" fmla="*/ 125905 w 3023491"/>
                  <a:gd name="connsiteY1355" fmla="*/ 1786086 h 3507472"/>
                  <a:gd name="connsiteX1356" fmla="*/ 112134 w 3023491"/>
                  <a:gd name="connsiteY1356" fmla="*/ 1724972 h 3507472"/>
                  <a:gd name="connsiteX1357" fmla="*/ 125905 w 3023491"/>
                  <a:gd name="connsiteY1357" fmla="*/ 1663858 h 3507472"/>
                  <a:gd name="connsiteX1358" fmla="*/ 249843 w 3023491"/>
                  <a:gd name="connsiteY1358" fmla="*/ 1585001 h 3507472"/>
                  <a:gd name="connsiteX1359" fmla="*/ 1966483 w 3023491"/>
                  <a:gd name="connsiteY1359" fmla="*/ 1570093 h 3507472"/>
                  <a:gd name="connsiteX1360" fmla="*/ 2532635 w 3023491"/>
                  <a:gd name="connsiteY1360" fmla="*/ 1570093 h 3507472"/>
                  <a:gd name="connsiteX1361" fmla="*/ 2532635 w 3023491"/>
                  <a:gd name="connsiteY1361" fmla="*/ 1598759 h 3507472"/>
                  <a:gd name="connsiteX1362" fmla="*/ 1966483 w 3023491"/>
                  <a:gd name="connsiteY1362" fmla="*/ 1598759 h 3507472"/>
                  <a:gd name="connsiteX1363" fmla="*/ 1110035 w 3023491"/>
                  <a:gd name="connsiteY1363" fmla="*/ 1565576 h 3507472"/>
                  <a:gd name="connsiteX1364" fmla="*/ 1084495 w 3023491"/>
                  <a:gd name="connsiteY1364" fmla="*/ 1571467 h 3507472"/>
                  <a:gd name="connsiteX1365" fmla="*/ 1049131 w 3023491"/>
                  <a:gd name="connsiteY1365" fmla="*/ 1577357 h 3507472"/>
                  <a:gd name="connsiteX1366" fmla="*/ 1041272 w 3023491"/>
                  <a:gd name="connsiteY1366" fmla="*/ 1589137 h 3507472"/>
                  <a:gd name="connsiteX1367" fmla="*/ 1045201 w 3023491"/>
                  <a:gd name="connsiteY1367" fmla="*/ 1610735 h 3507472"/>
                  <a:gd name="connsiteX1368" fmla="*/ 1053060 w 3023491"/>
                  <a:gd name="connsiteY1368" fmla="*/ 1602881 h 3507472"/>
                  <a:gd name="connsiteX1369" fmla="*/ 1084495 w 3023491"/>
                  <a:gd name="connsiteY1369" fmla="*/ 1595028 h 3507472"/>
                  <a:gd name="connsiteX1370" fmla="*/ 1115929 w 3023491"/>
                  <a:gd name="connsiteY1370" fmla="*/ 1589137 h 3507472"/>
                  <a:gd name="connsiteX1371" fmla="*/ 1125753 w 3023491"/>
                  <a:gd name="connsiteY1371" fmla="*/ 1593064 h 3507472"/>
                  <a:gd name="connsiteX1372" fmla="*/ 1121823 w 3023491"/>
                  <a:gd name="connsiteY1372" fmla="*/ 1573430 h 3507472"/>
                  <a:gd name="connsiteX1373" fmla="*/ 1110035 w 3023491"/>
                  <a:gd name="connsiteY1373" fmla="*/ 1565576 h 3507472"/>
                  <a:gd name="connsiteX1374" fmla="*/ 1113965 w 3023491"/>
                  <a:gd name="connsiteY1374" fmla="*/ 1559686 h 3507472"/>
                  <a:gd name="connsiteX1375" fmla="*/ 1127717 w 3023491"/>
                  <a:gd name="connsiteY1375" fmla="*/ 1565576 h 3507472"/>
                  <a:gd name="connsiteX1376" fmla="*/ 1157187 w 3023491"/>
                  <a:gd name="connsiteY1376" fmla="*/ 1559686 h 3507472"/>
                  <a:gd name="connsiteX1377" fmla="*/ 1202375 w 3023491"/>
                  <a:gd name="connsiteY1377" fmla="*/ 1591101 h 3507472"/>
                  <a:gd name="connsiteX1378" fmla="*/ 1172905 w 3023491"/>
                  <a:gd name="connsiteY1378" fmla="*/ 1638223 h 3507472"/>
                  <a:gd name="connsiteX1379" fmla="*/ 1153258 w 3023491"/>
                  <a:gd name="connsiteY1379" fmla="*/ 1640186 h 3507472"/>
                  <a:gd name="connsiteX1380" fmla="*/ 1131647 w 3023491"/>
                  <a:gd name="connsiteY1380" fmla="*/ 1591101 h 3507472"/>
                  <a:gd name="connsiteX1381" fmla="*/ 1143435 w 3023491"/>
                  <a:gd name="connsiteY1381" fmla="*/ 1644113 h 3507472"/>
                  <a:gd name="connsiteX1382" fmla="*/ 1133611 w 3023491"/>
                  <a:gd name="connsiteY1382" fmla="*/ 1653930 h 3507472"/>
                  <a:gd name="connsiteX1383" fmla="*/ 1084495 w 3023491"/>
                  <a:gd name="connsiteY1383" fmla="*/ 1663747 h 3507472"/>
                  <a:gd name="connsiteX1384" fmla="*/ 1060919 w 3023491"/>
                  <a:gd name="connsiteY1384" fmla="*/ 1667674 h 3507472"/>
                  <a:gd name="connsiteX1385" fmla="*/ 1051095 w 3023491"/>
                  <a:gd name="connsiteY1385" fmla="*/ 1665711 h 3507472"/>
                  <a:gd name="connsiteX1386" fmla="*/ 874275 w 3023491"/>
                  <a:gd name="connsiteY1386" fmla="*/ 1699089 h 3507472"/>
                  <a:gd name="connsiteX1387" fmla="*/ 860522 w 3023491"/>
                  <a:gd name="connsiteY1387" fmla="*/ 1693199 h 3507472"/>
                  <a:gd name="connsiteX1388" fmla="*/ 805512 w 3023491"/>
                  <a:gd name="connsiteY1388" fmla="*/ 1669638 h 3507472"/>
                  <a:gd name="connsiteX1389" fmla="*/ 856593 w 3023491"/>
                  <a:gd name="connsiteY1389" fmla="*/ 1616625 h 3507472"/>
                  <a:gd name="connsiteX1390" fmla="*/ 860522 w 3023491"/>
                  <a:gd name="connsiteY1390" fmla="*/ 1614662 h 3507472"/>
                  <a:gd name="connsiteX1391" fmla="*/ 1033413 w 3023491"/>
                  <a:gd name="connsiteY1391" fmla="*/ 1581284 h 3507472"/>
                  <a:gd name="connsiteX1392" fmla="*/ 1043237 w 3023491"/>
                  <a:gd name="connsiteY1392" fmla="*/ 1573430 h 3507472"/>
                  <a:gd name="connsiteX1393" fmla="*/ 1084495 w 3023491"/>
                  <a:gd name="connsiteY1393" fmla="*/ 1565576 h 3507472"/>
                  <a:gd name="connsiteX1394" fmla="*/ 1113965 w 3023491"/>
                  <a:gd name="connsiteY1394" fmla="*/ 1559686 h 3507472"/>
                  <a:gd name="connsiteX1395" fmla="*/ 1708622 w 3023491"/>
                  <a:gd name="connsiteY1395" fmla="*/ 1552575 h 3507472"/>
                  <a:gd name="connsiteX1396" fmla="*/ 1714536 w 3023491"/>
                  <a:gd name="connsiteY1396" fmla="*/ 1552575 h 3507472"/>
                  <a:gd name="connsiteX1397" fmla="*/ 1742137 w 3023491"/>
                  <a:gd name="connsiteY1397" fmla="*/ 1552575 h 3507472"/>
                  <a:gd name="connsiteX1398" fmla="*/ 1775652 w 3023491"/>
                  <a:gd name="connsiteY1398" fmla="*/ 1552575 h 3507472"/>
                  <a:gd name="connsiteX1399" fmla="*/ 1775652 w 3023491"/>
                  <a:gd name="connsiteY1399" fmla="*/ 1586055 h 3507472"/>
                  <a:gd name="connsiteX1400" fmla="*/ 1750023 w 3023491"/>
                  <a:gd name="connsiteY1400" fmla="*/ 1611657 h 3507472"/>
                  <a:gd name="connsiteX1401" fmla="*/ 1742137 w 3023491"/>
                  <a:gd name="connsiteY1401" fmla="*/ 1611657 h 3507472"/>
                  <a:gd name="connsiteX1402" fmla="*/ 1736222 w 3023491"/>
                  <a:gd name="connsiteY1402" fmla="*/ 1611657 h 3507472"/>
                  <a:gd name="connsiteX1403" fmla="*/ 1714536 w 3023491"/>
                  <a:gd name="connsiteY1403" fmla="*/ 1601810 h 3507472"/>
                  <a:gd name="connsiteX1404" fmla="*/ 1708622 w 3023491"/>
                  <a:gd name="connsiteY1404" fmla="*/ 1586055 h 3507472"/>
                  <a:gd name="connsiteX1405" fmla="*/ 1708622 w 3023491"/>
                  <a:gd name="connsiteY1405" fmla="*/ 1552575 h 3507472"/>
                  <a:gd name="connsiteX1406" fmla="*/ 1399100 w 3023491"/>
                  <a:gd name="connsiteY1406" fmla="*/ 1552575 h 3507472"/>
                  <a:gd name="connsiteX1407" fmla="*/ 1432615 w 3023491"/>
                  <a:gd name="connsiteY1407" fmla="*/ 1552575 h 3507472"/>
                  <a:gd name="connsiteX1408" fmla="*/ 1462188 w 3023491"/>
                  <a:gd name="connsiteY1408" fmla="*/ 1552575 h 3507472"/>
                  <a:gd name="connsiteX1409" fmla="*/ 1466131 w 3023491"/>
                  <a:gd name="connsiteY1409" fmla="*/ 1552575 h 3507472"/>
                  <a:gd name="connsiteX1410" fmla="*/ 1466131 w 3023491"/>
                  <a:gd name="connsiteY1410" fmla="*/ 1586055 h 3507472"/>
                  <a:gd name="connsiteX1411" fmla="*/ 1462188 w 3023491"/>
                  <a:gd name="connsiteY1411" fmla="*/ 1601810 h 3507472"/>
                  <a:gd name="connsiteX1412" fmla="*/ 1440501 w 3023491"/>
                  <a:gd name="connsiteY1412" fmla="*/ 1611657 h 3507472"/>
                  <a:gd name="connsiteX1413" fmla="*/ 1432615 w 3023491"/>
                  <a:gd name="connsiteY1413" fmla="*/ 1611657 h 3507472"/>
                  <a:gd name="connsiteX1414" fmla="*/ 1424729 w 3023491"/>
                  <a:gd name="connsiteY1414" fmla="*/ 1611657 h 3507472"/>
                  <a:gd name="connsiteX1415" fmla="*/ 1399100 w 3023491"/>
                  <a:gd name="connsiteY1415" fmla="*/ 1586055 h 3507472"/>
                  <a:gd name="connsiteX1416" fmla="*/ 1399100 w 3023491"/>
                  <a:gd name="connsiteY1416" fmla="*/ 1552575 h 3507472"/>
                  <a:gd name="connsiteX1417" fmla="*/ 419274 w 3023491"/>
                  <a:gd name="connsiteY1417" fmla="*/ 1543108 h 3507472"/>
                  <a:gd name="connsiteX1418" fmla="*/ 428865 w 3023491"/>
                  <a:gd name="connsiteY1418" fmla="*/ 1547543 h 3507472"/>
                  <a:gd name="connsiteX1419" fmla="*/ 428865 w 3023491"/>
                  <a:gd name="connsiteY1419" fmla="*/ 1565286 h 3507472"/>
                  <a:gd name="connsiteX1420" fmla="*/ 385585 w 3023491"/>
                  <a:gd name="connsiteY1420" fmla="*/ 1608658 h 3507472"/>
                  <a:gd name="connsiteX1421" fmla="*/ 375748 w 3023491"/>
                  <a:gd name="connsiteY1421" fmla="*/ 1612601 h 3507472"/>
                  <a:gd name="connsiteX1422" fmla="*/ 365912 w 3023491"/>
                  <a:gd name="connsiteY1422" fmla="*/ 1608658 h 3507472"/>
                  <a:gd name="connsiteX1423" fmla="*/ 365912 w 3023491"/>
                  <a:gd name="connsiteY1423" fmla="*/ 1590915 h 3507472"/>
                  <a:gd name="connsiteX1424" fmla="*/ 375748 w 3023491"/>
                  <a:gd name="connsiteY1424" fmla="*/ 1581058 h 3507472"/>
                  <a:gd name="connsiteX1425" fmla="*/ 411159 w 3023491"/>
                  <a:gd name="connsiteY1425" fmla="*/ 1547543 h 3507472"/>
                  <a:gd name="connsiteX1426" fmla="*/ 419274 w 3023491"/>
                  <a:gd name="connsiteY1426" fmla="*/ 1543108 h 3507472"/>
                  <a:gd name="connsiteX1427" fmla="*/ 82871 w 3023491"/>
                  <a:gd name="connsiteY1427" fmla="*/ 1543108 h 3507472"/>
                  <a:gd name="connsiteX1428" fmla="*/ 92461 w 3023491"/>
                  <a:gd name="connsiteY1428" fmla="*/ 1547543 h 3507472"/>
                  <a:gd name="connsiteX1429" fmla="*/ 125905 w 3023491"/>
                  <a:gd name="connsiteY1429" fmla="*/ 1581058 h 3507472"/>
                  <a:gd name="connsiteX1430" fmla="*/ 135741 w 3023491"/>
                  <a:gd name="connsiteY1430" fmla="*/ 1590915 h 3507472"/>
                  <a:gd name="connsiteX1431" fmla="*/ 135741 w 3023491"/>
                  <a:gd name="connsiteY1431" fmla="*/ 1608658 h 3507472"/>
                  <a:gd name="connsiteX1432" fmla="*/ 125905 w 3023491"/>
                  <a:gd name="connsiteY1432" fmla="*/ 1612601 h 3507472"/>
                  <a:gd name="connsiteX1433" fmla="*/ 118036 w 3023491"/>
                  <a:gd name="connsiteY1433" fmla="*/ 1608658 h 3507472"/>
                  <a:gd name="connsiteX1434" fmla="*/ 74756 w 3023491"/>
                  <a:gd name="connsiteY1434" fmla="*/ 1565286 h 3507472"/>
                  <a:gd name="connsiteX1435" fmla="*/ 74756 w 3023491"/>
                  <a:gd name="connsiteY1435" fmla="*/ 1547543 h 3507472"/>
                  <a:gd name="connsiteX1436" fmla="*/ 82871 w 3023491"/>
                  <a:gd name="connsiteY1436" fmla="*/ 1543108 h 3507472"/>
                  <a:gd name="connsiteX1437" fmla="*/ 1989416 w 3023491"/>
                  <a:gd name="connsiteY1437" fmla="*/ 1512761 h 3507472"/>
                  <a:gd name="connsiteX1438" fmla="*/ 2509703 w 3023491"/>
                  <a:gd name="connsiteY1438" fmla="*/ 1512761 h 3507472"/>
                  <a:gd name="connsiteX1439" fmla="*/ 2509703 w 3023491"/>
                  <a:gd name="connsiteY1439" fmla="*/ 1541427 h 3507472"/>
                  <a:gd name="connsiteX1440" fmla="*/ 1989416 w 3023491"/>
                  <a:gd name="connsiteY1440" fmla="*/ 1541427 h 3507472"/>
                  <a:gd name="connsiteX1441" fmla="*/ 249843 w 3023491"/>
                  <a:gd name="connsiteY1441" fmla="*/ 1472629 h 3507472"/>
                  <a:gd name="connsiteX1442" fmla="*/ 251810 w 3023491"/>
                  <a:gd name="connsiteY1442" fmla="*/ 1472629 h 3507472"/>
                  <a:gd name="connsiteX1443" fmla="*/ 263614 w 3023491"/>
                  <a:gd name="connsiteY1443" fmla="*/ 1486429 h 3507472"/>
                  <a:gd name="connsiteX1444" fmla="*/ 263614 w 3023491"/>
                  <a:gd name="connsiteY1444" fmla="*/ 1547543 h 3507472"/>
                  <a:gd name="connsiteX1445" fmla="*/ 251810 w 3023491"/>
                  <a:gd name="connsiteY1445" fmla="*/ 1561343 h 3507472"/>
                  <a:gd name="connsiteX1446" fmla="*/ 249843 w 3023491"/>
                  <a:gd name="connsiteY1446" fmla="*/ 1561343 h 3507472"/>
                  <a:gd name="connsiteX1447" fmla="*/ 238039 w 3023491"/>
                  <a:gd name="connsiteY1447" fmla="*/ 1547543 h 3507472"/>
                  <a:gd name="connsiteX1448" fmla="*/ 238039 w 3023491"/>
                  <a:gd name="connsiteY1448" fmla="*/ 1486429 h 3507472"/>
                  <a:gd name="connsiteX1449" fmla="*/ 249843 w 3023491"/>
                  <a:gd name="connsiteY1449" fmla="*/ 1472629 h 3507472"/>
                  <a:gd name="connsiteX1450" fmla="*/ 2788676 w 3023491"/>
                  <a:gd name="connsiteY1450" fmla="*/ 1466871 h 3507472"/>
                  <a:gd name="connsiteX1451" fmla="*/ 2769006 w 3023491"/>
                  <a:gd name="connsiteY1451" fmla="*/ 1476721 h 3507472"/>
                  <a:gd name="connsiteX1452" fmla="*/ 2772940 w 3023491"/>
                  <a:gd name="connsiteY1452" fmla="*/ 1514150 h 3507472"/>
                  <a:gd name="connsiteX1453" fmla="*/ 2788676 w 3023491"/>
                  <a:gd name="connsiteY1453" fmla="*/ 1520060 h 3507472"/>
                  <a:gd name="connsiteX1454" fmla="*/ 2808345 w 3023491"/>
                  <a:gd name="connsiteY1454" fmla="*/ 1510210 h 3507472"/>
                  <a:gd name="connsiteX1455" fmla="*/ 2804412 w 3023491"/>
                  <a:gd name="connsiteY1455" fmla="*/ 1472781 h 3507472"/>
                  <a:gd name="connsiteX1456" fmla="*/ 2788676 w 3023491"/>
                  <a:gd name="connsiteY1456" fmla="*/ 1466871 h 3507472"/>
                  <a:gd name="connsiteX1457" fmla="*/ 1511475 w 3023491"/>
                  <a:gd name="connsiteY1457" fmla="*/ 1463952 h 3507472"/>
                  <a:gd name="connsiteX1458" fmla="*/ 1511475 w 3023491"/>
                  <a:gd name="connsiteY1458" fmla="*/ 1485615 h 3507472"/>
                  <a:gd name="connsiteX1459" fmla="*/ 1513446 w 3023491"/>
                  <a:gd name="connsiteY1459" fmla="*/ 1485615 h 3507472"/>
                  <a:gd name="connsiteX1460" fmla="*/ 1586391 w 3023491"/>
                  <a:gd name="connsiteY1460" fmla="*/ 1485615 h 3507472"/>
                  <a:gd name="connsiteX1461" fmla="*/ 1659335 w 3023491"/>
                  <a:gd name="connsiteY1461" fmla="*/ 1485615 h 3507472"/>
                  <a:gd name="connsiteX1462" fmla="*/ 1659335 w 3023491"/>
                  <a:gd name="connsiteY1462" fmla="*/ 1463952 h 3507472"/>
                  <a:gd name="connsiteX1463" fmla="*/ 1586391 w 3023491"/>
                  <a:gd name="connsiteY1463" fmla="*/ 1463952 h 3507472"/>
                  <a:gd name="connsiteX1464" fmla="*/ 1513446 w 3023491"/>
                  <a:gd name="connsiteY1464" fmla="*/ 1463952 h 3507472"/>
                  <a:gd name="connsiteX1465" fmla="*/ 1511475 w 3023491"/>
                  <a:gd name="connsiteY1465" fmla="*/ 1463952 h 3507472"/>
                  <a:gd name="connsiteX1466" fmla="*/ 1511475 w 3023491"/>
                  <a:gd name="connsiteY1466" fmla="*/ 1424563 h 3507472"/>
                  <a:gd name="connsiteX1467" fmla="*/ 1511475 w 3023491"/>
                  <a:gd name="connsiteY1467" fmla="*/ 1448196 h 3507472"/>
                  <a:gd name="connsiteX1468" fmla="*/ 1513446 w 3023491"/>
                  <a:gd name="connsiteY1468" fmla="*/ 1448196 h 3507472"/>
                  <a:gd name="connsiteX1469" fmla="*/ 1586391 w 3023491"/>
                  <a:gd name="connsiteY1469" fmla="*/ 1448196 h 3507472"/>
                  <a:gd name="connsiteX1470" fmla="*/ 1659335 w 3023491"/>
                  <a:gd name="connsiteY1470" fmla="*/ 1448196 h 3507472"/>
                  <a:gd name="connsiteX1471" fmla="*/ 1659335 w 3023491"/>
                  <a:gd name="connsiteY1471" fmla="*/ 1424563 h 3507472"/>
                  <a:gd name="connsiteX1472" fmla="*/ 1586391 w 3023491"/>
                  <a:gd name="connsiteY1472" fmla="*/ 1424563 h 3507472"/>
                  <a:gd name="connsiteX1473" fmla="*/ 1513446 w 3023491"/>
                  <a:gd name="connsiteY1473" fmla="*/ 1424563 h 3507472"/>
                  <a:gd name="connsiteX1474" fmla="*/ 1511475 w 3023491"/>
                  <a:gd name="connsiteY1474" fmla="*/ 1424563 h 3507472"/>
                  <a:gd name="connsiteX1475" fmla="*/ 1742137 w 3023491"/>
                  <a:gd name="connsiteY1475" fmla="*/ 1414716 h 3507472"/>
                  <a:gd name="connsiteX1476" fmla="*/ 1714536 w 3023491"/>
                  <a:gd name="connsiteY1476" fmla="*/ 1432441 h 3507472"/>
                  <a:gd name="connsiteX1477" fmla="*/ 1708622 w 3023491"/>
                  <a:gd name="connsiteY1477" fmla="*/ 1450166 h 3507472"/>
                  <a:gd name="connsiteX1478" fmla="*/ 1714536 w 3023491"/>
                  <a:gd name="connsiteY1478" fmla="*/ 1465921 h 3507472"/>
                  <a:gd name="connsiteX1479" fmla="*/ 1742137 w 3023491"/>
                  <a:gd name="connsiteY1479" fmla="*/ 1483646 h 3507472"/>
                  <a:gd name="connsiteX1480" fmla="*/ 1777623 w 3023491"/>
                  <a:gd name="connsiteY1480" fmla="*/ 1450166 h 3507472"/>
                  <a:gd name="connsiteX1481" fmla="*/ 1742137 w 3023491"/>
                  <a:gd name="connsiteY1481" fmla="*/ 1414716 h 3507472"/>
                  <a:gd name="connsiteX1482" fmla="*/ 1432615 w 3023491"/>
                  <a:gd name="connsiteY1482" fmla="*/ 1414716 h 3507472"/>
                  <a:gd name="connsiteX1483" fmla="*/ 1399100 w 3023491"/>
                  <a:gd name="connsiteY1483" fmla="*/ 1450166 h 3507472"/>
                  <a:gd name="connsiteX1484" fmla="*/ 1432615 w 3023491"/>
                  <a:gd name="connsiteY1484" fmla="*/ 1483646 h 3507472"/>
                  <a:gd name="connsiteX1485" fmla="*/ 1462188 w 3023491"/>
                  <a:gd name="connsiteY1485" fmla="*/ 1465921 h 3507472"/>
                  <a:gd name="connsiteX1486" fmla="*/ 1466131 w 3023491"/>
                  <a:gd name="connsiteY1486" fmla="*/ 1450166 h 3507472"/>
                  <a:gd name="connsiteX1487" fmla="*/ 1462188 w 3023491"/>
                  <a:gd name="connsiteY1487" fmla="*/ 1432441 h 3507472"/>
                  <a:gd name="connsiteX1488" fmla="*/ 1432615 w 3023491"/>
                  <a:gd name="connsiteY1488" fmla="*/ 1414716 h 3507472"/>
                  <a:gd name="connsiteX1489" fmla="*/ 2786709 w 3023491"/>
                  <a:gd name="connsiteY1489" fmla="*/ 1403832 h 3507472"/>
                  <a:gd name="connsiteX1490" fmla="*/ 2788676 w 3023491"/>
                  <a:gd name="connsiteY1490" fmla="*/ 1405802 h 3507472"/>
                  <a:gd name="connsiteX1491" fmla="*/ 2890958 w 3023491"/>
                  <a:gd name="connsiteY1491" fmla="*/ 1488540 h 3507472"/>
                  <a:gd name="connsiteX1492" fmla="*/ 2788676 w 3023491"/>
                  <a:gd name="connsiteY1492" fmla="*/ 1612648 h 3507472"/>
                  <a:gd name="connsiteX1493" fmla="*/ 2255627 w 3023491"/>
                  <a:gd name="connsiteY1493" fmla="*/ 2266674 h 3507472"/>
                  <a:gd name="connsiteX1494" fmla="*/ 2151377 w 3023491"/>
                  <a:gd name="connsiteY1494" fmla="*/ 2181966 h 3507472"/>
                  <a:gd name="connsiteX1495" fmla="*/ 2194651 w 3023491"/>
                  <a:gd name="connsiteY1495" fmla="*/ 2130747 h 3507472"/>
                  <a:gd name="connsiteX1496" fmla="*/ 2265462 w 3023491"/>
                  <a:gd name="connsiteY1496" fmla="*/ 2187876 h 3507472"/>
                  <a:gd name="connsiteX1497" fmla="*/ 2275296 w 3023491"/>
                  <a:gd name="connsiteY1497" fmla="*/ 2178026 h 3507472"/>
                  <a:gd name="connsiteX1498" fmla="*/ 2202518 w 3023491"/>
                  <a:gd name="connsiteY1498" fmla="*/ 2118927 h 3507472"/>
                  <a:gd name="connsiteX1499" fmla="*/ 2224155 w 3023491"/>
                  <a:gd name="connsiteY1499" fmla="*/ 2093318 h 3507472"/>
                  <a:gd name="connsiteX1500" fmla="*/ 2261528 w 3023491"/>
                  <a:gd name="connsiteY1500" fmla="*/ 2124837 h 3507472"/>
                  <a:gd name="connsiteX1501" fmla="*/ 2271362 w 3023491"/>
                  <a:gd name="connsiteY1501" fmla="*/ 2113017 h 3507472"/>
                  <a:gd name="connsiteX1502" fmla="*/ 2233990 w 3023491"/>
                  <a:gd name="connsiteY1502" fmla="*/ 2081498 h 3507472"/>
                  <a:gd name="connsiteX1503" fmla="*/ 2253660 w 3023491"/>
                  <a:gd name="connsiteY1503" fmla="*/ 2055889 h 3507472"/>
                  <a:gd name="connsiteX1504" fmla="*/ 2291032 w 3023491"/>
                  <a:gd name="connsiteY1504" fmla="*/ 2087408 h 3507472"/>
                  <a:gd name="connsiteX1505" fmla="*/ 2300867 w 3023491"/>
                  <a:gd name="connsiteY1505" fmla="*/ 2075588 h 3507472"/>
                  <a:gd name="connsiteX1506" fmla="*/ 2263495 w 3023491"/>
                  <a:gd name="connsiteY1506" fmla="*/ 2044069 h 3507472"/>
                  <a:gd name="connsiteX1507" fmla="*/ 2285131 w 3023491"/>
                  <a:gd name="connsiteY1507" fmla="*/ 2018459 h 3507472"/>
                  <a:gd name="connsiteX1508" fmla="*/ 2322504 w 3023491"/>
                  <a:gd name="connsiteY1508" fmla="*/ 2049979 h 3507472"/>
                  <a:gd name="connsiteX1509" fmla="*/ 2330372 w 3023491"/>
                  <a:gd name="connsiteY1509" fmla="*/ 2038159 h 3507472"/>
                  <a:gd name="connsiteX1510" fmla="*/ 2292999 w 3023491"/>
                  <a:gd name="connsiteY1510" fmla="*/ 2008610 h 3507472"/>
                  <a:gd name="connsiteX1511" fmla="*/ 2314636 w 3023491"/>
                  <a:gd name="connsiteY1511" fmla="*/ 1983000 h 3507472"/>
                  <a:gd name="connsiteX1512" fmla="*/ 2385447 w 3023491"/>
                  <a:gd name="connsiteY1512" fmla="*/ 2040129 h 3507472"/>
                  <a:gd name="connsiteX1513" fmla="*/ 2395282 w 3023491"/>
                  <a:gd name="connsiteY1513" fmla="*/ 2030279 h 3507472"/>
                  <a:gd name="connsiteX1514" fmla="*/ 2324471 w 3023491"/>
                  <a:gd name="connsiteY1514" fmla="*/ 1971180 h 3507472"/>
                  <a:gd name="connsiteX1515" fmla="*/ 2344140 w 3023491"/>
                  <a:gd name="connsiteY1515" fmla="*/ 1945571 h 3507472"/>
                  <a:gd name="connsiteX1516" fmla="*/ 2381513 w 3023491"/>
                  <a:gd name="connsiteY1516" fmla="*/ 1975120 h 3507472"/>
                  <a:gd name="connsiteX1517" fmla="*/ 2391348 w 3023491"/>
                  <a:gd name="connsiteY1517" fmla="*/ 1965270 h 3507472"/>
                  <a:gd name="connsiteX1518" fmla="*/ 2353975 w 3023491"/>
                  <a:gd name="connsiteY1518" fmla="*/ 1933751 h 3507472"/>
                  <a:gd name="connsiteX1519" fmla="*/ 2375612 w 3023491"/>
                  <a:gd name="connsiteY1519" fmla="*/ 1908142 h 3507472"/>
                  <a:gd name="connsiteX1520" fmla="*/ 2412984 w 3023491"/>
                  <a:gd name="connsiteY1520" fmla="*/ 1939661 h 3507472"/>
                  <a:gd name="connsiteX1521" fmla="*/ 2420852 w 3023491"/>
                  <a:gd name="connsiteY1521" fmla="*/ 1927841 h 3507472"/>
                  <a:gd name="connsiteX1522" fmla="*/ 2383480 w 3023491"/>
                  <a:gd name="connsiteY1522" fmla="*/ 1896322 h 3507472"/>
                  <a:gd name="connsiteX1523" fmla="*/ 2405116 w 3023491"/>
                  <a:gd name="connsiteY1523" fmla="*/ 1870712 h 3507472"/>
                  <a:gd name="connsiteX1524" fmla="*/ 2442489 w 3023491"/>
                  <a:gd name="connsiteY1524" fmla="*/ 1902232 h 3507472"/>
                  <a:gd name="connsiteX1525" fmla="*/ 2452324 w 3023491"/>
                  <a:gd name="connsiteY1525" fmla="*/ 1890412 h 3507472"/>
                  <a:gd name="connsiteX1526" fmla="*/ 2414951 w 3023491"/>
                  <a:gd name="connsiteY1526" fmla="*/ 1860863 h 3507472"/>
                  <a:gd name="connsiteX1527" fmla="*/ 2434621 w 3023491"/>
                  <a:gd name="connsiteY1527" fmla="*/ 1833283 h 3507472"/>
                  <a:gd name="connsiteX1528" fmla="*/ 2507399 w 3023491"/>
                  <a:gd name="connsiteY1528" fmla="*/ 1892382 h 3507472"/>
                  <a:gd name="connsiteX1529" fmla="*/ 2515267 w 3023491"/>
                  <a:gd name="connsiteY1529" fmla="*/ 1882532 h 3507472"/>
                  <a:gd name="connsiteX1530" fmla="*/ 2444456 w 3023491"/>
                  <a:gd name="connsiteY1530" fmla="*/ 1823433 h 3507472"/>
                  <a:gd name="connsiteX1531" fmla="*/ 2466093 w 3023491"/>
                  <a:gd name="connsiteY1531" fmla="*/ 1797824 h 3507472"/>
                  <a:gd name="connsiteX1532" fmla="*/ 2503465 w 3023491"/>
                  <a:gd name="connsiteY1532" fmla="*/ 1827373 h 3507472"/>
                  <a:gd name="connsiteX1533" fmla="*/ 2513300 w 3023491"/>
                  <a:gd name="connsiteY1533" fmla="*/ 1817524 h 3507472"/>
                  <a:gd name="connsiteX1534" fmla="*/ 2473960 w 3023491"/>
                  <a:gd name="connsiteY1534" fmla="*/ 1786004 h 3507472"/>
                  <a:gd name="connsiteX1535" fmla="*/ 2495597 w 3023491"/>
                  <a:gd name="connsiteY1535" fmla="*/ 1760395 h 3507472"/>
                  <a:gd name="connsiteX1536" fmla="*/ 2532970 w 3023491"/>
                  <a:gd name="connsiteY1536" fmla="*/ 1791914 h 3507472"/>
                  <a:gd name="connsiteX1537" fmla="*/ 2542804 w 3023491"/>
                  <a:gd name="connsiteY1537" fmla="*/ 1780094 h 3507472"/>
                  <a:gd name="connsiteX1538" fmla="*/ 2505432 w 3023491"/>
                  <a:gd name="connsiteY1538" fmla="*/ 1748575 h 3507472"/>
                  <a:gd name="connsiteX1539" fmla="*/ 2525102 w 3023491"/>
                  <a:gd name="connsiteY1539" fmla="*/ 1722965 h 3507472"/>
                  <a:gd name="connsiteX1540" fmla="*/ 2564441 w 3023491"/>
                  <a:gd name="connsiteY1540" fmla="*/ 1754485 h 3507472"/>
                  <a:gd name="connsiteX1541" fmla="*/ 2572309 w 3023491"/>
                  <a:gd name="connsiteY1541" fmla="*/ 1742665 h 3507472"/>
                  <a:gd name="connsiteX1542" fmla="*/ 2534937 w 3023491"/>
                  <a:gd name="connsiteY1542" fmla="*/ 1711146 h 3507472"/>
                  <a:gd name="connsiteX1543" fmla="*/ 2556573 w 3023491"/>
                  <a:gd name="connsiteY1543" fmla="*/ 1685536 h 3507472"/>
                  <a:gd name="connsiteX1544" fmla="*/ 2627384 w 3023491"/>
                  <a:gd name="connsiteY1544" fmla="*/ 1744635 h 3507472"/>
                  <a:gd name="connsiteX1545" fmla="*/ 2637219 w 3023491"/>
                  <a:gd name="connsiteY1545" fmla="*/ 1732815 h 3507472"/>
                  <a:gd name="connsiteX1546" fmla="*/ 2564441 w 3023491"/>
                  <a:gd name="connsiteY1546" fmla="*/ 1675686 h 3507472"/>
                  <a:gd name="connsiteX1547" fmla="*/ 2586078 w 3023491"/>
                  <a:gd name="connsiteY1547" fmla="*/ 1650077 h 3507472"/>
                  <a:gd name="connsiteX1548" fmla="*/ 2623450 w 3023491"/>
                  <a:gd name="connsiteY1548" fmla="*/ 1679626 h 3507472"/>
                  <a:gd name="connsiteX1549" fmla="*/ 2633285 w 3023491"/>
                  <a:gd name="connsiteY1549" fmla="*/ 1669777 h 3507472"/>
                  <a:gd name="connsiteX1550" fmla="*/ 2595913 w 3023491"/>
                  <a:gd name="connsiteY1550" fmla="*/ 1638257 h 3507472"/>
                  <a:gd name="connsiteX1551" fmla="*/ 2615582 w 3023491"/>
                  <a:gd name="connsiteY1551" fmla="*/ 1612648 h 3507472"/>
                  <a:gd name="connsiteX1552" fmla="*/ 2654922 w 3023491"/>
                  <a:gd name="connsiteY1552" fmla="*/ 1644167 h 3507472"/>
                  <a:gd name="connsiteX1553" fmla="*/ 2662790 w 3023491"/>
                  <a:gd name="connsiteY1553" fmla="*/ 1632347 h 3507472"/>
                  <a:gd name="connsiteX1554" fmla="*/ 2625417 w 3023491"/>
                  <a:gd name="connsiteY1554" fmla="*/ 1600828 h 3507472"/>
                  <a:gd name="connsiteX1555" fmla="*/ 2647054 w 3023491"/>
                  <a:gd name="connsiteY1555" fmla="*/ 1575219 h 3507472"/>
                  <a:gd name="connsiteX1556" fmla="*/ 2684426 w 3023491"/>
                  <a:gd name="connsiteY1556" fmla="*/ 1606738 h 3507472"/>
                  <a:gd name="connsiteX1557" fmla="*/ 2694261 w 3023491"/>
                  <a:gd name="connsiteY1557" fmla="*/ 1594918 h 3507472"/>
                  <a:gd name="connsiteX1558" fmla="*/ 2654922 w 3023491"/>
                  <a:gd name="connsiteY1558" fmla="*/ 1563399 h 3507472"/>
                  <a:gd name="connsiteX1559" fmla="*/ 2676558 w 3023491"/>
                  <a:gd name="connsiteY1559" fmla="*/ 1537789 h 3507472"/>
                  <a:gd name="connsiteX1560" fmla="*/ 2749336 w 3023491"/>
                  <a:gd name="connsiteY1560" fmla="*/ 1596888 h 3507472"/>
                  <a:gd name="connsiteX1561" fmla="*/ 2757204 w 3023491"/>
                  <a:gd name="connsiteY1561" fmla="*/ 1585068 h 3507472"/>
                  <a:gd name="connsiteX1562" fmla="*/ 2686393 w 3023491"/>
                  <a:gd name="connsiteY1562" fmla="*/ 1527940 h 3507472"/>
                  <a:gd name="connsiteX1563" fmla="*/ 1511475 w 3023491"/>
                  <a:gd name="connsiteY1563" fmla="*/ 1385175 h 3507472"/>
                  <a:gd name="connsiteX1564" fmla="*/ 1511475 w 3023491"/>
                  <a:gd name="connsiteY1564" fmla="*/ 1408808 h 3507472"/>
                  <a:gd name="connsiteX1565" fmla="*/ 1513446 w 3023491"/>
                  <a:gd name="connsiteY1565" fmla="*/ 1408808 h 3507472"/>
                  <a:gd name="connsiteX1566" fmla="*/ 1586391 w 3023491"/>
                  <a:gd name="connsiteY1566" fmla="*/ 1408808 h 3507472"/>
                  <a:gd name="connsiteX1567" fmla="*/ 1659335 w 3023491"/>
                  <a:gd name="connsiteY1567" fmla="*/ 1408808 h 3507472"/>
                  <a:gd name="connsiteX1568" fmla="*/ 1659335 w 3023491"/>
                  <a:gd name="connsiteY1568" fmla="*/ 1385175 h 3507472"/>
                  <a:gd name="connsiteX1569" fmla="*/ 1586391 w 3023491"/>
                  <a:gd name="connsiteY1569" fmla="*/ 1385175 h 3507472"/>
                  <a:gd name="connsiteX1570" fmla="*/ 1513446 w 3023491"/>
                  <a:gd name="connsiteY1570" fmla="*/ 1385175 h 3507472"/>
                  <a:gd name="connsiteX1571" fmla="*/ 1511475 w 3023491"/>
                  <a:gd name="connsiteY1571" fmla="*/ 1385175 h 3507472"/>
                  <a:gd name="connsiteX1572" fmla="*/ 610162 w 3023491"/>
                  <a:gd name="connsiteY1572" fmla="*/ 1278752 h 3507472"/>
                  <a:gd name="connsiteX1573" fmla="*/ 610162 w 3023491"/>
                  <a:gd name="connsiteY1573" fmla="*/ 1323942 h 3507472"/>
                  <a:gd name="connsiteX1574" fmla="*/ 631813 w 3023491"/>
                  <a:gd name="connsiteY1574" fmla="*/ 1323942 h 3507472"/>
                  <a:gd name="connsiteX1575" fmla="*/ 631813 w 3023491"/>
                  <a:gd name="connsiteY1575" fmla="*/ 1433972 h 3507472"/>
                  <a:gd name="connsiteX1576" fmla="*/ 720389 w 3023491"/>
                  <a:gd name="connsiteY1576" fmla="*/ 1500775 h 3507472"/>
                  <a:gd name="connsiteX1577" fmla="*/ 808964 w 3023491"/>
                  <a:gd name="connsiteY1577" fmla="*/ 1433972 h 3507472"/>
                  <a:gd name="connsiteX1578" fmla="*/ 808964 w 3023491"/>
                  <a:gd name="connsiteY1578" fmla="*/ 1323942 h 3507472"/>
                  <a:gd name="connsiteX1579" fmla="*/ 830616 w 3023491"/>
                  <a:gd name="connsiteY1579" fmla="*/ 1323942 h 3507472"/>
                  <a:gd name="connsiteX1580" fmla="*/ 830616 w 3023491"/>
                  <a:gd name="connsiteY1580" fmla="*/ 1278752 h 3507472"/>
                  <a:gd name="connsiteX1581" fmla="*/ 808964 w 3023491"/>
                  <a:gd name="connsiteY1581" fmla="*/ 1278752 h 3507472"/>
                  <a:gd name="connsiteX1582" fmla="*/ 759755 w 3023491"/>
                  <a:gd name="connsiteY1582" fmla="*/ 1278752 h 3507472"/>
                  <a:gd name="connsiteX1583" fmla="*/ 738104 w 3023491"/>
                  <a:gd name="connsiteY1583" fmla="*/ 1278752 h 3507472"/>
                  <a:gd name="connsiteX1584" fmla="*/ 738104 w 3023491"/>
                  <a:gd name="connsiteY1584" fmla="*/ 1323942 h 3507472"/>
                  <a:gd name="connsiteX1585" fmla="*/ 759755 w 3023491"/>
                  <a:gd name="connsiteY1585" fmla="*/ 1323942 h 3507472"/>
                  <a:gd name="connsiteX1586" fmla="*/ 759755 w 3023491"/>
                  <a:gd name="connsiteY1586" fmla="*/ 1433972 h 3507472"/>
                  <a:gd name="connsiteX1587" fmla="*/ 720389 w 3023491"/>
                  <a:gd name="connsiteY1587" fmla="*/ 1459514 h 3507472"/>
                  <a:gd name="connsiteX1588" fmla="*/ 681022 w 3023491"/>
                  <a:gd name="connsiteY1588" fmla="*/ 1433972 h 3507472"/>
                  <a:gd name="connsiteX1589" fmla="*/ 681022 w 3023491"/>
                  <a:gd name="connsiteY1589" fmla="*/ 1323942 h 3507472"/>
                  <a:gd name="connsiteX1590" fmla="*/ 702674 w 3023491"/>
                  <a:gd name="connsiteY1590" fmla="*/ 1323942 h 3507472"/>
                  <a:gd name="connsiteX1591" fmla="*/ 702674 w 3023491"/>
                  <a:gd name="connsiteY1591" fmla="*/ 1278752 h 3507472"/>
                  <a:gd name="connsiteX1592" fmla="*/ 681022 w 3023491"/>
                  <a:gd name="connsiteY1592" fmla="*/ 1278752 h 3507472"/>
                  <a:gd name="connsiteX1593" fmla="*/ 631813 w 3023491"/>
                  <a:gd name="connsiteY1593" fmla="*/ 1278752 h 3507472"/>
                  <a:gd name="connsiteX1594" fmla="*/ 610162 w 3023491"/>
                  <a:gd name="connsiteY1594" fmla="*/ 1278752 h 3507472"/>
                  <a:gd name="connsiteX1595" fmla="*/ 1596248 w 3023491"/>
                  <a:gd name="connsiteY1595" fmla="*/ 1233531 h 3507472"/>
                  <a:gd name="connsiteX1596" fmla="*/ 1596248 w 3023491"/>
                  <a:gd name="connsiteY1596" fmla="*/ 1332001 h 3507472"/>
                  <a:gd name="connsiteX1597" fmla="*/ 1661306 w 3023491"/>
                  <a:gd name="connsiteY1597" fmla="*/ 1332001 h 3507472"/>
                  <a:gd name="connsiteX1598" fmla="*/ 1714536 w 3023491"/>
                  <a:gd name="connsiteY1598" fmla="*/ 1332001 h 3507472"/>
                  <a:gd name="connsiteX1599" fmla="*/ 1726365 w 3023491"/>
                  <a:gd name="connsiteY1599" fmla="*/ 1332001 h 3507472"/>
                  <a:gd name="connsiteX1600" fmla="*/ 1726365 w 3023491"/>
                  <a:gd name="connsiteY1600" fmla="*/ 1233531 h 3507472"/>
                  <a:gd name="connsiteX1601" fmla="*/ 1714536 w 3023491"/>
                  <a:gd name="connsiteY1601" fmla="*/ 1233531 h 3507472"/>
                  <a:gd name="connsiteX1602" fmla="*/ 1661306 w 3023491"/>
                  <a:gd name="connsiteY1602" fmla="*/ 1233531 h 3507472"/>
                  <a:gd name="connsiteX1603" fmla="*/ 1596248 w 3023491"/>
                  <a:gd name="connsiteY1603" fmla="*/ 1233531 h 3507472"/>
                  <a:gd name="connsiteX1604" fmla="*/ 1448387 w 3023491"/>
                  <a:gd name="connsiteY1604" fmla="*/ 1233531 h 3507472"/>
                  <a:gd name="connsiteX1605" fmla="*/ 1448387 w 3023491"/>
                  <a:gd name="connsiteY1605" fmla="*/ 1332001 h 3507472"/>
                  <a:gd name="connsiteX1606" fmla="*/ 1462188 w 3023491"/>
                  <a:gd name="connsiteY1606" fmla="*/ 1332001 h 3507472"/>
                  <a:gd name="connsiteX1607" fmla="*/ 1513446 w 3023491"/>
                  <a:gd name="connsiteY1607" fmla="*/ 1332001 h 3507472"/>
                  <a:gd name="connsiteX1608" fmla="*/ 1578505 w 3023491"/>
                  <a:gd name="connsiteY1608" fmla="*/ 1332001 h 3507472"/>
                  <a:gd name="connsiteX1609" fmla="*/ 1578505 w 3023491"/>
                  <a:gd name="connsiteY1609" fmla="*/ 1233531 h 3507472"/>
                  <a:gd name="connsiteX1610" fmla="*/ 1513446 w 3023491"/>
                  <a:gd name="connsiteY1610" fmla="*/ 1233531 h 3507472"/>
                  <a:gd name="connsiteX1611" fmla="*/ 1462188 w 3023491"/>
                  <a:gd name="connsiteY1611" fmla="*/ 1233531 h 3507472"/>
                  <a:gd name="connsiteX1612" fmla="*/ 1448387 w 3023491"/>
                  <a:gd name="connsiteY1612" fmla="*/ 1233531 h 3507472"/>
                  <a:gd name="connsiteX1613" fmla="*/ 293524 w 3023491"/>
                  <a:gd name="connsiteY1613" fmla="*/ 1233107 h 3507472"/>
                  <a:gd name="connsiteX1614" fmla="*/ 330953 w 3023491"/>
                  <a:gd name="connsiteY1614" fmla="*/ 1278346 h 3507472"/>
                  <a:gd name="connsiteX1615" fmla="*/ 356563 w 3023491"/>
                  <a:gd name="connsiteY1615" fmla="*/ 1337353 h 3507472"/>
                  <a:gd name="connsiteX1616" fmla="*/ 330953 w 3023491"/>
                  <a:gd name="connsiteY1616" fmla="*/ 1368824 h 3507472"/>
                  <a:gd name="connsiteX1617" fmla="*/ 283674 w 3023491"/>
                  <a:gd name="connsiteY1617" fmla="*/ 1386526 h 3507472"/>
                  <a:gd name="connsiteX1618" fmla="*/ 330953 w 3023491"/>
                  <a:gd name="connsiteY1618" fmla="*/ 1380625 h 3507472"/>
                  <a:gd name="connsiteX1619" fmla="*/ 378233 w 3023491"/>
                  <a:gd name="connsiteY1619" fmla="*/ 1343254 h 3507472"/>
                  <a:gd name="connsiteX1620" fmla="*/ 330953 w 3023491"/>
                  <a:gd name="connsiteY1620" fmla="*/ 1264578 h 3507472"/>
                  <a:gd name="connsiteX1621" fmla="*/ 293524 w 3023491"/>
                  <a:gd name="connsiteY1621" fmla="*/ 1233107 h 3507472"/>
                  <a:gd name="connsiteX1622" fmla="*/ 2362072 w 3023491"/>
                  <a:gd name="connsiteY1622" fmla="*/ 1231836 h 3507472"/>
                  <a:gd name="connsiteX1623" fmla="*/ 2469569 w 3023491"/>
                  <a:gd name="connsiteY1623" fmla="*/ 1231836 h 3507472"/>
                  <a:gd name="connsiteX1624" fmla="*/ 2469569 w 3023491"/>
                  <a:gd name="connsiteY1624" fmla="*/ 1260502 h 3507472"/>
                  <a:gd name="connsiteX1625" fmla="*/ 2449503 w 3023491"/>
                  <a:gd name="connsiteY1625" fmla="*/ 1260502 h 3507472"/>
                  <a:gd name="connsiteX1626" fmla="*/ 2449503 w 3023491"/>
                  <a:gd name="connsiteY1626" fmla="*/ 1453995 h 3507472"/>
                  <a:gd name="connsiteX1627" fmla="*/ 2469569 w 3023491"/>
                  <a:gd name="connsiteY1627" fmla="*/ 1453995 h 3507472"/>
                  <a:gd name="connsiteX1628" fmla="*/ 2469569 w 3023491"/>
                  <a:gd name="connsiteY1628" fmla="*/ 1482661 h 3507472"/>
                  <a:gd name="connsiteX1629" fmla="*/ 2362072 w 3023491"/>
                  <a:gd name="connsiteY1629" fmla="*/ 1482661 h 3507472"/>
                  <a:gd name="connsiteX1630" fmla="*/ 2362072 w 3023491"/>
                  <a:gd name="connsiteY1630" fmla="*/ 1453995 h 3507472"/>
                  <a:gd name="connsiteX1631" fmla="*/ 2380705 w 3023491"/>
                  <a:gd name="connsiteY1631" fmla="*/ 1453995 h 3507472"/>
                  <a:gd name="connsiteX1632" fmla="*/ 2380705 w 3023491"/>
                  <a:gd name="connsiteY1632" fmla="*/ 1260502 h 3507472"/>
                  <a:gd name="connsiteX1633" fmla="*/ 2362072 w 3023491"/>
                  <a:gd name="connsiteY1633" fmla="*/ 1260502 h 3507472"/>
                  <a:gd name="connsiteX1634" fmla="*/ 2194376 w 3023491"/>
                  <a:gd name="connsiteY1634" fmla="*/ 1231836 h 3507472"/>
                  <a:gd name="connsiteX1635" fmla="*/ 2304741 w 3023491"/>
                  <a:gd name="connsiteY1635" fmla="*/ 1231836 h 3507472"/>
                  <a:gd name="connsiteX1636" fmla="*/ 2304741 w 3023491"/>
                  <a:gd name="connsiteY1636" fmla="*/ 1260502 h 3507472"/>
                  <a:gd name="connsiteX1637" fmla="*/ 2284675 w 3023491"/>
                  <a:gd name="connsiteY1637" fmla="*/ 1260502 h 3507472"/>
                  <a:gd name="connsiteX1638" fmla="*/ 2284675 w 3023491"/>
                  <a:gd name="connsiteY1638" fmla="*/ 1453995 h 3507472"/>
                  <a:gd name="connsiteX1639" fmla="*/ 2304741 w 3023491"/>
                  <a:gd name="connsiteY1639" fmla="*/ 1453995 h 3507472"/>
                  <a:gd name="connsiteX1640" fmla="*/ 2304741 w 3023491"/>
                  <a:gd name="connsiteY1640" fmla="*/ 1482661 h 3507472"/>
                  <a:gd name="connsiteX1641" fmla="*/ 2194376 w 3023491"/>
                  <a:gd name="connsiteY1641" fmla="*/ 1482661 h 3507472"/>
                  <a:gd name="connsiteX1642" fmla="*/ 2194376 w 3023491"/>
                  <a:gd name="connsiteY1642" fmla="*/ 1453995 h 3507472"/>
                  <a:gd name="connsiteX1643" fmla="*/ 2214443 w 3023491"/>
                  <a:gd name="connsiteY1643" fmla="*/ 1453995 h 3507472"/>
                  <a:gd name="connsiteX1644" fmla="*/ 2214443 w 3023491"/>
                  <a:gd name="connsiteY1644" fmla="*/ 1260502 h 3507472"/>
                  <a:gd name="connsiteX1645" fmla="*/ 2194376 w 3023491"/>
                  <a:gd name="connsiteY1645" fmla="*/ 1260502 h 3507472"/>
                  <a:gd name="connsiteX1646" fmla="*/ 2029546 w 3023491"/>
                  <a:gd name="connsiteY1646" fmla="*/ 1231836 h 3507472"/>
                  <a:gd name="connsiteX1647" fmla="*/ 2139911 w 3023491"/>
                  <a:gd name="connsiteY1647" fmla="*/ 1231836 h 3507472"/>
                  <a:gd name="connsiteX1648" fmla="*/ 2139911 w 3023491"/>
                  <a:gd name="connsiteY1648" fmla="*/ 1260502 h 3507472"/>
                  <a:gd name="connsiteX1649" fmla="*/ 2119845 w 3023491"/>
                  <a:gd name="connsiteY1649" fmla="*/ 1260502 h 3507472"/>
                  <a:gd name="connsiteX1650" fmla="*/ 2119845 w 3023491"/>
                  <a:gd name="connsiteY1650" fmla="*/ 1453995 h 3507472"/>
                  <a:gd name="connsiteX1651" fmla="*/ 2139911 w 3023491"/>
                  <a:gd name="connsiteY1651" fmla="*/ 1453995 h 3507472"/>
                  <a:gd name="connsiteX1652" fmla="*/ 2139911 w 3023491"/>
                  <a:gd name="connsiteY1652" fmla="*/ 1482661 h 3507472"/>
                  <a:gd name="connsiteX1653" fmla="*/ 2029546 w 3023491"/>
                  <a:gd name="connsiteY1653" fmla="*/ 1482661 h 3507472"/>
                  <a:gd name="connsiteX1654" fmla="*/ 2029546 w 3023491"/>
                  <a:gd name="connsiteY1654" fmla="*/ 1453995 h 3507472"/>
                  <a:gd name="connsiteX1655" fmla="*/ 2048181 w 3023491"/>
                  <a:gd name="connsiteY1655" fmla="*/ 1453995 h 3507472"/>
                  <a:gd name="connsiteX1656" fmla="*/ 2048181 w 3023491"/>
                  <a:gd name="connsiteY1656" fmla="*/ 1260502 h 3507472"/>
                  <a:gd name="connsiteX1657" fmla="*/ 2029546 w 3023491"/>
                  <a:gd name="connsiteY1657" fmla="*/ 1260502 h 3507472"/>
                  <a:gd name="connsiteX1658" fmla="*/ 1836767 w 3023491"/>
                  <a:gd name="connsiteY1658" fmla="*/ 1227622 h 3507472"/>
                  <a:gd name="connsiteX1659" fmla="*/ 1844653 w 3023491"/>
                  <a:gd name="connsiteY1659" fmla="*/ 1233531 h 3507472"/>
                  <a:gd name="connsiteX1660" fmla="*/ 1844653 w 3023491"/>
                  <a:gd name="connsiteY1660" fmla="*/ 1300491 h 3507472"/>
                  <a:gd name="connsiteX1661" fmla="*/ 1836767 w 3023491"/>
                  <a:gd name="connsiteY1661" fmla="*/ 1314276 h 3507472"/>
                  <a:gd name="connsiteX1662" fmla="*/ 1822967 w 3023491"/>
                  <a:gd name="connsiteY1662" fmla="*/ 1318215 h 3507472"/>
                  <a:gd name="connsiteX1663" fmla="*/ 1820996 w 3023491"/>
                  <a:gd name="connsiteY1663" fmla="*/ 1320185 h 3507472"/>
                  <a:gd name="connsiteX1664" fmla="*/ 1815081 w 3023491"/>
                  <a:gd name="connsiteY1664" fmla="*/ 1312307 h 3507472"/>
                  <a:gd name="connsiteX1665" fmla="*/ 1815081 w 3023491"/>
                  <a:gd name="connsiteY1665" fmla="*/ 1245347 h 3507472"/>
                  <a:gd name="connsiteX1666" fmla="*/ 1820996 w 3023491"/>
                  <a:gd name="connsiteY1666" fmla="*/ 1233531 h 3507472"/>
                  <a:gd name="connsiteX1667" fmla="*/ 1822967 w 3023491"/>
                  <a:gd name="connsiteY1667" fmla="*/ 1231561 h 3507472"/>
                  <a:gd name="connsiteX1668" fmla="*/ 1836767 w 3023491"/>
                  <a:gd name="connsiteY1668" fmla="*/ 1227622 h 3507472"/>
                  <a:gd name="connsiteX1669" fmla="*/ 1337985 w 3023491"/>
                  <a:gd name="connsiteY1669" fmla="*/ 1227622 h 3507472"/>
                  <a:gd name="connsiteX1670" fmla="*/ 1351785 w 3023491"/>
                  <a:gd name="connsiteY1670" fmla="*/ 1231561 h 3507472"/>
                  <a:gd name="connsiteX1671" fmla="*/ 1353756 w 3023491"/>
                  <a:gd name="connsiteY1671" fmla="*/ 1233531 h 3507472"/>
                  <a:gd name="connsiteX1672" fmla="*/ 1359671 w 3023491"/>
                  <a:gd name="connsiteY1672" fmla="*/ 1245347 h 3507472"/>
                  <a:gd name="connsiteX1673" fmla="*/ 1359671 w 3023491"/>
                  <a:gd name="connsiteY1673" fmla="*/ 1312307 h 3507472"/>
                  <a:gd name="connsiteX1674" fmla="*/ 1353756 w 3023491"/>
                  <a:gd name="connsiteY1674" fmla="*/ 1320185 h 3507472"/>
                  <a:gd name="connsiteX1675" fmla="*/ 1351785 w 3023491"/>
                  <a:gd name="connsiteY1675" fmla="*/ 1318215 h 3507472"/>
                  <a:gd name="connsiteX1676" fmla="*/ 1337985 w 3023491"/>
                  <a:gd name="connsiteY1676" fmla="*/ 1314276 h 3507472"/>
                  <a:gd name="connsiteX1677" fmla="*/ 1330099 w 3023491"/>
                  <a:gd name="connsiteY1677" fmla="*/ 1300491 h 3507472"/>
                  <a:gd name="connsiteX1678" fmla="*/ 1330099 w 3023491"/>
                  <a:gd name="connsiteY1678" fmla="*/ 1233531 h 3507472"/>
                  <a:gd name="connsiteX1679" fmla="*/ 1337985 w 3023491"/>
                  <a:gd name="connsiteY1679" fmla="*/ 1227622 h 3507472"/>
                  <a:gd name="connsiteX1680" fmla="*/ 1383328 w 3023491"/>
                  <a:gd name="connsiteY1680" fmla="*/ 1194143 h 3507472"/>
                  <a:gd name="connsiteX1681" fmla="*/ 1432615 w 3023491"/>
                  <a:gd name="connsiteY1681" fmla="*/ 1194143 h 3507472"/>
                  <a:gd name="connsiteX1682" fmla="*/ 1462188 w 3023491"/>
                  <a:gd name="connsiteY1682" fmla="*/ 1194143 h 3507472"/>
                  <a:gd name="connsiteX1683" fmla="*/ 1513446 w 3023491"/>
                  <a:gd name="connsiteY1683" fmla="*/ 1194143 h 3507472"/>
                  <a:gd name="connsiteX1684" fmla="*/ 1586391 w 3023491"/>
                  <a:gd name="connsiteY1684" fmla="*/ 1194143 h 3507472"/>
                  <a:gd name="connsiteX1685" fmla="*/ 1661306 w 3023491"/>
                  <a:gd name="connsiteY1685" fmla="*/ 1194143 h 3507472"/>
                  <a:gd name="connsiteX1686" fmla="*/ 1714536 w 3023491"/>
                  <a:gd name="connsiteY1686" fmla="*/ 1194143 h 3507472"/>
                  <a:gd name="connsiteX1687" fmla="*/ 1742137 w 3023491"/>
                  <a:gd name="connsiteY1687" fmla="*/ 1194143 h 3507472"/>
                  <a:gd name="connsiteX1688" fmla="*/ 1793395 w 3023491"/>
                  <a:gd name="connsiteY1688" fmla="*/ 1194143 h 3507472"/>
                  <a:gd name="connsiteX1689" fmla="*/ 1793395 w 3023491"/>
                  <a:gd name="connsiteY1689" fmla="*/ 1383206 h 3507472"/>
                  <a:gd name="connsiteX1690" fmla="*/ 1820996 w 3023491"/>
                  <a:gd name="connsiteY1690" fmla="*/ 1398961 h 3507472"/>
                  <a:gd name="connsiteX1691" fmla="*/ 1826910 w 3023491"/>
                  <a:gd name="connsiteY1691" fmla="*/ 1418655 h 3507472"/>
                  <a:gd name="connsiteX1692" fmla="*/ 1826910 w 3023491"/>
                  <a:gd name="connsiteY1692" fmla="*/ 1528942 h 3507472"/>
                  <a:gd name="connsiteX1693" fmla="*/ 1820996 w 3023491"/>
                  <a:gd name="connsiteY1693" fmla="*/ 1528942 h 3507472"/>
                  <a:gd name="connsiteX1694" fmla="*/ 1742137 w 3023491"/>
                  <a:gd name="connsiteY1694" fmla="*/ 1528942 h 3507472"/>
                  <a:gd name="connsiteX1695" fmla="*/ 1714536 w 3023491"/>
                  <a:gd name="connsiteY1695" fmla="*/ 1528942 h 3507472"/>
                  <a:gd name="connsiteX1696" fmla="*/ 1661306 w 3023491"/>
                  <a:gd name="connsiteY1696" fmla="*/ 1528942 h 3507472"/>
                  <a:gd name="connsiteX1697" fmla="*/ 1586391 w 3023491"/>
                  <a:gd name="connsiteY1697" fmla="*/ 1528942 h 3507472"/>
                  <a:gd name="connsiteX1698" fmla="*/ 1513446 w 3023491"/>
                  <a:gd name="connsiteY1698" fmla="*/ 1528942 h 3507472"/>
                  <a:gd name="connsiteX1699" fmla="*/ 1462188 w 3023491"/>
                  <a:gd name="connsiteY1699" fmla="*/ 1528942 h 3507472"/>
                  <a:gd name="connsiteX1700" fmla="*/ 1432615 w 3023491"/>
                  <a:gd name="connsiteY1700" fmla="*/ 1528942 h 3507472"/>
                  <a:gd name="connsiteX1701" fmla="*/ 1353756 w 3023491"/>
                  <a:gd name="connsiteY1701" fmla="*/ 1528942 h 3507472"/>
                  <a:gd name="connsiteX1702" fmla="*/ 1347842 w 3023491"/>
                  <a:gd name="connsiteY1702" fmla="*/ 1528942 h 3507472"/>
                  <a:gd name="connsiteX1703" fmla="*/ 1347842 w 3023491"/>
                  <a:gd name="connsiteY1703" fmla="*/ 1418655 h 3507472"/>
                  <a:gd name="connsiteX1704" fmla="*/ 1353756 w 3023491"/>
                  <a:gd name="connsiteY1704" fmla="*/ 1398961 h 3507472"/>
                  <a:gd name="connsiteX1705" fmla="*/ 1383328 w 3023491"/>
                  <a:gd name="connsiteY1705" fmla="*/ 1383206 h 3507472"/>
                  <a:gd name="connsiteX1706" fmla="*/ 1383328 w 3023491"/>
                  <a:gd name="connsiteY1706" fmla="*/ 1194143 h 3507472"/>
                  <a:gd name="connsiteX1707" fmla="*/ 558985 w 3023491"/>
                  <a:gd name="connsiteY1707" fmla="*/ 1153004 h 3507472"/>
                  <a:gd name="connsiteX1708" fmla="*/ 720389 w 3023491"/>
                  <a:gd name="connsiteY1708" fmla="*/ 1206054 h 3507472"/>
                  <a:gd name="connsiteX1709" fmla="*/ 1281366 w 3023491"/>
                  <a:gd name="connsiteY1709" fmla="*/ 1388781 h 3507472"/>
                  <a:gd name="connsiteX1710" fmla="*/ 720389 w 3023491"/>
                  <a:gd name="connsiteY1710" fmla="*/ 1571508 h 3507472"/>
                  <a:gd name="connsiteX1711" fmla="*/ 558985 w 3023491"/>
                  <a:gd name="connsiteY1711" fmla="*/ 1624558 h 3507472"/>
                  <a:gd name="connsiteX1712" fmla="*/ 1714536 w 3023491"/>
                  <a:gd name="connsiteY1712" fmla="*/ 1135060 h 3507472"/>
                  <a:gd name="connsiteX1713" fmla="*/ 1696793 w 3023491"/>
                  <a:gd name="connsiteY1713" fmla="*/ 1150816 h 3507472"/>
                  <a:gd name="connsiteX1714" fmla="*/ 1714536 w 3023491"/>
                  <a:gd name="connsiteY1714" fmla="*/ 1168540 h 3507472"/>
                  <a:gd name="connsiteX1715" fmla="*/ 1730308 w 3023491"/>
                  <a:gd name="connsiteY1715" fmla="*/ 1150816 h 3507472"/>
                  <a:gd name="connsiteX1716" fmla="*/ 1714536 w 3023491"/>
                  <a:gd name="connsiteY1716" fmla="*/ 1135060 h 3507472"/>
                  <a:gd name="connsiteX1717" fmla="*/ 1667221 w 3023491"/>
                  <a:gd name="connsiteY1717" fmla="*/ 1135060 h 3507472"/>
                  <a:gd name="connsiteX1718" fmla="*/ 1661306 w 3023491"/>
                  <a:gd name="connsiteY1718" fmla="*/ 1137030 h 3507472"/>
                  <a:gd name="connsiteX1719" fmla="*/ 1649478 w 3023491"/>
                  <a:gd name="connsiteY1719" fmla="*/ 1150816 h 3507472"/>
                  <a:gd name="connsiteX1720" fmla="*/ 1661306 w 3023491"/>
                  <a:gd name="connsiteY1720" fmla="*/ 1166571 h 3507472"/>
                  <a:gd name="connsiteX1721" fmla="*/ 1667221 w 3023491"/>
                  <a:gd name="connsiteY1721" fmla="*/ 1168540 h 3507472"/>
                  <a:gd name="connsiteX1722" fmla="*/ 1682993 w 3023491"/>
                  <a:gd name="connsiteY1722" fmla="*/ 1150816 h 3507472"/>
                  <a:gd name="connsiteX1723" fmla="*/ 1667221 w 3023491"/>
                  <a:gd name="connsiteY1723" fmla="*/ 1135060 h 3507472"/>
                  <a:gd name="connsiteX1724" fmla="*/ 1509503 w 3023491"/>
                  <a:gd name="connsiteY1724" fmla="*/ 1135060 h 3507472"/>
                  <a:gd name="connsiteX1725" fmla="*/ 1493731 w 3023491"/>
                  <a:gd name="connsiteY1725" fmla="*/ 1150816 h 3507472"/>
                  <a:gd name="connsiteX1726" fmla="*/ 1509503 w 3023491"/>
                  <a:gd name="connsiteY1726" fmla="*/ 1168540 h 3507472"/>
                  <a:gd name="connsiteX1727" fmla="*/ 1513446 w 3023491"/>
                  <a:gd name="connsiteY1727" fmla="*/ 1166571 h 3507472"/>
                  <a:gd name="connsiteX1728" fmla="*/ 1525275 w 3023491"/>
                  <a:gd name="connsiteY1728" fmla="*/ 1150816 h 3507472"/>
                  <a:gd name="connsiteX1729" fmla="*/ 1513446 w 3023491"/>
                  <a:gd name="connsiteY1729" fmla="*/ 1137030 h 3507472"/>
                  <a:gd name="connsiteX1730" fmla="*/ 1509503 w 3023491"/>
                  <a:gd name="connsiteY1730" fmla="*/ 1135060 h 3507472"/>
                  <a:gd name="connsiteX1731" fmla="*/ 1462188 w 3023491"/>
                  <a:gd name="connsiteY1731" fmla="*/ 1135060 h 3507472"/>
                  <a:gd name="connsiteX1732" fmla="*/ 1444444 w 3023491"/>
                  <a:gd name="connsiteY1732" fmla="*/ 1150816 h 3507472"/>
                  <a:gd name="connsiteX1733" fmla="*/ 1462188 w 3023491"/>
                  <a:gd name="connsiteY1733" fmla="*/ 1168540 h 3507472"/>
                  <a:gd name="connsiteX1734" fmla="*/ 1477960 w 3023491"/>
                  <a:gd name="connsiteY1734" fmla="*/ 1150816 h 3507472"/>
                  <a:gd name="connsiteX1735" fmla="*/ 1462188 w 3023491"/>
                  <a:gd name="connsiteY1735" fmla="*/ 1135060 h 3507472"/>
                  <a:gd name="connsiteX1736" fmla="*/ 1586391 w 3023491"/>
                  <a:gd name="connsiteY1736" fmla="*/ 1095672 h 3507472"/>
                  <a:gd name="connsiteX1737" fmla="*/ 1588362 w 3023491"/>
                  <a:gd name="connsiteY1737" fmla="*/ 1095672 h 3507472"/>
                  <a:gd name="connsiteX1738" fmla="*/ 1661306 w 3023491"/>
                  <a:gd name="connsiteY1738" fmla="*/ 1101580 h 3507472"/>
                  <a:gd name="connsiteX1739" fmla="*/ 1714536 w 3023491"/>
                  <a:gd name="connsiteY1739" fmla="*/ 1113397 h 3507472"/>
                  <a:gd name="connsiteX1740" fmla="*/ 1742137 w 3023491"/>
                  <a:gd name="connsiteY1740" fmla="*/ 1125213 h 3507472"/>
                  <a:gd name="connsiteX1741" fmla="*/ 1793395 w 3023491"/>
                  <a:gd name="connsiteY1741" fmla="*/ 1182326 h 3507472"/>
                  <a:gd name="connsiteX1742" fmla="*/ 1742137 w 3023491"/>
                  <a:gd name="connsiteY1742" fmla="*/ 1182326 h 3507472"/>
                  <a:gd name="connsiteX1743" fmla="*/ 1714536 w 3023491"/>
                  <a:gd name="connsiteY1743" fmla="*/ 1182326 h 3507472"/>
                  <a:gd name="connsiteX1744" fmla="*/ 1661306 w 3023491"/>
                  <a:gd name="connsiteY1744" fmla="*/ 1182326 h 3507472"/>
                  <a:gd name="connsiteX1745" fmla="*/ 1586391 w 3023491"/>
                  <a:gd name="connsiteY1745" fmla="*/ 1182326 h 3507472"/>
                  <a:gd name="connsiteX1746" fmla="*/ 1513446 w 3023491"/>
                  <a:gd name="connsiteY1746" fmla="*/ 1182326 h 3507472"/>
                  <a:gd name="connsiteX1747" fmla="*/ 1462188 w 3023491"/>
                  <a:gd name="connsiteY1747" fmla="*/ 1182326 h 3507472"/>
                  <a:gd name="connsiteX1748" fmla="*/ 1432615 w 3023491"/>
                  <a:gd name="connsiteY1748" fmla="*/ 1182326 h 3507472"/>
                  <a:gd name="connsiteX1749" fmla="*/ 1383328 w 3023491"/>
                  <a:gd name="connsiteY1749" fmla="*/ 1182326 h 3507472"/>
                  <a:gd name="connsiteX1750" fmla="*/ 1432615 w 3023491"/>
                  <a:gd name="connsiteY1750" fmla="*/ 1125213 h 3507472"/>
                  <a:gd name="connsiteX1751" fmla="*/ 1462188 w 3023491"/>
                  <a:gd name="connsiteY1751" fmla="*/ 1113397 h 3507472"/>
                  <a:gd name="connsiteX1752" fmla="*/ 1513446 w 3023491"/>
                  <a:gd name="connsiteY1752" fmla="*/ 1101580 h 3507472"/>
                  <a:gd name="connsiteX1753" fmla="*/ 1586391 w 3023491"/>
                  <a:gd name="connsiteY1753" fmla="*/ 1095672 h 3507472"/>
                  <a:gd name="connsiteX1754" fmla="*/ 1182203 w 3023491"/>
                  <a:gd name="connsiteY1754" fmla="*/ 1078473 h 3507472"/>
                  <a:gd name="connsiteX1755" fmla="*/ 1209702 w 3023491"/>
                  <a:gd name="connsiteY1755" fmla="*/ 1084291 h 3507472"/>
                  <a:gd name="connsiteX1756" fmla="*/ 1179502 w 3023491"/>
                  <a:gd name="connsiteY1756" fmla="*/ 1107803 h 3507472"/>
                  <a:gd name="connsiteX1757" fmla="*/ 1173608 w 3023491"/>
                  <a:gd name="connsiteY1757" fmla="*/ 1127330 h 3507472"/>
                  <a:gd name="connsiteX1758" fmla="*/ 1184943 w 3023491"/>
                  <a:gd name="connsiteY1758" fmla="*/ 1119895 h 3507472"/>
                  <a:gd name="connsiteX1759" fmla="*/ 1206909 w 3023491"/>
                  <a:gd name="connsiteY1759" fmla="*/ 1115738 h 3507472"/>
                  <a:gd name="connsiteX1760" fmla="*/ 1264168 w 3023491"/>
                  <a:gd name="connsiteY1760" fmla="*/ 1172470 h 3507472"/>
                  <a:gd name="connsiteX1761" fmla="*/ 1171369 w 3023491"/>
                  <a:gd name="connsiteY1761" fmla="*/ 1260502 h 3507472"/>
                  <a:gd name="connsiteX1762" fmla="*/ 1070672 w 3023491"/>
                  <a:gd name="connsiteY1762" fmla="*/ 1172470 h 3507472"/>
                  <a:gd name="connsiteX1763" fmla="*/ 1129905 w 3023491"/>
                  <a:gd name="connsiteY1763" fmla="*/ 1115738 h 3507472"/>
                  <a:gd name="connsiteX1764" fmla="*/ 1150143 w 3023491"/>
                  <a:gd name="connsiteY1764" fmla="*/ 1119895 h 3507472"/>
                  <a:gd name="connsiteX1765" fmla="*/ 1166864 w 3023491"/>
                  <a:gd name="connsiteY1765" fmla="*/ 1131019 h 3507472"/>
                  <a:gd name="connsiteX1766" fmla="*/ 1164280 w 3023491"/>
                  <a:gd name="connsiteY1766" fmla="*/ 1109258 h 3507472"/>
                  <a:gd name="connsiteX1767" fmla="*/ 1182203 w 3023491"/>
                  <a:gd name="connsiteY1767" fmla="*/ 1078473 h 3507472"/>
                  <a:gd name="connsiteX1768" fmla="*/ 2609767 w 3023491"/>
                  <a:gd name="connsiteY1768" fmla="*/ 1022696 h 3507472"/>
                  <a:gd name="connsiteX1769" fmla="*/ 2615655 w 3023491"/>
                  <a:gd name="connsiteY1769" fmla="*/ 1024664 h 3507472"/>
                  <a:gd name="connsiteX1770" fmla="*/ 2637243 w 3023491"/>
                  <a:gd name="connsiteY1770" fmla="*/ 1048283 h 3507472"/>
                  <a:gd name="connsiteX1771" fmla="*/ 2637243 w 3023491"/>
                  <a:gd name="connsiteY1771" fmla="*/ 1058125 h 3507472"/>
                  <a:gd name="connsiteX1772" fmla="*/ 2627430 w 3023491"/>
                  <a:gd name="connsiteY1772" fmla="*/ 1058125 h 3507472"/>
                  <a:gd name="connsiteX1773" fmla="*/ 2609767 w 3023491"/>
                  <a:gd name="connsiteY1773" fmla="*/ 1040410 h 3507472"/>
                  <a:gd name="connsiteX1774" fmla="*/ 2605842 w 3023491"/>
                  <a:gd name="connsiteY1774" fmla="*/ 1034505 h 3507472"/>
                  <a:gd name="connsiteX1775" fmla="*/ 2605842 w 3023491"/>
                  <a:gd name="connsiteY1775" fmla="*/ 1024664 h 3507472"/>
                  <a:gd name="connsiteX1776" fmla="*/ 2609767 w 3023491"/>
                  <a:gd name="connsiteY1776" fmla="*/ 1022696 h 3507472"/>
                  <a:gd name="connsiteX1777" fmla="*/ 2482204 w 3023491"/>
                  <a:gd name="connsiteY1777" fmla="*/ 1022696 h 3507472"/>
                  <a:gd name="connsiteX1778" fmla="*/ 2488092 w 3023491"/>
                  <a:gd name="connsiteY1778" fmla="*/ 1024664 h 3507472"/>
                  <a:gd name="connsiteX1779" fmla="*/ 2488092 w 3023491"/>
                  <a:gd name="connsiteY1779" fmla="*/ 1034505 h 3507472"/>
                  <a:gd name="connsiteX1780" fmla="*/ 2482204 w 3023491"/>
                  <a:gd name="connsiteY1780" fmla="*/ 1040410 h 3507472"/>
                  <a:gd name="connsiteX1781" fmla="*/ 2466504 w 3023491"/>
                  <a:gd name="connsiteY1781" fmla="*/ 1058125 h 3507472"/>
                  <a:gd name="connsiteX1782" fmla="*/ 2456692 w 3023491"/>
                  <a:gd name="connsiteY1782" fmla="*/ 1058125 h 3507472"/>
                  <a:gd name="connsiteX1783" fmla="*/ 2456692 w 3023491"/>
                  <a:gd name="connsiteY1783" fmla="*/ 1048283 h 3507472"/>
                  <a:gd name="connsiteX1784" fmla="*/ 2478279 w 3023491"/>
                  <a:gd name="connsiteY1784" fmla="*/ 1024664 h 3507472"/>
                  <a:gd name="connsiteX1785" fmla="*/ 2482204 w 3023491"/>
                  <a:gd name="connsiteY1785" fmla="*/ 1022696 h 3507472"/>
                  <a:gd name="connsiteX1786" fmla="*/ 2248843 w 3023491"/>
                  <a:gd name="connsiteY1786" fmla="*/ 1002509 h 3507472"/>
                  <a:gd name="connsiteX1787" fmla="*/ 2509700 w 3023491"/>
                  <a:gd name="connsiteY1787" fmla="*/ 1168770 h 3507472"/>
                  <a:gd name="connsiteX1788" fmla="*/ 2509702 w 3023491"/>
                  <a:gd name="connsiteY1788" fmla="*/ 1168770 h 3507472"/>
                  <a:gd name="connsiteX1789" fmla="*/ 2509702 w 3023491"/>
                  <a:gd name="connsiteY1789" fmla="*/ 1168772 h 3507472"/>
                  <a:gd name="connsiteX1790" fmla="*/ 2509703 w 3023491"/>
                  <a:gd name="connsiteY1790" fmla="*/ 1168772 h 3507472"/>
                  <a:gd name="connsiteX1791" fmla="*/ 2509702 w 3023491"/>
                  <a:gd name="connsiteY1791" fmla="*/ 1168772 h 3507472"/>
                  <a:gd name="connsiteX1792" fmla="*/ 2509702 w 3023491"/>
                  <a:gd name="connsiteY1792" fmla="*/ 1197436 h 3507472"/>
                  <a:gd name="connsiteX1793" fmla="*/ 1989415 w 3023491"/>
                  <a:gd name="connsiteY1793" fmla="*/ 1197436 h 3507472"/>
                  <a:gd name="connsiteX1794" fmla="*/ 1989415 w 3023491"/>
                  <a:gd name="connsiteY1794" fmla="*/ 1168770 h 3507472"/>
                  <a:gd name="connsiteX1795" fmla="*/ 1989419 w 3023491"/>
                  <a:gd name="connsiteY1795" fmla="*/ 1168770 h 3507472"/>
                  <a:gd name="connsiteX1796" fmla="*/ 224575 w 3023491"/>
                  <a:gd name="connsiteY1796" fmla="*/ 969542 h 3507472"/>
                  <a:gd name="connsiteX1797" fmla="*/ 287614 w 3023491"/>
                  <a:gd name="connsiteY1797" fmla="*/ 995112 h 3507472"/>
                  <a:gd name="connsiteX1798" fmla="*/ 287614 w 3023491"/>
                  <a:gd name="connsiteY1798" fmla="*/ 997079 h 3507472"/>
                  <a:gd name="connsiteX1799" fmla="*/ 291554 w 3023491"/>
                  <a:gd name="connsiteY1799" fmla="*/ 997079 h 3507472"/>
                  <a:gd name="connsiteX1800" fmla="*/ 291554 w 3023491"/>
                  <a:gd name="connsiteY1800" fmla="*/ 1042318 h 3507472"/>
                  <a:gd name="connsiteX1801" fmla="*/ 287614 w 3023491"/>
                  <a:gd name="connsiteY1801" fmla="*/ 1042318 h 3507472"/>
                  <a:gd name="connsiteX1802" fmla="*/ 277764 w 3023491"/>
                  <a:gd name="connsiteY1802" fmla="*/ 1056086 h 3507472"/>
                  <a:gd name="connsiteX1803" fmla="*/ 277764 w 3023491"/>
                  <a:gd name="connsiteY1803" fmla="*/ 1162299 h 3507472"/>
                  <a:gd name="connsiteX1804" fmla="*/ 287614 w 3023491"/>
                  <a:gd name="connsiteY1804" fmla="*/ 1189835 h 3507472"/>
                  <a:gd name="connsiteX1805" fmla="*/ 330953 w 3023491"/>
                  <a:gd name="connsiteY1805" fmla="*/ 1229174 h 3507472"/>
                  <a:gd name="connsiteX1806" fmla="*/ 388082 w 3023491"/>
                  <a:gd name="connsiteY1806" fmla="*/ 1386526 h 3507472"/>
                  <a:gd name="connsiteX1807" fmla="*/ 330953 w 3023491"/>
                  <a:gd name="connsiteY1807" fmla="*/ 1410129 h 3507472"/>
                  <a:gd name="connsiteX1808" fmla="*/ 224575 w 3023491"/>
                  <a:gd name="connsiteY1808" fmla="*/ 1421930 h 3507472"/>
                  <a:gd name="connsiteX1809" fmla="*/ 61068 w 3023491"/>
                  <a:gd name="connsiteY1809" fmla="*/ 1386526 h 3507472"/>
                  <a:gd name="connsiteX1810" fmla="*/ 163506 w 3023491"/>
                  <a:gd name="connsiteY1810" fmla="*/ 1189835 h 3507472"/>
                  <a:gd name="connsiteX1811" fmla="*/ 177296 w 3023491"/>
                  <a:gd name="connsiteY1811" fmla="*/ 1162299 h 3507472"/>
                  <a:gd name="connsiteX1812" fmla="*/ 177296 w 3023491"/>
                  <a:gd name="connsiteY1812" fmla="*/ 1058053 h 3507472"/>
                  <a:gd name="connsiteX1813" fmla="*/ 159566 w 3023491"/>
                  <a:gd name="connsiteY1813" fmla="*/ 1042318 h 3507472"/>
                  <a:gd name="connsiteX1814" fmla="*/ 157596 w 3023491"/>
                  <a:gd name="connsiteY1814" fmla="*/ 1042318 h 3507472"/>
                  <a:gd name="connsiteX1815" fmla="*/ 157596 w 3023491"/>
                  <a:gd name="connsiteY1815" fmla="*/ 997079 h 3507472"/>
                  <a:gd name="connsiteX1816" fmla="*/ 159566 w 3023491"/>
                  <a:gd name="connsiteY1816" fmla="*/ 997079 h 3507472"/>
                  <a:gd name="connsiteX1817" fmla="*/ 159566 w 3023491"/>
                  <a:gd name="connsiteY1817" fmla="*/ 995112 h 3507472"/>
                  <a:gd name="connsiteX1818" fmla="*/ 224575 w 3023491"/>
                  <a:gd name="connsiteY1818" fmla="*/ 969542 h 3507472"/>
                  <a:gd name="connsiteX1819" fmla="*/ 2637243 w 3023491"/>
                  <a:gd name="connsiteY1819" fmla="*/ 959712 h 3507472"/>
                  <a:gd name="connsiteX1820" fmla="*/ 2668643 w 3023491"/>
                  <a:gd name="connsiteY1820" fmla="*/ 959712 h 3507472"/>
                  <a:gd name="connsiteX1821" fmla="*/ 2674530 w 3023491"/>
                  <a:gd name="connsiteY1821" fmla="*/ 965617 h 3507472"/>
                  <a:gd name="connsiteX1822" fmla="*/ 2668643 w 3023491"/>
                  <a:gd name="connsiteY1822" fmla="*/ 973490 h 3507472"/>
                  <a:gd name="connsiteX1823" fmla="*/ 2637243 w 3023491"/>
                  <a:gd name="connsiteY1823" fmla="*/ 973490 h 3507472"/>
                  <a:gd name="connsiteX1824" fmla="*/ 2631355 w 3023491"/>
                  <a:gd name="connsiteY1824" fmla="*/ 965617 h 3507472"/>
                  <a:gd name="connsiteX1825" fmla="*/ 2637243 w 3023491"/>
                  <a:gd name="connsiteY1825" fmla="*/ 959712 h 3507472"/>
                  <a:gd name="connsiteX1826" fmla="*/ 2425292 w 3023491"/>
                  <a:gd name="connsiteY1826" fmla="*/ 959712 h 3507472"/>
                  <a:gd name="connsiteX1827" fmla="*/ 2456692 w 3023491"/>
                  <a:gd name="connsiteY1827" fmla="*/ 959712 h 3507472"/>
                  <a:gd name="connsiteX1828" fmla="*/ 2462579 w 3023491"/>
                  <a:gd name="connsiteY1828" fmla="*/ 965617 h 3507472"/>
                  <a:gd name="connsiteX1829" fmla="*/ 2456692 w 3023491"/>
                  <a:gd name="connsiteY1829" fmla="*/ 973490 h 3507472"/>
                  <a:gd name="connsiteX1830" fmla="*/ 2425292 w 3023491"/>
                  <a:gd name="connsiteY1830" fmla="*/ 973490 h 3507472"/>
                  <a:gd name="connsiteX1831" fmla="*/ 2419404 w 3023491"/>
                  <a:gd name="connsiteY1831" fmla="*/ 965617 h 3507472"/>
                  <a:gd name="connsiteX1832" fmla="*/ 2425292 w 3023491"/>
                  <a:gd name="connsiteY1832" fmla="*/ 959712 h 3507472"/>
                  <a:gd name="connsiteX1833" fmla="*/ 1336548 w 3023491"/>
                  <a:gd name="connsiteY1833" fmla="*/ 938164 h 3507472"/>
                  <a:gd name="connsiteX1834" fmla="*/ 1310975 w 3023491"/>
                  <a:gd name="connsiteY1834" fmla="*/ 963735 h 3507472"/>
                  <a:gd name="connsiteX1835" fmla="*/ 1336548 w 3023491"/>
                  <a:gd name="connsiteY1835" fmla="*/ 989306 h 3507472"/>
                  <a:gd name="connsiteX1836" fmla="*/ 1362120 w 3023491"/>
                  <a:gd name="connsiteY1836" fmla="*/ 963735 h 3507472"/>
                  <a:gd name="connsiteX1837" fmla="*/ 1336548 w 3023491"/>
                  <a:gd name="connsiteY1837" fmla="*/ 938164 h 3507472"/>
                  <a:gd name="connsiteX1838" fmla="*/ 1885501 w 3023491"/>
                  <a:gd name="connsiteY1838" fmla="*/ 917839 h 3507472"/>
                  <a:gd name="connsiteX1839" fmla="*/ 1829456 w 3023491"/>
                  <a:gd name="connsiteY1839" fmla="*/ 955072 h 3507472"/>
                  <a:gd name="connsiteX1840" fmla="*/ 1851946 w 3023491"/>
                  <a:gd name="connsiteY1840" fmla="*/ 996387 h 3507472"/>
                  <a:gd name="connsiteX1841" fmla="*/ 1885229 w 3023491"/>
                  <a:gd name="connsiteY1841" fmla="*/ 1014631 h 3507472"/>
                  <a:gd name="connsiteX1842" fmla="*/ 1918513 w 3023491"/>
                  <a:gd name="connsiteY1842" fmla="*/ 996387 h 3507472"/>
                  <a:gd name="connsiteX1843" fmla="*/ 1941147 w 3023491"/>
                  <a:gd name="connsiteY1843" fmla="*/ 954806 h 3507472"/>
                  <a:gd name="connsiteX1844" fmla="*/ 2546967 w 3023491"/>
                  <a:gd name="connsiteY1844" fmla="*/ 910506 h 3507472"/>
                  <a:gd name="connsiteX1845" fmla="*/ 2505755 w 3023491"/>
                  <a:gd name="connsiteY1845" fmla="*/ 926252 h 3507472"/>
                  <a:gd name="connsiteX1846" fmla="*/ 2490055 w 3023491"/>
                  <a:gd name="connsiteY1846" fmla="*/ 965617 h 3507472"/>
                  <a:gd name="connsiteX1847" fmla="*/ 2519492 w 3023491"/>
                  <a:gd name="connsiteY1847" fmla="*/ 1014823 h 3507472"/>
                  <a:gd name="connsiteX1848" fmla="*/ 2521455 w 3023491"/>
                  <a:gd name="connsiteY1848" fmla="*/ 1020728 h 3507472"/>
                  <a:gd name="connsiteX1849" fmla="*/ 2521455 w 3023491"/>
                  <a:gd name="connsiteY1849" fmla="*/ 1054188 h 3507472"/>
                  <a:gd name="connsiteX1850" fmla="*/ 2546967 w 3023491"/>
                  <a:gd name="connsiteY1850" fmla="*/ 1054188 h 3507472"/>
                  <a:gd name="connsiteX1851" fmla="*/ 2572480 w 3023491"/>
                  <a:gd name="connsiteY1851" fmla="*/ 1054188 h 3507472"/>
                  <a:gd name="connsiteX1852" fmla="*/ 2572480 w 3023491"/>
                  <a:gd name="connsiteY1852" fmla="*/ 1020728 h 3507472"/>
                  <a:gd name="connsiteX1853" fmla="*/ 2574442 w 3023491"/>
                  <a:gd name="connsiteY1853" fmla="*/ 1014823 h 3507472"/>
                  <a:gd name="connsiteX1854" fmla="*/ 2601917 w 3023491"/>
                  <a:gd name="connsiteY1854" fmla="*/ 965617 h 3507472"/>
                  <a:gd name="connsiteX1855" fmla="*/ 2586217 w 3023491"/>
                  <a:gd name="connsiteY1855" fmla="*/ 926252 h 3507472"/>
                  <a:gd name="connsiteX1856" fmla="*/ 2546967 w 3023491"/>
                  <a:gd name="connsiteY1856" fmla="*/ 910506 h 3507472"/>
                  <a:gd name="connsiteX1857" fmla="*/ 2312553 w 3023491"/>
                  <a:gd name="connsiteY1857" fmla="*/ 910313 h 3507472"/>
                  <a:gd name="connsiteX1858" fmla="*/ 2302716 w 3023491"/>
                  <a:gd name="connsiteY1858" fmla="*/ 920192 h 3507472"/>
                  <a:gd name="connsiteX1859" fmla="*/ 2302716 w 3023491"/>
                  <a:gd name="connsiteY1859" fmla="*/ 934021 h 3507472"/>
                  <a:gd name="connsiteX1860" fmla="*/ 2304684 w 3023491"/>
                  <a:gd name="connsiteY1860" fmla="*/ 935997 h 3507472"/>
                  <a:gd name="connsiteX1861" fmla="*/ 2314520 w 3023491"/>
                  <a:gd name="connsiteY1861" fmla="*/ 943899 h 3507472"/>
                  <a:gd name="connsiteX1862" fmla="*/ 2328291 w 3023491"/>
                  <a:gd name="connsiteY1862" fmla="*/ 943899 h 3507472"/>
                  <a:gd name="connsiteX1863" fmla="*/ 2336160 w 3023491"/>
                  <a:gd name="connsiteY1863" fmla="*/ 920192 h 3507472"/>
                  <a:gd name="connsiteX1864" fmla="*/ 2328291 w 3023491"/>
                  <a:gd name="connsiteY1864" fmla="*/ 910313 h 3507472"/>
                  <a:gd name="connsiteX1865" fmla="*/ 2314520 w 3023491"/>
                  <a:gd name="connsiteY1865" fmla="*/ 910313 h 3507472"/>
                  <a:gd name="connsiteX1866" fmla="*/ 2312553 w 3023491"/>
                  <a:gd name="connsiteY1866" fmla="*/ 910313 h 3507472"/>
                  <a:gd name="connsiteX1867" fmla="*/ 2546967 w 3023491"/>
                  <a:gd name="connsiteY1867" fmla="*/ 894759 h 3507472"/>
                  <a:gd name="connsiteX1868" fmla="*/ 2609767 w 3023491"/>
                  <a:gd name="connsiteY1868" fmla="*/ 936093 h 3507472"/>
                  <a:gd name="connsiteX1869" fmla="*/ 2617618 w 3023491"/>
                  <a:gd name="connsiteY1869" fmla="*/ 965617 h 3507472"/>
                  <a:gd name="connsiteX1870" fmla="*/ 2609767 w 3023491"/>
                  <a:gd name="connsiteY1870" fmla="*/ 997109 h 3507472"/>
                  <a:gd name="connsiteX1871" fmla="*/ 2586217 w 3023491"/>
                  <a:gd name="connsiteY1871" fmla="*/ 1024664 h 3507472"/>
                  <a:gd name="connsiteX1872" fmla="*/ 2586217 w 3023491"/>
                  <a:gd name="connsiteY1872" fmla="*/ 1081744 h 3507472"/>
                  <a:gd name="connsiteX1873" fmla="*/ 2550892 w 3023491"/>
                  <a:gd name="connsiteY1873" fmla="*/ 1117172 h 3507472"/>
                  <a:gd name="connsiteX1874" fmla="*/ 2546967 w 3023491"/>
                  <a:gd name="connsiteY1874" fmla="*/ 1117172 h 3507472"/>
                  <a:gd name="connsiteX1875" fmla="*/ 2543042 w 3023491"/>
                  <a:gd name="connsiteY1875" fmla="*/ 1117172 h 3507472"/>
                  <a:gd name="connsiteX1876" fmla="*/ 2507717 w 3023491"/>
                  <a:gd name="connsiteY1876" fmla="*/ 1081744 h 3507472"/>
                  <a:gd name="connsiteX1877" fmla="*/ 2507717 w 3023491"/>
                  <a:gd name="connsiteY1877" fmla="*/ 1026632 h 3507472"/>
                  <a:gd name="connsiteX1878" fmla="*/ 2482204 w 3023491"/>
                  <a:gd name="connsiteY1878" fmla="*/ 997109 h 3507472"/>
                  <a:gd name="connsiteX1879" fmla="*/ 2476317 w 3023491"/>
                  <a:gd name="connsiteY1879" fmla="*/ 965617 h 3507472"/>
                  <a:gd name="connsiteX1880" fmla="*/ 2482204 w 3023491"/>
                  <a:gd name="connsiteY1880" fmla="*/ 936093 h 3507472"/>
                  <a:gd name="connsiteX1881" fmla="*/ 2546967 w 3023491"/>
                  <a:gd name="connsiteY1881" fmla="*/ 894759 h 3507472"/>
                  <a:gd name="connsiteX1882" fmla="*/ 350082 w 3023491"/>
                  <a:gd name="connsiteY1882" fmla="*/ 887263 h 3507472"/>
                  <a:gd name="connsiteX1883" fmla="*/ 359936 w 3023491"/>
                  <a:gd name="connsiteY1883" fmla="*/ 887263 h 3507472"/>
                  <a:gd name="connsiteX1884" fmla="*/ 385556 w 3023491"/>
                  <a:gd name="connsiteY1884" fmla="*/ 932505 h 3507472"/>
                  <a:gd name="connsiteX1885" fmla="*/ 350082 w 3023491"/>
                  <a:gd name="connsiteY1885" fmla="*/ 958076 h 3507472"/>
                  <a:gd name="connsiteX1886" fmla="*/ 342199 w 3023491"/>
                  <a:gd name="connsiteY1886" fmla="*/ 958076 h 3507472"/>
                  <a:gd name="connsiteX1887" fmla="*/ 314608 w 3023491"/>
                  <a:gd name="connsiteY1887" fmla="*/ 912834 h 3507472"/>
                  <a:gd name="connsiteX1888" fmla="*/ 350082 w 3023491"/>
                  <a:gd name="connsiteY1888" fmla="*/ 887263 h 3507472"/>
                  <a:gd name="connsiteX1889" fmla="*/ 927334 w 3023491"/>
                  <a:gd name="connsiteY1889" fmla="*/ 887032 h 3507472"/>
                  <a:gd name="connsiteX1890" fmla="*/ 931284 w 3023491"/>
                  <a:gd name="connsiteY1890" fmla="*/ 889002 h 3507472"/>
                  <a:gd name="connsiteX1891" fmla="*/ 939184 w 3023491"/>
                  <a:gd name="connsiteY1891" fmla="*/ 912641 h 3507472"/>
                  <a:gd name="connsiteX1892" fmla="*/ 931284 w 3023491"/>
                  <a:gd name="connsiteY1892" fmla="*/ 946130 h 3507472"/>
                  <a:gd name="connsiteX1893" fmla="*/ 915484 w 3023491"/>
                  <a:gd name="connsiteY1893" fmla="*/ 965829 h 3507472"/>
                  <a:gd name="connsiteX1894" fmla="*/ 911534 w 3023491"/>
                  <a:gd name="connsiteY1894" fmla="*/ 965829 h 3507472"/>
                  <a:gd name="connsiteX1895" fmla="*/ 899685 w 3023491"/>
                  <a:gd name="connsiteY1895" fmla="*/ 955979 h 3507472"/>
                  <a:gd name="connsiteX1896" fmla="*/ 899685 w 3023491"/>
                  <a:gd name="connsiteY1896" fmla="*/ 950070 h 3507472"/>
                  <a:gd name="connsiteX1897" fmla="*/ 913509 w 3023491"/>
                  <a:gd name="connsiteY1897" fmla="*/ 892942 h 3507472"/>
                  <a:gd name="connsiteX1898" fmla="*/ 915484 w 3023491"/>
                  <a:gd name="connsiteY1898" fmla="*/ 890972 h 3507472"/>
                  <a:gd name="connsiteX1899" fmla="*/ 919434 w 3023491"/>
                  <a:gd name="connsiteY1899" fmla="*/ 889002 h 3507472"/>
                  <a:gd name="connsiteX1900" fmla="*/ 927334 w 3023491"/>
                  <a:gd name="connsiteY1900" fmla="*/ 887032 h 3507472"/>
                  <a:gd name="connsiteX1901" fmla="*/ 1899635 w 3023491"/>
                  <a:gd name="connsiteY1901" fmla="*/ 883936 h 3507472"/>
                  <a:gd name="connsiteX1902" fmla="*/ 1885502 w 3023491"/>
                  <a:gd name="connsiteY1902" fmla="*/ 884979 h 3507472"/>
                  <a:gd name="connsiteX1903" fmla="*/ 1871864 w 3023491"/>
                  <a:gd name="connsiteY1903" fmla="*/ 883972 h 3507472"/>
                  <a:gd name="connsiteX1904" fmla="*/ 1885501 w 3023491"/>
                  <a:gd name="connsiteY1904" fmla="*/ 896221 h 3507472"/>
                  <a:gd name="connsiteX1905" fmla="*/ 1962190 w 3023491"/>
                  <a:gd name="connsiteY1905" fmla="*/ 879317 h 3507472"/>
                  <a:gd name="connsiteX1906" fmla="*/ 1927134 w 3023491"/>
                  <a:gd name="connsiteY1906" fmla="*/ 881905 h 3507472"/>
                  <a:gd name="connsiteX1907" fmla="*/ 1899746 w 3023491"/>
                  <a:gd name="connsiteY1907" fmla="*/ 905544 h 3507472"/>
                  <a:gd name="connsiteX1908" fmla="*/ 1937349 w 3023491"/>
                  <a:gd name="connsiteY1908" fmla="*/ 930153 h 3507472"/>
                  <a:gd name="connsiteX1909" fmla="*/ 1948402 w 3023491"/>
                  <a:gd name="connsiteY1909" fmla="*/ 935071 h 3507472"/>
                  <a:gd name="connsiteX1910" fmla="*/ 1808258 w 3023491"/>
                  <a:gd name="connsiteY1910" fmla="*/ 879276 h 3507472"/>
                  <a:gd name="connsiteX1911" fmla="*/ 1822111 w 3023491"/>
                  <a:gd name="connsiteY1911" fmla="*/ 935289 h 3507472"/>
                  <a:gd name="connsiteX1912" fmla="*/ 1833654 w 3023491"/>
                  <a:gd name="connsiteY1912" fmla="*/ 930153 h 3507472"/>
                  <a:gd name="connsiteX1913" fmla="*/ 1871478 w 3023491"/>
                  <a:gd name="connsiteY1913" fmla="*/ 905399 h 3507472"/>
                  <a:gd name="connsiteX1914" fmla="*/ 1845096 w 3023491"/>
                  <a:gd name="connsiteY1914" fmla="*/ 881996 h 3507472"/>
                  <a:gd name="connsiteX1915" fmla="*/ 2627430 w 3023491"/>
                  <a:gd name="connsiteY1915" fmla="*/ 875077 h 3507472"/>
                  <a:gd name="connsiteX1916" fmla="*/ 2637243 w 3023491"/>
                  <a:gd name="connsiteY1916" fmla="*/ 875077 h 3507472"/>
                  <a:gd name="connsiteX1917" fmla="*/ 2637243 w 3023491"/>
                  <a:gd name="connsiteY1917" fmla="*/ 884918 h 3507472"/>
                  <a:gd name="connsiteX1918" fmla="*/ 2615655 w 3023491"/>
                  <a:gd name="connsiteY1918" fmla="*/ 906569 h 3507472"/>
                  <a:gd name="connsiteX1919" fmla="*/ 2609767 w 3023491"/>
                  <a:gd name="connsiteY1919" fmla="*/ 908537 h 3507472"/>
                  <a:gd name="connsiteX1920" fmla="*/ 2605842 w 3023491"/>
                  <a:gd name="connsiteY1920" fmla="*/ 906569 h 3507472"/>
                  <a:gd name="connsiteX1921" fmla="*/ 2605842 w 3023491"/>
                  <a:gd name="connsiteY1921" fmla="*/ 898696 h 3507472"/>
                  <a:gd name="connsiteX1922" fmla="*/ 2609767 w 3023491"/>
                  <a:gd name="connsiteY1922" fmla="*/ 892791 h 3507472"/>
                  <a:gd name="connsiteX1923" fmla="*/ 2627430 w 3023491"/>
                  <a:gd name="connsiteY1923" fmla="*/ 875077 h 3507472"/>
                  <a:gd name="connsiteX1924" fmla="*/ 2456692 w 3023491"/>
                  <a:gd name="connsiteY1924" fmla="*/ 875077 h 3507472"/>
                  <a:gd name="connsiteX1925" fmla="*/ 2466504 w 3023491"/>
                  <a:gd name="connsiteY1925" fmla="*/ 875077 h 3507472"/>
                  <a:gd name="connsiteX1926" fmla="*/ 2482204 w 3023491"/>
                  <a:gd name="connsiteY1926" fmla="*/ 892791 h 3507472"/>
                  <a:gd name="connsiteX1927" fmla="*/ 2488092 w 3023491"/>
                  <a:gd name="connsiteY1927" fmla="*/ 898696 h 3507472"/>
                  <a:gd name="connsiteX1928" fmla="*/ 2488092 w 3023491"/>
                  <a:gd name="connsiteY1928" fmla="*/ 906569 h 3507472"/>
                  <a:gd name="connsiteX1929" fmla="*/ 2482204 w 3023491"/>
                  <a:gd name="connsiteY1929" fmla="*/ 908537 h 3507472"/>
                  <a:gd name="connsiteX1930" fmla="*/ 2478279 w 3023491"/>
                  <a:gd name="connsiteY1930" fmla="*/ 906569 h 3507472"/>
                  <a:gd name="connsiteX1931" fmla="*/ 2456692 w 3023491"/>
                  <a:gd name="connsiteY1931" fmla="*/ 884918 h 3507472"/>
                  <a:gd name="connsiteX1932" fmla="*/ 2456692 w 3023491"/>
                  <a:gd name="connsiteY1932" fmla="*/ 875077 h 3507472"/>
                  <a:gd name="connsiteX1933" fmla="*/ 2340586 w 3023491"/>
                  <a:gd name="connsiteY1933" fmla="*/ 874258 h 3507472"/>
                  <a:gd name="connsiteX1934" fmla="*/ 2328291 w 3023491"/>
                  <a:gd name="connsiteY1934" fmla="*/ 874752 h 3507472"/>
                  <a:gd name="connsiteX1935" fmla="*/ 2326324 w 3023491"/>
                  <a:gd name="connsiteY1935" fmla="*/ 874752 h 3507472"/>
                  <a:gd name="connsiteX1936" fmla="*/ 2320422 w 3023491"/>
                  <a:gd name="connsiteY1936" fmla="*/ 896484 h 3507472"/>
                  <a:gd name="connsiteX1937" fmla="*/ 2328291 w 3023491"/>
                  <a:gd name="connsiteY1937" fmla="*/ 904387 h 3507472"/>
                  <a:gd name="connsiteX1938" fmla="*/ 2342062 w 3023491"/>
                  <a:gd name="connsiteY1938" fmla="*/ 904387 h 3507472"/>
                  <a:gd name="connsiteX1939" fmla="*/ 2349931 w 3023491"/>
                  <a:gd name="connsiteY1939" fmla="*/ 882655 h 3507472"/>
                  <a:gd name="connsiteX1940" fmla="*/ 2340586 w 3023491"/>
                  <a:gd name="connsiteY1940" fmla="*/ 874258 h 3507472"/>
                  <a:gd name="connsiteX1941" fmla="*/ 1725035 w 3023491"/>
                  <a:gd name="connsiteY1941" fmla="*/ 865287 h 3507472"/>
                  <a:gd name="connsiteX1942" fmla="*/ 1711497 w 3023491"/>
                  <a:gd name="connsiteY1942" fmla="*/ 910101 h 3507472"/>
                  <a:gd name="connsiteX1943" fmla="*/ 1722051 w 3023491"/>
                  <a:gd name="connsiteY1943" fmla="*/ 945353 h 3507472"/>
                  <a:gd name="connsiteX1944" fmla="*/ 1786791 w 3023491"/>
                  <a:gd name="connsiteY1944" fmla="*/ 951004 h 3507472"/>
                  <a:gd name="connsiteX1945" fmla="*/ 1803985 w 3023491"/>
                  <a:gd name="connsiteY1945" fmla="*/ 943354 h 3507472"/>
                  <a:gd name="connsiteX1946" fmla="*/ 1792419 w 3023491"/>
                  <a:gd name="connsiteY1946" fmla="*/ 891501 h 3507472"/>
                  <a:gd name="connsiteX1947" fmla="*/ 1791415 w 3023491"/>
                  <a:gd name="connsiteY1947" fmla="*/ 878033 h 3507472"/>
                  <a:gd name="connsiteX1948" fmla="*/ 1778371 w 3023491"/>
                  <a:gd name="connsiteY1948" fmla="*/ 877069 h 3507472"/>
                  <a:gd name="connsiteX1949" fmla="*/ 2046165 w 3023491"/>
                  <a:gd name="connsiteY1949" fmla="*/ 865244 h 3507472"/>
                  <a:gd name="connsiteX1950" fmla="*/ 1992632 w 3023491"/>
                  <a:gd name="connsiteY1950" fmla="*/ 877069 h 3507472"/>
                  <a:gd name="connsiteX1951" fmla="*/ 1981000 w 3023491"/>
                  <a:gd name="connsiteY1951" fmla="*/ 877928 h 3507472"/>
                  <a:gd name="connsiteX1952" fmla="*/ 1979985 w 3023491"/>
                  <a:gd name="connsiteY1952" fmla="*/ 891501 h 3507472"/>
                  <a:gd name="connsiteX1953" fmla="*/ 1968198 w 3023491"/>
                  <a:gd name="connsiteY1953" fmla="*/ 943879 h 3507472"/>
                  <a:gd name="connsiteX1954" fmla="*/ 1984211 w 3023491"/>
                  <a:gd name="connsiteY1954" fmla="*/ 951004 h 3507472"/>
                  <a:gd name="connsiteX1955" fmla="*/ 2048951 w 3023491"/>
                  <a:gd name="connsiteY1955" fmla="*/ 945353 h 3507472"/>
                  <a:gd name="connsiteX1956" fmla="*/ 2059536 w 3023491"/>
                  <a:gd name="connsiteY1956" fmla="*/ 910101 h 3507472"/>
                  <a:gd name="connsiteX1957" fmla="*/ 2216156 w 3023491"/>
                  <a:gd name="connsiteY1957" fmla="*/ 860923 h 3507472"/>
                  <a:gd name="connsiteX1958" fmla="*/ 2206320 w 3023491"/>
                  <a:gd name="connsiteY1958" fmla="*/ 862899 h 3507472"/>
                  <a:gd name="connsiteX1959" fmla="*/ 2196484 w 3023491"/>
                  <a:gd name="connsiteY1959" fmla="*/ 892533 h 3507472"/>
                  <a:gd name="connsiteX1960" fmla="*/ 2216156 w 3023491"/>
                  <a:gd name="connsiteY1960" fmla="*/ 904387 h 3507472"/>
                  <a:gd name="connsiteX1961" fmla="*/ 2225993 w 3023491"/>
                  <a:gd name="connsiteY1961" fmla="*/ 902411 h 3507472"/>
                  <a:gd name="connsiteX1962" fmla="*/ 2235829 w 3023491"/>
                  <a:gd name="connsiteY1962" fmla="*/ 872777 h 3507472"/>
                  <a:gd name="connsiteX1963" fmla="*/ 2216156 w 3023491"/>
                  <a:gd name="connsiteY1963" fmla="*/ 860923 h 3507472"/>
                  <a:gd name="connsiteX1964" fmla="*/ 1965610 w 3023491"/>
                  <a:gd name="connsiteY1964" fmla="*/ 846447 h 3507472"/>
                  <a:gd name="connsiteX1965" fmla="*/ 1958364 w 3023491"/>
                  <a:gd name="connsiteY1965" fmla="*/ 854950 h 3507472"/>
                  <a:gd name="connsiteX1966" fmla="*/ 1947183 w 3023491"/>
                  <a:gd name="connsiteY1966" fmla="*/ 864601 h 3507472"/>
                  <a:gd name="connsiteX1967" fmla="*/ 1964359 w 3023491"/>
                  <a:gd name="connsiteY1967" fmla="*/ 863297 h 3507472"/>
                  <a:gd name="connsiteX1968" fmla="*/ 1804624 w 3023491"/>
                  <a:gd name="connsiteY1968" fmla="*/ 843424 h 3507472"/>
                  <a:gd name="connsiteX1969" fmla="*/ 1806096 w 3023491"/>
                  <a:gd name="connsiteY1969" fmla="*/ 863255 h 3507472"/>
                  <a:gd name="connsiteX1970" fmla="*/ 1825643 w 3023491"/>
                  <a:gd name="connsiteY1970" fmla="*/ 864739 h 3507472"/>
                  <a:gd name="connsiteX1971" fmla="*/ 1814607 w 3023491"/>
                  <a:gd name="connsiteY1971" fmla="*/ 854950 h 3507472"/>
                  <a:gd name="connsiteX1972" fmla="*/ 2328291 w 3023491"/>
                  <a:gd name="connsiteY1972" fmla="*/ 839191 h 3507472"/>
                  <a:gd name="connsiteX1973" fmla="*/ 2320422 w 3023491"/>
                  <a:gd name="connsiteY1973" fmla="*/ 841167 h 3507472"/>
                  <a:gd name="connsiteX1974" fmla="*/ 2314520 w 3023491"/>
                  <a:gd name="connsiteY1974" fmla="*/ 849069 h 3507472"/>
                  <a:gd name="connsiteX1975" fmla="*/ 2314520 w 3023491"/>
                  <a:gd name="connsiteY1975" fmla="*/ 856972 h 3507472"/>
                  <a:gd name="connsiteX1976" fmla="*/ 2314520 w 3023491"/>
                  <a:gd name="connsiteY1976" fmla="*/ 857805 h 3507472"/>
                  <a:gd name="connsiteX1977" fmla="*/ 2314520 w 3023491"/>
                  <a:gd name="connsiteY1977" fmla="*/ 858947 h 3507472"/>
                  <a:gd name="connsiteX1978" fmla="*/ 2328291 w 3023491"/>
                  <a:gd name="connsiteY1978" fmla="*/ 868825 h 3507472"/>
                  <a:gd name="connsiteX1979" fmla="*/ 2334193 w 3023491"/>
                  <a:gd name="connsiteY1979" fmla="*/ 866850 h 3507472"/>
                  <a:gd name="connsiteX1980" fmla="*/ 2340095 w 3023491"/>
                  <a:gd name="connsiteY1980" fmla="*/ 847094 h 3507472"/>
                  <a:gd name="connsiteX1981" fmla="*/ 2328291 w 3023491"/>
                  <a:gd name="connsiteY1981" fmla="*/ 839191 h 3507472"/>
                  <a:gd name="connsiteX1982" fmla="*/ 2546967 w 3023491"/>
                  <a:gd name="connsiteY1982" fmla="*/ 837680 h 3507472"/>
                  <a:gd name="connsiteX1983" fmla="*/ 2552855 w 3023491"/>
                  <a:gd name="connsiteY1983" fmla="*/ 843585 h 3507472"/>
                  <a:gd name="connsiteX1984" fmla="*/ 2552855 w 3023491"/>
                  <a:gd name="connsiteY1984" fmla="*/ 877045 h 3507472"/>
                  <a:gd name="connsiteX1985" fmla="*/ 2546967 w 3023491"/>
                  <a:gd name="connsiteY1985" fmla="*/ 882950 h 3507472"/>
                  <a:gd name="connsiteX1986" fmla="*/ 2541080 w 3023491"/>
                  <a:gd name="connsiteY1986" fmla="*/ 877045 h 3507472"/>
                  <a:gd name="connsiteX1987" fmla="*/ 2541080 w 3023491"/>
                  <a:gd name="connsiteY1987" fmla="*/ 843585 h 3507472"/>
                  <a:gd name="connsiteX1988" fmla="*/ 2546967 w 3023491"/>
                  <a:gd name="connsiteY1988" fmla="*/ 837680 h 3507472"/>
                  <a:gd name="connsiteX1989" fmla="*/ 838461 w 3023491"/>
                  <a:gd name="connsiteY1989" fmla="*/ 831874 h 3507472"/>
                  <a:gd name="connsiteX1990" fmla="*/ 824636 w 3023491"/>
                  <a:gd name="connsiteY1990" fmla="*/ 892942 h 3507472"/>
                  <a:gd name="connsiteX1991" fmla="*/ 816736 w 3023491"/>
                  <a:gd name="connsiteY1991" fmla="*/ 890972 h 3507472"/>
                  <a:gd name="connsiteX1992" fmla="*/ 796987 w 3023491"/>
                  <a:gd name="connsiteY1992" fmla="*/ 885062 h 3507472"/>
                  <a:gd name="connsiteX1993" fmla="*/ 816736 w 3023491"/>
                  <a:gd name="connsiteY1993" fmla="*/ 851573 h 3507472"/>
                  <a:gd name="connsiteX1994" fmla="*/ 838461 w 3023491"/>
                  <a:gd name="connsiteY1994" fmla="*/ 831874 h 3507472"/>
                  <a:gd name="connsiteX1995" fmla="*/ 927334 w 3023491"/>
                  <a:gd name="connsiteY1995" fmla="*/ 825964 h 3507472"/>
                  <a:gd name="connsiteX1996" fmla="*/ 915484 w 3023491"/>
                  <a:gd name="connsiteY1996" fmla="*/ 827934 h 3507472"/>
                  <a:gd name="connsiteX1997" fmla="*/ 893760 w 3023491"/>
                  <a:gd name="connsiteY1997" fmla="*/ 831874 h 3507472"/>
                  <a:gd name="connsiteX1998" fmla="*/ 870060 w 3023491"/>
                  <a:gd name="connsiteY1998" fmla="*/ 936280 h 3507472"/>
                  <a:gd name="connsiteX1999" fmla="*/ 868085 w 3023491"/>
                  <a:gd name="connsiteY1999" fmla="*/ 946130 h 3507472"/>
                  <a:gd name="connsiteX2000" fmla="*/ 868085 w 3023491"/>
                  <a:gd name="connsiteY2000" fmla="*/ 957949 h 3507472"/>
                  <a:gd name="connsiteX2001" fmla="*/ 870060 w 3023491"/>
                  <a:gd name="connsiteY2001" fmla="*/ 973709 h 3507472"/>
                  <a:gd name="connsiteX2002" fmla="*/ 875985 w 3023491"/>
                  <a:gd name="connsiteY2002" fmla="*/ 979619 h 3507472"/>
                  <a:gd name="connsiteX2003" fmla="*/ 897710 w 3023491"/>
                  <a:gd name="connsiteY2003" fmla="*/ 987498 h 3507472"/>
                  <a:gd name="connsiteX2004" fmla="*/ 915484 w 3023491"/>
                  <a:gd name="connsiteY2004" fmla="*/ 985528 h 3507472"/>
                  <a:gd name="connsiteX2005" fmla="*/ 921409 w 3023491"/>
                  <a:gd name="connsiteY2005" fmla="*/ 983558 h 3507472"/>
                  <a:gd name="connsiteX2006" fmla="*/ 949058 w 3023491"/>
                  <a:gd name="connsiteY2006" fmla="*/ 959919 h 3507472"/>
                  <a:gd name="connsiteX2007" fmla="*/ 962883 w 3023491"/>
                  <a:gd name="connsiteY2007" fmla="*/ 910671 h 3507472"/>
                  <a:gd name="connsiteX2008" fmla="*/ 935234 w 3023491"/>
                  <a:gd name="connsiteY2008" fmla="*/ 871272 h 3507472"/>
                  <a:gd name="connsiteX2009" fmla="*/ 915484 w 3023491"/>
                  <a:gd name="connsiteY2009" fmla="*/ 877182 h 3507472"/>
                  <a:gd name="connsiteX2010" fmla="*/ 927334 w 3023491"/>
                  <a:gd name="connsiteY2010" fmla="*/ 825964 h 3507472"/>
                  <a:gd name="connsiteX2011" fmla="*/ 2822161 w 3023491"/>
                  <a:gd name="connsiteY2011" fmla="*/ 817615 h 3507472"/>
                  <a:gd name="connsiteX2012" fmla="*/ 2833627 w 3023491"/>
                  <a:gd name="connsiteY2012" fmla="*/ 829559 h 3507472"/>
                  <a:gd name="connsiteX2013" fmla="*/ 2833627 w 3023491"/>
                  <a:gd name="connsiteY2013" fmla="*/ 866807 h 3507472"/>
                  <a:gd name="connsiteX2014" fmla="*/ 2841971 w 3023491"/>
                  <a:gd name="connsiteY2014" fmla="*/ 868491 h 3507472"/>
                  <a:gd name="connsiteX2015" fmla="*/ 2880926 w 3023491"/>
                  <a:gd name="connsiteY2015" fmla="*/ 927261 h 3507472"/>
                  <a:gd name="connsiteX2016" fmla="*/ 2862245 w 3023491"/>
                  <a:gd name="connsiteY2016" fmla="*/ 972362 h 3507472"/>
                  <a:gd name="connsiteX2017" fmla="*/ 2852261 w 3023491"/>
                  <a:gd name="connsiteY2017" fmla="*/ 979093 h 3507472"/>
                  <a:gd name="connsiteX2018" fmla="*/ 2868665 w 3023491"/>
                  <a:gd name="connsiteY2018" fmla="*/ 1023470 h 3507472"/>
                  <a:gd name="connsiteX2019" fmla="*/ 2993986 w 3023491"/>
                  <a:gd name="connsiteY2019" fmla="*/ 1376598 h 3507472"/>
                  <a:gd name="connsiteX2020" fmla="*/ 2933001 w 3023491"/>
                  <a:gd name="connsiteY2020" fmla="*/ 1319616 h 3507472"/>
                  <a:gd name="connsiteX2021" fmla="*/ 2820129 w 3023491"/>
                  <a:gd name="connsiteY2021" fmla="*/ 1025343 h 3507472"/>
                  <a:gd name="connsiteX2022" fmla="*/ 2817603 w 3023491"/>
                  <a:gd name="connsiteY2022" fmla="*/ 1018695 h 3507472"/>
                  <a:gd name="connsiteX2023" fmla="*/ 2680264 w 3023491"/>
                  <a:gd name="connsiteY2023" fmla="*/ 1313532 h 3507472"/>
                  <a:gd name="connsiteX2024" fmla="*/ 2622932 w 3023491"/>
                  <a:gd name="connsiteY2024" fmla="*/ 1370864 h 3507472"/>
                  <a:gd name="connsiteX2025" fmla="*/ 2638698 w 3023491"/>
                  <a:gd name="connsiteY2025" fmla="*/ 1292033 h 3507472"/>
                  <a:gd name="connsiteX2026" fmla="*/ 2781837 w 3023491"/>
                  <a:gd name="connsiteY2026" fmla="*/ 977400 h 3507472"/>
                  <a:gd name="connsiteX2027" fmla="*/ 2764255 w 3023491"/>
                  <a:gd name="connsiteY2027" fmla="*/ 962922 h 3507472"/>
                  <a:gd name="connsiteX2028" fmla="*/ 2753362 w 3023491"/>
                  <a:gd name="connsiteY2028" fmla="*/ 927261 h 3507472"/>
                  <a:gd name="connsiteX2029" fmla="*/ 2792317 w 3023491"/>
                  <a:gd name="connsiteY2029" fmla="*/ 868491 h 3507472"/>
                  <a:gd name="connsiteX2030" fmla="*/ 2810694 w 3023491"/>
                  <a:gd name="connsiteY2030" fmla="*/ 864781 h 3507472"/>
                  <a:gd name="connsiteX2031" fmla="*/ 2810694 w 3023491"/>
                  <a:gd name="connsiteY2031" fmla="*/ 849715 h 3507472"/>
                  <a:gd name="connsiteX2032" fmla="*/ 2810694 w 3023491"/>
                  <a:gd name="connsiteY2032" fmla="*/ 829559 h 3507472"/>
                  <a:gd name="connsiteX2033" fmla="*/ 2822161 w 3023491"/>
                  <a:gd name="connsiteY2033" fmla="*/ 817615 h 3507472"/>
                  <a:gd name="connsiteX2034" fmla="*/ 2302716 w 3023491"/>
                  <a:gd name="connsiteY2034" fmla="*/ 817459 h 3507472"/>
                  <a:gd name="connsiteX2035" fmla="*/ 2298782 w 3023491"/>
                  <a:gd name="connsiteY2035" fmla="*/ 819435 h 3507472"/>
                  <a:gd name="connsiteX2036" fmla="*/ 2292880 w 3023491"/>
                  <a:gd name="connsiteY2036" fmla="*/ 833264 h 3507472"/>
                  <a:gd name="connsiteX2037" fmla="*/ 2302716 w 3023491"/>
                  <a:gd name="connsiteY2037" fmla="*/ 839191 h 3507472"/>
                  <a:gd name="connsiteX2038" fmla="*/ 2308618 w 3023491"/>
                  <a:gd name="connsiteY2038" fmla="*/ 839191 h 3507472"/>
                  <a:gd name="connsiteX2039" fmla="*/ 2314520 w 3023491"/>
                  <a:gd name="connsiteY2039" fmla="*/ 833264 h 3507472"/>
                  <a:gd name="connsiteX2040" fmla="*/ 2314520 w 3023491"/>
                  <a:gd name="connsiteY2040" fmla="*/ 825362 h 3507472"/>
                  <a:gd name="connsiteX2041" fmla="*/ 2312553 w 3023491"/>
                  <a:gd name="connsiteY2041" fmla="*/ 823386 h 3507472"/>
                  <a:gd name="connsiteX2042" fmla="*/ 2302716 w 3023491"/>
                  <a:gd name="connsiteY2042" fmla="*/ 817459 h 3507472"/>
                  <a:gd name="connsiteX2043" fmla="*/ 856236 w 3023491"/>
                  <a:gd name="connsiteY2043" fmla="*/ 816114 h 3507472"/>
                  <a:gd name="connsiteX2044" fmla="*/ 816736 w 3023491"/>
                  <a:gd name="connsiteY2044" fmla="*/ 831874 h 3507472"/>
                  <a:gd name="connsiteX2045" fmla="*/ 816736 w 3023491"/>
                  <a:gd name="connsiteY2045" fmla="*/ 833844 h 3507472"/>
                  <a:gd name="connsiteX2046" fmla="*/ 795012 w 3023491"/>
                  <a:gd name="connsiteY2046" fmla="*/ 855513 h 3507472"/>
                  <a:gd name="connsiteX2047" fmla="*/ 777237 w 3023491"/>
                  <a:gd name="connsiteY2047" fmla="*/ 883092 h 3507472"/>
                  <a:gd name="connsiteX2048" fmla="*/ 765388 w 3023491"/>
                  <a:gd name="connsiteY2048" fmla="*/ 881122 h 3507472"/>
                  <a:gd name="connsiteX2049" fmla="*/ 731813 w 3023491"/>
                  <a:gd name="connsiteY2049" fmla="*/ 890972 h 3507472"/>
                  <a:gd name="connsiteX2050" fmla="*/ 717989 w 3023491"/>
                  <a:gd name="connsiteY2050" fmla="*/ 910671 h 3507472"/>
                  <a:gd name="connsiteX2051" fmla="*/ 721939 w 3023491"/>
                  <a:gd name="connsiteY2051" fmla="*/ 920521 h 3507472"/>
                  <a:gd name="connsiteX2052" fmla="*/ 733788 w 3023491"/>
                  <a:gd name="connsiteY2052" fmla="*/ 922491 h 3507472"/>
                  <a:gd name="connsiteX2053" fmla="*/ 741688 w 3023491"/>
                  <a:gd name="connsiteY2053" fmla="*/ 920521 h 3507472"/>
                  <a:gd name="connsiteX2054" fmla="*/ 745638 w 3023491"/>
                  <a:gd name="connsiteY2054" fmla="*/ 914611 h 3507472"/>
                  <a:gd name="connsiteX2055" fmla="*/ 743663 w 3023491"/>
                  <a:gd name="connsiteY2055" fmla="*/ 908701 h 3507472"/>
                  <a:gd name="connsiteX2056" fmla="*/ 741688 w 3023491"/>
                  <a:gd name="connsiteY2056" fmla="*/ 906731 h 3507472"/>
                  <a:gd name="connsiteX2057" fmla="*/ 751563 w 3023491"/>
                  <a:gd name="connsiteY2057" fmla="*/ 898851 h 3507472"/>
                  <a:gd name="connsiteX2058" fmla="*/ 769338 w 3023491"/>
                  <a:gd name="connsiteY2058" fmla="*/ 894912 h 3507472"/>
                  <a:gd name="connsiteX2059" fmla="*/ 755513 w 3023491"/>
                  <a:gd name="connsiteY2059" fmla="*/ 922491 h 3507472"/>
                  <a:gd name="connsiteX2060" fmla="*/ 735763 w 3023491"/>
                  <a:gd name="connsiteY2060" fmla="*/ 987498 h 3507472"/>
                  <a:gd name="connsiteX2061" fmla="*/ 747613 w 3023491"/>
                  <a:gd name="connsiteY2061" fmla="*/ 1009167 h 3507472"/>
                  <a:gd name="connsiteX2062" fmla="*/ 765388 w 3023491"/>
                  <a:gd name="connsiteY2062" fmla="*/ 1013107 h 3507472"/>
                  <a:gd name="connsiteX2063" fmla="*/ 763413 w 3023491"/>
                  <a:gd name="connsiteY2063" fmla="*/ 999318 h 3507472"/>
                  <a:gd name="connsiteX2064" fmla="*/ 765388 w 3023491"/>
                  <a:gd name="connsiteY2064" fmla="*/ 979619 h 3507472"/>
                  <a:gd name="connsiteX2065" fmla="*/ 793037 w 3023491"/>
                  <a:gd name="connsiteY2065" fmla="*/ 894912 h 3507472"/>
                  <a:gd name="connsiteX2066" fmla="*/ 795012 w 3023491"/>
                  <a:gd name="connsiteY2066" fmla="*/ 894912 h 3507472"/>
                  <a:gd name="connsiteX2067" fmla="*/ 816736 w 3023491"/>
                  <a:gd name="connsiteY2067" fmla="*/ 900821 h 3507472"/>
                  <a:gd name="connsiteX2068" fmla="*/ 822661 w 3023491"/>
                  <a:gd name="connsiteY2068" fmla="*/ 902791 h 3507472"/>
                  <a:gd name="connsiteX2069" fmla="*/ 816736 w 3023491"/>
                  <a:gd name="connsiteY2069" fmla="*/ 928400 h 3507472"/>
                  <a:gd name="connsiteX2070" fmla="*/ 804887 w 3023491"/>
                  <a:gd name="connsiteY2070" fmla="*/ 985528 h 3507472"/>
                  <a:gd name="connsiteX2071" fmla="*/ 816736 w 3023491"/>
                  <a:gd name="connsiteY2071" fmla="*/ 985528 h 3507472"/>
                  <a:gd name="connsiteX2072" fmla="*/ 838461 w 3023491"/>
                  <a:gd name="connsiteY2072" fmla="*/ 985528 h 3507472"/>
                  <a:gd name="connsiteX2073" fmla="*/ 870060 w 3023491"/>
                  <a:gd name="connsiteY2073" fmla="*/ 835814 h 3507472"/>
                  <a:gd name="connsiteX2074" fmla="*/ 874010 w 3023491"/>
                  <a:gd name="connsiteY2074" fmla="*/ 818084 h 3507472"/>
                  <a:gd name="connsiteX2075" fmla="*/ 870060 w 3023491"/>
                  <a:gd name="connsiteY2075" fmla="*/ 816114 h 3507472"/>
                  <a:gd name="connsiteX2076" fmla="*/ 856236 w 3023491"/>
                  <a:gd name="connsiteY2076" fmla="*/ 816114 h 3507472"/>
                  <a:gd name="connsiteX2077" fmla="*/ 2302716 w 3023491"/>
                  <a:gd name="connsiteY2077" fmla="*/ 811532 h 3507472"/>
                  <a:gd name="connsiteX2078" fmla="*/ 2314520 w 3023491"/>
                  <a:gd name="connsiteY2078" fmla="*/ 813508 h 3507472"/>
                  <a:gd name="connsiteX2079" fmla="*/ 2328291 w 3023491"/>
                  <a:gd name="connsiteY2079" fmla="*/ 821410 h 3507472"/>
                  <a:gd name="connsiteX2080" fmla="*/ 2338127 w 3023491"/>
                  <a:gd name="connsiteY2080" fmla="*/ 947850 h 3507472"/>
                  <a:gd name="connsiteX2081" fmla="*/ 2328291 w 3023491"/>
                  <a:gd name="connsiteY2081" fmla="*/ 951802 h 3507472"/>
                  <a:gd name="connsiteX2082" fmla="*/ 2314520 w 3023491"/>
                  <a:gd name="connsiteY2082" fmla="*/ 953777 h 3507472"/>
                  <a:gd name="connsiteX2083" fmla="*/ 2302716 w 3023491"/>
                  <a:gd name="connsiteY2083" fmla="*/ 951802 h 3507472"/>
                  <a:gd name="connsiteX2084" fmla="*/ 2245665 w 3023491"/>
                  <a:gd name="connsiteY2084" fmla="*/ 920192 h 3507472"/>
                  <a:gd name="connsiteX2085" fmla="*/ 2216156 w 3023491"/>
                  <a:gd name="connsiteY2085" fmla="*/ 920192 h 3507472"/>
                  <a:gd name="connsiteX2086" fmla="*/ 2176811 w 3023491"/>
                  <a:gd name="connsiteY2086" fmla="*/ 888582 h 3507472"/>
                  <a:gd name="connsiteX2087" fmla="*/ 2208287 w 3023491"/>
                  <a:gd name="connsiteY2087" fmla="*/ 831289 h 3507472"/>
                  <a:gd name="connsiteX2088" fmla="*/ 2216156 w 3023491"/>
                  <a:gd name="connsiteY2088" fmla="*/ 827337 h 3507472"/>
                  <a:gd name="connsiteX2089" fmla="*/ 2302716 w 3023491"/>
                  <a:gd name="connsiteY2089" fmla="*/ 811532 h 3507472"/>
                  <a:gd name="connsiteX2090" fmla="*/ 2007797 w 3023491"/>
                  <a:gd name="connsiteY2090" fmla="*/ 796943 h 3507472"/>
                  <a:gd name="connsiteX2091" fmla="*/ 1985065 w 3023491"/>
                  <a:gd name="connsiteY2091" fmla="*/ 823618 h 3507472"/>
                  <a:gd name="connsiteX2092" fmla="*/ 1982285 w 3023491"/>
                  <a:gd name="connsiteY2092" fmla="*/ 860757 h 3507472"/>
                  <a:gd name="connsiteX2093" fmla="*/ 2037757 w 3023491"/>
                  <a:gd name="connsiteY2093" fmla="*/ 846806 h 3507472"/>
                  <a:gd name="connsiteX2094" fmla="*/ 1764144 w 3023491"/>
                  <a:gd name="connsiteY2094" fmla="*/ 796688 h 3507472"/>
                  <a:gd name="connsiteX2095" fmla="*/ 1733534 w 3023491"/>
                  <a:gd name="connsiteY2095" fmla="*/ 846878 h 3507472"/>
                  <a:gd name="connsiteX2096" fmla="*/ 1790154 w 3023491"/>
                  <a:gd name="connsiteY2096" fmla="*/ 861119 h 3507472"/>
                  <a:gd name="connsiteX2097" fmla="*/ 1787348 w 3023491"/>
                  <a:gd name="connsiteY2097" fmla="*/ 823478 h 3507472"/>
                  <a:gd name="connsiteX2098" fmla="*/ 1986958 w 3023491"/>
                  <a:gd name="connsiteY2098" fmla="*/ 770864 h 3507472"/>
                  <a:gd name="connsiteX2099" fmla="*/ 1987981 w 3023491"/>
                  <a:gd name="connsiteY2099" fmla="*/ 784649 h 3507472"/>
                  <a:gd name="connsiteX2100" fmla="*/ 1987168 w 3023491"/>
                  <a:gd name="connsiteY2100" fmla="*/ 795514 h 3507472"/>
                  <a:gd name="connsiteX2101" fmla="*/ 1997549 w 3023491"/>
                  <a:gd name="connsiteY2101" fmla="*/ 783337 h 3507472"/>
                  <a:gd name="connsiteX2102" fmla="*/ 1785496 w 3023491"/>
                  <a:gd name="connsiteY2102" fmla="*/ 770547 h 3507472"/>
                  <a:gd name="connsiteX2103" fmla="*/ 1774423 w 3023491"/>
                  <a:gd name="connsiteY2103" fmla="*/ 783338 h 3507472"/>
                  <a:gd name="connsiteX2104" fmla="*/ 1785287 w 3023491"/>
                  <a:gd name="connsiteY2104" fmla="*/ 795835 h 3507472"/>
                  <a:gd name="connsiteX2105" fmla="*/ 1784453 w 3023491"/>
                  <a:gd name="connsiteY2105" fmla="*/ 784649 h 3507472"/>
                  <a:gd name="connsiteX2106" fmla="*/ 1886936 w 3023491"/>
                  <a:gd name="connsiteY2106" fmla="*/ 741650 h 3507472"/>
                  <a:gd name="connsiteX2107" fmla="*/ 1929219 w 3023491"/>
                  <a:gd name="connsiteY2107" fmla="*/ 783932 h 3507472"/>
                  <a:gd name="connsiteX2108" fmla="*/ 1886936 w 3023491"/>
                  <a:gd name="connsiteY2108" fmla="*/ 826214 h 3507472"/>
                  <a:gd name="connsiteX2109" fmla="*/ 1844653 w 3023491"/>
                  <a:gd name="connsiteY2109" fmla="*/ 783932 h 3507472"/>
                  <a:gd name="connsiteX2110" fmla="*/ 1886936 w 3023491"/>
                  <a:gd name="connsiteY2110" fmla="*/ 741650 h 3507472"/>
                  <a:gd name="connsiteX2111" fmla="*/ 2055620 w 3023491"/>
                  <a:gd name="connsiteY2111" fmla="*/ 727188 h 3507472"/>
                  <a:gd name="connsiteX2112" fmla="*/ 2027843 w 3023491"/>
                  <a:gd name="connsiteY2112" fmla="*/ 773421 h 3507472"/>
                  <a:gd name="connsiteX2113" fmla="*/ 2019483 w 3023491"/>
                  <a:gd name="connsiteY2113" fmla="*/ 783230 h 3507472"/>
                  <a:gd name="connsiteX2114" fmla="*/ 2027843 w 3023491"/>
                  <a:gd name="connsiteY2114" fmla="*/ 793043 h 3507472"/>
                  <a:gd name="connsiteX2115" fmla="*/ 2056363 w 3023491"/>
                  <a:gd name="connsiteY2115" fmla="*/ 840645 h 3507472"/>
                  <a:gd name="connsiteX2116" fmla="*/ 2076902 w 3023491"/>
                  <a:gd name="connsiteY2116" fmla="*/ 831439 h 3507472"/>
                  <a:gd name="connsiteX2117" fmla="*/ 2116083 w 3023491"/>
                  <a:gd name="connsiteY2117" fmla="*/ 784913 h 3507472"/>
                  <a:gd name="connsiteX2118" fmla="*/ 2076902 w 3023491"/>
                  <a:gd name="connsiteY2118" fmla="*/ 736903 h 3507472"/>
                  <a:gd name="connsiteX2119" fmla="*/ 1715758 w 3023491"/>
                  <a:gd name="connsiteY2119" fmla="*/ 727017 h 3507472"/>
                  <a:gd name="connsiteX2120" fmla="*/ 1694101 w 3023491"/>
                  <a:gd name="connsiteY2120" fmla="*/ 736903 h 3507472"/>
                  <a:gd name="connsiteX2121" fmla="*/ 1654920 w 3023491"/>
                  <a:gd name="connsiteY2121" fmla="*/ 784913 h 3507472"/>
                  <a:gd name="connsiteX2122" fmla="*/ 1694101 w 3023491"/>
                  <a:gd name="connsiteY2122" fmla="*/ 831439 h 3507472"/>
                  <a:gd name="connsiteX2123" fmla="*/ 1715009 w 3023491"/>
                  <a:gd name="connsiteY2123" fmla="*/ 840810 h 3507472"/>
                  <a:gd name="connsiteX2124" fmla="*/ 1743990 w 3023491"/>
                  <a:gd name="connsiteY2124" fmla="*/ 793043 h 3507472"/>
                  <a:gd name="connsiteX2125" fmla="*/ 1752487 w 3023491"/>
                  <a:gd name="connsiteY2125" fmla="*/ 783230 h 3507472"/>
                  <a:gd name="connsiteX2126" fmla="*/ 1743990 w 3023491"/>
                  <a:gd name="connsiteY2126" fmla="*/ 773421 h 3507472"/>
                  <a:gd name="connsiteX2127" fmla="*/ 1982225 w 3023491"/>
                  <a:gd name="connsiteY2127" fmla="*/ 707141 h 3507472"/>
                  <a:gd name="connsiteX2128" fmla="*/ 1984857 w 3023491"/>
                  <a:gd name="connsiteY2128" fmla="*/ 742583 h 3507472"/>
                  <a:gd name="connsiteX2129" fmla="*/ 2007901 w 3023491"/>
                  <a:gd name="connsiteY2129" fmla="*/ 769633 h 3507472"/>
                  <a:gd name="connsiteX2130" fmla="*/ 2037245 w 3023491"/>
                  <a:gd name="connsiteY2130" fmla="*/ 721141 h 3507472"/>
                  <a:gd name="connsiteX2131" fmla="*/ 1790214 w 3023491"/>
                  <a:gd name="connsiteY2131" fmla="*/ 706776 h 3507472"/>
                  <a:gd name="connsiteX2132" fmla="*/ 1734052 w 3023491"/>
                  <a:gd name="connsiteY2132" fmla="*/ 721066 h 3507472"/>
                  <a:gd name="connsiteX2133" fmla="*/ 1764039 w 3023491"/>
                  <a:gd name="connsiteY2133" fmla="*/ 769887 h 3507472"/>
                  <a:gd name="connsiteX2134" fmla="*/ 1787554 w 3023491"/>
                  <a:gd name="connsiteY2134" fmla="*/ 742728 h 3507472"/>
                  <a:gd name="connsiteX2135" fmla="*/ 1949028 w 3023491"/>
                  <a:gd name="connsiteY2135" fmla="*/ 703424 h 3507472"/>
                  <a:gd name="connsiteX2136" fmla="*/ 1958364 w 3023491"/>
                  <a:gd name="connsiteY2136" fmla="*/ 711483 h 3507472"/>
                  <a:gd name="connsiteX2137" fmla="*/ 1965444 w 3023491"/>
                  <a:gd name="connsiteY2137" fmla="*/ 719793 h 3507472"/>
                  <a:gd name="connsiteX2138" fmla="*/ 1964329 w 3023491"/>
                  <a:gd name="connsiteY2138" fmla="*/ 704591 h 3507472"/>
                  <a:gd name="connsiteX2139" fmla="*/ 1823852 w 3023491"/>
                  <a:gd name="connsiteY2139" fmla="*/ 703281 h 3507472"/>
                  <a:gd name="connsiteX2140" fmla="*/ 1806126 w 3023491"/>
                  <a:gd name="connsiteY2140" fmla="*/ 704633 h 3507472"/>
                  <a:gd name="connsiteX2141" fmla="*/ 1804793 w 3023491"/>
                  <a:gd name="connsiteY2141" fmla="*/ 722818 h 3507472"/>
                  <a:gd name="connsiteX2142" fmla="*/ 1814607 w 3023491"/>
                  <a:gd name="connsiteY2142" fmla="*/ 711483 h 3507472"/>
                  <a:gd name="connsiteX2143" fmla="*/ 1885502 w 3023491"/>
                  <a:gd name="connsiteY2143" fmla="*/ 698581 h 3507472"/>
                  <a:gd name="connsiteX2144" fmla="*/ 1850986 w 3023491"/>
                  <a:gd name="connsiteY2144" fmla="*/ 701213 h 3507472"/>
                  <a:gd name="connsiteX2145" fmla="*/ 1826423 w 3023491"/>
                  <a:gd name="connsiteY2145" fmla="*/ 723274 h 3507472"/>
                  <a:gd name="connsiteX2146" fmla="*/ 1802756 w 3023491"/>
                  <a:gd name="connsiteY2146" fmla="*/ 750611 h 3507472"/>
                  <a:gd name="connsiteX2147" fmla="*/ 1800261 w 3023491"/>
                  <a:gd name="connsiteY2147" fmla="*/ 784649 h 3507472"/>
                  <a:gd name="connsiteX2148" fmla="*/ 1802567 w 3023491"/>
                  <a:gd name="connsiteY2148" fmla="*/ 815714 h 3507472"/>
                  <a:gd name="connsiteX2149" fmla="*/ 1826423 w 3023491"/>
                  <a:gd name="connsiteY2149" fmla="*/ 843158 h 3507472"/>
                  <a:gd name="connsiteX2150" fmla="*/ 1852740 w 3023491"/>
                  <a:gd name="connsiteY2150" fmla="*/ 866796 h 3507472"/>
                  <a:gd name="connsiteX2151" fmla="*/ 1885502 w 3023491"/>
                  <a:gd name="connsiteY2151" fmla="*/ 869282 h 3507472"/>
                  <a:gd name="connsiteX2152" fmla="*/ 1919459 w 3023491"/>
                  <a:gd name="connsiteY2152" fmla="*/ 866705 h 3507472"/>
                  <a:gd name="connsiteX2153" fmla="*/ 1946549 w 3023491"/>
                  <a:gd name="connsiteY2153" fmla="*/ 843158 h 3507472"/>
                  <a:gd name="connsiteX2154" fmla="*/ 1967695 w 3023491"/>
                  <a:gd name="connsiteY2154" fmla="*/ 818354 h 3507472"/>
                  <a:gd name="connsiteX2155" fmla="*/ 1970197 w 3023491"/>
                  <a:gd name="connsiteY2155" fmla="*/ 784649 h 3507472"/>
                  <a:gd name="connsiteX2156" fmla="*/ 1967508 w 3023491"/>
                  <a:gd name="connsiteY2156" fmla="*/ 747958 h 3507472"/>
                  <a:gd name="connsiteX2157" fmla="*/ 1946549 w 3023491"/>
                  <a:gd name="connsiteY2157" fmla="*/ 723274 h 3507472"/>
                  <a:gd name="connsiteX2158" fmla="*/ 1921278 w 3023491"/>
                  <a:gd name="connsiteY2158" fmla="*/ 701309 h 3507472"/>
                  <a:gd name="connsiteX2159" fmla="*/ 1885501 w 3023491"/>
                  <a:gd name="connsiteY2159" fmla="*/ 670211 h 3507472"/>
                  <a:gd name="connsiteX2160" fmla="*/ 1870123 w 3023491"/>
                  <a:gd name="connsiteY2160" fmla="*/ 684024 h 3507472"/>
                  <a:gd name="connsiteX2161" fmla="*/ 1885502 w 3023491"/>
                  <a:gd name="connsiteY2161" fmla="*/ 682884 h 3507472"/>
                  <a:gd name="connsiteX2162" fmla="*/ 1901440 w 3023491"/>
                  <a:gd name="connsiteY2162" fmla="*/ 684066 h 3507472"/>
                  <a:gd name="connsiteX2163" fmla="*/ 733788 w 3023491"/>
                  <a:gd name="connsiteY2163" fmla="*/ 658520 h 3507472"/>
                  <a:gd name="connsiteX2164" fmla="*/ 795012 w 3023491"/>
                  <a:gd name="connsiteY2164" fmla="*/ 658520 h 3507472"/>
                  <a:gd name="connsiteX2165" fmla="*/ 816736 w 3023491"/>
                  <a:gd name="connsiteY2165" fmla="*/ 658520 h 3507472"/>
                  <a:gd name="connsiteX2166" fmla="*/ 870060 w 3023491"/>
                  <a:gd name="connsiteY2166" fmla="*/ 658520 h 3507472"/>
                  <a:gd name="connsiteX2167" fmla="*/ 915484 w 3023491"/>
                  <a:gd name="connsiteY2167" fmla="*/ 658520 h 3507472"/>
                  <a:gd name="connsiteX2168" fmla="*/ 1016207 w 3023491"/>
                  <a:gd name="connsiteY2168" fmla="*/ 658520 h 3507472"/>
                  <a:gd name="connsiteX2169" fmla="*/ 1016207 w 3023491"/>
                  <a:gd name="connsiteY2169" fmla="*/ 676249 h 3507472"/>
                  <a:gd name="connsiteX2170" fmla="*/ 915484 w 3023491"/>
                  <a:gd name="connsiteY2170" fmla="*/ 676249 h 3507472"/>
                  <a:gd name="connsiteX2171" fmla="*/ 870060 w 3023491"/>
                  <a:gd name="connsiteY2171" fmla="*/ 676249 h 3507472"/>
                  <a:gd name="connsiteX2172" fmla="*/ 816736 w 3023491"/>
                  <a:gd name="connsiteY2172" fmla="*/ 676249 h 3507472"/>
                  <a:gd name="connsiteX2173" fmla="*/ 795012 w 3023491"/>
                  <a:gd name="connsiteY2173" fmla="*/ 676249 h 3507472"/>
                  <a:gd name="connsiteX2174" fmla="*/ 727864 w 3023491"/>
                  <a:gd name="connsiteY2174" fmla="*/ 676249 h 3507472"/>
                  <a:gd name="connsiteX2175" fmla="*/ 700214 w 3023491"/>
                  <a:gd name="connsiteY2175" fmla="*/ 703828 h 3507472"/>
                  <a:gd name="connsiteX2176" fmla="*/ 727864 w 3023491"/>
                  <a:gd name="connsiteY2176" fmla="*/ 731407 h 3507472"/>
                  <a:gd name="connsiteX2177" fmla="*/ 795012 w 3023491"/>
                  <a:gd name="connsiteY2177" fmla="*/ 731407 h 3507472"/>
                  <a:gd name="connsiteX2178" fmla="*/ 816736 w 3023491"/>
                  <a:gd name="connsiteY2178" fmla="*/ 731407 h 3507472"/>
                  <a:gd name="connsiteX2179" fmla="*/ 870060 w 3023491"/>
                  <a:gd name="connsiteY2179" fmla="*/ 731407 h 3507472"/>
                  <a:gd name="connsiteX2180" fmla="*/ 915484 w 3023491"/>
                  <a:gd name="connsiteY2180" fmla="*/ 731407 h 3507472"/>
                  <a:gd name="connsiteX2181" fmla="*/ 1016207 w 3023491"/>
                  <a:gd name="connsiteY2181" fmla="*/ 731407 h 3507472"/>
                  <a:gd name="connsiteX2182" fmla="*/ 1016207 w 3023491"/>
                  <a:gd name="connsiteY2182" fmla="*/ 1019017 h 3507472"/>
                  <a:gd name="connsiteX2183" fmla="*/ 958933 w 3023491"/>
                  <a:gd name="connsiteY2183" fmla="*/ 1074175 h 3507472"/>
                  <a:gd name="connsiteX2184" fmla="*/ 915484 w 3023491"/>
                  <a:gd name="connsiteY2184" fmla="*/ 1074175 h 3507472"/>
                  <a:gd name="connsiteX2185" fmla="*/ 870060 w 3023491"/>
                  <a:gd name="connsiteY2185" fmla="*/ 1074175 h 3507472"/>
                  <a:gd name="connsiteX2186" fmla="*/ 816736 w 3023491"/>
                  <a:gd name="connsiteY2186" fmla="*/ 1074175 h 3507472"/>
                  <a:gd name="connsiteX2187" fmla="*/ 795012 w 3023491"/>
                  <a:gd name="connsiteY2187" fmla="*/ 1074175 h 3507472"/>
                  <a:gd name="connsiteX2188" fmla="*/ 733788 w 3023491"/>
                  <a:gd name="connsiteY2188" fmla="*/ 1074175 h 3507472"/>
                  <a:gd name="connsiteX2189" fmla="*/ 676515 w 3023491"/>
                  <a:gd name="connsiteY2189" fmla="*/ 1019017 h 3507472"/>
                  <a:gd name="connsiteX2190" fmla="*/ 676515 w 3023491"/>
                  <a:gd name="connsiteY2190" fmla="*/ 715648 h 3507472"/>
                  <a:gd name="connsiteX2191" fmla="*/ 733788 w 3023491"/>
                  <a:gd name="connsiteY2191" fmla="*/ 658520 h 3507472"/>
                  <a:gd name="connsiteX2192" fmla="*/ 1948212 w 3023491"/>
                  <a:gd name="connsiteY2192" fmla="*/ 631829 h 3507472"/>
                  <a:gd name="connsiteX2193" fmla="*/ 1937349 w 3023491"/>
                  <a:gd name="connsiteY2193" fmla="*/ 636555 h 3507472"/>
                  <a:gd name="connsiteX2194" fmla="*/ 1899797 w 3023491"/>
                  <a:gd name="connsiteY2194" fmla="*/ 660932 h 3507472"/>
                  <a:gd name="connsiteX2195" fmla="*/ 1928963 w 3023491"/>
                  <a:gd name="connsiteY2195" fmla="*/ 686106 h 3507472"/>
                  <a:gd name="connsiteX2196" fmla="*/ 1962132 w 3023491"/>
                  <a:gd name="connsiteY2196" fmla="*/ 688564 h 3507472"/>
                  <a:gd name="connsiteX2197" fmla="*/ 1822298 w 3023491"/>
                  <a:gd name="connsiteY2197" fmla="*/ 631615 h 3507472"/>
                  <a:gd name="connsiteX2198" fmla="*/ 1808316 w 3023491"/>
                  <a:gd name="connsiteY2198" fmla="*/ 688605 h 3507472"/>
                  <a:gd name="connsiteX2199" fmla="*/ 1843321 w 3023491"/>
                  <a:gd name="connsiteY2199" fmla="*/ 686011 h 3507472"/>
                  <a:gd name="connsiteX2200" fmla="*/ 1871429 w 3023491"/>
                  <a:gd name="connsiteY2200" fmla="*/ 661077 h 3507472"/>
                  <a:gd name="connsiteX2201" fmla="*/ 1833654 w 3023491"/>
                  <a:gd name="connsiteY2201" fmla="*/ 636555 h 3507472"/>
                  <a:gd name="connsiteX2202" fmla="*/ 2022581 w 3023491"/>
                  <a:gd name="connsiteY2202" fmla="*/ 610515 h 3507472"/>
                  <a:gd name="connsiteX2203" fmla="*/ 1984211 w 3023491"/>
                  <a:gd name="connsiteY2203" fmla="*/ 616166 h 3507472"/>
                  <a:gd name="connsiteX2204" fmla="*/ 1967897 w 3023491"/>
                  <a:gd name="connsiteY2204" fmla="*/ 623264 h 3507472"/>
                  <a:gd name="connsiteX2205" fmla="*/ 1979985 w 3023491"/>
                  <a:gd name="connsiteY2205" fmla="*/ 676967 h 3507472"/>
                  <a:gd name="connsiteX2206" fmla="*/ 1980949 w 3023491"/>
                  <a:gd name="connsiteY2206" fmla="*/ 689959 h 3507472"/>
                  <a:gd name="connsiteX2207" fmla="*/ 1992632 w 3023491"/>
                  <a:gd name="connsiteY2207" fmla="*/ 690824 h 3507472"/>
                  <a:gd name="connsiteX2208" fmla="*/ 2045937 w 3023491"/>
                  <a:gd name="connsiteY2208" fmla="*/ 702705 h 3507472"/>
                  <a:gd name="connsiteX2209" fmla="*/ 2059536 w 3023491"/>
                  <a:gd name="connsiteY2209" fmla="*/ 657161 h 3507472"/>
                  <a:gd name="connsiteX2210" fmla="*/ 2048951 w 3023491"/>
                  <a:gd name="connsiteY2210" fmla="*/ 621079 h 3507472"/>
                  <a:gd name="connsiteX2211" fmla="*/ 2022581 w 3023491"/>
                  <a:gd name="connsiteY2211" fmla="*/ 610515 h 3507472"/>
                  <a:gd name="connsiteX2212" fmla="*/ 1748421 w 3023491"/>
                  <a:gd name="connsiteY2212" fmla="*/ 610515 h 3507472"/>
                  <a:gd name="connsiteX2213" fmla="*/ 1722051 w 3023491"/>
                  <a:gd name="connsiteY2213" fmla="*/ 621079 h 3507472"/>
                  <a:gd name="connsiteX2214" fmla="*/ 1711497 w 3023491"/>
                  <a:gd name="connsiteY2214" fmla="*/ 657161 h 3507472"/>
                  <a:gd name="connsiteX2215" fmla="*/ 1725266 w 3023491"/>
                  <a:gd name="connsiteY2215" fmla="*/ 702660 h 3507472"/>
                  <a:gd name="connsiteX2216" fmla="*/ 1778371 w 3023491"/>
                  <a:gd name="connsiteY2216" fmla="*/ 690824 h 3507472"/>
                  <a:gd name="connsiteX2217" fmla="*/ 1791466 w 3023491"/>
                  <a:gd name="connsiteY2217" fmla="*/ 689854 h 3507472"/>
                  <a:gd name="connsiteX2218" fmla="*/ 1792419 w 3023491"/>
                  <a:gd name="connsiteY2218" fmla="*/ 676967 h 3507472"/>
                  <a:gd name="connsiteX2219" fmla="*/ 1804285 w 3023491"/>
                  <a:gd name="connsiteY2219" fmla="*/ 623777 h 3507472"/>
                  <a:gd name="connsiteX2220" fmla="*/ 1786791 w 3023491"/>
                  <a:gd name="connsiteY2220" fmla="*/ 616166 h 3507472"/>
                  <a:gd name="connsiteX2221" fmla="*/ 1748421 w 3023491"/>
                  <a:gd name="connsiteY2221" fmla="*/ 610515 h 3507472"/>
                  <a:gd name="connsiteX2222" fmla="*/ 1603631 w 3023491"/>
                  <a:gd name="connsiteY2222" fmla="*/ 562186 h 3507472"/>
                  <a:gd name="connsiteX2223" fmla="*/ 1607576 w 3023491"/>
                  <a:gd name="connsiteY2223" fmla="*/ 562186 h 3507472"/>
                  <a:gd name="connsiteX2224" fmla="*/ 1611521 w 3023491"/>
                  <a:gd name="connsiteY2224" fmla="*/ 562186 h 3507472"/>
                  <a:gd name="connsiteX2225" fmla="*/ 1627302 w 3023491"/>
                  <a:gd name="connsiteY2225" fmla="*/ 579820 h 3507472"/>
                  <a:gd name="connsiteX2226" fmla="*/ 1627302 w 3023491"/>
                  <a:gd name="connsiteY2226" fmla="*/ 587657 h 3507472"/>
                  <a:gd name="connsiteX2227" fmla="*/ 1621384 w 3023491"/>
                  <a:gd name="connsiteY2227" fmla="*/ 587657 h 3507472"/>
                  <a:gd name="connsiteX2228" fmla="*/ 1607576 w 3023491"/>
                  <a:gd name="connsiteY2228" fmla="*/ 573942 h 3507472"/>
                  <a:gd name="connsiteX2229" fmla="*/ 1603631 w 3023491"/>
                  <a:gd name="connsiteY2229" fmla="*/ 570023 h 3507472"/>
                  <a:gd name="connsiteX2230" fmla="*/ 1603631 w 3023491"/>
                  <a:gd name="connsiteY2230" fmla="*/ 562186 h 3507472"/>
                  <a:gd name="connsiteX2231" fmla="*/ 1505004 w 3023491"/>
                  <a:gd name="connsiteY2231" fmla="*/ 562186 h 3507472"/>
                  <a:gd name="connsiteX2232" fmla="*/ 1508949 w 3023491"/>
                  <a:gd name="connsiteY2232" fmla="*/ 562186 h 3507472"/>
                  <a:gd name="connsiteX2233" fmla="*/ 1512894 w 3023491"/>
                  <a:gd name="connsiteY2233" fmla="*/ 562186 h 3507472"/>
                  <a:gd name="connsiteX2234" fmla="*/ 1512894 w 3023491"/>
                  <a:gd name="connsiteY2234" fmla="*/ 570023 h 3507472"/>
                  <a:gd name="connsiteX2235" fmla="*/ 1508949 w 3023491"/>
                  <a:gd name="connsiteY2235" fmla="*/ 573942 h 3507472"/>
                  <a:gd name="connsiteX2236" fmla="*/ 1495141 w 3023491"/>
                  <a:gd name="connsiteY2236" fmla="*/ 587657 h 3507472"/>
                  <a:gd name="connsiteX2237" fmla="*/ 1487251 w 3023491"/>
                  <a:gd name="connsiteY2237" fmla="*/ 587657 h 3507472"/>
                  <a:gd name="connsiteX2238" fmla="*/ 1487251 w 3023491"/>
                  <a:gd name="connsiteY2238" fmla="*/ 579820 h 3507472"/>
                  <a:gd name="connsiteX2239" fmla="*/ 1505004 w 3023491"/>
                  <a:gd name="connsiteY2239" fmla="*/ 562186 h 3507472"/>
                  <a:gd name="connsiteX2240" fmla="*/ 1885229 w 3023491"/>
                  <a:gd name="connsiteY2240" fmla="*/ 552701 h 3507472"/>
                  <a:gd name="connsiteX2241" fmla="*/ 1837504 w 3023491"/>
                  <a:gd name="connsiteY2241" fmla="*/ 592402 h 3507472"/>
                  <a:gd name="connsiteX2242" fmla="*/ 1829186 w 3023491"/>
                  <a:gd name="connsiteY2242" fmla="*/ 611209 h 3507472"/>
                  <a:gd name="connsiteX2243" fmla="*/ 1885501 w 3023491"/>
                  <a:gd name="connsiteY2243" fmla="*/ 648593 h 3507472"/>
                  <a:gd name="connsiteX2244" fmla="*/ 1941396 w 3023491"/>
                  <a:gd name="connsiteY2244" fmla="*/ 611489 h 3507472"/>
                  <a:gd name="connsiteX2245" fmla="*/ 1932954 w 3023491"/>
                  <a:gd name="connsiteY2245" fmla="*/ 592402 h 3507472"/>
                  <a:gd name="connsiteX2246" fmla="*/ 1885229 w 3023491"/>
                  <a:gd name="connsiteY2246" fmla="*/ 552701 h 3507472"/>
                  <a:gd name="connsiteX2247" fmla="*/ 2528335 w 3023491"/>
                  <a:gd name="connsiteY2247" fmla="*/ 525222 h 3507472"/>
                  <a:gd name="connsiteX2248" fmla="*/ 2528335 w 3023491"/>
                  <a:gd name="connsiteY2248" fmla="*/ 735917 h 3507472"/>
                  <a:gd name="connsiteX2249" fmla="*/ 2589967 w 3023491"/>
                  <a:gd name="connsiteY2249" fmla="*/ 735917 h 3507472"/>
                  <a:gd name="connsiteX2250" fmla="*/ 2651599 w 3023491"/>
                  <a:gd name="connsiteY2250" fmla="*/ 735917 h 3507472"/>
                  <a:gd name="connsiteX2251" fmla="*/ 2589967 w 3023491"/>
                  <a:gd name="connsiteY2251" fmla="*/ 629853 h 3507472"/>
                  <a:gd name="connsiteX2252" fmla="*/ 1627302 w 3023491"/>
                  <a:gd name="connsiteY2252" fmla="*/ 513204 h 3507472"/>
                  <a:gd name="connsiteX2253" fmla="*/ 1652945 w 3023491"/>
                  <a:gd name="connsiteY2253" fmla="*/ 513204 h 3507472"/>
                  <a:gd name="connsiteX2254" fmla="*/ 1656890 w 3023491"/>
                  <a:gd name="connsiteY2254" fmla="*/ 517122 h 3507472"/>
                  <a:gd name="connsiteX2255" fmla="*/ 1652945 w 3023491"/>
                  <a:gd name="connsiteY2255" fmla="*/ 523000 h 3507472"/>
                  <a:gd name="connsiteX2256" fmla="*/ 1627302 w 3023491"/>
                  <a:gd name="connsiteY2256" fmla="*/ 523000 h 3507472"/>
                  <a:gd name="connsiteX2257" fmla="*/ 1623357 w 3023491"/>
                  <a:gd name="connsiteY2257" fmla="*/ 517122 h 3507472"/>
                  <a:gd name="connsiteX2258" fmla="*/ 1627302 w 3023491"/>
                  <a:gd name="connsiteY2258" fmla="*/ 513204 h 3507472"/>
                  <a:gd name="connsiteX2259" fmla="*/ 1463580 w 3023491"/>
                  <a:gd name="connsiteY2259" fmla="*/ 513204 h 3507472"/>
                  <a:gd name="connsiteX2260" fmla="*/ 1487251 w 3023491"/>
                  <a:gd name="connsiteY2260" fmla="*/ 513204 h 3507472"/>
                  <a:gd name="connsiteX2261" fmla="*/ 1493168 w 3023491"/>
                  <a:gd name="connsiteY2261" fmla="*/ 517122 h 3507472"/>
                  <a:gd name="connsiteX2262" fmla="*/ 1487251 w 3023491"/>
                  <a:gd name="connsiteY2262" fmla="*/ 523000 h 3507472"/>
                  <a:gd name="connsiteX2263" fmla="*/ 1463580 w 3023491"/>
                  <a:gd name="connsiteY2263" fmla="*/ 523000 h 3507472"/>
                  <a:gd name="connsiteX2264" fmla="*/ 1457662 w 3023491"/>
                  <a:gd name="connsiteY2264" fmla="*/ 517122 h 3507472"/>
                  <a:gd name="connsiteX2265" fmla="*/ 1463580 w 3023491"/>
                  <a:gd name="connsiteY2265" fmla="*/ 513204 h 3507472"/>
                  <a:gd name="connsiteX2266" fmla="*/ 1885229 w 3023491"/>
                  <a:gd name="connsiteY2266" fmla="*/ 509456 h 3507472"/>
                  <a:gd name="connsiteX2267" fmla="*/ 1942923 w 3023491"/>
                  <a:gd name="connsiteY2267" fmla="*/ 556102 h 3507472"/>
                  <a:gd name="connsiteX2268" fmla="*/ 1961511 w 3023491"/>
                  <a:gd name="connsiteY2268" fmla="*/ 601299 h 3507472"/>
                  <a:gd name="connsiteX2269" fmla="*/ 2002919 w 3023491"/>
                  <a:gd name="connsiteY2269" fmla="*/ 583001 h 3507472"/>
                  <a:gd name="connsiteX2270" fmla="*/ 2080460 w 3023491"/>
                  <a:gd name="connsiteY2270" fmla="*/ 589634 h 3507472"/>
                  <a:gd name="connsiteX2271" fmla="*/ 2074059 w 3023491"/>
                  <a:gd name="connsiteY2271" fmla="*/ 696497 h 3507472"/>
                  <a:gd name="connsiteX2272" fmla="*/ 2066859 w 3023491"/>
                  <a:gd name="connsiteY2272" fmla="*/ 708481 h 3507472"/>
                  <a:gd name="connsiteX2273" fmla="*/ 2114124 w 3023491"/>
                  <a:gd name="connsiteY2273" fmla="*/ 727625 h 3507472"/>
                  <a:gd name="connsiteX2274" fmla="*/ 2161411 w 3023491"/>
                  <a:gd name="connsiteY2274" fmla="*/ 784913 h 3507472"/>
                  <a:gd name="connsiteX2275" fmla="*/ 2114124 w 3023491"/>
                  <a:gd name="connsiteY2275" fmla="*/ 840717 h 3507472"/>
                  <a:gd name="connsiteX2276" fmla="*/ 2067546 w 3023491"/>
                  <a:gd name="connsiteY2276" fmla="*/ 859309 h 3507472"/>
                  <a:gd name="connsiteX2277" fmla="*/ 2074059 w 3023491"/>
                  <a:gd name="connsiteY2277" fmla="*/ 870181 h 3507472"/>
                  <a:gd name="connsiteX2278" fmla="*/ 2080460 w 3023491"/>
                  <a:gd name="connsiteY2278" fmla="*/ 978764 h 3507472"/>
                  <a:gd name="connsiteX2279" fmla="*/ 2002919 w 3023491"/>
                  <a:gd name="connsiteY2279" fmla="*/ 983677 h 3507472"/>
                  <a:gd name="connsiteX2280" fmla="*/ 1962205 w 3023491"/>
                  <a:gd name="connsiteY2280" fmla="*/ 965528 h 3507472"/>
                  <a:gd name="connsiteX2281" fmla="*/ 1942923 w 3023491"/>
                  <a:gd name="connsiteY2281" fmla="*/ 1012677 h 3507472"/>
                  <a:gd name="connsiteX2282" fmla="*/ 1885229 w 3023491"/>
                  <a:gd name="connsiteY2282" fmla="*/ 1059841 h 3507472"/>
                  <a:gd name="connsiteX2283" fmla="*/ 1829029 w 3023491"/>
                  <a:gd name="connsiteY2283" fmla="*/ 1012677 h 3507472"/>
                  <a:gd name="connsiteX2284" fmla="*/ 1809840 w 3023491"/>
                  <a:gd name="connsiteY2284" fmla="*/ 965064 h 3507472"/>
                  <a:gd name="connsiteX2285" fmla="*/ 1768083 w 3023491"/>
                  <a:gd name="connsiteY2285" fmla="*/ 983677 h 3507472"/>
                  <a:gd name="connsiteX2286" fmla="*/ 1690543 w 3023491"/>
                  <a:gd name="connsiteY2286" fmla="*/ 978764 h 3507472"/>
                  <a:gd name="connsiteX2287" fmla="*/ 1697189 w 3023491"/>
                  <a:gd name="connsiteY2287" fmla="*/ 870181 h 3507472"/>
                  <a:gd name="connsiteX2288" fmla="*/ 1703722 w 3023491"/>
                  <a:gd name="connsiteY2288" fmla="*/ 859414 h 3507472"/>
                  <a:gd name="connsiteX2289" fmla="*/ 1656879 w 3023491"/>
                  <a:gd name="connsiteY2289" fmla="*/ 840717 h 3507472"/>
                  <a:gd name="connsiteX2290" fmla="*/ 1609592 w 3023491"/>
                  <a:gd name="connsiteY2290" fmla="*/ 784913 h 3507472"/>
                  <a:gd name="connsiteX2291" fmla="*/ 1656879 w 3023491"/>
                  <a:gd name="connsiteY2291" fmla="*/ 727625 h 3507472"/>
                  <a:gd name="connsiteX2292" fmla="*/ 1704414 w 3023491"/>
                  <a:gd name="connsiteY2292" fmla="*/ 708372 h 3507472"/>
                  <a:gd name="connsiteX2293" fmla="*/ 1697189 w 3023491"/>
                  <a:gd name="connsiteY2293" fmla="*/ 696497 h 3507472"/>
                  <a:gd name="connsiteX2294" fmla="*/ 1690543 w 3023491"/>
                  <a:gd name="connsiteY2294" fmla="*/ 589634 h 3507472"/>
                  <a:gd name="connsiteX2295" fmla="*/ 1768083 w 3023491"/>
                  <a:gd name="connsiteY2295" fmla="*/ 583001 h 3507472"/>
                  <a:gd name="connsiteX2296" fmla="*/ 1810526 w 3023491"/>
                  <a:gd name="connsiteY2296" fmla="*/ 601756 h 3507472"/>
                  <a:gd name="connsiteX2297" fmla="*/ 1829029 w 3023491"/>
                  <a:gd name="connsiteY2297" fmla="*/ 556102 h 3507472"/>
                  <a:gd name="connsiteX2298" fmla="*/ 1885229 w 3023491"/>
                  <a:gd name="connsiteY2298" fmla="*/ 509456 h 3507472"/>
                  <a:gd name="connsiteX2299" fmla="*/ 468329 w 3023491"/>
                  <a:gd name="connsiteY2299" fmla="*/ 491890 h 3507472"/>
                  <a:gd name="connsiteX2300" fmla="*/ 488036 w 3023491"/>
                  <a:gd name="connsiteY2300" fmla="*/ 527297 h 3507472"/>
                  <a:gd name="connsiteX2301" fmla="*/ 458475 w 3023491"/>
                  <a:gd name="connsiteY2301" fmla="*/ 647285 h 3507472"/>
                  <a:gd name="connsiteX2302" fmla="*/ 499861 w 3023491"/>
                  <a:gd name="connsiteY2302" fmla="*/ 751538 h 3507472"/>
                  <a:gd name="connsiteX2303" fmla="*/ 484095 w 3023491"/>
                  <a:gd name="connsiteY2303" fmla="*/ 810549 h 3507472"/>
                  <a:gd name="connsiteX2304" fmla="*/ 511686 w 3023491"/>
                  <a:gd name="connsiteY2304" fmla="*/ 855791 h 3507472"/>
                  <a:gd name="connsiteX2305" fmla="*/ 501832 w 3023491"/>
                  <a:gd name="connsiteY2305" fmla="*/ 895131 h 3507472"/>
                  <a:gd name="connsiteX2306" fmla="*/ 350082 w 3023491"/>
                  <a:gd name="connsiteY2306" fmla="*/ 855791 h 3507472"/>
                  <a:gd name="connsiteX2307" fmla="*/ 243660 w 3023491"/>
                  <a:gd name="connsiteY2307" fmla="*/ 828252 h 3507472"/>
                  <a:gd name="connsiteX2308" fmla="*/ 253514 w 3023491"/>
                  <a:gd name="connsiteY2308" fmla="*/ 786945 h 3507472"/>
                  <a:gd name="connsiteX2309" fmla="*/ 300812 w 3023491"/>
                  <a:gd name="connsiteY2309" fmla="*/ 763340 h 3507472"/>
                  <a:gd name="connsiteX2310" fmla="*/ 316579 w 3023491"/>
                  <a:gd name="connsiteY2310" fmla="*/ 702362 h 3507472"/>
                  <a:gd name="connsiteX2311" fmla="*/ 350082 w 3023491"/>
                  <a:gd name="connsiteY2311" fmla="*/ 649252 h 3507472"/>
                  <a:gd name="connsiteX2312" fmla="*/ 403293 w 3023491"/>
                  <a:gd name="connsiteY2312" fmla="*/ 633516 h 3507472"/>
                  <a:gd name="connsiteX2313" fmla="*/ 434825 w 3023491"/>
                  <a:gd name="connsiteY2313" fmla="*/ 513527 h 3507472"/>
                  <a:gd name="connsiteX2314" fmla="*/ 468329 w 3023491"/>
                  <a:gd name="connsiteY2314" fmla="*/ 491890 h 3507472"/>
                  <a:gd name="connsiteX2315" fmla="*/ 1558263 w 3023491"/>
                  <a:gd name="connsiteY2315" fmla="*/ 474018 h 3507472"/>
                  <a:gd name="connsiteX2316" fmla="*/ 1526702 w 3023491"/>
                  <a:gd name="connsiteY2316" fmla="*/ 487733 h 3507472"/>
                  <a:gd name="connsiteX2317" fmla="*/ 1512894 w 3023491"/>
                  <a:gd name="connsiteY2317" fmla="*/ 517122 h 3507472"/>
                  <a:gd name="connsiteX2318" fmla="*/ 1536564 w 3023491"/>
                  <a:gd name="connsiteY2318" fmla="*/ 554349 h 3507472"/>
                  <a:gd name="connsiteX2319" fmla="*/ 1538537 w 3023491"/>
                  <a:gd name="connsiteY2319" fmla="*/ 560227 h 3507472"/>
                  <a:gd name="connsiteX2320" fmla="*/ 1538537 w 3023491"/>
                  <a:gd name="connsiteY2320" fmla="*/ 583738 h 3507472"/>
                  <a:gd name="connsiteX2321" fmla="*/ 1558263 w 3023491"/>
                  <a:gd name="connsiteY2321" fmla="*/ 583738 h 3507472"/>
                  <a:gd name="connsiteX2322" fmla="*/ 1577988 w 3023491"/>
                  <a:gd name="connsiteY2322" fmla="*/ 583738 h 3507472"/>
                  <a:gd name="connsiteX2323" fmla="*/ 1577988 w 3023491"/>
                  <a:gd name="connsiteY2323" fmla="*/ 560227 h 3507472"/>
                  <a:gd name="connsiteX2324" fmla="*/ 1579961 w 3023491"/>
                  <a:gd name="connsiteY2324" fmla="*/ 554349 h 3507472"/>
                  <a:gd name="connsiteX2325" fmla="*/ 1601659 w 3023491"/>
                  <a:gd name="connsiteY2325" fmla="*/ 517122 h 3507472"/>
                  <a:gd name="connsiteX2326" fmla="*/ 1587851 w 3023491"/>
                  <a:gd name="connsiteY2326" fmla="*/ 487733 h 3507472"/>
                  <a:gd name="connsiteX2327" fmla="*/ 1558263 w 3023491"/>
                  <a:gd name="connsiteY2327" fmla="*/ 474018 h 3507472"/>
                  <a:gd name="connsiteX2328" fmla="*/ 1558263 w 3023491"/>
                  <a:gd name="connsiteY2328" fmla="*/ 462263 h 3507472"/>
                  <a:gd name="connsiteX2329" fmla="*/ 1607576 w 3023491"/>
                  <a:gd name="connsiteY2329" fmla="*/ 493611 h 3507472"/>
                  <a:gd name="connsiteX2330" fmla="*/ 1611521 w 3023491"/>
                  <a:gd name="connsiteY2330" fmla="*/ 517122 h 3507472"/>
                  <a:gd name="connsiteX2331" fmla="*/ 1607576 w 3023491"/>
                  <a:gd name="connsiteY2331" fmla="*/ 540634 h 3507472"/>
                  <a:gd name="connsiteX2332" fmla="*/ 1587851 w 3023491"/>
                  <a:gd name="connsiteY2332" fmla="*/ 562186 h 3507472"/>
                  <a:gd name="connsiteX2333" fmla="*/ 1587851 w 3023491"/>
                  <a:gd name="connsiteY2333" fmla="*/ 605290 h 3507472"/>
                  <a:gd name="connsiteX2334" fmla="*/ 1562208 w 3023491"/>
                  <a:gd name="connsiteY2334" fmla="*/ 632720 h 3507472"/>
                  <a:gd name="connsiteX2335" fmla="*/ 1558263 w 3023491"/>
                  <a:gd name="connsiteY2335" fmla="*/ 632720 h 3507472"/>
                  <a:gd name="connsiteX2336" fmla="*/ 1554317 w 3023491"/>
                  <a:gd name="connsiteY2336" fmla="*/ 632720 h 3507472"/>
                  <a:gd name="connsiteX2337" fmla="*/ 1526702 w 3023491"/>
                  <a:gd name="connsiteY2337" fmla="*/ 605290 h 3507472"/>
                  <a:gd name="connsiteX2338" fmla="*/ 1526702 w 3023491"/>
                  <a:gd name="connsiteY2338" fmla="*/ 564145 h 3507472"/>
                  <a:gd name="connsiteX2339" fmla="*/ 1508949 w 3023491"/>
                  <a:gd name="connsiteY2339" fmla="*/ 540634 h 3507472"/>
                  <a:gd name="connsiteX2340" fmla="*/ 1503031 w 3023491"/>
                  <a:gd name="connsiteY2340" fmla="*/ 517122 h 3507472"/>
                  <a:gd name="connsiteX2341" fmla="*/ 1508949 w 3023491"/>
                  <a:gd name="connsiteY2341" fmla="*/ 493611 h 3507472"/>
                  <a:gd name="connsiteX2342" fmla="*/ 1558263 w 3023491"/>
                  <a:gd name="connsiteY2342" fmla="*/ 462263 h 3507472"/>
                  <a:gd name="connsiteX2343" fmla="*/ 1366055 w 3023491"/>
                  <a:gd name="connsiteY2343" fmla="*/ 462158 h 3507472"/>
                  <a:gd name="connsiteX2344" fmla="*/ 1448674 w 3023491"/>
                  <a:gd name="connsiteY2344" fmla="*/ 713930 h 3507472"/>
                  <a:gd name="connsiteX2345" fmla="*/ 1356219 w 3023491"/>
                  <a:gd name="connsiteY2345" fmla="*/ 743435 h 3507472"/>
                  <a:gd name="connsiteX2346" fmla="*/ 1336548 w 3023491"/>
                  <a:gd name="connsiteY2346" fmla="*/ 680492 h 3507472"/>
                  <a:gd name="connsiteX2347" fmla="*/ 1324745 w 3023491"/>
                  <a:gd name="connsiteY2347" fmla="*/ 643119 h 3507472"/>
                  <a:gd name="connsiteX2348" fmla="*/ 1208684 w 3023491"/>
                  <a:gd name="connsiteY2348" fmla="*/ 770972 h 3507472"/>
                  <a:gd name="connsiteX2349" fmla="*/ 1336548 w 3023491"/>
                  <a:gd name="connsiteY2349" fmla="*/ 898825 h 3507472"/>
                  <a:gd name="connsiteX2350" fmla="*/ 1411299 w 3023491"/>
                  <a:gd name="connsiteY2350" fmla="*/ 873254 h 3507472"/>
                  <a:gd name="connsiteX2351" fmla="*/ 1354252 w 3023491"/>
                  <a:gd name="connsiteY2351" fmla="*/ 873254 h 3507472"/>
                  <a:gd name="connsiteX2352" fmla="*/ 1354252 w 3023491"/>
                  <a:gd name="connsiteY2352" fmla="*/ 839816 h 3507472"/>
                  <a:gd name="connsiteX2353" fmla="*/ 1442773 w 3023491"/>
                  <a:gd name="connsiteY2353" fmla="*/ 839816 h 3507472"/>
                  <a:gd name="connsiteX2354" fmla="*/ 1515557 w 3023491"/>
                  <a:gd name="connsiteY2354" fmla="*/ 839816 h 3507472"/>
                  <a:gd name="connsiteX2355" fmla="*/ 1529327 w 3023491"/>
                  <a:gd name="connsiteY2355" fmla="*/ 839816 h 3507472"/>
                  <a:gd name="connsiteX2356" fmla="*/ 1529327 w 3023491"/>
                  <a:gd name="connsiteY2356" fmla="*/ 873254 h 3507472"/>
                  <a:gd name="connsiteX2357" fmla="*/ 1497853 w 3023491"/>
                  <a:gd name="connsiteY2357" fmla="*/ 873254 h 3507472"/>
                  <a:gd name="connsiteX2358" fmla="*/ 1407365 w 3023491"/>
                  <a:gd name="connsiteY2358" fmla="*/ 947999 h 3507472"/>
                  <a:gd name="connsiteX2359" fmla="*/ 1476215 w 3023491"/>
                  <a:gd name="connsiteY2359" fmla="*/ 987339 h 3507472"/>
                  <a:gd name="connsiteX2360" fmla="*/ 1476215 w 3023491"/>
                  <a:gd name="connsiteY2360" fmla="*/ 1016843 h 3507472"/>
                  <a:gd name="connsiteX2361" fmla="*/ 1336548 w 3023491"/>
                  <a:gd name="connsiteY2361" fmla="*/ 1016843 h 3507472"/>
                  <a:gd name="connsiteX2362" fmla="*/ 1196881 w 3023491"/>
                  <a:gd name="connsiteY2362" fmla="*/ 1016843 h 3507472"/>
                  <a:gd name="connsiteX2363" fmla="*/ 1196881 w 3023491"/>
                  <a:gd name="connsiteY2363" fmla="*/ 987339 h 3507472"/>
                  <a:gd name="connsiteX2364" fmla="*/ 1263764 w 3023491"/>
                  <a:gd name="connsiteY2364" fmla="*/ 947999 h 3507472"/>
                  <a:gd name="connsiteX2365" fmla="*/ 1143769 w 3023491"/>
                  <a:gd name="connsiteY2365" fmla="*/ 770972 h 3507472"/>
                  <a:gd name="connsiteX2366" fmla="*/ 1305074 w 3023491"/>
                  <a:gd name="connsiteY2366" fmla="*/ 582143 h 3507472"/>
                  <a:gd name="connsiteX2367" fmla="*/ 1275567 w 3023491"/>
                  <a:gd name="connsiteY2367" fmla="*/ 491663 h 3507472"/>
                  <a:gd name="connsiteX2368" fmla="*/ 1336548 w 3023491"/>
                  <a:gd name="connsiteY2368" fmla="*/ 471993 h 3507472"/>
                  <a:gd name="connsiteX2369" fmla="*/ 1366055 w 3023491"/>
                  <a:gd name="connsiteY2369" fmla="*/ 462158 h 3507472"/>
                  <a:gd name="connsiteX2370" fmla="*/ 1621384 w 3023491"/>
                  <a:gd name="connsiteY2370" fmla="*/ 448547 h 3507472"/>
                  <a:gd name="connsiteX2371" fmla="*/ 1627302 w 3023491"/>
                  <a:gd name="connsiteY2371" fmla="*/ 448547 h 3507472"/>
                  <a:gd name="connsiteX2372" fmla="*/ 1627302 w 3023491"/>
                  <a:gd name="connsiteY2372" fmla="*/ 454425 h 3507472"/>
                  <a:gd name="connsiteX2373" fmla="*/ 1611521 w 3023491"/>
                  <a:gd name="connsiteY2373" fmla="*/ 472059 h 3507472"/>
                  <a:gd name="connsiteX2374" fmla="*/ 1607576 w 3023491"/>
                  <a:gd name="connsiteY2374" fmla="*/ 474018 h 3507472"/>
                  <a:gd name="connsiteX2375" fmla="*/ 1603631 w 3023491"/>
                  <a:gd name="connsiteY2375" fmla="*/ 472059 h 3507472"/>
                  <a:gd name="connsiteX2376" fmla="*/ 1603631 w 3023491"/>
                  <a:gd name="connsiteY2376" fmla="*/ 464222 h 3507472"/>
                  <a:gd name="connsiteX2377" fmla="*/ 1607576 w 3023491"/>
                  <a:gd name="connsiteY2377" fmla="*/ 462263 h 3507472"/>
                  <a:gd name="connsiteX2378" fmla="*/ 1621384 w 3023491"/>
                  <a:gd name="connsiteY2378" fmla="*/ 448547 h 3507472"/>
                  <a:gd name="connsiteX2379" fmla="*/ 1487251 w 3023491"/>
                  <a:gd name="connsiteY2379" fmla="*/ 448547 h 3507472"/>
                  <a:gd name="connsiteX2380" fmla="*/ 1495141 w 3023491"/>
                  <a:gd name="connsiteY2380" fmla="*/ 448547 h 3507472"/>
                  <a:gd name="connsiteX2381" fmla="*/ 1508949 w 3023491"/>
                  <a:gd name="connsiteY2381" fmla="*/ 460303 h 3507472"/>
                  <a:gd name="connsiteX2382" fmla="*/ 1512894 w 3023491"/>
                  <a:gd name="connsiteY2382" fmla="*/ 464222 h 3507472"/>
                  <a:gd name="connsiteX2383" fmla="*/ 1512894 w 3023491"/>
                  <a:gd name="connsiteY2383" fmla="*/ 472059 h 3507472"/>
                  <a:gd name="connsiteX2384" fmla="*/ 1508949 w 3023491"/>
                  <a:gd name="connsiteY2384" fmla="*/ 474018 h 3507472"/>
                  <a:gd name="connsiteX2385" fmla="*/ 1505004 w 3023491"/>
                  <a:gd name="connsiteY2385" fmla="*/ 472059 h 3507472"/>
                  <a:gd name="connsiteX2386" fmla="*/ 1487251 w 3023491"/>
                  <a:gd name="connsiteY2386" fmla="*/ 454425 h 3507472"/>
                  <a:gd name="connsiteX2387" fmla="*/ 1487251 w 3023491"/>
                  <a:gd name="connsiteY2387" fmla="*/ 448547 h 3507472"/>
                  <a:gd name="connsiteX2388" fmla="*/ 1558263 w 3023491"/>
                  <a:gd name="connsiteY2388" fmla="*/ 419158 h 3507472"/>
                  <a:gd name="connsiteX2389" fmla="*/ 1562208 w 3023491"/>
                  <a:gd name="connsiteY2389" fmla="*/ 423077 h 3507472"/>
                  <a:gd name="connsiteX2390" fmla="*/ 1562208 w 3023491"/>
                  <a:gd name="connsiteY2390" fmla="*/ 448547 h 3507472"/>
                  <a:gd name="connsiteX2391" fmla="*/ 1558263 w 3023491"/>
                  <a:gd name="connsiteY2391" fmla="*/ 452466 h 3507472"/>
                  <a:gd name="connsiteX2392" fmla="*/ 1552345 w 3023491"/>
                  <a:gd name="connsiteY2392" fmla="*/ 448547 h 3507472"/>
                  <a:gd name="connsiteX2393" fmla="*/ 1552345 w 3023491"/>
                  <a:gd name="connsiteY2393" fmla="*/ 423077 h 3507472"/>
                  <a:gd name="connsiteX2394" fmla="*/ 1558263 w 3023491"/>
                  <a:gd name="connsiteY2394" fmla="*/ 419158 h 3507472"/>
                  <a:gd name="connsiteX2395" fmla="*/ 1118237 w 3023491"/>
                  <a:gd name="connsiteY2395" fmla="*/ 400999 h 3507472"/>
                  <a:gd name="connsiteX2396" fmla="*/ 1088747 w 3023491"/>
                  <a:gd name="connsiteY2396" fmla="*/ 406889 h 3507472"/>
                  <a:gd name="connsiteX2397" fmla="*/ 1043528 w 3023491"/>
                  <a:gd name="connsiteY2397" fmla="*/ 510961 h 3507472"/>
                  <a:gd name="connsiteX2398" fmla="*/ 1118237 w 3023491"/>
                  <a:gd name="connsiteY2398" fmla="*/ 562015 h 3507472"/>
                  <a:gd name="connsiteX2399" fmla="*/ 1147728 w 3023491"/>
                  <a:gd name="connsiteY2399" fmla="*/ 556125 h 3507472"/>
                  <a:gd name="connsiteX2400" fmla="*/ 1192946 w 3023491"/>
                  <a:gd name="connsiteY2400" fmla="*/ 452053 h 3507472"/>
                  <a:gd name="connsiteX2401" fmla="*/ 1118237 w 3023491"/>
                  <a:gd name="connsiteY2401" fmla="*/ 400999 h 3507472"/>
                  <a:gd name="connsiteX2402" fmla="*/ 1118237 w 3023491"/>
                  <a:gd name="connsiteY2402" fmla="*/ 383326 h 3507472"/>
                  <a:gd name="connsiteX2403" fmla="*/ 1208674 w 3023491"/>
                  <a:gd name="connsiteY2403" fmla="*/ 444198 h 3507472"/>
                  <a:gd name="connsiteX2404" fmla="*/ 1153626 w 3023491"/>
                  <a:gd name="connsiteY2404" fmla="*/ 571834 h 3507472"/>
                  <a:gd name="connsiteX2405" fmla="*/ 1118237 w 3023491"/>
                  <a:gd name="connsiteY2405" fmla="*/ 579688 h 3507472"/>
                  <a:gd name="connsiteX2406" fmla="*/ 1042207 w 3023491"/>
                  <a:gd name="connsiteY2406" fmla="*/ 543238 h 3507472"/>
                  <a:gd name="connsiteX2407" fmla="*/ 1034510 w 3023491"/>
                  <a:gd name="connsiteY2407" fmla="*/ 529142 h 3507472"/>
                  <a:gd name="connsiteX2408" fmla="*/ 1008095 w 3023491"/>
                  <a:gd name="connsiteY2408" fmla="*/ 539968 h 3507472"/>
                  <a:gd name="connsiteX2409" fmla="*/ 1008174 w 3023491"/>
                  <a:gd name="connsiteY2409" fmla="*/ 541757 h 3507472"/>
                  <a:gd name="connsiteX2410" fmla="*/ 995628 w 3023491"/>
                  <a:gd name="connsiteY2410" fmla="*/ 552525 h 3507472"/>
                  <a:gd name="connsiteX2411" fmla="*/ 912967 w 3023491"/>
                  <a:gd name="connsiteY2411" fmla="*/ 585805 h 3507472"/>
                  <a:gd name="connsiteX2412" fmla="*/ 885413 w 3023491"/>
                  <a:gd name="connsiteY2412" fmla="*/ 574059 h 3507472"/>
                  <a:gd name="connsiteX2413" fmla="*/ 897222 w 3023491"/>
                  <a:gd name="connsiteY2413" fmla="*/ 546652 h 3507472"/>
                  <a:gd name="connsiteX2414" fmla="*/ 979883 w 3023491"/>
                  <a:gd name="connsiteY2414" fmla="*/ 513372 h 3507472"/>
                  <a:gd name="connsiteX2415" fmla="*/ 996612 w 3023491"/>
                  <a:gd name="connsiteY2415" fmla="*/ 514106 h 3507472"/>
                  <a:gd name="connsiteX2416" fmla="*/ 997323 w 3023491"/>
                  <a:gd name="connsiteY2416" fmla="*/ 514829 h 3507472"/>
                  <a:gd name="connsiteX2417" fmla="*/ 1025078 w 3023491"/>
                  <a:gd name="connsiteY2417" fmla="*/ 503637 h 3507472"/>
                  <a:gd name="connsiteX2418" fmla="*/ 1020059 w 3023491"/>
                  <a:gd name="connsiteY2418" fmla="*/ 479267 h 3507472"/>
                  <a:gd name="connsiteX2419" fmla="*/ 1080883 w 3023491"/>
                  <a:gd name="connsiteY2419" fmla="*/ 391181 h 3507472"/>
                  <a:gd name="connsiteX2420" fmla="*/ 1118237 w 3023491"/>
                  <a:gd name="connsiteY2420" fmla="*/ 383326 h 3507472"/>
                  <a:gd name="connsiteX2421" fmla="*/ 2493936 w 3023491"/>
                  <a:gd name="connsiteY2421" fmla="*/ 353227 h 3507472"/>
                  <a:gd name="connsiteX2422" fmla="*/ 2589967 w 3023491"/>
                  <a:gd name="connsiteY2422" fmla="*/ 535255 h 3507472"/>
                  <a:gd name="connsiteX2423" fmla="*/ 2726130 w 3023491"/>
                  <a:gd name="connsiteY2423" fmla="*/ 793248 h 3507472"/>
                  <a:gd name="connsiteX2424" fmla="*/ 2589967 w 3023491"/>
                  <a:gd name="connsiteY2424" fmla="*/ 793248 h 3507472"/>
                  <a:gd name="connsiteX2425" fmla="*/ 2493936 w 3023491"/>
                  <a:gd name="connsiteY2425" fmla="*/ 793248 h 3507472"/>
                  <a:gd name="connsiteX2426" fmla="*/ 2377838 w 3023491"/>
                  <a:gd name="connsiteY2426" fmla="*/ 351795 h 3507472"/>
                  <a:gd name="connsiteX2427" fmla="*/ 2436604 w 3023491"/>
                  <a:gd name="connsiteY2427" fmla="*/ 351795 h 3507472"/>
                  <a:gd name="connsiteX2428" fmla="*/ 2436604 w 3023491"/>
                  <a:gd name="connsiteY2428" fmla="*/ 780350 h 3507472"/>
                  <a:gd name="connsiteX2429" fmla="*/ 2377838 w 3023491"/>
                  <a:gd name="connsiteY2429" fmla="*/ 780350 h 3507472"/>
                  <a:gd name="connsiteX2430" fmla="*/ 1909310 w 3023491"/>
                  <a:gd name="connsiteY2430" fmla="*/ 281394 h 3507472"/>
                  <a:gd name="connsiteX2431" fmla="*/ 1903417 w 3023491"/>
                  <a:gd name="connsiteY2431" fmla="*/ 283363 h 3507472"/>
                  <a:gd name="connsiteX2432" fmla="*/ 1905382 w 3023491"/>
                  <a:gd name="connsiteY2432" fmla="*/ 289271 h 3507472"/>
                  <a:gd name="connsiteX2433" fmla="*/ 2048765 w 3023491"/>
                  <a:gd name="connsiteY2433" fmla="*/ 368042 h 3507472"/>
                  <a:gd name="connsiteX2434" fmla="*/ 2186255 w 3023491"/>
                  <a:gd name="connsiteY2434" fmla="*/ 444844 h 3507472"/>
                  <a:gd name="connsiteX2435" fmla="*/ 2192148 w 3023491"/>
                  <a:gd name="connsiteY2435" fmla="*/ 442875 h 3507472"/>
                  <a:gd name="connsiteX2436" fmla="*/ 2190184 w 3023491"/>
                  <a:gd name="connsiteY2436" fmla="*/ 436967 h 3507472"/>
                  <a:gd name="connsiteX2437" fmla="*/ 2048765 w 3023491"/>
                  <a:gd name="connsiteY2437" fmla="*/ 358196 h 3507472"/>
                  <a:gd name="connsiteX2438" fmla="*/ 1909310 w 3023491"/>
                  <a:gd name="connsiteY2438" fmla="*/ 281394 h 3507472"/>
                  <a:gd name="connsiteX2439" fmla="*/ 1932880 w 3023491"/>
                  <a:gd name="connsiteY2439" fmla="*/ 240039 h 3507472"/>
                  <a:gd name="connsiteX2440" fmla="*/ 1926987 w 3023491"/>
                  <a:gd name="connsiteY2440" fmla="*/ 242008 h 3507472"/>
                  <a:gd name="connsiteX2441" fmla="*/ 1928951 w 3023491"/>
                  <a:gd name="connsiteY2441" fmla="*/ 247916 h 3507472"/>
                  <a:gd name="connsiteX2442" fmla="*/ 2048765 w 3023491"/>
                  <a:gd name="connsiteY2442" fmla="*/ 314872 h 3507472"/>
                  <a:gd name="connsiteX2443" fmla="*/ 2207861 w 3023491"/>
                  <a:gd name="connsiteY2443" fmla="*/ 403489 h 3507472"/>
                  <a:gd name="connsiteX2444" fmla="*/ 2215718 w 3023491"/>
                  <a:gd name="connsiteY2444" fmla="*/ 401520 h 3507472"/>
                  <a:gd name="connsiteX2445" fmla="*/ 2213753 w 3023491"/>
                  <a:gd name="connsiteY2445" fmla="*/ 395612 h 3507472"/>
                  <a:gd name="connsiteX2446" fmla="*/ 2048765 w 3023491"/>
                  <a:gd name="connsiteY2446" fmla="*/ 305025 h 3507472"/>
                  <a:gd name="connsiteX2447" fmla="*/ 1932880 w 3023491"/>
                  <a:gd name="connsiteY2447" fmla="*/ 240039 h 3507472"/>
                  <a:gd name="connsiteX2448" fmla="*/ 1068728 w 3023491"/>
                  <a:gd name="connsiteY2448" fmla="*/ 221363 h 3507472"/>
                  <a:gd name="connsiteX2449" fmla="*/ 1086438 w 3023491"/>
                  <a:gd name="connsiteY2449" fmla="*/ 247013 h 3507472"/>
                  <a:gd name="connsiteX2450" fmla="*/ 692889 w 3023491"/>
                  <a:gd name="connsiteY2450" fmla="*/ 509437 h 3507472"/>
                  <a:gd name="connsiteX2451" fmla="*/ 624017 w 3023491"/>
                  <a:gd name="connsiteY2451" fmla="*/ 493652 h 3507472"/>
                  <a:gd name="connsiteX2452" fmla="*/ 622050 w 3023491"/>
                  <a:gd name="connsiteY2452" fmla="*/ 489706 h 3507472"/>
                  <a:gd name="connsiteX2453" fmla="*/ 671243 w 3023491"/>
                  <a:gd name="connsiteY2453" fmla="*/ 487733 h 3507472"/>
                  <a:gd name="connsiteX2454" fmla="*/ 1068728 w 3023491"/>
                  <a:gd name="connsiteY2454" fmla="*/ 221363 h 3507472"/>
                  <a:gd name="connsiteX2455" fmla="*/ 1956449 w 3023491"/>
                  <a:gd name="connsiteY2455" fmla="*/ 198684 h 3507472"/>
                  <a:gd name="connsiteX2456" fmla="*/ 1950557 w 3023491"/>
                  <a:gd name="connsiteY2456" fmla="*/ 200654 h 3507472"/>
                  <a:gd name="connsiteX2457" fmla="*/ 1950557 w 3023491"/>
                  <a:gd name="connsiteY2457" fmla="*/ 206561 h 3507472"/>
                  <a:gd name="connsiteX2458" fmla="*/ 2048765 w 3023491"/>
                  <a:gd name="connsiteY2458" fmla="*/ 259732 h 3507472"/>
                  <a:gd name="connsiteX2459" fmla="*/ 2231431 w 3023491"/>
                  <a:gd name="connsiteY2459" fmla="*/ 362134 h 3507472"/>
                  <a:gd name="connsiteX2460" fmla="*/ 2237323 w 3023491"/>
                  <a:gd name="connsiteY2460" fmla="*/ 360165 h 3507472"/>
                  <a:gd name="connsiteX2461" fmla="*/ 2235359 w 3023491"/>
                  <a:gd name="connsiteY2461" fmla="*/ 354257 h 3507472"/>
                  <a:gd name="connsiteX2462" fmla="*/ 2048765 w 3023491"/>
                  <a:gd name="connsiteY2462" fmla="*/ 249886 h 3507472"/>
                  <a:gd name="connsiteX2463" fmla="*/ 1956449 w 3023491"/>
                  <a:gd name="connsiteY2463" fmla="*/ 198684 h 3507472"/>
                  <a:gd name="connsiteX2464" fmla="*/ 1978055 w 3023491"/>
                  <a:gd name="connsiteY2464" fmla="*/ 157330 h 3507472"/>
                  <a:gd name="connsiteX2465" fmla="*/ 1972163 w 3023491"/>
                  <a:gd name="connsiteY2465" fmla="*/ 159299 h 3507472"/>
                  <a:gd name="connsiteX2466" fmla="*/ 1974127 w 3023491"/>
                  <a:gd name="connsiteY2466" fmla="*/ 165207 h 3507472"/>
                  <a:gd name="connsiteX2467" fmla="*/ 2048765 w 3023491"/>
                  <a:gd name="connsiteY2467" fmla="*/ 206561 h 3507472"/>
                  <a:gd name="connsiteX2468" fmla="*/ 2255001 w 3023491"/>
                  <a:gd name="connsiteY2468" fmla="*/ 320780 h 3507472"/>
                  <a:gd name="connsiteX2469" fmla="*/ 2260893 w 3023491"/>
                  <a:gd name="connsiteY2469" fmla="*/ 318810 h 3507472"/>
                  <a:gd name="connsiteX2470" fmla="*/ 2258929 w 3023491"/>
                  <a:gd name="connsiteY2470" fmla="*/ 312902 h 3507472"/>
                  <a:gd name="connsiteX2471" fmla="*/ 2048765 w 3023491"/>
                  <a:gd name="connsiteY2471" fmla="*/ 196715 h 3507472"/>
                  <a:gd name="connsiteX2472" fmla="*/ 1978055 w 3023491"/>
                  <a:gd name="connsiteY2472" fmla="*/ 157330 h 3507472"/>
                  <a:gd name="connsiteX2473" fmla="*/ 1034985 w 3023491"/>
                  <a:gd name="connsiteY2473" fmla="*/ 125822 h 3507472"/>
                  <a:gd name="connsiteX2474" fmla="*/ 1033391 w 3023491"/>
                  <a:gd name="connsiteY2474" fmla="*/ 126885 h 3507472"/>
                  <a:gd name="connsiteX2475" fmla="*/ 610602 w 3023491"/>
                  <a:gd name="connsiteY2475" fmla="*/ 408881 h 3507472"/>
                  <a:gd name="connsiteX2476" fmla="*/ 596839 w 3023491"/>
                  <a:gd name="connsiteY2476" fmla="*/ 511399 h 3507472"/>
                  <a:gd name="connsiteX2477" fmla="*/ 697115 w 3023491"/>
                  <a:gd name="connsiteY2477" fmla="*/ 535057 h 3507472"/>
                  <a:gd name="connsiteX2478" fmla="*/ 1063255 w 3023491"/>
                  <a:gd name="connsiteY2478" fmla="*/ 289764 h 3507472"/>
                  <a:gd name="connsiteX2479" fmla="*/ 1119530 w 3023491"/>
                  <a:gd name="connsiteY2479" fmla="*/ 252062 h 3507472"/>
                  <a:gd name="connsiteX2480" fmla="*/ 1099144 w 3023491"/>
                  <a:gd name="connsiteY2480" fmla="*/ 221622 h 3507472"/>
                  <a:gd name="connsiteX2481" fmla="*/ 1044716 w 3023491"/>
                  <a:gd name="connsiteY2481" fmla="*/ 140353 h 3507472"/>
                  <a:gd name="connsiteX2482" fmla="*/ 1032928 w 3023491"/>
                  <a:gd name="connsiteY2482" fmla="*/ 65960 h 3507472"/>
                  <a:gd name="connsiteX2483" fmla="*/ 1044973 w 3023491"/>
                  <a:gd name="connsiteY2483" fmla="*/ 74076 h 3507472"/>
                  <a:gd name="connsiteX2484" fmla="*/ 1170837 w 3023491"/>
                  <a:gd name="connsiteY2484" fmla="*/ 262979 h 3507472"/>
                  <a:gd name="connsiteX2485" fmla="*/ 1164937 w 3023491"/>
                  <a:gd name="connsiteY2485" fmla="*/ 288560 h 3507472"/>
                  <a:gd name="connsiteX2486" fmla="*/ 1141338 w 3023491"/>
                  <a:gd name="connsiteY2486" fmla="*/ 284624 h 3507472"/>
                  <a:gd name="connsiteX2487" fmla="*/ 1133818 w 3023491"/>
                  <a:gd name="connsiteY2487" fmla="*/ 273397 h 3507472"/>
                  <a:gd name="connsiteX2488" fmla="*/ 704979 w 3023491"/>
                  <a:gd name="connsiteY2488" fmla="*/ 560686 h 3507472"/>
                  <a:gd name="connsiteX2489" fmla="*/ 571279 w 3023491"/>
                  <a:gd name="connsiteY2489" fmla="*/ 527171 h 3507472"/>
                  <a:gd name="connsiteX2490" fmla="*/ 592907 w 3023491"/>
                  <a:gd name="connsiteY2490" fmla="*/ 391138 h 3507472"/>
                  <a:gd name="connsiteX2491" fmla="*/ 962287 w 3023491"/>
                  <a:gd name="connsiteY2491" fmla="*/ 142596 h 3507472"/>
                  <a:gd name="connsiteX2492" fmla="*/ 1020146 w 3023491"/>
                  <a:gd name="connsiteY2492" fmla="*/ 103665 h 3507472"/>
                  <a:gd name="connsiteX2493" fmla="*/ 1015505 w 3023491"/>
                  <a:gd name="connsiteY2493" fmla="*/ 96736 h 3507472"/>
                  <a:gd name="connsiteX2494" fmla="*/ 1013508 w 3023491"/>
                  <a:gd name="connsiteY2494" fmla="*/ 93754 h 3507472"/>
                  <a:gd name="connsiteX2495" fmla="*/ 1019407 w 3023491"/>
                  <a:gd name="connsiteY2495" fmla="*/ 68173 h 3507472"/>
                  <a:gd name="connsiteX2496" fmla="*/ 1032928 w 3023491"/>
                  <a:gd name="connsiteY2496" fmla="*/ 65960 h 3507472"/>
                  <a:gd name="connsiteX2497" fmla="*/ 2003589 w 3023491"/>
                  <a:gd name="connsiteY2497" fmla="*/ 60835 h 3507472"/>
                  <a:gd name="connsiteX2498" fmla="*/ 2027159 w 3023491"/>
                  <a:gd name="connsiteY2498" fmla="*/ 72651 h 3507472"/>
                  <a:gd name="connsiteX2499" fmla="*/ 2017338 w 3023491"/>
                  <a:gd name="connsiteY2499" fmla="*/ 82497 h 3507472"/>
                  <a:gd name="connsiteX2500" fmla="*/ 2023231 w 3023491"/>
                  <a:gd name="connsiteY2500" fmla="*/ 108098 h 3507472"/>
                  <a:gd name="connsiteX2501" fmla="*/ 2048765 w 3023491"/>
                  <a:gd name="connsiteY2501" fmla="*/ 104159 h 3507472"/>
                  <a:gd name="connsiteX2502" fmla="*/ 2050729 w 3023491"/>
                  <a:gd name="connsiteY2502" fmla="*/ 102190 h 3507472"/>
                  <a:gd name="connsiteX2503" fmla="*/ 2050729 w 3023491"/>
                  <a:gd name="connsiteY2503" fmla="*/ 86436 h 3507472"/>
                  <a:gd name="connsiteX2504" fmla="*/ 2078227 w 3023491"/>
                  <a:gd name="connsiteY2504" fmla="*/ 102190 h 3507472"/>
                  <a:gd name="connsiteX2505" fmla="*/ 2066442 w 3023491"/>
                  <a:gd name="connsiteY2505" fmla="*/ 110067 h 3507472"/>
                  <a:gd name="connsiteX2506" fmla="*/ 2074299 w 3023491"/>
                  <a:gd name="connsiteY2506" fmla="*/ 137637 h 3507472"/>
                  <a:gd name="connsiteX2507" fmla="*/ 2101797 w 3023491"/>
                  <a:gd name="connsiteY2507" fmla="*/ 129760 h 3507472"/>
                  <a:gd name="connsiteX2508" fmla="*/ 2101797 w 3023491"/>
                  <a:gd name="connsiteY2508" fmla="*/ 115975 h 3507472"/>
                  <a:gd name="connsiteX2509" fmla="*/ 2129295 w 3023491"/>
                  <a:gd name="connsiteY2509" fmla="*/ 129760 h 3507472"/>
                  <a:gd name="connsiteX2510" fmla="*/ 2117510 w 3023491"/>
                  <a:gd name="connsiteY2510" fmla="*/ 139606 h 3507472"/>
                  <a:gd name="connsiteX2511" fmla="*/ 2125367 w 3023491"/>
                  <a:gd name="connsiteY2511" fmla="*/ 165207 h 3507472"/>
                  <a:gd name="connsiteX2512" fmla="*/ 2150901 w 3023491"/>
                  <a:gd name="connsiteY2512" fmla="*/ 157330 h 3507472"/>
                  <a:gd name="connsiteX2513" fmla="*/ 2152865 w 3023491"/>
                  <a:gd name="connsiteY2513" fmla="*/ 143545 h 3507472"/>
                  <a:gd name="connsiteX2514" fmla="*/ 2180363 w 3023491"/>
                  <a:gd name="connsiteY2514" fmla="*/ 159299 h 3507472"/>
                  <a:gd name="connsiteX2515" fmla="*/ 2168578 w 3023491"/>
                  <a:gd name="connsiteY2515" fmla="*/ 167176 h 3507472"/>
                  <a:gd name="connsiteX2516" fmla="*/ 2176435 w 3023491"/>
                  <a:gd name="connsiteY2516" fmla="*/ 192777 h 3507472"/>
                  <a:gd name="connsiteX2517" fmla="*/ 2201968 w 3023491"/>
                  <a:gd name="connsiteY2517" fmla="*/ 186869 h 3507472"/>
                  <a:gd name="connsiteX2518" fmla="*/ 2203933 w 3023491"/>
                  <a:gd name="connsiteY2518" fmla="*/ 171114 h 3507472"/>
                  <a:gd name="connsiteX2519" fmla="*/ 2231431 w 3023491"/>
                  <a:gd name="connsiteY2519" fmla="*/ 186869 h 3507472"/>
                  <a:gd name="connsiteX2520" fmla="*/ 2219646 w 3023491"/>
                  <a:gd name="connsiteY2520" fmla="*/ 196715 h 3507472"/>
                  <a:gd name="connsiteX2521" fmla="*/ 2227502 w 3023491"/>
                  <a:gd name="connsiteY2521" fmla="*/ 222316 h 3507472"/>
                  <a:gd name="connsiteX2522" fmla="*/ 2253036 w 3023491"/>
                  <a:gd name="connsiteY2522" fmla="*/ 214439 h 3507472"/>
                  <a:gd name="connsiteX2523" fmla="*/ 2255001 w 3023491"/>
                  <a:gd name="connsiteY2523" fmla="*/ 200654 h 3507472"/>
                  <a:gd name="connsiteX2524" fmla="*/ 2282499 w 3023491"/>
                  <a:gd name="connsiteY2524" fmla="*/ 214439 h 3507472"/>
                  <a:gd name="connsiteX2525" fmla="*/ 2270714 w 3023491"/>
                  <a:gd name="connsiteY2525" fmla="*/ 224285 h 3507472"/>
                  <a:gd name="connsiteX2526" fmla="*/ 2278570 w 3023491"/>
                  <a:gd name="connsiteY2526" fmla="*/ 249886 h 3507472"/>
                  <a:gd name="connsiteX2527" fmla="*/ 2304104 w 3023491"/>
                  <a:gd name="connsiteY2527" fmla="*/ 242008 h 3507472"/>
                  <a:gd name="connsiteX2528" fmla="*/ 2306069 w 3023491"/>
                  <a:gd name="connsiteY2528" fmla="*/ 228224 h 3507472"/>
                  <a:gd name="connsiteX2529" fmla="*/ 2327674 w 3023491"/>
                  <a:gd name="connsiteY2529" fmla="*/ 240039 h 3507472"/>
                  <a:gd name="connsiteX2530" fmla="*/ 2186255 w 3023491"/>
                  <a:gd name="connsiteY2530" fmla="*/ 498015 h 3507472"/>
                  <a:gd name="connsiteX2531" fmla="*/ 2121438 w 3023491"/>
                  <a:gd name="connsiteY2531" fmla="*/ 515738 h 3507472"/>
                  <a:gd name="connsiteX2532" fmla="*/ 2048765 w 3023491"/>
                  <a:gd name="connsiteY2532" fmla="*/ 474383 h 3507472"/>
                  <a:gd name="connsiteX2533" fmla="*/ 1879848 w 3023491"/>
                  <a:gd name="connsiteY2533" fmla="*/ 381827 h 3507472"/>
                  <a:gd name="connsiteX2534" fmla="*/ 1862170 w 3023491"/>
                  <a:gd name="connsiteY2534" fmla="*/ 316841 h 3507472"/>
                  <a:gd name="connsiteX2535" fmla="*/ 2003589 w 3023491"/>
                  <a:gd name="connsiteY2535" fmla="*/ 60835 h 3507472"/>
                  <a:gd name="connsiteX2536" fmla="*/ 1398058 w 3023491"/>
                  <a:gd name="connsiteY2536" fmla="*/ 432 h 3507472"/>
                  <a:gd name="connsiteX2537" fmla="*/ 1509261 w 3023491"/>
                  <a:gd name="connsiteY2537" fmla="*/ 38476 h 3507472"/>
                  <a:gd name="connsiteX2538" fmla="*/ 1745754 w 3023491"/>
                  <a:gd name="connsiteY2538" fmla="*/ 38476 h 3507472"/>
                  <a:gd name="connsiteX2539" fmla="*/ 1745754 w 3023491"/>
                  <a:gd name="connsiteY2539" fmla="*/ 382792 h 3507472"/>
                  <a:gd name="connsiteX2540" fmla="*/ 1503348 w 3023491"/>
                  <a:gd name="connsiteY2540" fmla="*/ 384760 h 3507472"/>
                  <a:gd name="connsiteX2541" fmla="*/ 1272767 w 3023491"/>
                  <a:gd name="connsiteY2541" fmla="*/ 382792 h 3507472"/>
                  <a:gd name="connsiteX2542" fmla="*/ 1272767 w 3023491"/>
                  <a:gd name="connsiteY2542" fmla="*/ 38476 h 3507472"/>
                  <a:gd name="connsiteX2543" fmla="*/ 1398058 w 3023491"/>
                  <a:gd name="connsiteY2543" fmla="*/ 432 h 350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  <a:cxn ang="0">
                    <a:pos x="connsiteX1507" y="connsiteY1507"/>
                  </a:cxn>
                  <a:cxn ang="0">
                    <a:pos x="connsiteX1508" y="connsiteY1508"/>
                  </a:cxn>
                  <a:cxn ang="0">
                    <a:pos x="connsiteX1509" y="connsiteY1509"/>
                  </a:cxn>
                  <a:cxn ang="0">
                    <a:pos x="connsiteX1510" y="connsiteY1510"/>
                  </a:cxn>
                  <a:cxn ang="0">
                    <a:pos x="connsiteX1511" y="connsiteY1511"/>
                  </a:cxn>
                  <a:cxn ang="0">
                    <a:pos x="connsiteX1512" y="connsiteY1512"/>
                  </a:cxn>
                  <a:cxn ang="0">
                    <a:pos x="connsiteX1513" y="connsiteY1513"/>
                  </a:cxn>
                  <a:cxn ang="0">
                    <a:pos x="connsiteX1514" y="connsiteY1514"/>
                  </a:cxn>
                  <a:cxn ang="0">
                    <a:pos x="connsiteX1515" y="connsiteY1515"/>
                  </a:cxn>
                  <a:cxn ang="0">
                    <a:pos x="connsiteX1516" y="connsiteY1516"/>
                  </a:cxn>
                  <a:cxn ang="0">
                    <a:pos x="connsiteX1517" y="connsiteY1517"/>
                  </a:cxn>
                  <a:cxn ang="0">
                    <a:pos x="connsiteX1518" y="connsiteY1518"/>
                  </a:cxn>
                  <a:cxn ang="0">
                    <a:pos x="connsiteX1519" y="connsiteY1519"/>
                  </a:cxn>
                  <a:cxn ang="0">
                    <a:pos x="connsiteX1520" y="connsiteY1520"/>
                  </a:cxn>
                  <a:cxn ang="0">
                    <a:pos x="connsiteX1521" y="connsiteY1521"/>
                  </a:cxn>
                  <a:cxn ang="0">
                    <a:pos x="connsiteX1522" y="connsiteY1522"/>
                  </a:cxn>
                  <a:cxn ang="0">
                    <a:pos x="connsiteX1523" y="connsiteY1523"/>
                  </a:cxn>
                  <a:cxn ang="0">
                    <a:pos x="connsiteX1524" y="connsiteY1524"/>
                  </a:cxn>
                  <a:cxn ang="0">
                    <a:pos x="connsiteX1525" y="connsiteY1525"/>
                  </a:cxn>
                  <a:cxn ang="0">
                    <a:pos x="connsiteX1526" y="connsiteY1526"/>
                  </a:cxn>
                  <a:cxn ang="0">
                    <a:pos x="connsiteX1527" y="connsiteY1527"/>
                  </a:cxn>
                  <a:cxn ang="0">
                    <a:pos x="connsiteX1528" y="connsiteY1528"/>
                  </a:cxn>
                  <a:cxn ang="0">
                    <a:pos x="connsiteX1529" y="connsiteY1529"/>
                  </a:cxn>
                  <a:cxn ang="0">
                    <a:pos x="connsiteX1530" y="connsiteY1530"/>
                  </a:cxn>
                  <a:cxn ang="0">
                    <a:pos x="connsiteX1531" y="connsiteY1531"/>
                  </a:cxn>
                  <a:cxn ang="0">
                    <a:pos x="connsiteX1532" y="connsiteY1532"/>
                  </a:cxn>
                  <a:cxn ang="0">
                    <a:pos x="connsiteX1533" y="connsiteY1533"/>
                  </a:cxn>
                  <a:cxn ang="0">
                    <a:pos x="connsiteX1534" y="connsiteY1534"/>
                  </a:cxn>
                  <a:cxn ang="0">
                    <a:pos x="connsiteX1535" y="connsiteY1535"/>
                  </a:cxn>
                  <a:cxn ang="0">
                    <a:pos x="connsiteX1536" y="connsiteY1536"/>
                  </a:cxn>
                  <a:cxn ang="0">
                    <a:pos x="connsiteX1537" y="connsiteY1537"/>
                  </a:cxn>
                  <a:cxn ang="0">
                    <a:pos x="connsiteX1538" y="connsiteY1538"/>
                  </a:cxn>
                  <a:cxn ang="0">
                    <a:pos x="connsiteX1539" y="connsiteY1539"/>
                  </a:cxn>
                  <a:cxn ang="0">
                    <a:pos x="connsiteX1540" y="connsiteY1540"/>
                  </a:cxn>
                  <a:cxn ang="0">
                    <a:pos x="connsiteX1541" y="connsiteY1541"/>
                  </a:cxn>
                  <a:cxn ang="0">
                    <a:pos x="connsiteX1542" y="connsiteY1542"/>
                  </a:cxn>
                  <a:cxn ang="0">
                    <a:pos x="connsiteX1543" y="connsiteY1543"/>
                  </a:cxn>
                  <a:cxn ang="0">
                    <a:pos x="connsiteX1544" y="connsiteY1544"/>
                  </a:cxn>
                  <a:cxn ang="0">
                    <a:pos x="connsiteX1545" y="connsiteY1545"/>
                  </a:cxn>
                  <a:cxn ang="0">
                    <a:pos x="connsiteX1546" y="connsiteY1546"/>
                  </a:cxn>
                  <a:cxn ang="0">
                    <a:pos x="connsiteX1547" y="connsiteY1547"/>
                  </a:cxn>
                  <a:cxn ang="0">
                    <a:pos x="connsiteX1548" y="connsiteY1548"/>
                  </a:cxn>
                  <a:cxn ang="0">
                    <a:pos x="connsiteX1549" y="connsiteY1549"/>
                  </a:cxn>
                  <a:cxn ang="0">
                    <a:pos x="connsiteX1550" y="connsiteY1550"/>
                  </a:cxn>
                  <a:cxn ang="0">
                    <a:pos x="connsiteX1551" y="connsiteY1551"/>
                  </a:cxn>
                  <a:cxn ang="0">
                    <a:pos x="connsiteX1552" y="connsiteY1552"/>
                  </a:cxn>
                  <a:cxn ang="0">
                    <a:pos x="connsiteX1553" y="connsiteY1553"/>
                  </a:cxn>
                  <a:cxn ang="0">
                    <a:pos x="connsiteX1554" y="connsiteY1554"/>
                  </a:cxn>
                  <a:cxn ang="0">
                    <a:pos x="connsiteX1555" y="connsiteY1555"/>
                  </a:cxn>
                  <a:cxn ang="0">
                    <a:pos x="connsiteX1556" y="connsiteY1556"/>
                  </a:cxn>
                  <a:cxn ang="0">
                    <a:pos x="connsiteX1557" y="connsiteY1557"/>
                  </a:cxn>
                  <a:cxn ang="0">
                    <a:pos x="connsiteX1558" y="connsiteY1558"/>
                  </a:cxn>
                  <a:cxn ang="0">
                    <a:pos x="connsiteX1559" y="connsiteY1559"/>
                  </a:cxn>
                  <a:cxn ang="0">
                    <a:pos x="connsiteX1560" y="connsiteY1560"/>
                  </a:cxn>
                  <a:cxn ang="0">
                    <a:pos x="connsiteX1561" y="connsiteY1561"/>
                  </a:cxn>
                  <a:cxn ang="0">
                    <a:pos x="connsiteX1562" y="connsiteY1562"/>
                  </a:cxn>
                  <a:cxn ang="0">
                    <a:pos x="connsiteX1563" y="connsiteY1563"/>
                  </a:cxn>
                  <a:cxn ang="0">
                    <a:pos x="connsiteX1564" y="connsiteY1564"/>
                  </a:cxn>
                  <a:cxn ang="0">
                    <a:pos x="connsiteX1565" y="connsiteY1565"/>
                  </a:cxn>
                  <a:cxn ang="0">
                    <a:pos x="connsiteX1566" y="connsiteY1566"/>
                  </a:cxn>
                  <a:cxn ang="0">
                    <a:pos x="connsiteX1567" y="connsiteY1567"/>
                  </a:cxn>
                  <a:cxn ang="0">
                    <a:pos x="connsiteX1568" y="connsiteY1568"/>
                  </a:cxn>
                  <a:cxn ang="0">
                    <a:pos x="connsiteX1569" y="connsiteY1569"/>
                  </a:cxn>
                  <a:cxn ang="0">
                    <a:pos x="connsiteX1570" y="connsiteY1570"/>
                  </a:cxn>
                  <a:cxn ang="0">
                    <a:pos x="connsiteX1571" y="connsiteY1571"/>
                  </a:cxn>
                  <a:cxn ang="0">
                    <a:pos x="connsiteX1572" y="connsiteY1572"/>
                  </a:cxn>
                  <a:cxn ang="0">
                    <a:pos x="connsiteX1573" y="connsiteY1573"/>
                  </a:cxn>
                  <a:cxn ang="0">
                    <a:pos x="connsiteX1574" y="connsiteY1574"/>
                  </a:cxn>
                  <a:cxn ang="0">
                    <a:pos x="connsiteX1575" y="connsiteY1575"/>
                  </a:cxn>
                  <a:cxn ang="0">
                    <a:pos x="connsiteX1576" y="connsiteY1576"/>
                  </a:cxn>
                  <a:cxn ang="0">
                    <a:pos x="connsiteX1577" y="connsiteY1577"/>
                  </a:cxn>
                  <a:cxn ang="0">
                    <a:pos x="connsiteX1578" y="connsiteY1578"/>
                  </a:cxn>
                  <a:cxn ang="0">
                    <a:pos x="connsiteX1579" y="connsiteY1579"/>
                  </a:cxn>
                  <a:cxn ang="0">
                    <a:pos x="connsiteX1580" y="connsiteY1580"/>
                  </a:cxn>
                  <a:cxn ang="0">
                    <a:pos x="connsiteX1581" y="connsiteY1581"/>
                  </a:cxn>
                  <a:cxn ang="0">
                    <a:pos x="connsiteX1582" y="connsiteY1582"/>
                  </a:cxn>
                  <a:cxn ang="0">
                    <a:pos x="connsiteX1583" y="connsiteY1583"/>
                  </a:cxn>
                  <a:cxn ang="0">
                    <a:pos x="connsiteX1584" y="connsiteY1584"/>
                  </a:cxn>
                  <a:cxn ang="0">
                    <a:pos x="connsiteX1585" y="connsiteY1585"/>
                  </a:cxn>
                  <a:cxn ang="0">
                    <a:pos x="connsiteX1586" y="connsiteY1586"/>
                  </a:cxn>
                  <a:cxn ang="0">
                    <a:pos x="connsiteX1587" y="connsiteY1587"/>
                  </a:cxn>
                  <a:cxn ang="0">
                    <a:pos x="connsiteX1588" y="connsiteY1588"/>
                  </a:cxn>
                  <a:cxn ang="0">
                    <a:pos x="connsiteX1589" y="connsiteY1589"/>
                  </a:cxn>
                  <a:cxn ang="0">
                    <a:pos x="connsiteX1590" y="connsiteY1590"/>
                  </a:cxn>
                  <a:cxn ang="0">
                    <a:pos x="connsiteX1591" y="connsiteY1591"/>
                  </a:cxn>
                  <a:cxn ang="0">
                    <a:pos x="connsiteX1592" y="connsiteY1592"/>
                  </a:cxn>
                  <a:cxn ang="0">
                    <a:pos x="connsiteX1593" y="connsiteY1593"/>
                  </a:cxn>
                  <a:cxn ang="0">
                    <a:pos x="connsiteX1594" y="connsiteY1594"/>
                  </a:cxn>
                  <a:cxn ang="0">
                    <a:pos x="connsiteX1595" y="connsiteY1595"/>
                  </a:cxn>
                  <a:cxn ang="0">
                    <a:pos x="connsiteX1596" y="connsiteY1596"/>
                  </a:cxn>
                  <a:cxn ang="0">
                    <a:pos x="connsiteX1597" y="connsiteY1597"/>
                  </a:cxn>
                  <a:cxn ang="0">
                    <a:pos x="connsiteX1598" y="connsiteY1598"/>
                  </a:cxn>
                  <a:cxn ang="0">
                    <a:pos x="connsiteX1599" y="connsiteY1599"/>
                  </a:cxn>
                  <a:cxn ang="0">
                    <a:pos x="connsiteX1600" y="connsiteY1600"/>
                  </a:cxn>
                  <a:cxn ang="0">
                    <a:pos x="connsiteX1601" y="connsiteY1601"/>
                  </a:cxn>
                  <a:cxn ang="0">
                    <a:pos x="connsiteX1602" y="connsiteY1602"/>
                  </a:cxn>
                  <a:cxn ang="0">
                    <a:pos x="connsiteX1603" y="connsiteY1603"/>
                  </a:cxn>
                  <a:cxn ang="0">
                    <a:pos x="connsiteX1604" y="connsiteY1604"/>
                  </a:cxn>
                  <a:cxn ang="0">
                    <a:pos x="connsiteX1605" y="connsiteY1605"/>
                  </a:cxn>
                  <a:cxn ang="0">
                    <a:pos x="connsiteX1606" y="connsiteY1606"/>
                  </a:cxn>
                  <a:cxn ang="0">
                    <a:pos x="connsiteX1607" y="connsiteY1607"/>
                  </a:cxn>
                  <a:cxn ang="0">
                    <a:pos x="connsiteX1608" y="connsiteY1608"/>
                  </a:cxn>
                  <a:cxn ang="0">
                    <a:pos x="connsiteX1609" y="connsiteY1609"/>
                  </a:cxn>
                  <a:cxn ang="0">
                    <a:pos x="connsiteX1610" y="connsiteY1610"/>
                  </a:cxn>
                  <a:cxn ang="0">
                    <a:pos x="connsiteX1611" y="connsiteY1611"/>
                  </a:cxn>
                  <a:cxn ang="0">
                    <a:pos x="connsiteX1612" y="connsiteY1612"/>
                  </a:cxn>
                  <a:cxn ang="0">
                    <a:pos x="connsiteX1613" y="connsiteY1613"/>
                  </a:cxn>
                  <a:cxn ang="0">
                    <a:pos x="connsiteX1614" y="connsiteY1614"/>
                  </a:cxn>
                  <a:cxn ang="0">
                    <a:pos x="connsiteX1615" y="connsiteY1615"/>
                  </a:cxn>
                  <a:cxn ang="0">
                    <a:pos x="connsiteX1616" y="connsiteY1616"/>
                  </a:cxn>
                  <a:cxn ang="0">
                    <a:pos x="connsiteX1617" y="connsiteY1617"/>
                  </a:cxn>
                  <a:cxn ang="0">
                    <a:pos x="connsiteX1618" y="connsiteY1618"/>
                  </a:cxn>
                  <a:cxn ang="0">
                    <a:pos x="connsiteX1619" y="connsiteY1619"/>
                  </a:cxn>
                  <a:cxn ang="0">
                    <a:pos x="connsiteX1620" y="connsiteY1620"/>
                  </a:cxn>
                  <a:cxn ang="0">
                    <a:pos x="connsiteX1621" y="connsiteY1621"/>
                  </a:cxn>
                  <a:cxn ang="0">
                    <a:pos x="connsiteX1622" y="connsiteY1622"/>
                  </a:cxn>
                  <a:cxn ang="0">
                    <a:pos x="connsiteX1623" y="connsiteY1623"/>
                  </a:cxn>
                  <a:cxn ang="0">
                    <a:pos x="connsiteX1624" y="connsiteY1624"/>
                  </a:cxn>
                  <a:cxn ang="0">
                    <a:pos x="connsiteX1625" y="connsiteY1625"/>
                  </a:cxn>
                  <a:cxn ang="0">
                    <a:pos x="connsiteX1626" y="connsiteY1626"/>
                  </a:cxn>
                  <a:cxn ang="0">
                    <a:pos x="connsiteX1627" y="connsiteY1627"/>
                  </a:cxn>
                  <a:cxn ang="0">
                    <a:pos x="connsiteX1628" y="connsiteY1628"/>
                  </a:cxn>
                  <a:cxn ang="0">
                    <a:pos x="connsiteX1629" y="connsiteY1629"/>
                  </a:cxn>
                  <a:cxn ang="0">
                    <a:pos x="connsiteX1630" y="connsiteY1630"/>
                  </a:cxn>
                  <a:cxn ang="0">
                    <a:pos x="connsiteX1631" y="connsiteY1631"/>
                  </a:cxn>
                  <a:cxn ang="0">
                    <a:pos x="connsiteX1632" y="connsiteY1632"/>
                  </a:cxn>
                  <a:cxn ang="0">
                    <a:pos x="connsiteX1633" y="connsiteY1633"/>
                  </a:cxn>
                  <a:cxn ang="0">
                    <a:pos x="connsiteX1634" y="connsiteY1634"/>
                  </a:cxn>
                  <a:cxn ang="0">
                    <a:pos x="connsiteX1635" y="connsiteY1635"/>
                  </a:cxn>
                  <a:cxn ang="0">
                    <a:pos x="connsiteX1636" y="connsiteY1636"/>
                  </a:cxn>
                  <a:cxn ang="0">
                    <a:pos x="connsiteX1637" y="connsiteY1637"/>
                  </a:cxn>
                  <a:cxn ang="0">
                    <a:pos x="connsiteX1638" y="connsiteY1638"/>
                  </a:cxn>
                  <a:cxn ang="0">
                    <a:pos x="connsiteX1639" y="connsiteY1639"/>
                  </a:cxn>
                  <a:cxn ang="0">
                    <a:pos x="connsiteX1640" y="connsiteY1640"/>
                  </a:cxn>
                  <a:cxn ang="0">
                    <a:pos x="connsiteX1641" y="connsiteY1641"/>
                  </a:cxn>
                  <a:cxn ang="0">
                    <a:pos x="connsiteX1642" y="connsiteY1642"/>
                  </a:cxn>
                  <a:cxn ang="0">
                    <a:pos x="connsiteX1643" y="connsiteY1643"/>
                  </a:cxn>
                  <a:cxn ang="0">
                    <a:pos x="connsiteX1644" y="connsiteY1644"/>
                  </a:cxn>
                  <a:cxn ang="0">
                    <a:pos x="connsiteX1645" y="connsiteY1645"/>
                  </a:cxn>
                  <a:cxn ang="0">
                    <a:pos x="connsiteX1646" y="connsiteY1646"/>
                  </a:cxn>
                  <a:cxn ang="0">
                    <a:pos x="connsiteX1647" y="connsiteY1647"/>
                  </a:cxn>
                  <a:cxn ang="0">
                    <a:pos x="connsiteX1648" y="connsiteY1648"/>
                  </a:cxn>
                  <a:cxn ang="0">
                    <a:pos x="connsiteX1649" y="connsiteY1649"/>
                  </a:cxn>
                  <a:cxn ang="0">
                    <a:pos x="connsiteX1650" y="connsiteY1650"/>
                  </a:cxn>
                  <a:cxn ang="0">
                    <a:pos x="connsiteX1651" y="connsiteY1651"/>
                  </a:cxn>
                  <a:cxn ang="0">
                    <a:pos x="connsiteX1652" y="connsiteY1652"/>
                  </a:cxn>
                  <a:cxn ang="0">
                    <a:pos x="connsiteX1653" y="connsiteY1653"/>
                  </a:cxn>
                  <a:cxn ang="0">
                    <a:pos x="connsiteX1654" y="connsiteY1654"/>
                  </a:cxn>
                  <a:cxn ang="0">
                    <a:pos x="connsiteX1655" y="connsiteY1655"/>
                  </a:cxn>
                  <a:cxn ang="0">
                    <a:pos x="connsiteX1656" y="connsiteY1656"/>
                  </a:cxn>
                  <a:cxn ang="0">
                    <a:pos x="connsiteX1657" y="connsiteY1657"/>
                  </a:cxn>
                  <a:cxn ang="0">
                    <a:pos x="connsiteX1658" y="connsiteY1658"/>
                  </a:cxn>
                  <a:cxn ang="0">
                    <a:pos x="connsiteX1659" y="connsiteY1659"/>
                  </a:cxn>
                  <a:cxn ang="0">
                    <a:pos x="connsiteX1660" y="connsiteY1660"/>
                  </a:cxn>
                  <a:cxn ang="0">
                    <a:pos x="connsiteX1661" y="connsiteY1661"/>
                  </a:cxn>
                  <a:cxn ang="0">
                    <a:pos x="connsiteX1662" y="connsiteY1662"/>
                  </a:cxn>
                  <a:cxn ang="0">
                    <a:pos x="connsiteX1663" y="connsiteY1663"/>
                  </a:cxn>
                  <a:cxn ang="0">
                    <a:pos x="connsiteX1664" y="connsiteY1664"/>
                  </a:cxn>
                  <a:cxn ang="0">
                    <a:pos x="connsiteX1665" y="connsiteY1665"/>
                  </a:cxn>
                  <a:cxn ang="0">
                    <a:pos x="connsiteX1666" y="connsiteY1666"/>
                  </a:cxn>
                  <a:cxn ang="0">
                    <a:pos x="connsiteX1667" y="connsiteY1667"/>
                  </a:cxn>
                  <a:cxn ang="0">
                    <a:pos x="connsiteX1668" y="connsiteY1668"/>
                  </a:cxn>
                  <a:cxn ang="0">
                    <a:pos x="connsiteX1669" y="connsiteY1669"/>
                  </a:cxn>
                  <a:cxn ang="0">
                    <a:pos x="connsiteX1670" y="connsiteY1670"/>
                  </a:cxn>
                  <a:cxn ang="0">
                    <a:pos x="connsiteX1671" y="connsiteY1671"/>
                  </a:cxn>
                  <a:cxn ang="0">
                    <a:pos x="connsiteX1672" y="connsiteY1672"/>
                  </a:cxn>
                  <a:cxn ang="0">
                    <a:pos x="connsiteX1673" y="connsiteY1673"/>
                  </a:cxn>
                  <a:cxn ang="0">
                    <a:pos x="connsiteX1674" y="connsiteY1674"/>
                  </a:cxn>
                  <a:cxn ang="0">
                    <a:pos x="connsiteX1675" y="connsiteY1675"/>
                  </a:cxn>
                  <a:cxn ang="0">
                    <a:pos x="connsiteX1676" y="connsiteY1676"/>
                  </a:cxn>
                  <a:cxn ang="0">
                    <a:pos x="connsiteX1677" y="connsiteY1677"/>
                  </a:cxn>
                  <a:cxn ang="0">
                    <a:pos x="connsiteX1678" y="connsiteY1678"/>
                  </a:cxn>
                  <a:cxn ang="0">
                    <a:pos x="connsiteX1679" y="connsiteY1679"/>
                  </a:cxn>
                  <a:cxn ang="0">
                    <a:pos x="connsiteX1680" y="connsiteY1680"/>
                  </a:cxn>
                  <a:cxn ang="0">
                    <a:pos x="connsiteX1681" y="connsiteY1681"/>
                  </a:cxn>
                  <a:cxn ang="0">
                    <a:pos x="connsiteX1682" y="connsiteY1682"/>
                  </a:cxn>
                  <a:cxn ang="0">
                    <a:pos x="connsiteX1683" y="connsiteY1683"/>
                  </a:cxn>
                  <a:cxn ang="0">
                    <a:pos x="connsiteX1684" y="connsiteY1684"/>
                  </a:cxn>
                  <a:cxn ang="0">
                    <a:pos x="connsiteX1685" y="connsiteY1685"/>
                  </a:cxn>
                  <a:cxn ang="0">
                    <a:pos x="connsiteX1686" y="connsiteY1686"/>
                  </a:cxn>
                  <a:cxn ang="0">
                    <a:pos x="connsiteX1687" y="connsiteY1687"/>
                  </a:cxn>
                  <a:cxn ang="0">
                    <a:pos x="connsiteX1688" y="connsiteY1688"/>
                  </a:cxn>
                  <a:cxn ang="0">
                    <a:pos x="connsiteX1689" y="connsiteY1689"/>
                  </a:cxn>
                  <a:cxn ang="0">
                    <a:pos x="connsiteX1690" y="connsiteY1690"/>
                  </a:cxn>
                  <a:cxn ang="0">
                    <a:pos x="connsiteX1691" y="connsiteY1691"/>
                  </a:cxn>
                  <a:cxn ang="0">
                    <a:pos x="connsiteX1692" y="connsiteY1692"/>
                  </a:cxn>
                  <a:cxn ang="0">
                    <a:pos x="connsiteX1693" y="connsiteY1693"/>
                  </a:cxn>
                  <a:cxn ang="0">
                    <a:pos x="connsiteX1694" y="connsiteY1694"/>
                  </a:cxn>
                  <a:cxn ang="0">
                    <a:pos x="connsiteX1695" y="connsiteY1695"/>
                  </a:cxn>
                  <a:cxn ang="0">
                    <a:pos x="connsiteX1696" y="connsiteY1696"/>
                  </a:cxn>
                  <a:cxn ang="0">
                    <a:pos x="connsiteX1697" y="connsiteY1697"/>
                  </a:cxn>
                  <a:cxn ang="0">
                    <a:pos x="connsiteX1698" y="connsiteY1698"/>
                  </a:cxn>
                  <a:cxn ang="0">
                    <a:pos x="connsiteX1699" y="connsiteY1699"/>
                  </a:cxn>
                  <a:cxn ang="0">
                    <a:pos x="connsiteX1700" y="connsiteY1700"/>
                  </a:cxn>
                  <a:cxn ang="0">
                    <a:pos x="connsiteX1701" y="connsiteY1701"/>
                  </a:cxn>
                  <a:cxn ang="0">
                    <a:pos x="connsiteX1702" y="connsiteY1702"/>
                  </a:cxn>
                  <a:cxn ang="0">
                    <a:pos x="connsiteX1703" y="connsiteY1703"/>
                  </a:cxn>
                  <a:cxn ang="0">
                    <a:pos x="connsiteX1704" y="connsiteY1704"/>
                  </a:cxn>
                  <a:cxn ang="0">
                    <a:pos x="connsiteX1705" y="connsiteY1705"/>
                  </a:cxn>
                  <a:cxn ang="0">
                    <a:pos x="connsiteX1706" y="connsiteY1706"/>
                  </a:cxn>
                  <a:cxn ang="0">
                    <a:pos x="connsiteX1707" y="connsiteY1707"/>
                  </a:cxn>
                  <a:cxn ang="0">
                    <a:pos x="connsiteX1708" y="connsiteY1708"/>
                  </a:cxn>
                  <a:cxn ang="0">
                    <a:pos x="connsiteX1709" y="connsiteY1709"/>
                  </a:cxn>
                  <a:cxn ang="0">
                    <a:pos x="connsiteX1710" y="connsiteY1710"/>
                  </a:cxn>
                  <a:cxn ang="0">
                    <a:pos x="connsiteX1711" y="connsiteY1711"/>
                  </a:cxn>
                  <a:cxn ang="0">
                    <a:pos x="connsiteX1712" y="connsiteY1712"/>
                  </a:cxn>
                  <a:cxn ang="0">
                    <a:pos x="connsiteX1713" y="connsiteY1713"/>
                  </a:cxn>
                  <a:cxn ang="0">
                    <a:pos x="connsiteX1714" y="connsiteY1714"/>
                  </a:cxn>
                  <a:cxn ang="0">
                    <a:pos x="connsiteX1715" y="connsiteY1715"/>
                  </a:cxn>
                  <a:cxn ang="0">
                    <a:pos x="connsiteX1716" y="connsiteY1716"/>
                  </a:cxn>
                  <a:cxn ang="0">
                    <a:pos x="connsiteX1717" y="connsiteY1717"/>
                  </a:cxn>
                  <a:cxn ang="0">
                    <a:pos x="connsiteX1718" y="connsiteY1718"/>
                  </a:cxn>
                  <a:cxn ang="0">
                    <a:pos x="connsiteX1719" y="connsiteY1719"/>
                  </a:cxn>
                  <a:cxn ang="0">
                    <a:pos x="connsiteX1720" y="connsiteY1720"/>
                  </a:cxn>
                  <a:cxn ang="0">
                    <a:pos x="connsiteX1721" y="connsiteY1721"/>
                  </a:cxn>
                  <a:cxn ang="0">
                    <a:pos x="connsiteX1722" y="connsiteY1722"/>
                  </a:cxn>
                  <a:cxn ang="0">
                    <a:pos x="connsiteX1723" y="connsiteY1723"/>
                  </a:cxn>
                  <a:cxn ang="0">
                    <a:pos x="connsiteX1724" y="connsiteY1724"/>
                  </a:cxn>
                  <a:cxn ang="0">
                    <a:pos x="connsiteX1725" y="connsiteY1725"/>
                  </a:cxn>
                  <a:cxn ang="0">
                    <a:pos x="connsiteX1726" y="connsiteY1726"/>
                  </a:cxn>
                  <a:cxn ang="0">
                    <a:pos x="connsiteX1727" y="connsiteY1727"/>
                  </a:cxn>
                  <a:cxn ang="0">
                    <a:pos x="connsiteX1728" y="connsiteY1728"/>
                  </a:cxn>
                  <a:cxn ang="0">
                    <a:pos x="connsiteX1729" y="connsiteY1729"/>
                  </a:cxn>
                  <a:cxn ang="0">
                    <a:pos x="connsiteX1730" y="connsiteY1730"/>
                  </a:cxn>
                  <a:cxn ang="0">
                    <a:pos x="connsiteX1731" y="connsiteY1731"/>
                  </a:cxn>
                  <a:cxn ang="0">
                    <a:pos x="connsiteX1732" y="connsiteY1732"/>
                  </a:cxn>
                  <a:cxn ang="0">
                    <a:pos x="connsiteX1733" y="connsiteY1733"/>
                  </a:cxn>
                  <a:cxn ang="0">
                    <a:pos x="connsiteX1734" y="connsiteY1734"/>
                  </a:cxn>
                  <a:cxn ang="0">
                    <a:pos x="connsiteX1735" y="connsiteY1735"/>
                  </a:cxn>
                  <a:cxn ang="0">
                    <a:pos x="connsiteX1736" y="connsiteY1736"/>
                  </a:cxn>
                  <a:cxn ang="0">
                    <a:pos x="connsiteX1737" y="connsiteY1737"/>
                  </a:cxn>
                  <a:cxn ang="0">
                    <a:pos x="connsiteX1738" y="connsiteY1738"/>
                  </a:cxn>
                  <a:cxn ang="0">
                    <a:pos x="connsiteX1739" y="connsiteY1739"/>
                  </a:cxn>
                  <a:cxn ang="0">
                    <a:pos x="connsiteX1740" y="connsiteY1740"/>
                  </a:cxn>
                  <a:cxn ang="0">
                    <a:pos x="connsiteX1741" y="connsiteY1741"/>
                  </a:cxn>
                  <a:cxn ang="0">
                    <a:pos x="connsiteX1742" y="connsiteY1742"/>
                  </a:cxn>
                  <a:cxn ang="0">
                    <a:pos x="connsiteX1743" y="connsiteY1743"/>
                  </a:cxn>
                  <a:cxn ang="0">
                    <a:pos x="connsiteX1744" y="connsiteY1744"/>
                  </a:cxn>
                  <a:cxn ang="0">
                    <a:pos x="connsiteX1745" y="connsiteY1745"/>
                  </a:cxn>
                  <a:cxn ang="0">
                    <a:pos x="connsiteX1746" y="connsiteY1746"/>
                  </a:cxn>
                  <a:cxn ang="0">
                    <a:pos x="connsiteX1747" y="connsiteY1747"/>
                  </a:cxn>
                  <a:cxn ang="0">
                    <a:pos x="connsiteX1748" y="connsiteY1748"/>
                  </a:cxn>
                  <a:cxn ang="0">
                    <a:pos x="connsiteX1749" y="connsiteY1749"/>
                  </a:cxn>
                  <a:cxn ang="0">
                    <a:pos x="connsiteX1750" y="connsiteY1750"/>
                  </a:cxn>
                  <a:cxn ang="0">
                    <a:pos x="connsiteX1751" y="connsiteY1751"/>
                  </a:cxn>
                  <a:cxn ang="0">
                    <a:pos x="connsiteX1752" y="connsiteY1752"/>
                  </a:cxn>
                  <a:cxn ang="0">
                    <a:pos x="connsiteX1753" y="connsiteY1753"/>
                  </a:cxn>
                  <a:cxn ang="0">
                    <a:pos x="connsiteX1754" y="connsiteY1754"/>
                  </a:cxn>
                  <a:cxn ang="0">
                    <a:pos x="connsiteX1755" y="connsiteY1755"/>
                  </a:cxn>
                  <a:cxn ang="0">
                    <a:pos x="connsiteX1756" y="connsiteY1756"/>
                  </a:cxn>
                  <a:cxn ang="0">
                    <a:pos x="connsiteX1757" y="connsiteY1757"/>
                  </a:cxn>
                  <a:cxn ang="0">
                    <a:pos x="connsiteX1758" y="connsiteY1758"/>
                  </a:cxn>
                  <a:cxn ang="0">
                    <a:pos x="connsiteX1759" y="connsiteY1759"/>
                  </a:cxn>
                  <a:cxn ang="0">
                    <a:pos x="connsiteX1760" y="connsiteY1760"/>
                  </a:cxn>
                  <a:cxn ang="0">
                    <a:pos x="connsiteX1761" y="connsiteY1761"/>
                  </a:cxn>
                  <a:cxn ang="0">
                    <a:pos x="connsiteX1762" y="connsiteY1762"/>
                  </a:cxn>
                  <a:cxn ang="0">
                    <a:pos x="connsiteX1763" y="connsiteY1763"/>
                  </a:cxn>
                  <a:cxn ang="0">
                    <a:pos x="connsiteX1764" y="connsiteY1764"/>
                  </a:cxn>
                  <a:cxn ang="0">
                    <a:pos x="connsiteX1765" y="connsiteY1765"/>
                  </a:cxn>
                  <a:cxn ang="0">
                    <a:pos x="connsiteX1766" y="connsiteY1766"/>
                  </a:cxn>
                  <a:cxn ang="0">
                    <a:pos x="connsiteX1767" y="connsiteY1767"/>
                  </a:cxn>
                  <a:cxn ang="0">
                    <a:pos x="connsiteX1768" y="connsiteY1768"/>
                  </a:cxn>
                  <a:cxn ang="0">
                    <a:pos x="connsiteX1769" y="connsiteY1769"/>
                  </a:cxn>
                  <a:cxn ang="0">
                    <a:pos x="connsiteX1770" y="connsiteY1770"/>
                  </a:cxn>
                  <a:cxn ang="0">
                    <a:pos x="connsiteX1771" y="connsiteY1771"/>
                  </a:cxn>
                  <a:cxn ang="0">
                    <a:pos x="connsiteX1772" y="connsiteY1772"/>
                  </a:cxn>
                  <a:cxn ang="0">
                    <a:pos x="connsiteX1773" y="connsiteY1773"/>
                  </a:cxn>
                  <a:cxn ang="0">
                    <a:pos x="connsiteX1774" y="connsiteY1774"/>
                  </a:cxn>
                  <a:cxn ang="0">
                    <a:pos x="connsiteX1775" y="connsiteY1775"/>
                  </a:cxn>
                  <a:cxn ang="0">
                    <a:pos x="connsiteX1776" y="connsiteY1776"/>
                  </a:cxn>
                  <a:cxn ang="0">
                    <a:pos x="connsiteX1777" y="connsiteY1777"/>
                  </a:cxn>
                  <a:cxn ang="0">
                    <a:pos x="connsiteX1778" y="connsiteY1778"/>
                  </a:cxn>
                  <a:cxn ang="0">
                    <a:pos x="connsiteX1779" y="connsiteY1779"/>
                  </a:cxn>
                  <a:cxn ang="0">
                    <a:pos x="connsiteX1780" y="connsiteY1780"/>
                  </a:cxn>
                  <a:cxn ang="0">
                    <a:pos x="connsiteX1781" y="connsiteY1781"/>
                  </a:cxn>
                  <a:cxn ang="0">
                    <a:pos x="connsiteX1782" y="connsiteY1782"/>
                  </a:cxn>
                  <a:cxn ang="0">
                    <a:pos x="connsiteX1783" y="connsiteY1783"/>
                  </a:cxn>
                  <a:cxn ang="0">
                    <a:pos x="connsiteX1784" y="connsiteY1784"/>
                  </a:cxn>
                  <a:cxn ang="0">
                    <a:pos x="connsiteX1785" y="connsiteY1785"/>
                  </a:cxn>
                  <a:cxn ang="0">
                    <a:pos x="connsiteX1786" y="connsiteY1786"/>
                  </a:cxn>
                  <a:cxn ang="0">
                    <a:pos x="connsiteX1787" y="connsiteY1787"/>
                  </a:cxn>
                  <a:cxn ang="0">
                    <a:pos x="connsiteX1788" y="connsiteY1788"/>
                  </a:cxn>
                  <a:cxn ang="0">
                    <a:pos x="connsiteX1789" y="connsiteY1789"/>
                  </a:cxn>
                  <a:cxn ang="0">
                    <a:pos x="connsiteX1790" y="connsiteY1790"/>
                  </a:cxn>
                  <a:cxn ang="0">
                    <a:pos x="connsiteX1791" y="connsiteY1791"/>
                  </a:cxn>
                  <a:cxn ang="0">
                    <a:pos x="connsiteX1792" y="connsiteY1792"/>
                  </a:cxn>
                  <a:cxn ang="0">
                    <a:pos x="connsiteX1793" y="connsiteY1793"/>
                  </a:cxn>
                  <a:cxn ang="0">
                    <a:pos x="connsiteX1794" y="connsiteY1794"/>
                  </a:cxn>
                  <a:cxn ang="0">
                    <a:pos x="connsiteX1795" y="connsiteY1795"/>
                  </a:cxn>
                  <a:cxn ang="0">
                    <a:pos x="connsiteX1796" y="connsiteY1796"/>
                  </a:cxn>
                  <a:cxn ang="0">
                    <a:pos x="connsiteX1797" y="connsiteY1797"/>
                  </a:cxn>
                  <a:cxn ang="0">
                    <a:pos x="connsiteX1798" y="connsiteY1798"/>
                  </a:cxn>
                  <a:cxn ang="0">
                    <a:pos x="connsiteX1799" y="connsiteY1799"/>
                  </a:cxn>
                  <a:cxn ang="0">
                    <a:pos x="connsiteX1800" y="connsiteY1800"/>
                  </a:cxn>
                  <a:cxn ang="0">
                    <a:pos x="connsiteX1801" y="connsiteY1801"/>
                  </a:cxn>
                  <a:cxn ang="0">
                    <a:pos x="connsiteX1802" y="connsiteY1802"/>
                  </a:cxn>
                  <a:cxn ang="0">
                    <a:pos x="connsiteX1803" y="connsiteY1803"/>
                  </a:cxn>
                  <a:cxn ang="0">
                    <a:pos x="connsiteX1804" y="connsiteY1804"/>
                  </a:cxn>
                  <a:cxn ang="0">
                    <a:pos x="connsiteX1805" y="connsiteY1805"/>
                  </a:cxn>
                  <a:cxn ang="0">
                    <a:pos x="connsiteX1806" y="connsiteY1806"/>
                  </a:cxn>
                  <a:cxn ang="0">
                    <a:pos x="connsiteX1807" y="connsiteY1807"/>
                  </a:cxn>
                  <a:cxn ang="0">
                    <a:pos x="connsiteX1808" y="connsiteY1808"/>
                  </a:cxn>
                  <a:cxn ang="0">
                    <a:pos x="connsiteX1809" y="connsiteY1809"/>
                  </a:cxn>
                  <a:cxn ang="0">
                    <a:pos x="connsiteX1810" y="connsiteY1810"/>
                  </a:cxn>
                  <a:cxn ang="0">
                    <a:pos x="connsiteX1811" y="connsiteY1811"/>
                  </a:cxn>
                  <a:cxn ang="0">
                    <a:pos x="connsiteX1812" y="connsiteY1812"/>
                  </a:cxn>
                  <a:cxn ang="0">
                    <a:pos x="connsiteX1813" y="connsiteY1813"/>
                  </a:cxn>
                  <a:cxn ang="0">
                    <a:pos x="connsiteX1814" y="connsiteY1814"/>
                  </a:cxn>
                  <a:cxn ang="0">
                    <a:pos x="connsiteX1815" y="connsiteY1815"/>
                  </a:cxn>
                  <a:cxn ang="0">
                    <a:pos x="connsiteX1816" y="connsiteY1816"/>
                  </a:cxn>
                  <a:cxn ang="0">
                    <a:pos x="connsiteX1817" y="connsiteY1817"/>
                  </a:cxn>
                  <a:cxn ang="0">
                    <a:pos x="connsiteX1818" y="connsiteY1818"/>
                  </a:cxn>
                  <a:cxn ang="0">
                    <a:pos x="connsiteX1819" y="connsiteY1819"/>
                  </a:cxn>
                  <a:cxn ang="0">
                    <a:pos x="connsiteX1820" y="connsiteY1820"/>
                  </a:cxn>
                  <a:cxn ang="0">
                    <a:pos x="connsiteX1821" y="connsiteY1821"/>
                  </a:cxn>
                  <a:cxn ang="0">
                    <a:pos x="connsiteX1822" y="connsiteY1822"/>
                  </a:cxn>
                  <a:cxn ang="0">
                    <a:pos x="connsiteX1823" y="connsiteY1823"/>
                  </a:cxn>
                  <a:cxn ang="0">
                    <a:pos x="connsiteX1824" y="connsiteY1824"/>
                  </a:cxn>
                  <a:cxn ang="0">
                    <a:pos x="connsiteX1825" y="connsiteY1825"/>
                  </a:cxn>
                  <a:cxn ang="0">
                    <a:pos x="connsiteX1826" y="connsiteY1826"/>
                  </a:cxn>
                  <a:cxn ang="0">
                    <a:pos x="connsiteX1827" y="connsiteY1827"/>
                  </a:cxn>
                  <a:cxn ang="0">
                    <a:pos x="connsiteX1828" y="connsiteY1828"/>
                  </a:cxn>
                  <a:cxn ang="0">
                    <a:pos x="connsiteX1829" y="connsiteY1829"/>
                  </a:cxn>
                  <a:cxn ang="0">
                    <a:pos x="connsiteX1830" y="connsiteY1830"/>
                  </a:cxn>
                  <a:cxn ang="0">
                    <a:pos x="connsiteX1831" y="connsiteY1831"/>
                  </a:cxn>
                  <a:cxn ang="0">
                    <a:pos x="connsiteX1832" y="connsiteY1832"/>
                  </a:cxn>
                  <a:cxn ang="0">
                    <a:pos x="connsiteX1833" y="connsiteY1833"/>
                  </a:cxn>
                  <a:cxn ang="0">
                    <a:pos x="connsiteX1834" y="connsiteY1834"/>
                  </a:cxn>
                  <a:cxn ang="0">
                    <a:pos x="connsiteX1835" y="connsiteY1835"/>
                  </a:cxn>
                  <a:cxn ang="0">
                    <a:pos x="connsiteX1836" y="connsiteY1836"/>
                  </a:cxn>
                  <a:cxn ang="0">
                    <a:pos x="connsiteX1837" y="connsiteY1837"/>
                  </a:cxn>
                  <a:cxn ang="0">
                    <a:pos x="connsiteX1838" y="connsiteY1838"/>
                  </a:cxn>
                  <a:cxn ang="0">
                    <a:pos x="connsiteX1839" y="connsiteY1839"/>
                  </a:cxn>
                  <a:cxn ang="0">
                    <a:pos x="connsiteX1840" y="connsiteY1840"/>
                  </a:cxn>
                  <a:cxn ang="0">
                    <a:pos x="connsiteX1841" y="connsiteY1841"/>
                  </a:cxn>
                  <a:cxn ang="0">
                    <a:pos x="connsiteX1842" y="connsiteY1842"/>
                  </a:cxn>
                  <a:cxn ang="0">
                    <a:pos x="connsiteX1843" y="connsiteY1843"/>
                  </a:cxn>
                  <a:cxn ang="0">
                    <a:pos x="connsiteX1844" y="connsiteY1844"/>
                  </a:cxn>
                  <a:cxn ang="0">
                    <a:pos x="connsiteX1845" y="connsiteY1845"/>
                  </a:cxn>
                  <a:cxn ang="0">
                    <a:pos x="connsiteX1846" y="connsiteY1846"/>
                  </a:cxn>
                  <a:cxn ang="0">
                    <a:pos x="connsiteX1847" y="connsiteY1847"/>
                  </a:cxn>
                  <a:cxn ang="0">
                    <a:pos x="connsiteX1848" y="connsiteY1848"/>
                  </a:cxn>
                  <a:cxn ang="0">
                    <a:pos x="connsiteX1849" y="connsiteY1849"/>
                  </a:cxn>
                  <a:cxn ang="0">
                    <a:pos x="connsiteX1850" y="connsiteY1850"/>
                  </a:cxn>
                  <a:cxn ang="0">
                    <a:pos x="connsiteX1851" y="connsiteY1851"/>
                  </a:cxn>
                  <a:cxn ang="0">
                    <a:pos x="connsiteX1852" y="connsiteY1852"/>
                  </a:cxn>
                  <a:cxn ang="0">
                    <a:pos x="connsiteX1853" y="connsiteY1853"/>
                  </a:cxn>
                  <a:cxn ang="0">
                    <a:pos x="connsiteX1854" y="connsiteY1854"/>
                  </a:cxn>
                  <a:cxn ang="0">
                    <a:pos x="connsiteX1855" y="connsiteY1855"/>
                  </a:cxn>
                  <a:cxn ang="0">
                    <a:pos x="connsiteX1856" y="connsiteY1856"/>
                  </a:cxn>
                  <a:cxn ang="0">
                    <a:pos x="connsiteX1857" y="connsiteY1857"/>
                  </a:cxn>
                  <a:cxn ang="0">
                    <a:pos x="connsiteX1858" y="connsiteY1858"/>
                  </a:cxn>
                  <a:cxn ang="0">
                    <a:pos x="connsiteX1859" y="connsiteY1859"/>
                  </a:cxn>
                  <a:cxn ang="0">
                    <a:pos x="connsiteX1860" y="connsiteY1860"/>
                  </a:cxn>
                  <a:cxn ang="0">
                    <a:pos x="connsiteX1861" y="connsiteY1861"/>
                  </a:cxn>
                  <a:cxn ang="0">
                    <a:pos x="connsiteX1862" y="connsiteY1862"/>
                  </a:cxn>
                  <a:cxn ang="0">
                    <a:pos x="connsiteX1863" y="connsiteY1863"/>
                  </a:cxn>
                  <a:cxn ang="0">
                    <a:pos x="connsiteX1864" y="connsiteY1864"/>
                  </a:cxn>
                  <a:cxn ang="0">
                    <a:pos x="connsiteX1865" y="connsiteY1865"/>
                  </a:cxn>
                  <a:cxn ang="0">
                    <a:pos x="connsiteX1866" y="connsiteY1866"/>
                  </a:cxn>
                  <a:cxn ang="0">
                    <a:pos x="connsiteX1867" y="connsiteY1867"/>
                  </a:cxn>
                  <a:cxn ang="0">
                    <a:pos x="connsiteX1868" y="connsiteY1868"/>
                  </a:cxn>
                  <a:cxn ang="0">
                    <a:pos x="connsiteX1869" y="connsiteY1869"/>
                  </a:cxn>
                  <a:cxn ang="0">
                    <a:pos x="connsiteX1870" y="connsiteY1870"/>
                  </a:cxn>
                  <a:cxn ang="0">
                    <a:pos x="connsiteX1871" y="connsiteY1871"/>
                  </a:cxn>
                  <a:cxn ang="0">
                    <a:pos x="connsiteX1872" y="connsiteY1872"/>
                  </a:cxn>
                  <a:cxn ang="0">
                    <a:pos x="connsiteX1873" y="connsiteY1873"/>
                  </a:cxn>
                  <a:cxn ang="0">
                    <a:pos x="connsiteX1874" y="connsiteY1874"/>
                  </a:cxn>
                  <a:cxn ang="0">
                    <a:pos x="connsiteX1875" y="connsiteY1875"/>
                  </a:cxn>
                  <a:cxn ang="0">
                    <a:pos x="connsiteX1876" y="connsiteY1876"/>
                  </a:cxn>
                  <a:cxn ang="0">
                    <a:pos x="connsiteX1877" y="connsiteY1877"/>
                  </a:cxn>
                  <a:cxn ang="0">
                    <a:pos x="connsiteX1878" y="connsiteY1878"/>
                  </a:cxn>
                  <a:cxn ang="0">
                    <a:pos x="connsiteX1879" y="connsiteY1879"/>
                  </a:cxn>
                  <a:cxn ang="0">
                    <a:pos x="connsiteX1880" y="connsiteY1880"/>
                  </a:cxn>
                  <a:cxn ang="0">
                    <a:pos x="connsiteX1881" y="connsiteY1881"/>
                  </a:cxn>
                  <a:cxn ang="0">
                    <a:pos x="connsiteX1882" y="connsiteY1882"/>
                  </a:cxn>
                  <a:cxn ang="0">
                    <a:pos x="connsiteX1883" y="connsiteY1883"/>
                  </a:cxn>
                  <a:cxn ang="0">
                    <a:pos x="connsiteX1884" y="connsiteY1884"/>
                  </a:cxn>
                  <a:cxn ang="0">
                    <a:pos x="connsiteX1885" y="connsiteY1885"/>
                  </a:cxn>
                  <a:cxn ang="0">
                    <a:pos x="connsiteX1886" y="connsiteY1886"/>
                  </a:cxn>
                  <a:cxn ang="0">
                    <a:pos x="connsiteX1887" y="connsiteY1887"/>
                  </a:cxn>
                  <a:cxn ang="0">
                    <a:pos x="connsiteX1888" y="connsiteY1888"/>
                  </a:cxn>
                  <a:cxn ang="0">
                    <a:pos x="connsiteX1889" y="connsiteY1889"/>
                  </a:cxn>
                  <a:cxn ang="0">
                    <a:pos x="connsiteX1890" y="connsiteY1890"/>
                  </a:cxn>
                  <a:cxn ang="0">
                    <a:pos x="connsiteX1891" y="connsiteY1891"/>
                  </a:cxn>
                  <a:cxn ang="0">
                    <a:pos x="connsiteX1892" y="connsiteY1892"/>
                  </a:cxn>
                  <a:cxn ang="0">
                    <a:pos x="connsiteX1893" y="connsiteY1893"/>
                  </a:cxn>
                  <a:cxn ang="0">
                    <a:pos x="connsiteX1894" y="connsiteY1894"/>
                  </a:cxn>
                  <a:cxn ang="0">
                    <a:pos x="connsiteX1895" y="connsiteY1895"/>
                  </a:cxn>
                  <a:cxn ang="0">
                    <a:pos x="connsiteX1896" y="connsiteY1896"/>
                  </a:cxn>
                  <a:cxn ang="0">
                    <a:pos x="connsiteX1897" y="connsiteY1897"/>
                  </a:cxn>
                  <a:cxn ang="0">
                    <a:pos x="connsiteX1898" y="connsiteY1898"/>
                  </a:cxn>
                  <a:cxn ang="0">
                    <a:pos x="connsiteX1899" y="connsiteY1899"/>
                  </a:cxn>
                  <a:cxn ang="0">
                    <a:pos x="connsiteX1900" y="connsiteY1900"/>
                  </a:cxn>
                  <a:cxn ang="0">
                    <a:pos x="connsiteX1901" y="connsiteY1901"/>
                  </a:cxn>
                  <a:cxn ang="0">
                    <a:pos x="connsiteX1902" y="connsiteY1902"/>
                  </a:cxn>
                  <a:cxn ang="0">
                    <a:pos x="connsiteX1903" y="connsiteY1903"/>
                  </a:cxn>
                  <a:cxn ang="0">
                    <a:pos x="connsiteX1904" y="connsiteY1904"/>
                  </a:cxn>
                  <a:cxn ang="0">
                    <a:pos x="connsiteX1905" y="connsiteY1905"/>
                  </a:cxn>
                  <a:cxn ang="0">
                    <a:pos x="connsiteX1906" y="connsiteY1906"/>
                  </a:cxn>
                  <a:cxn ang="0">
                    <a:pos x="connsiteX1907" y="connsiteY1907"/>
                  </a:cxn>
                  <a:cxn ang="0">
                    <a:pos x="connsiteX1908" y="connsiteY1908"/>
                  </a:cxn>
                  <a:cxn ang="0">
                    <a:pos x="connsiteX1909" y="connsiteY1909"/>
                  </a:cxn>
                  <a:cxn ang="0">
                    <a:pos x="connsiteX1910" y="connsiteY1910"/>
                  </a:cxn>
                  <a:cxn ang="0">
                    <a:pos x="connsiteX1911" y="connsiteY1911"/>
                  </a:cxn>
                  <a:cxn ang="0">
                    <a:pos x="connsiteX1912" y="connsiteY1912"/>
                  </a:cxn>
                  <a:cxn ang="0">
                    <a:pos x="connsiteX1913" y="connsiteY1913"/>
                  </a:cxn>
                  <a:cxn ang="0">
                    <a:pos x="connsiteX1914" y="connsiteY1914"/>
                  </a:cxn>
                  <a:cxn ang="0">
                    <a:pos x="connsiteX1915" y="connsiteY1915"/>
                  </a:cxn>
                  <a:cxn ang="0">
                    <a:pos x="connsiteX1916" y="connsiteY1916"/>
                  </a:cxn>
                  <a:cxn ang="0">
                    <a:pos x="connsiteX1917" y="connsiteY1917"/>
                  </a:cxn>
                  <a:cxn ang="0">
                    <a:pos x="connsiteX1918" y="connsiteY1918"/>
                  </a:cxn>
                  <a:cxn ang="0">
                    <a:pos x="connsiteX1919" y="connsiteY1919"/>
                  </a:cxn>
                  <a:cxn ang="0">
                    <a:pos x="connsiteX1920" y="connsiteY1920"/>
                  </a:cxn>
                  <a:cxn ang="0">
                    <a:pos x="connsiteX1921" y="connsiteY1921"/>
                  </a:cxn>
                  <a:cxn ang="0">
                    <a:pos x="connsiteX1922" y="connsiteY1922"/>
                  </a:cxn>
                  <a:cxn ang="0">
                    <a:pos x="connsiteX1923" y="connsiteY1923"/>
                  </a:cxn>
                  <a:cxn ang="0">
                    <a:pos x="connsiteX1924" y="connsiteY1924"/>
                  </a:cxn>
                  <a:cxn ang="0">
                    <a:pos x="connsiteX1925" y="connsiteY1925"/>
                  </a:cxn>
                  <a:cxn ang="0">
                    <a:pos x="connsiteX1926" y="connsiteY1926"/>
                  </a:cxn>
                  <a:cxn ang="0">
                    <a:pos x="connsiteX1927" y="connsiteY1927"/>
                  </a:cxn>
                  <a:cxn ang="0">
                    <a:pos x="connsiteX1928" y="connsiteY1928"/>
                  </a:cxn>
                  <a:cxn ang="0">
                    <a:pos x="connsiteX1929" y="connsiteY1929"/>
                  </a:cxn>
                  <a:cxn ang="0">
                    <a:pos x="connsiteX1930" y="connsiteY1930"/>
                  </a:cxn>
                  <a:cxn ang="0">
                    <a:pos x="connsiteX1931" y="connsiteY1931"/>
                  </a:cxn>
                  <a:cxn ang="0">
                    <a:pos x="connsiteX1932" y="connsiteY1932"/>
                  </a:cxn>
                  <a:cxn ang="0">
                    <a:pos x="connsiteX1933" y="connsiteY1933"/>
                  </a:cxn>
                  <a:cxn ang="0">
                    <a:pos x="connsiteX1934" y="connsiteY1934"/>
                  </a:cxn>
                  <a:cxn ang="0">
                    <a:pos x="connsiteX1935" y="connsiteY1935"/>
                  </a:cxn>
                  <a:cxn ang="0">
                    <a:pos x="connsiteX1936" y="connsiteY1936"/>
                  </a:cxn>
                  <a:cxn ang="0">
                    <a:pos x="connsiteX1937" y="connsiteY1937"/>
                  </a:cxn>
                  <a:cxn ang="0">
                    <a:pos x="connsiteX1938" y="connsiteY1938"/>
                  </a:cxn>
                  <a:cxn ang="0">
                    <a:pos x="connsiteX1939" y="connsiteY1939"/>
                  </a:cxn>
                  <a:cxn ang="0">
                    <a:pos x="connsiteX1940" y="connsiteY1940"/>
                  </a:cxn>
                  <a:cxn ang="0">
                    <a:pos x="connsiteX1941" y="connsiteY1941"/>
                  </a:cxn>
                  <a:cxn ang="0">
                    <a:pos x="connsiteX1942" y="connsiteY1942"/>
                  </a:cxn>
                  <a:cxn ang="0">
                    <a:pos x="connsiteX1943" y="connsiteY1943"/>
                  </a:cxn>
                  <a:cxn ang="0">
                    <a:pos x="connsiteX1944" y="connsiteY1944"/>
                  </a:cxn>
                  <a:cxn ang="0">
                    <a:pos x="connsiteX1945" y="connsiteY1945"/>
                  </a:cxn>
                  <a:cxn ang="0">
                    <a:pos x="connsiteX1946" y="connsiteY1946"/>
                  </a:cxn>
                  <a:cxn ang="0">
                    <a:pos x="connsiteX1947" y="connsiteY1947"/>
                  </a:cxn>
                  <a:cxn ang="0">
                    <a:pos x="connsiteX1948" y="connsiteY1948"/>
                  </a:cxn>
                  <a:cxn ang="0">
                    <a:pos x="connsiteX1949" y="connsiteY1949"/>
                  </a:cxn>
                  <a:cxn ang="0">
                    <a:pos x="connsiteX1950" y="connsiteY1950"/>
                  </a:cxn>
                  <a:cxn ang="0">
                    <a:pos x="connsiteX1951" y="connsiteY1951"/>
                  </a:cxn>
                  <a:cxn ang="0">
                    <a:pos x="connsiteX1952" y="connsiteY1952"/>
                  </a:cxn>
                  <a:cxn ang="0">
                    <a:pos x="connsiteX1953" y="connsiteY1953"/>
                  </a:cxn>
                  <a:cxn ang="0">
                    <a:pos x="connsiteX1954" y="connsiteY1954"/>
                  </a:cxn>
                  <a:cxn ang="0">
                    <a:pos x="connsiteX1955" y="connsiteY1955"/>
                  </a:cxn>
                  <a:cxn ang="0">
                    <a:pos x="connsiteX1956" y="connsiteY1956"/>
                  </a:cxn>
                  <a:cxn ang="0">
                    <a:pos x="connsiteX1957" y="connsiteY1957"/>
                  </a:cxn>
                  <a:cxn ang="0">
                    <a:pos x="connsiteX1958" y="connsiteY1958"/>
                  </a:cxn>
                  <a:cxn ang="0">
                    <a:pos x="connsiteX1959" y="connsiteY1959"/>
                  </a:cxn>
                  <a:cxn ang="0">
                    <a:pos x="connsiteX1960" y="connsiteY1960"/>
                  </a:cxn>
                  <a:cxn ang="0">
                    <a:pos x="connsiteX1961" y="connsiteY1961"/>
                  </a:cxn>
                  <a:cxn ang="0">
                    <a:pos x="connsiteX1962" y="connsiteY1962"/>
                  </a:cxn>
                  <a:cxn ang="0">
                    <a:pos x="connsiteX1963" y="connsiteY1963"/>
                  </a:cxn>
                  <a:cxn ang="0">
                    <a:pos x="connsiteX1964" y="connsiteY1964"/>
                  </a:cxn>
                  <a:cxn ang="0">
                    <a:pos x="connsiteX1965" y="connsiteY1965"/>
                  </a:cxn>
                  <a:cxn ang="0">
                    <a:pos x="connsiteX1966" y="connsiteY1966"/>
                  </a:cxn>
                  <a:cxn ang="0">
                    <a:pos x="connsiteX1967" y="connsiteY1967"/>
                  </a:cxn>
                  <a:cxn ang="0">
                    <a:pos x="connsiteX1968" y="connsiteY1968"/>
                  </a:cxn>
                  <a:cxn ang="0">
                    <a:pos x="connsiteX1969" y="connsiteY1969"/>
                  </a:cxn>
                  <a:cxn ang="0">
                    <a:pos x="connsiteX1970" y="connsiteY1970"/>
                  </a:cxn>
                  <a:cxn ang="0">
                    <a:pos x="connsiteX1971" y="connsiteY1971"/>
                  </a:cxn>
                  <a:cxn ang="0">
                    <a:pos x="connsiteX1972" y="connsiteY1972"/>
                  </a:cxn>
                  <a:cxn ang="0">
                    <a:pos x="connsiteX1973" y="connsiteY1973"/>
                  </a:cxn>
                  <a:cxn ang="0">
                    <a:pos x="connsiteX1974" y="connsiteY1974"/>
                  </a:cxn>
                  <a:cxn ang="0">
                    <a:pos x="connsiteX1975" y="connsiteY1975"/>
                  </a:cxn>
                  <a:cxn ang="0">
                    <a:pos x="connsiteX1976" y="connsiteY1976"/>
                  </a:cxn>
                  <a:cxn ang="0">
                    <a:pos x="connsiteX1977" y="connsiteY1977"/>
                  </a:cxn>
                  <a:cxn ang="0">
                    <a:pos x="connsiteX1978" y="connsiteY1978"/>
                  </a:cxn>
                  <a:cxn ang="0">
                    <a:pos x="connsiteX1979" y="connsiteY1979"/>
                  </a:cxn>
                  <a:cxn ang="0">
                    <a:pos x="connsiteX1980" y="connsiteY1980"/>
                  </a:cxn>
                  <a:cxn ang="0">
                    <a:pos x="connsiteX1981" y="connsiteY1981"/>
                  </a:cxn>
                  <a:cxn ang="0">
                    <a:pos x="connsiteX1982" y="connsiteY1982"/>
                  </a:cxn>
                  <a:cxn ang="0">
                    <a:pos x="connsiteX1983" y="connsiteY1983"/>
                  </a:cxn>
                  <a:cxn ang="0">
                    <a:pos x="connsiteX1984" y="connsiteY1984"/>
                  </a:cxn>
                  <a:cxn ang="0">
                    <a:pos x="connsiteX1985" y="connsiteY1985"/>
                  </a:cxn>
                  <a:cxn ang="0">
                    <a:pos x="connsiteX1986" y="connsiteY1986"/>
                  </a:cxn>
                  <a:cxn ang="0">
                    <a:pos x="connsiteX1987" y="connsiteY1987"/>
                  </a:cxn>
                  <a:cxn ang="0">
                    <a:pos x="connsiteX1988" y="connsiteY1988"/>
                  </a:cxn>
                  <a:cxn ang="0">
                    <a:pos x="connsiteX1989" y="connsiteY1989"/>
                  </a:cxn>
                  <a:cxn ang="0">
                    <a:pos x="connsiteX1990" y="connsiteY1990"/>
                  </a:cxn>
                  <a:cxn ang="0">
                    <a:pos x="connsiteX1991" y="connsiteY1991"/>
                  </a:cxn>
                  <a:cxn ang="0">
                    <a:pos x="connsiteX1992" y="connsiteY1992"/>
                  </a:cxn>
                  <a:cxn ang="0">
                    <a:pos x="connsiteX1993" y="connsiteY1993"/>
                  </a:cxn>
                  <a:cxn ang="0">
                    <a:pos x="connsiteX1994" y="connsiteY1994"/>
                  </a:cxn>
                  <a:cxn ang="0">
                    <a:pos x="connsiteX1995" y="connsiteY1995"/>
                  </a:cxn>
                  <a:cxn ang="0">
                    <a:pos x="connsiteX1996" y="connsiteY1996"/>
                  </a:cxn>
                  <a:cxn ang="0">
                    <a:pos x="connsiteX1997" y="connsiteY1997"/>
                  </a:cxn>
                  <a:cxn ang="0">
                    <a:pos x="connsiteX1998" y="connsiteY1998"/>
                  </a:cxn>
                  <a:cxn ang="0">
                    <a:pos x="connsiteX1999" y="connsiteY1999"/>
                  </a:cxn>
                  <a:cxn ang="0">
                    <a:pos x="connsiteX2000" y="connsiteY2000"/>
                  </a:cxn>
                  <a:cxn ang="0">
                    <a:pos x="connsiteX2001" y="connsiteY2001"/>
                  </a:cxn>
                  <a:cxn ang="0">
                    <a:pos x="connsiteX2002" y="connsiteY2002"/>
                  </a:cxn>
                  <a:cxn ang="0">
                    <a:pos x="connsiteX2003" y="connsiteY2003"/>
                  </a:cxn>
                  <a:cxn ang="0">
                    <a:pos x="connsiteX2004" y="connsiteY2004"/>
                  </a:cxn>
                  <a:cxn ang="0">
                    <a:pos x="connsiteX2005" y="connsiteY2005"/>
                  </a:cxn>
                  <a:cxn ang="0">
                    <a:pos x="connsiteX2006" y="connsiteY2006"/>
                  </a:cxn>
                  <a:cxn ang="0">
                    <a:pos x="connsiteX2007" y="connsiteY2007"/>
                  </a:cxn>
                  <a:cxn ang="0">
                    <a:pos x="connsiteX2008" y="connsiteY2008"/>
                  </a:cxn>
                  <a:cxn ang="0">
                    <a:pos x="connsiteX2009" y="connsiteY2009"/>
                  </a:cxn>
                  <a:cxn ang="0">
                    <a:pos x="connsiteX2010" y="connsiteY2010"/>
                  </a:cxn>
                  <a:cxn ang="0">
                    <a:pos x="connsiteX2011" y="connsiteY2011"/>
                  </a:cxn>
                  <a:cxn ang="0">
                    <a:pos x="connsiteX2012" y="connsiteY2012"/>
                  </a:cxn>
                  <a:cxn ang="0">
                    <a:pos x="connsiteX2013" y="connsiteY2013"/>
                  </a:cxn>
                  <a:cxn ang="0">
                    <a:pos x="connsiteX2014" y="connsiteY2014"/>
                  </a:cxn>
                  <a:cxn ang="0">
                    <a:pos x="connsiteX2015" y="connsiteY2015"/>
                  </a:cxn>
                  <a:cxn ang="0">
                    <a:pos x="connsiteX2016" y="connsiteY2016"/>
                  </a:cxn>
                  <a:cxn ang="0">
                    <a:pos x="connsiteX2017" y="connsiteY2017"/>
                  </a:cxn>
                  <a:cxn ang="0">
                    <a:pos x="connsiteX2018" y="connsiteY2018"/>
                  </a:cxn>
                  <a:cxn ang="0">
                    <a:pos x="connsiteX2019" y="connsiteY2019"/>
                  </a:cxn>
                  <a:cxn ang="0">
                    <a:pos x="connsiteX2020" y="connsiteY2020"/>
                  </a:cxn>
                  <a:cxn ang="0">
                    <a:pos x="connsiteX2021" y="connsiteY2021"/>
                  </a:cxn>
                  <a:cxn ang="0">
                    <a:pos x="connsiteX2022" y="connsiteY2022"/>
                  </a:cxn>
                  <a:cxn ang="0">
                    <a:pos x="connsiteX2023" y="connsiteY2023"/>
                  </a:cxn>
                  <a:cxn ang="0">
                    <a:pos x="connsiteX2024" y="connsiteY2024"/>
                  </a:cxn>
                  <a:cxn ang="0">
                    <a:pos x="connsiteX2025" y="connsiteY2025"/>
                  </a:cxn>
                  <a:cxn ang="0">
                    <a:pos x="connsiteX2026" y="connsiteY2026"/>
                  </a:cxn>
                  <a:cxn ang="0">
                    <a:pos x="connsiteX2027" y="connsiteY2027"/>
                  </a:cxn>
                  <a:cxn ang="0">
                    <a:pos x="connsiteX2028" y="connsiteY2028"/>
                  </a:cxn>
                  <a:cxn ang="0">
                    <a:pos x="connsiteX2029" y="connsiteY2029"/>
                  </a:cxn>
                  <a:cxn ang="0">
                    <a:pos x="connsiteX2030" y="connsiteY2030"/>
                  </a:cxn>
                  <a:cxn ang="0">
                    <a:pos x="connsiteX2031" y="connsiteY2031"/>
                  </a:cxn>
                  <a:cxn ang="0">
                    <a:pos x="connsiteX2032" y="connsiteY2032"/>
                  </a:cxn>
                  <a:cxn ang="0">
                    <a:pos x="connsiteX2033" y="connsiteY2033"/>
                  </a:cxn>
                  <a:cxn ang="0">
                    <a:pos x="connsiteX2034" y="connsiteY2034"/>
                  </a:cxn>
                  <a:cxn ang="0">
                    <a:pos x="connsiteX2035" y="connsiteY2035"/>
                  </a:cxn>
                  <a:cxn ang="0">
                    <a:pos x="connsiteX2036" y="connsiteY2036"/>
                  </a:cxn>
                  <a:cxn ang="0">
                    <a:pos x="connsiteX2037" y="connsiteY2037"/>
                  </a:cxn>
                  <a:cxn ang="0">
                    <a:pos x="connsiteX2038" y="connsiteY2038"/>
                  </a:cxn>
                  <a:cxn ang="0">
                    <a:pos x="connsiteX2039" y="connsiteY2039"/>
                  </a:cxn>
                  <a:cxn ang="0">
                    <a:pos x="connsiteX2040" y="connsiteY2040"/>
                  </a:cxn>
                  <a:cxn ang="0">
                    <a:pos x="connsiteX2041" y="connsiteY2041"/>
                  </a:cxn>
                  <a:cxn ang="0">
                    <a:pos x="connsiteX2042" y="connsiteY2042"/>
                  </a:cxn>
                  <a:cxn ang="0">
                    <a:pos x="connsiteX2043" y="connsiteY2043"/>
                  </a:cxn>
                  <a:cxn ang="0">
                    <a:pos x="connsiteX2044" y="connsiteY2044"/>
                  </a:cxn>
                  <a:cxn ang="0">
                    <a:pos x="connsiteX2045" y="connsiteY2045"/>
                  </a:cxn>
                  <a:cxn ang="0">
                    <a:pos x="connsiteX2046" y="connsiteY2046"/>
                  </a:cxn>
                  <a:cxn ang="0">
                    <a:pos x="connsiteX2047" y="connsiteY2047"/>
                  </a:cxn>
                  <a:cxn ang="0">
                    <a:pos x="connsiteX2048" y="connsiteY2048"/>
                  </a:cxn>
                  <a:cxn ang="0">
                    <a:pos x="connsiteX2049" y="connsiteY2049"/>
                  </a:cxn>
                  <a:cxn ang="0">
                    <a:pos x="connsiteX2050" y="connsiteY2050"/>
                  </a:cxn>
                  <a:cxn ang="0">
                    <a:pos x="connsiteX2051" y="connsiteY2051"/>
                  </a:cxn>
                  <a:cxn ang="0">
                    <a:pos x="connsiteX2052" y="connsiteY2052"/>
                  </a:cxn>
                  <a:cxn ang="0">
                    <a:pos x="connsiteX2053" y="connsiteY2053"/>
                  </a:cxn>
                  <a:cxn ang="0">
                    <a:pos x="connsiteX2054" y="connsiteY2054"/>
                  </a:cxn>
                  <a:cxn ang="0">
                    <a:pos x="connsiteX2055" y="connsiteY2055"/>
                  </a:cxn>
                  <a:cxn ang="0">
                    <a:pos x="connsiteX2056" y="connsiteY2056"/>
                  </a:cxn>
                  <a:cxn ang="0">
                    <a:pos x="connsiteX2057" y="connsiteY2057"/>
                  </a:cxn>
                  <a:cxn ang="0">
                    <a:pos x="connsiteX2058" y="connsiteY2058"/>
                  </a:cxn>
                  <a:cxn ang="0">
                    <a:pos x="connsiteX2059" y="connsiteY2059"/>
                  </a:cxn>
                  <a:cxn ang="0">
                    <a:pos x="connsiteX2060" y="connsiteY2060"/>
                  </a:cxn>
                  <a:cxn ang="0">
                    <a:pos x="connsiteX2061" y="connsiteY2061"/>
                  </a:cxn>
                  <a:cxn ang="0">
                    <a:pos x="connsiteX2062" y="connsiteY2062"/>
                  </a:cxn>
                  <a:cxn ang="0">
                    <a:pos x="connsiteX2063" y="connsiteY2063"/>
                  </a:cxn>
                  <a:cxn ang="0">
                    <a:pos x="connsiteX2064" y="connsiteY2064"/>
                  </a:cxn>
                  <a:cxn ang="0">
                    <a:pos x="connsiteX2065" y="connsiteY2065"/>
                  </a:cxn>
                  <a:cxn ang="0">
                    <a:pos x="connsiteX2066" y="connsiteY2066"/>
                  </a:cxn>
                  <a:cxn ang="0">
                    <a:pos x="connsiteX2067" y="connsiteY2067"/>
                  </a:cxn>
                  <a:cxn ang="0">
                    <a:pos x="connsiteX2068" y="connsiteY2068"/>
                  </a:cxn>
                  <a:cxn ang="0">
                    <a:pos x="connsiteX2069" y="connsiteY2069"/>
                  </a:cxn>
                  <a:cxn ang="0">
                    <a:pos x="connsiteX2070" y="connsiteY2070"/>
                  </a:cxn>
                  <a:cxn ang="0">
                    <a:pos x="connsiteX2071" y="connsiteY2071"/>
                  </a:cxn>
                  <a:cxn ang="0">
                    <a:pos x="connsiteX2072" y="connsiteY2072"/>
                  </a:cxn>
                  <a:cxn ang="0">
                    <a:pos x="connsiteX2073" y="connsiteY2073"/>
                  </a:cxn>
                  <a:cxn ang="0">
                    <a:pos x="connsiteX2074" y="connsiteY2074"/>
                  </a:cxn>
                  <a:cxn ang="0">
                    <a:pos x="connsiteX2075" y="connsiteY2075"/>
                  </a:cxn>
                  <a:cxn ang="0">
                    <a:pos x="connsiteX2076" y="connsiteY2076"/>
                  </a:cxn>
                  <a:cxn ang="0">
                    <a:pos x="connsiteX2077" y="connsiteY2077"/>
                  </a:cxn>
                  <a:cxn ang="0">
                    <a:pos x="connsiteX2078" y="connsiteY2078"/>
                  </a:cxn>
                  <a:cxn ang="0">
                    <a:pos x="connsiteX2079" y="connsiteY2079"/>
                  </a:cxn>
                  <a:cxn ang="0">
                    <a:pos x="connsiteX2080" y="connsiteY2080"/>
                  </a:cxn>
                  <a:cxn ang="0">
                    <a:pos x="connsiteX2081" y="connsiteY2081"/>
                  </a:cxn>
                  <a:cxn ang="0">
                    <a:pos x="connsiteX2082" y="connsiteY2082"/>
                  </a:cxn>
                  <a:cxn ang="0">
                    <a:pos x="connsiteX2083" y="connsiteY2083"/>
                  </a:cxn>
                  <a:cxn ang="0">
                    <a:pos x="connsiteX2084" y="connsiteY2084"/>
                  </a:cxn>
                  <a:cxn ang="0">
                    <a:pos x="connsiteX2085" y="connsiteY2085"/>
                  </a:cxn>
                  <a:cxn ang="0">
                    <a:pos x="connsiteX2086" y="connsiteY2086"/>
                  </a:cxn>
                  <a:cxn ang="0">
                    <a:pos x="connsiteX2087" y="connsiteY2087"/>
                  </a:cxn>
                  <a:cxn ang="0">
                    <a:pos x="connsiteX2088" y="connsiteY2088"/>
                  </a:cxn>
                  <a:cxn ang="0">
                    <a:pos x="connsiteX2089" y="connsiteY2089"/>
                  </a:cxn>
                  <a:cxn ang="0">
                    <a:pos x="connsiteX2090" y="connsiteY2090"/>
                  </a:cxn>
                  <a:cxn ang="0">
                    <a:pos x="connsiteX2091" y="connsiteY2091"/>
                  </a:cxn>
                  <a:cxn ang="0">
                    <a:pos x="connsiteX2092" y="connsiteY2092"/>
                  </a:cxn>
                  <a:cxn ang="0">
                    <a:pos x="connsiteX2093" y="connsiteY2093"/>
                  </a:cxn>
                  <a:cxn ang="0">
                    <a:pos x="connsiteX2094" y="connsiteY2094"/>
                  </a:cxn>
                  <a:cxn ang="0">
                    <a:pos x="connsiteX2095" y="connsiteY2095"/>
                  </a:cxn>
                  <a:cxn ang="0">
                    <a:pos x="connsiteX2096" y="connsiteY2096"/>
                  </a:cxn>
                  <a:cxn ang="0">
                    <a:pos x="connsiteX2097" y="connsiteY2097"/>
                  </a:cxn>
                  <a:cxn ang="0">
                    <a:pos x="connsiteX2098" y="connsiteY2098"/>
                  </a:cxn>
                  <a:cxn ang="0">
                    <a:pos x="connsiteX2099" y="connsiteY2099"/>
                  </a:cxn>
                  <a:cxn ang="0">
                    <a:pos x="connsiteX2100" y="connsiteY2100"/>
                  </a:cxn>
                  <a:cxn ang="0">
                    <a:pos x="connsiteX2101" y="connsiteY2101"/>
                  </a:cxn>
                  <a:cxn ang="0">
                    <a:pos x="connsiteX2102" y="connsiteY2102"/>
                  </a:cxn>
                  <a:cxn ang="0">
                    <a:pos x="connsiteX2103" y="connsiteY2103"/>
                  </a:cxn>
                  <a:cxn ang="0">
                    <a:pos x="connsiteX2104" y="connsiteY2104"/>
                  </a:cxn>
                  <a:cxn ang="0">
                    <a:pos x="connsiteX2105" y="connsiteY2105"/>
                  </a:cxn>
                  <a:cxn ang="0">
                    <a:pos x="connsiteX2106" y="connsiteY2106"/>
                  </a:cxn>
                  <a:cxn ang="0">
                    <a:pos x="connsiteX2107" y="connsiteY2107"/>
                  </a:cxn>
                  <a:cxn ang="0">
                    <a:pos x="connsiteX2108" y="connsiteY2108"/>
                  </a:cxn>
                  <a:cxn ang="0">
                    <a:pos x="connsiteX2109" y="connsiteY2109"/>
                  </a:cxn>
                  <a:cxn ang="0">
                    <a:pos x="connsiteX2110" y="connsiteY2110"/>
                  </a:cxn>
                  <a:cxn ang="0">
                    <a:pos x="connsiteX2111" y="connsiteY2111"/>
                  </a:cxn>
                  <a:cxn ang="0">
                    <a:pos x="connsiteX2112" y="connsiteY2112"/>
                  </a:cxn>
                  <a:cxn ang="0">
                    <a:pos x="connsiteX2113" y="connsiteY2113"/>
                  </a:cxn>
                  <a:cxn ang="0">
                    <a:pos x="connsiteX2114" y="connsiteY2114"/>
                  </a:cxn>
                  <a:cxn ang="0">
                    <a:pos x="connsiteX2115" y="connsiteY2115"/>
                  </a:cxn>
                  <a:cxn ang="0">
                    <a:pos x="connsiteX2116" y="connsiteY2116"/>
                  </a:cxn>
                  <a:cxn ang="0">
                    <a:pos x="connsiteX2117" y="connsiteY2117"/>
                  </a:cxn>
                  <a:cxn ang="0">
                    <a:pos x="connsiteX2118" y="connsiteY2118"/>
                  </a:cxn>
                  <a:cxn ang="0">
                    <a:pos x="connsiteX2119" y="connsiteY2119"/>
                  </a:cxn>
                  <a:cxn ang="0">
                    <a:pos x="connsiteX2120" y="connsiteY2120"/>
                  </a:cxn>
                  <a:cxn ang="0">
                    <a:pos x="connsiteX2121" y="connsiteY2121"/>
                  </a:cxn>
                  <a:cxn ang="0">
                    <a:pos x="connsiteX2122" y="connsiteY2122"/>
                  </a:cxn>
                  <a:cxn ang="0">
                    <a:pos x="connsiteX2123" y="connsiteY2123"/>
                  </a:cxn>
                  <a:cxn ang="0">
                    <a:pos x="connsiteX2124" y="connsiteY2124"/>
                  </a:cxn>
                  <a:cxn ang="0">
                    <a:pos x="connsiteX2125" y="connsiteY2125"/>
                  </a:cxn>
                  <a:cxn ang="0">
                    <a:pos x="connsiteX2126" y="connsiteY2126"/>
                  </a:cxn>
                  <a:cxn ang="0">
                    <a:pos x="connsiteX2127" y="connsiteY2127"/>
                  </a:cxn>
                  <a:cxn ang="0">
                    <a:pos x="connsiteX2128" y="connsiteY2128"/>
                  </a:cxn>
                  <a:cxn ang="0">
                    <a:pos x="connsiteX2129" y="connsiteY2129"/>
                  </a:cxn>
                  <a:cxn ang="0">
                    <a:pos x="connsiteX2130" y="connsiteY2130"/>
                  </a:cxn>
                  <a:cxn ang="0">
                    <a:pos x="connsiteX2131" y="connsiteY2131"/>
                  </a:cxn>
                  <a:cxn ang="0">
                    <a:pos x="connsiteX2132" y="connsiteY2132"/>
                  </a:cxn>
                  <a:cxn ang="0">
                    <a:pos x="connsiteX2133" y="connsiteY2133"/>
                  </a:cxn>
                  <a:cxn ang="0">
                    <a:pos x="connsiteX2134" y="connsiteY2134"/>
                  </a:cxn>
                  <a:cxn ang="0">
                    <a:pos x="connsiteX2135" y="connsiteY2135"/>
                  </a:cxn>
                  <a:cxn ang="0">
                    <a:pos x="connsiteX2136" y="connsiteY2136"/>
                  </a:cxn>
                  <a:cxn ang="0">
                    <a:pos x="connsiteX2137" y="connsiteY2137"/>
                  </a:cxn>
                  <a:cxn ang="0">
                    <a:pos x="connsiteX2138" y="connsiteY2138"/>
                  </a:cxn>
                  <a:cxn ang="0">
                    <a:pos x="connsiteX2139" y="connsiteY2139"/>
                  </a:cxn>
                  <a:cxn ang="0">
                    <a:pos x="connsiteX2140" y="connsiteY2140"/>
                  </a:cxn>
                  <a:cxn ang="0">
                    <a:pos x="connsiteX2141" y="connsiteY2141"/>
                  </a:cxn>
                  <a:cxn ang="0">
                    <a:pos x="connsiteX2142" y="connsiteY2142"/>
                  </a:cxn>
                  <a:cxn ang="0">
                    <a:pos x="connsiteX2143" y="connsiteY2143"/>
                  </a:cxn>
                  <a:cxn ang="0">
                    <a:pos x="connsiteX2144" y="connsiteY2144"/>
                  </a:cxn>
                  <a:cxn ang="0">
                    <a:pos x="connsiteX2145" y="connsiteY2145"/>
                  </a:cxn>
                  <a:cxn ang="0">
                    <a:pos x="connsiteX2146" y="connsiteY2146"/>
                  </a:cxn>
                  <a:cxn ang="0">
                    <a:pos x="connsiteX2147" y="connsiteY2147"/>
                  </a:cxn>
                  <a:cxn ang="0">
                    <a:pos x="connsiteX2148" y="connsiteY2148"/>
                  </a:cxn>
                  <a:cxn ang="0">
                    <a:pos x="connsiteX2149" y="connsiteY2149"/>
                  </a:cxn>
                  <a:cxn ang="0">
                    <a:pos x="connsiteX2150" y="connsiteY2150"/>
                  </a:cxn>
                  <a:cxn ang="0">
                    <a:pos x="connsiteX2151" y="connsiteY2151"/>
                  </a:cxn>
                  <a:cxn ang="0">
                    <a:pos x="connsiteX2152" y="connsiteY2152"/>
                  </a:cxn>
                  <a:cxn ang="0">
                    <a:pos x="connsiteX2153" y="connsiteY2153"/>
                  </a:cxn>
                  <a:cxn ang="0">
                    <a:pos x="connsiteX2154" y="connsiteY2154"/>
                  </a:cxn>
                  <a:cxn ang="0">
                    <a:pos x="connsiteX2155" y="connsiteY2155"/>
                  </a:cxn>
                  <a:cxn ang="0">
                    <a:pos x="connsiteX2156" y="connsiteY2156"/>
                  </a:cxn>
                  <a:cxn ang="0">
                    <a:pos x="connsiteX2157" y="connsiteY2157"/>
                  </a:cxn>
                  <a:cxn ang="0">
                    <a:pos x="connsiteX2158" y="connsiteY2158"/>
                  </a:cxn>
                  <a:cxn ang="0">
                    <a:pos x="connsiteX2159" y="connsiteY2159"/>
                  </a:cxn>
                  <a:cxn ang="0">
                    <a:pos x="connsiteX2160" y="connsiteY2160"/>
                  </a:cxn>
                  <a:cxn ang="0">
                    <a:pos x="connsiteX2161" y="connsiteY2161"/>
                  </a:cxn>
                  <a:cxn ang="0">
                    <a:pos x="connsiteX2162" y="connsiteY2162"/>
                  </a:cxn>
                  <a:cxn ang="0">
                    <a:pos x="connsiteX2163" y="connsiteY2163"/>
                  </a:cxn>
                  <a:cxn ang="0">
                    <a:pos x="connsiteX2164" y="connsiteY2164"/>
                  </a:cxn>
                  <a:cxn ang="0">
                    <a:pos x="connsiteX2165" y="connsiteY2165"/>
                  </a:cxn>
                  <a:cxn ang="0">
                    <a:pos x="connsiteX2166" y="connsiteY2166"/>
                  </a:cxn>
                  <a:cxn ang="0">
                    <a:pos x="connsiteX2167" y="connsiteY2167"/>
                  </a:cxn>
                  <a:cxn ang="0">
                    <a:pos x="connsiteX2168" y="connsiteY2168"/>
                  </a:cxn>
                  <a:cxn ang="0">
                    <a:pos x="connsiteX2169" y="connsiteY2169"/>
                  </a:cxn>
                  <a:cxn ang="0">
                    <a:pos x="connsiteX2170" y="connsiteY2170"/>
                  </a:cxn>
                  <a:cxn ang="0">
                    <a:pos x="connsiteX2171" y="connsiteY2171"/>
                  </a:cxn>
                  <a:cxn ang="0">
                    <a:pos x="connsiteX2172" y="connsiteY2172"/>
                  </a:cxn>
                  <a:cxn ang="0">
                    <a:pos x="connsiteX2173" y="connsiteY2173"/>
                  </a:cxn>
                  <a:cxn ang="0">
                    <a:pos x="connsiteX2174" y="connsiteY2174"/>
                  </a:cxn>
                  <a:cxn ang="0">
                    <a:pos x="connsiteX2175" y="connsiteY2175"/>
                  </a:cxn>
                  <a:cxn ang="0">
                    <a:pos x="connsiteX2176" y="connsiteY2176"/>
                  </a:cxn>
                  <a:cxn ang="0">
                    <a:pos x="connsiteX2177" y="connsiteY2177"/>
                  </a:cxn>
                  <a:cxn ang="0">
                    <a:pos x="connsiteX2178" y="connsiteY2178"/>
                  </a:cxn>
                  <a:cxn ang="0">
                    <a:pos x="connsiteX2179" y="connsiteY2179"/>
                  </a:cxn>
                  <a:cxn ang="0">
                    <a:pos x="connsiteX2180" y="connsiteY2180"/>
                  </a:cxn>
                  <a:cxn ang="0">
                    <a:pos x="connsiteX2181" y="connsiteY2181"/>
                  </a:cxn>
                  <a:cxn ang="0">
                    <a:pos x="connsiteX2182" y="connsiteY2182"/>
                  </a:cxn>
                  <a:cxn ang="0">
                    <a:pos x="connsiteX2183" y="connsiteY2183"/>
                  </a:cxn>
                  <a:cxn ang="0">
                    <a:pos x="connsiteX2184" y="connsiteY2184"/>
                  </a:cxn>
                  <a:cxn ang="0">
                    <a:pos x="connsiteX2185" y="connsiteY2185"/>
                  </a:cxn>
                  <a:cxn ang="0">
                    <a:pos x="connsiteX2186" y="connsiteY2186"/>
                  </a:cxn>
                  <a:cxn ang="0">
                    <a:pos x="connsiteX2187" y="connsiteY2187"/>
                  </a:cxn>
                  <a:cxn ang="0">
                    <a:pos x="connsiteX2188" y="connsiteY2188"/>
                  </a:cxn>
                  <a:cxn ang="0">
                    <a:pos x="connsiteX2189" y="connsiteY2189"/>
                  </a:cxn>
                  <a:cxn ang="0">
                    <a:pos x="connsiteX2190" y="connsiteY2190"/>
                  </a:cxn>
                  <a:cxn ang="0">
                    <a:pos x="connsiteX2191" y="connsiteY2191"/>
                  </a:cxn>
                  <a:cxn ang="0">
                    <a:pos x="connsiteX2192" y="connsiteY2192"/>
                  </a:cxn>
                  <a:cxn ang="0">
                    <a:pos x="connsiteX2193" y="connsiteY2193"/>
                  </a:cxn>
                  <a:cxn ang="0">
                    <a:pos x="connsiteX2194" y="connsiteY2194"/>
                  </a:cxn>
                  <a:cxn ang="0">
                    <a:pos x="connsiteX2195" y="connsiteY2195"/>
                  </a:cxn>
                  <a:cxn ang="0">
                    <a:pos x="connsiteX2196" y="connsiteY2196"/>
                  </a:cxn>
                  <a:cxn ang="0">
                    <a:pos x="connsiteX2197" y="connsiteY2197"/>
                  </a:cxn>
                  <a:cxn ang="0">
                    <a:pos x="connsiteX2198" y="connsiteY2198"/>
                  </a:cxn>
                  <a:cxn ang="0">
                    <a:pos x="connsiteX2199" y="connsiteY2199"/>
                  </a:cxn>
                  <a:cxn ang="0">
                    <a:pos x="connsiteX2200" y="connsiteY2200"/>
                  </a:cxn>
                  <a:cxn ang="0">
                    <a:pos x="connsiteX2201" y="connsiteY2201"/>
                  </a:cxn>
                  <a:cxn ang="0">
                    <a:pos x="connsiteX2202" y="connsiteY2202"/>
                  </a:cxn>
                  <a:cxn ang="0">
                    <a:pos x="connsiteX2203" y="connsiteY2203"/>
                  </a:cxn>
                  <a:cxn ang="0">
                    <a:pos x="connsiteX2204" y="connsiteY2204"/>
                  </a:cxn>
                  <a:cxn ang="0">
                    <a:pos x="connsiteX2205" y="connsiteY2205"/>
                  </a:cxn>
                  <a:cxn ang="0">
                    <a:pos x="connsiteX2206" y="connsiteY2206"/>
                  </a:cxn>
                  <a:cxn ang="0">
                    <a:pos x="connsiteX2207" y="connsiteY2207"/>
                  </a:cxn>
                  <a:cxn ang="0">
                    <a:pos x="connsiteX2208" y="connsiteY2208"/>
                  </a:cxn>
                  <a:cxn ang="0">
                    <a:pos x="connsiteX2209" y="connsiteY2209"/>
                  </a:cxn>
                  <a:cxn ang="0">
                    <a:pos x="connsiteX2210" y="connsiteY2210"/>
                  </a:cxn>
                  <a:cxn ang="0">
                    <a:pos x="connsiteX2211" y="connsiteY2211"/>
                  </a:cxn>
                  <a:cxn ang="0">
                    <a:pos x="connsiteX2212" y="connsiteY2212"/>
                  </a:cxn>
                  <a:cxn ang="0">
                    <a:pos x="connsiteX2213" y="connsiteY2213"/>
                  </a:cxn>
                  <a:cxn ang="0">
                    <a:pos x="connsiteX2214" y="connsiteY2214"/>
                  </a:cxn>
                  <a:cxn ang="0">
                    <a:pos x="connsiteX2215" y="connsiteY2215"/>
                  </a:cxn>
                  <a:cxn ang="0">
                    <a:pos x="connsiteX2216" y="connsiteY2216"/>
                  </a:cxn>
                  <a:cxn ang="0">
                    <a:pos x="connsiteX2217" y="connsiteY2217"/>
                  </a:cxn>
                  <a:cxn ang="0">
                    <a:pos x="connsiteX2218" y="connsiteY2218"/>
                  </a:cxn>
                  <a:cxn ang="0">
                    <a:pos x="connsiteX2219" y="connsiteY2219"/>
                  </a:cxn>
                  <a:cxn ang="0">
                    <a:pos x="connsiteX2220" y="connsiteY2220"/>
                  </a:cxn>
                  <a:cxn ang="0">
                    <a:pos x="connsiteX2221" y="connsiteY2221"/>
                  </a:cxn>
                  <a:cxn ang="0">
                    <a:pos x="connsiteX2222" y="connsiteY2222"/>
                  </a:cxn>
                  <a:cxn ang="0">
                    <a:pos x="connsiteX2223" y="connsiteY2223"/>
                  </a:cxn>
                  <a:cxn ang="0">
                    <a:pos x="connsiteX2224" y="connsiteY2224"/>
                  </a:cxn>
                  <a:cxn ang="0">
                    <a:pos x="connsiteX2225" y="connsiteY2225"/>
                  </a:cxn>
                  <a:cxn ang="0">
                    <a:pos x="connsiteX2226" y="connsiteY2226"/>
                  </a:cxn>
                  <a:cxn ang="0">
                    <a:pos x="connsiteX2227" y="connsiteY2227"/>
                  </a:cxn>
                  <a:cxn ang="0">
                    <a:pos x="connsiteX2228" y="connsiteY2228"/>
                  </a:cxn>
                  <a:cxn ang="0">
                    <a:pos x="connsiteX2229" y="connsiteY2229"/>
                  </a:cxn>
                  <a:cxn ang="0">
                    <a:pos x="connsiteX2230" y="connsiteY2230"/>
                  </a:cxn>
                  <a:cxn ang="0">
                    <a:pos x="connsiteX2231" y="connsiteY2231"/>
                  </a:cxn>
                  <a:cxn ang="0">
                    <a:pos x="connsiteX2232" y="connsiteY2232"/>
                  </a:cxn>
                  <a:cxn ang="0">
                    <a:pos x="connsiteX2233" y="connsiteY2233"/>
                  </a:cxn>
                  <a:cxn ang="0">
                    <a:pos x="connsiteX2234" y="connsiteY2234"/>
                  </a:cxn>
                  <a:cxn ang="0">
                    <a:pos x="connsiteX2235" y="connsiteY2235"/>
                  </a:cxn>
                  <a:cxn ang="0">
                    <a:pos x="connsiteX2236" y="connsiteY2236"/>
                  </a:cxn>
                  <a:cxn ang="0">
                    <a:pos x="connsiteX2237" y="connsiteY2237"/>
                  </a:cxn>
                  <a:cxn ang="0">
                    <a:pos x="connsiteX2238" y="connsiteY2238"/>
                  </a:cxn>
                  <a:cxn ang="0">
                    <a:pos x="connsiteX2239" y="connsiteY2239"/>
                  </a:cxn>
                  <a:cxn ang="0">
                    <a:pos x="connsiteX2240" y="connsiteY2240"/>
                  </a:cxn>
                  <a:cxn ang="0">
                    <a:pos x="connsiteX2241" y="connsiteY2241"/>
                  </a:cxn>
                  <a:cxn ang="0">
                    <a:pos x="connsiteX2242" y="connsiteY2242"/>
                  </a:cxn>
                  <a:cxn ang="0">
                    <a:pos x="connsiteX2243" y="connsiteY2243"/>
                  </a:cxn>
                  <a:cxn ang="0">
                    <a:pos x="connsiteX2244" y="connsiteY2244"/>
                  </a:cxn>
                  <a:cxn ang="0">
                    <a:pos x="connsiteX2245" y="connsiteY2245"/>
                  </a:cxn>
                  <a:cxn ang="0">
                    <a:pos x="connsiteX2246" y="connsiteY2246"/>
                  </a:cxn>
                  <a:cxn ang="0">
                    <a:pos x="connsiteX2247" y="connsiteY2247"/>
                  </a:cxn>
                  <a:cxn ang="0">
                    <a:pos x="connsiteX2248" y="connsiteY2248"/>
                  </a:cxn>
                  <a:cxn ang="0">
                    <a:pos x="connsiteX2249" y="connsiteY2249"/>
                  </a:cxn>
                  <a:cxn ang="0">
                    <a:pos x="connsiteX2250" y="connsiteY2250"/>
                  </a:cxn>
                  <a:cxn ang="0">
                    <a:pos x="connsiteX2251" y="connsiteY2251"/>
                  </a:cxn>
                  <a:cxn ang="0">
                    <a:pos x="connsiteX2252" y="connsiteY2252"/>
                  </a:cxn>
                  <a:cxn ang="0">
                    <a:pos x="connsiteX2253" y="connsiteY2253"/>
                  </a:cxn>
                  <a:cxn ang="0">
                    <a:pos x="connsiteX2254" y="connsiteY2254"/>
                  </a:cxn>
                  <a:cxn ang="0">
                    <a:pos x="connsiteX2255" y="connsiteY2255"/>
                  </a:cxn>
                  <a:cxn ang="0">
                    <a:pos x="connsiteX2256" y="connsiteY2256"/>
                  </a:cxn>
                  <a:cxn ang="0">
                    <a:pos x="connsiteX2257" y="connsiteY2257"/>
                  </a:cxn>
                  <a:cxn ang="0">
                    <a:pos x="connsiteX2258" y="connsiteY2258"/>
                  </a:cxn>
                  <a:cxn ang="0">
                    <a:pos x="connsiteX2259" y="connsiteY2259"/>
                  </a:cxn>
                  <a:cxn ang="0">
                    <a:pos x="connsiteX2260" y="connsiteY2260"/>
                  </a:cxn>
                  <a:cxn ang="0">
                    <a:pos x="connsiteX2261" y="connsiteY2261"/>
                  </a:cxn>
                  <a:cxn ang="0">
                    <a:pos x="connsiteX2262" y="connsiteY2262"/>
                  </a:cxn>
                  <a:cxn ang="0">
                    <a:pos x="connsiteX2263" y="connsiteY2263"/>
                  </a:cxn>
                  <a:cxn ang="0">
                    <a:pos x="connsiteX2264" y="connsiteY2264"/>
                  </a:cxn>
                  <a:cxn ang="0">
                    <a:pos x="connsiteX2265" y="connsiteY2265"/>
                  </a:cxn>
                  <a:cxn ang="0">
                    <a:pos x="connsiteX2266" y="connsiteY2266"/>
                  </a:cxn>
                  <a:cxn ang="0">
                    <a:pos x="connsiteX2267" y="connsiteY2267"/>
                  </a:cxn>
                  <a:cxn ang="0">
                    <a:pos x="connsiteX2268" y="connsiteY2268"/>
                  </a:cxn>
                  <a:cxn ang="0">
                    <a:pos x="connsiteX2269" y="connsiteY2269"/>
                  </a:cxn>
                  <a:cxn ang="0">
                    <a:pos x="connsiteX2270" y="connsiteY2270"/>
                  </a:cxn>
                  <a:cxn ang="0">
                    <a:pos x="connsiteX2271" y="connsiteY2271"/>
                  </a:cxn>
                  <a:cxn ang="0">
                    <a:pos x="connsiteX2272" y="connsiteY2272"/>
                  </a:cxn>
                  <a:cxn ang="0">
                    <a:pos x="connsiteX2273" y="connsiteY2273"/>
                  </a:cxn>
                  <a:cxn ang="0">
                    <a:pos x="connsiteX2274" y="connsiteY2274"/>
                  </a:cxn>
                  <a:cxn ang="0">
                    <a:pos x="connsiteX2275" y="connsiteY2275"/>
                  </a:cxn>
                  <a:cxn ang="0">
                    <a:pos x="connsiteX2276" y="connsiteY2276"/>
                  </a:cxn>
                  <a:cxn ang="0">
                    <a:pos x="connsiteX2277" y="connsiteY2277"/>
                  </a:cxn>
                  <a:cxn ang="0">
                    <a:pos x="connsiteX2278" y="connsiteY2278"/>
                  </a:cxn>
                  <a:cxn ang="0">
                    <a:pos x="connsiteX2279" y="connsiteY2279"/>
                  </a:cxn>
                  <a:cxn ang="0">
                    <a:pos x="connsiteX2280" y="connsiteY2280"/>
                  </a:cxn>
                  <a:cxn ang="0">
                    <a:pos x="connsiteX2281" y="connsiteY2281"/>
                  </a:cxn>
                  <a:cxn ang="0">
                    <a:pos x="connsiteX2282" y="connsiteY2282"/>
                  </a:cxn>
                  <a:cxn ang="0">
                    <a:pos x="connsiteX2283" y="connsiteY2283"/>
                  </a:cxn>
                  <a:cxn ang="0">
                    <a:pos x="connsiteX2284" y="connsiteY2284"/>
                  </a:cxn>
                  <a:cxn ang="0">
                    <a:pos x="connsiteX2285" y="connsiteY2285"/>
                  </a:cxn>
                  <a:cxn ang="0">
                    <a:pos x="connsiteX2286" y="connsiteY2286"/>
                  </a:cxn>
                  <a:cxn ang="0">
                    <a:pos x="connsiteX2287" y="connsiteY2287"/>
                  </a:cxn>
                  <a:cxn ang="0">
                    <a:pos x="connsiteX2288" y="connsiteY2288"/>
                  </a:cxn>
                  <a:cxn ang="0">
                    <a:pos x="connsiteX2289" y="connsiteY2289"/>
                  </a:cxn>
                  <a:cxn ang="0">
                    <a:pos x="connsiteX2290" y="connsiteY2290"/>
                  </a:cxn>
                  <a:cxn ang="0">
                    <a:pos x="connsiteX2291" y="connsiteY2291"/>
                  </a:cxn>
                  <a:cxn ang="0">
                    <a:pos x="connsiteX2292" y="connsiteY2292"/>
                  </a:cxn>
                  <a:cxn ang="0">
                    <a:pos x="connsiteX2293" y="connsiteY2293"/>
                  </a:cxn>
                  <a:cxn ang="0">
                    <a:pos x="connsiteX2294" y="connsiteY2294"/>
                  </a:cxn>
                  <a:cxn ang="0">
                    <a:pos x="connsiteX2295" y="connsiteY2295"/>
                  </a:cxn>
                  <a:cxn ang="0">
                    <a:pos x="connsiteX2296" y="connsiteY2296"/>
                  </a:cxn>
                  <a:cxn ang="0">
                    <a:pos x="connsiteX2297" y="connsiteY2297"/>
                  </a:cxn>
                  <a:cxn ang="0">
                    <a:pos x="connsiteX2298" y="connsiteY2298"/>
                  </a:cxn>
                  <a:cxn ang="0">
                    <a:pos x="connsiteX2299" y="connsiteY2299"/>
                  </a:cxn>
                  <a:cxn ang="0">
                    <a:pos x="connsiteX2300" y="connsiteY2300"/>
                  </a:cxn>
                  <a:cxn ang="0">
                    <a:pos x="connsiteX2301" y="connsiteY2301"/>
                  </a:cxn>
                  <a:cxn ang="0">
                    <a:pos x="connsiteX2302" y="connsiteY2302"/>
                  </a:cxn>
                  <a:cxn ang="0">
                    <a:pos x="connsiteX2303" y="connsiteY2303"/>
                  </a:cxn>
                  <a:cxn ang="0">
                    <a:pos x="connsiteX2304" y="connsiteY2304"/>
                  </a:cxn>
                  <a:cxn ang="0">
                    <a:pos x="connsiteX2305" y="connsiteY2305"/>
                  </a:cxn>
                  <a:cxn ang="0">
                    <a:pos x="connsiteX2306" y="connsiteY2306"/>
                  </a:cxn>
                  <a:cxn ang="0">
                    <a:pos x="connsiteX2307" y="connsiteY2307"/>
                  </a:cxn>
                  <a:cxn ang="0">
                    <a:pos x="connsiteX2308" y="connsiteY2308"/>
                  </a:cxn>
                  <a:cxn ang="0">
                    <a:pos x="connsiteX2309" y="connsiteY2309"/>
                  </a:cxn>
                  <a:cxn ang="0">
                    <a:pos x="connsiteX2310" y="connsiteY2310"/>
                  </a:cxn>
                  <a:cxn ang="0">
                    <a:pos x="connsiteX2311" y="connsiteY2311"/>
                  </a:cxn>
                  <a:cxn ang="0">
                    <a:pos x="connsiteX2312" y="connsiteY2312"/>
                  </a:cxn>
                  <a:cxn ang="0">
                    <a:pos x="connsiteX2313" y="connsiteY2313"/>
                  </a:cxn>
                  <a:cxn ang="0">
                    <a:pos x="connsiteX2314" y="connsiteY2314"/>
                  </a:cxn>
                  <a:cxn ang="0">
                    <a:pos x="connsiteX2315" y="connsiteY2315"/>
                  </a:cxn>
                  <a:cxn ang="0">
                    <a:pos x="connsiteX2316" y="connsiteY2316"/>
                  </a:cxn>
                  <a:cxn ang="0">
                    <a:pos x="connsiteX2317" y="connsiteY2317"/>
                  </a:cxn>
                  <a:cxn ang="0">
                    <a:pos x="connsiteX2318" y="connsiteY2318"/>
                  </a:cxn>
                  <a:cxn ang="0">
                    <a:pos x="connsiteX2319" y="connsiteY2319"/>
                  </a:cxn>
                  <a:cxn ang="0">
                    <a:pos x="connsiteX2320" y="connsiteY2320"/>
                  </a:cxn>
                  <a:cxn ang="0">
                    <a:pos x="connsiteX2321" y="connsiteY2321"/>
                  </a:cxn>
                  <a:cxn ang="0">
                    <a:pos x="connsiteX2322" y="connsiteY2322"/>
                  </a:cxn>
                  <a:cxn ang="0">
                    <a:pos x="connsiteX2323" y="connsiteY2323"/>
                  </a:cxn>
                  <a:cxn ang="0">
                    <a:pos x="connsiteX2324" y="connsiteY2324"/>
                  </a:cxn>
                  <a:cxn ang="0">
                    <a:pos x="connsiteX2325" y="connsiteY2325"/>
                  </a:cxn>
                  <a:cxn ang="0">
                    <a:pos x="connsiteX2326" y="connsiteY2326"/>
                  </a:cxn>
                  <a:cxn ang="0">
                    <a:pos x="connsiteX2327" y="connsiteY2327"/>
                  </a:cxn>
                  <a:cxn ang="0">
                    <a:pos x="connsiteX2328" y="connsiteY2328"/>
                  </a:cxn>
                  <a:cxn ang="0">
                    <a:pos x="connsiteX2329" y="connsiteY2329"/>
                  </a:cxn>
                  <a:cxn ang="0">
                    <a:pos x="connsiteX2330" y="connsiteY2330"/>
                  </a:cxn>
                  <a:cxn ang="0">
                    <a:pos x="connsiteX2331" y="connsiteY2331"/>
                  </a:cxn>
                  <a:cxn ang="0">
                    <a:pos x="connsiteX2332" y="connsiteY2332"/>
                  </a:cxn>
                  <a:cxn ang="0">
                    <a:pos x="connsiteX2333" y="connsiteY2333"/>
                  </a:cxn>
                  <a:cxn ang="0">
                    <a:pos x="connsiteX2334" y="connsiteY2334"/>
                  </a:cxn>
                  <a:cxn ang="0">
                    <a:pos x="connsiteX2335" y="connsiteY2335"/>
                  </a:cxn>
                  <a:cxn ang="0">
                    <a:pos x="connsiteX2336" y="connsiteY2336"/>
                  </a:cxn>
                  <a:cxn ang="0">
                    <a:pos x="connsiteX2337" y="connsiteY2337"/>
                  </a:cxn>
                  <a:cxn ang="0">
                    <a:pos x="connsiteX2338" y="connsiteY2338"/>
                  </a:cxn>
                  <a:cxn ang="0">
                    <a:pos x="connsiteX2339" y="connsiteY2339"/>
                  </a:cxn>
                  <a:cxn ang="0">
                    <a:pos x="connsiteX2340" y="connsiteY2340"/>
                  </a:cxn>
                  <a:cxn ang="0">
                    <a:pos x="connsiteX2341" y="connsiteY2341"/>
                  </a:cxn>
                  <a:cxn ang="0">
                    <a:pos x="connsiteX2342" y="connsiteY2342"/>
                  </a:cxn>
                  <a:cxn ang="0">
                    <a:pos x="connsiteX2343" y="connsiteY2343"/>
                  </a:cxn>
                  <a:cxn ang="0">
                    <a:pos x="connsiteX2344" y="connsiteY2344"/>
                  </a:cxn>
                  <a:cxn ang="0">
                    <a:pos x="connsiteX2345" y="connsiteY2345"/>
                  </a:cxn>
                  <a:cxn ang="0">
                    <a:pos x="connsiteX2346" y="connsiteY2346"/>
                  </a:cxn>
                  <a:cxn ang="0">
                    <a:pos x="connsiteX2347" y="connsiteY2347"/>
                  </a:cxn>
                  <a:cxn ang="0">
                    <a:pos x="connsiteX2348" y="connsiteY2348"/>
                  </a:cxn>
                  <a:cxn ang="0">
                    <a:pos x="connsiteX2349" y="connsiteY2349"/>
                  </a:cxn>
                  <a:cxn ang="0">
                    <a:pos x="connsiteX2350" y="connsiteY2350"/>
                  </a:cxn>
                  <a:cxn ang="0">
                    <a:pos x="connsiteX2351" y="connsiteY2351"/>
                  </a:cxn>
                  <a:cxn ang="0">
                    <a:pos x="connsiteX2352" y="connsiteY2352"/>
                  </a:cxn>
                  <a:cxn ang="0">
                    <a:pos x="connsiteX2353" y="connsiteY2353"/>
                  </a:cxn>
                  <a:cxn ang="0">
                    <a:pos x="connsiteX2354" y="connsiteY2354"/>
                  </a:cxn>
                  <a:cxn ang="0">
                    <a:pos x="connsiteX2355" y="connsiteY2355"/>
                  </a:cxn>
                  <a:cxn ang="0">
                    <a:pos x="connsiteX2356" y="connsiteY2356"/>
                  </a:cxn>
                  <a:cxn ang="0">
                    <a:pos x="connsiteX2357" y="connsiteY2357"/>
                  </a:cxn>
                  <a:cxn ang="0">
                    <a:pos x="connsiteX2358" y="connsiteY2358"/>
                  </a:cxn>
                  <a:cxn ang="0">
                    <a:pos x="connsiteX2359" y="connsiteY2359"/>
                  </a:cxn>
                  <a:cxn ang="0">
                    <a:pos x="connsiteX2360" y="connsiteY2360"/>
                  </a:cxn>
                  <a:cxn ang="0">
                    <a:pos x="connsiteX2361" y="connsiteY2361"/>
                  </a:cxn>
                  <a:cxn ang="0">
                    <a:pos x="connsiteX2362" y="connsiteY2362"/>
                  </a:cxn>
                  <a:cxn ang="0">
                    <a:pos x="connsiteX2363" y="connsiteY2363"/>
                  </a:cxn>
                  <a:cxn ang="0">
                    <a:pos x="connsiteX2364" y="connsiteY2364"/>
                  </a:cxn>
                  <a:cxn ang="0">
                    <a:pos x="connsiteX2365" y="connsiteY2365"/>
                  </a:cxn>
                  <a:cxn ang="0">
                    <a:pos x="connsiteX2366" y="connsiteY2366"/>
                  </a:cxn>
                  <a:cxn ang="0">
                    <a:pos x="connsiteX2367" y="connsiteY2367"/>
                  </a:cxn>
                  <a:cxn ang="0">
                    <a:pos x="connsiteX2368" y="connsiteY2368"/>
                  </a:cxn>
                  <a:cxn ang="0">
                    <a:pos x="connsiteX2369" y="connsiteY2369"/>
                  </a:cxn>
                  <a:cxn ang="0">
                    <a:pos x="connsiteX2370" y="connsiteY2370"/>
                  </a:cxn>
                  <a:cxn ang="0">
                    <a:pos x="connsiteX2371" y="connsiteY2371"/>
                  </a:cxn>
                  <a:cxn ang="0">
                    <a:pos x="connsiteX2372" y="connsiteY2372"/>
                  </a:cxn>
                  <a:cxn ang="0">
                    <a:pos x="connsiteX2373" y="connsiteY2373"/>
                  </a:cxn>
                  <a:cxn ang="0">
                    <a:pos x="connsiteX2374" y="connsiteY2374"/>
                  </a:cxn>
                  <a:cxn ang="0">
                    <a:pos x="connsiteX2375" y="connsiteY2375"/>
                  </a:cxn>
                  <a:cxn ang="0">
                    <a:pos x="connsiteX2376" y="connsiteY2376"/>
                  </a:cxn>
                  <a:cxn ang="0">
                    <a:pos x="connsiteX2377" y="connsiteY2377"/>
                  </a:cxn>
                  <a:cxn ang="0">
                    <a:pos x="connsiteX2378" y="connsiteY2378"/>
                  </a:cxn>
                  <a:cxn ang="0">
                    <a:pos x="connsiteX2379" y="connsiteY2379"/>
                  </a:cxn>
                  <a:cxn ang="0">
                    <a:pos x="connsiteX2380" y="connsiteY2380"/>
                  </a:cxn>
                  <a:cxn ang="0">
                    <a:pos x="connsiteX2381" y="connsiteY2381"/>
                  </a:cxn>
                  <a:cxn ang="0">
                    <a:pos x="connsiteX2382" y="connsiteY2382"/>
                  </a:cxn>
                  <a:cxn ang="0">
                    <a:pos x="connsiteX2383" y="connsiteY2383"/>
                  </a:cxn>
                  <a:cxn ang="0">
                    <a:pos x="connsiteX2384" y="connsiteY2384"/>
                  </a:cxn>
                  <a:cxn ang="0">
                    <a:pos x="connsiteX2385" y="connsiteY2385"/>
                  </a:cxn>
                  <a:cxn ang="0">
                    <a:pos x="connsiteX2386" y="connsiteY2386"/>
                  </a:cxn>
                  <a:cxn ang="0">
                    <a:pos x="connsiteX2387" y="connsiteY2387"/>
                  </a:cxn>
                  <a:cxn ang="0">
                    <a:pos x="connsiteX2388" y="connsiteY2388"/>
                  </a:cxn>
                  <a:cxn ang="0">
                    <a:pos x="connsiteX2389" y="connsiteY2389"/>
                  </a:cxn>
                  <a:cxn ang="0">
                    <a:pos x="connsiteX2390" y="connsiteY2390"/>
                  </a:cxn>
                  <a:cxn ang="0">
                    <a:pos x="connsiteX2391" y="connsiteY2391"/>
                  </a:cxn>
                  <a:cxn ang="0">
                    <a:pos x="connsiteX2392" y="connsiteY2392"/>
                  </a:cxn>
                  <a:cxn ang="0">
                    <a:pos x="connsiteX2393" y="connsiteY2393"/>
                  </a:cxn>
                  <a:cxn ang="0">
                    <a:pos x="connsiteX2394" y="connsiteY2394"/>
                  </a:cxn>
                  <a:cxn ang="0">
                    <a:pos x="connsiteX2395" y="connsiteY2395"/>
                  </a:cxn>
                  <a:cxn ang="0">
                    <a:pos x="connsiteX2396" y="connsiteY2396"/>
                  </a:cxn>
                  <a:cxn ang="0">
                    <a:pos x="connsiteX2397" y="connsiteY2397"/>
                  </a:cxn>
                  <a:cxn ang="0">
                    <a:pos x="connsiteX2398" y="connsiteY2398"/>
                  </a:cxn>
                  <a:cxn ang="0">
                    <a:pos x="connsiteX2399" y="connsiteY2399"/>
                  </a:cxn>
                  <a:cxn ang="0">
                    <a:pos x="connsiteX2400" y="connsiteY2400"/>
                  </a:cxn>
                  <a:cxn ang="0">
                    <a:pos x="connsiteX2401" y="connsiteY2401"/>
                  </a:cxn>
                  <a:cxn ang="0">
                    <a:pos x="connsiteX2402" y="connsiteY2402"/>
                  </a:cxn>
                  <a:cxn ang="0">
                    <a:pos x="connsiteX2403" y="connsiteY2403"/>
                  </a:cxn>
                  <a:cxn ang="0">
                    <a:pos x="connsiteX2404" y="connsiteY2404"/>
                  </a:cxn>
                  <a:cxn ang="0">
                    <a:pos x="connsiteX2405" y="connsiteY2405"/>
                  </a:cxn>
                  <a:cxn ang="0">
                    <a:pos x="connsiteX2406" y="connsiteY2406"/>
                  </a:cxn>
                  <a:cxn ang="0">
                    <a:pos x="connsiteX2407" y="connsiteY2407"/>
                  </a:cxn>
                  <a:cxn ang="0">
                    <a:pos x="connsiteX2408" y="connsiteY2408"/>
                  </a:cxn>
                  <a:cxn ang="0">
                    <a:pos x="connsiteX2409" y="connsiteY2409"/>
                  </a:cxn>
                  <a:cxn ang="0">
                    <a:pos x="connsiteX2410" y="connsiteY2410"/>
                  </a:cxn>
                  <a:cxn ang="0">
                    <a:pos x="connsiteX2411" y="connsiteY2411"/>
                  </a:cxn>
                  <a:cxn ang="0">
                    <a:pos x="connsiteX2412" y="connsiteY2412"/>
                  </a:cxn>
                  <a:cxn ang="0">
                    <a:pos x="connsiteX2413" y="connsiteY2413"/>
                  </a:cxn>
                  <a:cxn ang="0">
                    <a:pos x="connsiteX2414" y="connsiteY2414"/>
                  </a:cxn>
                  <a:cxn ang="0">
                    <a:pos x="connsiteX2415" y="connsiteY2415"/>
                  </a:cxn>
                  <a:cxn ang="0">
                    <a:pos x="connsiteX2416" y="connsiteY2416"/>
                  </a:cxn>
                  <a:cxn ang="0">
                    <a:pos x="connsiteX2417" y="connsiteY2417"/>
                  </a:cxn>
                  <a:cxn ang="0">
                    <a:pos x="connsiteX2418" y="connsiteY2418"/>
                  </a:cxn>
                  <a:cxn ang="0">
                    <a:pos x="connsiteX2419" y="connsiteY2419"/>
                  </a:cxn>
                  <a:cxn ang="0">
                    <a:pos x="connsiteX2420" y="connsiteY2420"/>
                  </a:cxn>
                  <a:cxn ang="0">
                    <a:pos x="connsiteX2421" y="connsiteY2421"/>
                  </a:cxn>
                  <a:cxn ang="0">
                    <a:pos x="connsiteX2422" y="connsiteY2422"/>
                  </a:cxn>
                  <a:cxn ang="0">
                    <a:pos x="connsiteX2423" y="connsiteY2423"/>
                  </a:cxn>
                  <a:cxn ang="0">
                    <a:pos x="connsiteX2424" y="connsiteY2424"/>
                  </a:cxn>
                  <a:cxn ang="0">
                    <a:pos x="connsiteX2425" y="connsiteY2425"/>
                  </a:cxn>
                  <a:cxn ang="0">
                    <a:pos x="connsiteX2426" y="connsiteY2426"/>
                  </a:cxn>
                  <a:cxn ang="0">
                    <a:pos x="connsiteX2427" y="connsiteY2427"/>
                  </a:cxn>
                  <a:cxn ang="0">
                    <a:pos x="connsiteX2428" y="connsiteY2428"/>
                  </a:cxn>
                  <a:cxn ang="0">
                    <a:pos x="connsiteX2429" y="connsiteY2429"/>
                  </a:cxn>
                  <a:cxn ang="0">
                    <a:pos x="connsiteX2430" y="connsiteY2430"/>
                  </a:cxn>
                  <a:cxn ang="0">
                    <a:pos x="connsiteX2431" y="connsiteY2431"/>
                  </a:cxn>
                  <a:cxn ang="0">
                    <a:pos x="connsiteX2432" y="connsiteY2432"/>
                  </a:cxn>
                  <a:cxn ang="0">
                    <a:pos x="connsiteX2433" y="connsiteY2433"/>
                  </a:cxn>
                  <a:cxn ang="0">
                    <a:pos x="connsiteX2434" y="connsiteY2434"/>
                  </a:cxn>
                  <a:cxn ang="0">
                    <a:pos x="connsiteX2435" y="connsiteY2435"/>
                  </a:cxn>
                  <a:cxn ang="0">
                    <a:pos x="connsiteX2436" y="connsiteY2436"/>
                  </a:cxn>
                  <a:cxn ang="0">
                    <a:pos x="connsiteX2437" y="connsiteY2437"/>
                  </a:cxn>
                  <a:cxn ang="0">
                    <a:pos x="connsiteX2438" y="connsiteY2438"/>
                  </a:cxn>
                  <a:cxn ang="0">
                    <a:pos x="connsiteX2439" y="connsiteY2439"/>
                  </a:cxn>
                  <a:cxn ang="0">
                    <a:pos x="connsiteX2440" y="connsiteY2440"/>
                  </a:cxn>
                  <a:cxn ang="0">
                    <a:pos x="connsiteX2441" y="connsiteY2441"/>
                  </a:cxn>
                  <a:cxn ang="0">
                    <a:pos x="connsiteX2442" y="connsiteY2442"/>
                  </a:cxn>
                  <a:cxn ang="0">
                    <a:pos x="connsiteX2443" y="connsiteY2443"/>
                  </a:cxn>
                  <a:cxn ang="0">
                    <a:pos x="connsiteX2444" y="connsiteY2444"/>
                  </a:cxn>
                  <a:cxn ang="0">
                    <a:pos x="connsiteX2445" y="connsiteY2445"/>
                  </a:cxn>
                  <a:cxn ang="0">
                    <a:pos x="connsiteX2446" y="connsiteY2446"/>
                  </a:cxn>
                  <a:cxn ang="0">
                    <a:pos x="connsiteX2447" y="connsiteY2447"/>
                  </a:cxn>
                  <a:cxn ang="0">
                    <a:pos x="connsiteX2448" y="connsiteY2448"/>
                  </a:cxn>
                  <a:cxn ang="0">
                    <a:pos x="connsiteX2449" y="connsiteY2449"/>
                  </a:cxn>
                  <a:cxn ang="0">
                    <a:pos x="connsiteX2450" y="connsiteY2450"/>
                  </a:cxn>
                  <a:cxn ang="0">
                    <a:pos x="connsiteX2451" y="connsiteY2451"/>
                  </a:cxn>
                  <a:cxn ang="0">
                    <a:pos x="connsiteX2452" y="connsiteY2452"/>
                  </a:cxn>
                  <a:cxn ang="0">
                    <a:pos x="connsiteX2453" y="connsiteY2453"/>
                  </a:cxn>
                  <a:cxn ang="0">
                    <a:pos x="connsiteX2454" y="connsiteY2454"/>
                  </a:cxn>
                  <a:cxn ang="0">
                    <a:pos x="connsiteX2455" y="connsiteY2455"/>
                  </a:cxn>
                  <a:cxn ang="0">
                    <a:pos x="connsiteX2456" y="connsiteY2456"/>
                  </a:cxn>
                  <a:cxn ang="0">
                    <a:pos x="connsiteX2457" y="connsiteY2457"/>
                  </a:cxn>
                  <a:cxn ang="0">
                    <a:pos x="connsiteX2458" y="connsiteY2458"/>
                  </a:cxn>
                  <a:cxn ang="0">
                    <a:pos x="connsiteX2459" y="connsiteY2459"/>
                  </a:cxn>
                  <a:cxn ang="0">
                    <a:pos x="connsiteX2460" y="connsiteY2460"/>
                  </a:cxn>
                  <a:cxn ang="0">
                    <a:pos x="connsiteX2461" y="connsiteY2461"/>
                  </a:cxn>
                  <a:cxn ang="0">
                    <a:pos x="connsiteX2462" y="connsiteY2462"/>
                  </a:cxn>
                  <a:cxn ang="0">
                    <a:pos x="connsiteX2463" y="connsiteY2463"/>
                  </a:cxn>
                  <a:cxn ang="0">
                    <a:pos x="connsiteX2464" y="connsiteY2464"/>
                  </a:cxn>
                  <a:cxn ang="0">
                    <a:pos x="connsiteX2465" y="connsiteY2465"/>
                  </a:cxn>
                  <a:cxn ang="0">
                    <a:pos x="connsiteX2466" y="connsiteY2466"/>
                  </a:cxn>
                  <a:cxn ang="0">
                    <a:pos x="connsiteX2467" y="connsiteY2467"/>
                  </a:cxn>
                  <a:cxn ang="0">
                    <a:pos x="connsiteX2468" y="connsiteY2468"/>
                  </a:cxn>
                  <a:cxn ang="0">
                    <a:pos x="connsiteX2469" y="connsiteY2469"/>
                  </a:cxn>
                  <a:cxn ang="0">
                    <a:pos x="connsiteX2470" y="connsiteY2470"/>
                  </a:cxn>
                  <a:cxn ang="0">
                    <a:pos x="connsiteX2471" y="connsiteY2471"/>
                  </a:cxn>
                  <a:cxn ang="0">
                    <a:pos x="connsiteX2472" y="connsiteY2472"/>
                  </a:cxn>
                  <a:cxn ang="0">
                    <a:pos x="connsiteX2473" y="connsiteY2473"/>
                  </a:cxn>
                  <a:cxn ang="0">
                    <a:pos x="connsiteX2474" y="connsiteY2474"/>
                  </a:cxn>
                  <a:cxn ang="0">
                    <a:pos x="connsiteX2475" y="connsiteY2475"/>
                  </a:cxn>
                  <a:cxn ang="0">
                    <a:pos x="connsiteX2476" y="connsiteY2476"/>
                  </a:cxn>
                  <a:cxn ang="0">
                    <a:pos x="connsiteX2477" y="connsiteY2477"/>
                  </a:cxn>
                  <a:cxn ang="0">
                    <a:pos x="connsiteX2478" y="connsiteY2478"/>
                  </a:cxn>
                  <a:cxn ang="0">
                    <a:pos x="connsiteX2479" y="connsiteY2479"/>
                  </a:cxn>
                  <a:cxn ang="0">
                    <a:pos x="connsiteX2480" y="connsiteY2480"/>
                  </a:cxn>
                  <a:cxn ang="0">
                    <a:pos x="connsiteX2481" y="connsiteY2481"/>
                  </a:cxn>
                  <a:cxn ang="0">
                    <a:pos x="connsiteX2482" y="connsiteY2482"/>
                  </a:cxn>
                  <a:cxn ang="0">
                    <a:pos x="connsiteX2483" y="connsiteY2483"/>
                  </a:cxn>
                  <a:cxn ang="0">
                    <a:pos x="connsiteX2484" y="connsiteY2484"/>
                  </a:cxn>
                  <a:cxn ang="0">
                    <a:pos x="connsiteX2485" y="connsiteY2485"/>
                  </a:cxn>
                  <a:cxn ang="0">
                    <a:pos x="connsiteX2486" y="connsiteY2486"/>
                  </a:cxn>
                  <a:cxn ang="0">
                    <a:pos x="connsiteX2487" y="connsiteY2487"/>
                  </a:cxn>
                  <a:cxn ang="0">
                    <a:pos x="connsiteX2488" y="connsiteY2488"/>
                  </a:cxn>
                  <a:cxn ang="0">
                    <a:pos x="connsiteX2489" y="connsiteY2489"/>
                  </a:cxn>
                  <a:cxn ang="0">
                    <a:pos x="connsiteX2490" y="connsiteY2490"/>
                  </a:cxn>
                  <a:cxn ang="0">
                    <a:pos x="connsiteX2491" y="connsiteY2491"/>
                  </a:cxn>
                  <a:cxn ang="0">
                    <a:pos x="connsiteX2492" y="connsiteY2492"/>
                  </a:cxn>
                  <a:cxn ang="0">
                    <a:pos x="connsiteX2493" y="connsiteY2493"/>
                  </a:cxn>
                  <a:cxn ang="0">
                    <a:pos x="connsiteX2494" y="connsiteY2494"/>
                  </a:cxn>
                  <a:cxn ang="0">
                    <a:pos x="connsiteX2495" y="connsiteY2495"/>
                  </a:cxn>
                  <a:cxn ang="0">
                    <a:pos x="connsiteX2496" y="connsiteY2496"/>
                  </a:cxn>
                  <a:cxn ang="0">
                    <a:pos x="connsiteX2497" y="connsiteY2497"/>
                  </a:cxn>
                  <a:cxn ang="0">
                    <a:pos x="connsiteX2498" y="connsiteY2498"/>
                  </a:cxn>
                  <a:cxn ang="0">
                    <a:pos x="connsiteX2499" y="connsiteY2499"/>
                  </a:cxn>
                  <a:cxn ang="0">
                    <a:pos x="connsiteX2500" y="connsiteY2500"/>
                  </a:cxn>
                  <a:cxn ang="0">
                    <a:pos x="connsiteX2501" y="connsiteY2501"/>
                  </a:cxn>
                  <a:cxn ang="0">
                    <a:pos x="connsiteX2502" y="connsiteY2502"/>
                  </a:cxn>
                  <a:cxn ang="0">
                    <a:pos x="connsiteX2503" y="connsiteY2503"/>
                  </a:cxn>
                  <a:cxn ang="0">
                    <a:pos x="connsiteX2504" y="connsiteY2504"/>
                  </a:cxn>
                  <a:cxn ang="0">
                    <a:pos x="connsiteX2505" y="connsiteY2505"/>
                  </a:cxn>
                  <a:cxn ang="0">
                    <a:pos x="connsiteX2506" y="connsiteY2506"/>
                  </a:cxn>
                  <a:cxn ang="0">
                    <a:pos x="connsiteX2507" y="connsiteY2507"/>
                  </a:cxn>
                  <a:cxn ang="0">
                    <a:pos x="connsiteX2508" y="connsiteY2508"/>
                  </a:cxn>
                  <a:cxn ang="0">
                    <a:pos x="connsiteX2509" y="connsiteY2509"/>
                  </a:cxn>
                  <a:cxn ang="0">
                    <a:pos x="connsiteX2510" y="connsiteY2510"/>
                  </a:cxn>
                  <a:cxn ang="0">
                    <a:pos x="connsiteX2511" y="connsiteY2511"/>
                  </a:cxn>
                  <a:cxn ang="0">
                    <a:pos x="connsiteX2512" y="connsiteY2512"/>
                  </a:cxn>
                  <a:cxn ang="0">
                    <a:pos x="connsiteX2513" y="connsiteY2513"/>
                  </a:cxn>
                  <a:cxn ang="0">
                    <a:pos x="connsiteX2514" y="connsiteY2514"/>
                  </a:cxn>
                  <a:cxn ang="0">
                    <a:pos x="connsiteX2515" y="connsiteY2515"/>
                  </a:cxn>
                  <a:cxn ang="0">
                    <a:pos x="connsiteX2516" y="connsiteY2516"/>
                  </a:cxn>
                  <a:cxn ang="0">
                    <a:pos x="connsiteX2517" y="connsiteY2517"/>
                  </a:cxn>
                  <a:cxn ang="0">
                    <a:pos x="connsiteX2518" y="connsiteY2518"/>
                  </a:cxn>
                  <a:cxn ang="0">
                    <a:pos x="connsiteX2519" y="connsiteY2519"/>
                  </a:cxn>
                  <a:cxn ang="0">
                    <a:pos x="connsiteX2520" y="connsiteY2520"/>
                  </a:cxn>
                  <a:cxn ang="0">
                    <a:pos x="connsiteX2521" y="connsiteY2521"/>
                  </a:cxn>
                  <a:cxn ang="0">
                    <a:pos x="connsiteX2522" y="connsiteY2522"/>
                  </a:cxn>
                  <a:cxn ang="0">
                    <a:pos x="connsiteX2523" y="connsiteY2523"/>
                  </a:cxn>
                  <a:cxn ang="0">
                    <a:pos x="connsiteX2524" y="connsiteY2524"/>
                  </a:cxn>
                  <a:cxn ang="0">
                    <a:pos x="connsiteX2525" y="connsiteY2525"/>
                  </a:cxn>
                  <a:cxn ang="0">
                    <a:pos x="connsiteX2526" y="connsiteY2526"/>
                  </a:cxn>
                  <a:cxn ang="0">
                    <a:pos x="connsiteX2527" y="connsiteY2527"/>
                  </a:cxn>
                  <a:cxn ang="0">
                    <a:pos x="connsiteX2528" y="connsiteY2528"/>
                  </a:cxn>
                  <a:cxn ang="0">
                    <a:pos x="connsiteX2529" y="connsiteY2529"/>
                  </a:cxn>
                  <a:cxn ang="0">
                    <a:pos x="connsiteX2530" y="connsiteY2530"/>
                  </a:cxn>
                  <a:cxn ang="0">
                    <a:pos x="connsiteX2531" y="connsiteY2531"/>
                  </a:cxn>
                  <a:cxn ang="0">
                    <a:pos x="connsiteX2532" y="connsiteY2532"/>
                  </a:cxn>
                  <a:cxn ang="0">
                    <a:pos x="connsiteX2533" y="connsiteY2533"/>
                  </a:cxn>
                  <a:cxn ang="0">
                    <a:pos x="connsiteX2534" y="connsiteY2534"/>
                  </a:cxn>
                  <a:cxn ang="0">
                    <a:pos x="connsiteX2535" y="connsiteY2535"/>
                  </a:cxn>
                  <a:cxn ang="0">
                    <a:pos x="connsiteX2536" y="connsiteY2536"/>
                  </a:cxn>
                  <a:cxn ang="0">
                    <a:pos x="connsiteX2537" y="connsiteY2537"/>
                  </a:cxn>
                  <a:cxn ang="0">
                    <a:pos x="connsiteX2538" y="connsiteY2538"/>
                  </a:cxn>
                  <a:cxn ang="0">
                    <a:pos x="connsiteX2539" y="connsiteY2539"/>
                  </a:cxn>
                  <a:cxn ang="0">
                    <a:pos x="connsiteX2540" y="connsiteY2540"/>
                  </a:cxn>
                  <a:cxn ang="0">
                    <a:pos x="connsiteX2541" y="connsiteY2541"/>
                  </a:cxn>
                  <a:cxn ang="0">
                    <a:pos x="connsiteX2542" y="connsiteY2542"/>
                  </a:cxn>
                  <a:cxn ang="0">
                    <a:pos x="connsiteX2543" y="connsiteY2543"/>
                  </a:cxn>
                </a:cxnLst>
                <a:rect l="l" t="t" r="r" b="b"/>
                <a:pathLst>
                  <a:path w="3023491" h="3507472">
                    <a:moveTo>
                      <a:pt x="1875433" y="3399276"/>
                    </a:moveTo>
                    <a:cubicBezTo>
                      <a:pt x="1877391" y="3399276"/>
                      <a:pt x="1879349" y="3399276"/>
                      <a:pt x="1879349" y="3401243"/>
                    </a:cubicBezTo>
                    <a:cubicBezTo>
                      <a:pt x="1896975" y="3418951"/>
                      <a:pt x="1896975" y="3418951"/>
                      <a:pt x="1896975" y="3418951"/>
                    </a:cubicBezTo>
                    <a:cubicBezTo>
                      <a:pt x="1898933" y="3420919"/>
                      <a:pt x="1898933" y="3422886"/>
                      <a:pt x="1896975" y="3424854"/>
                    </a:cubicBezTo>
                    <a:cubicBezTo>
                      <a:pt x="1895016" y="3426821"/>
                      <a:pt x="1891100" y="3426821"/>
                      <a:pt x="1889141" y="3424854"/>
                    </a:cubicBezTo>
                    <a:cubicBezTo>
                      <a:pt x="1875433" y="3413048"/>
                      <a:pt x="1875433" y="3413048"/>
                      <a:pt x="1875433" y="3413048"/>
                    </a:cubicBezTo>
                    <a:cubicBezTo>
                      <a:pt x="1873474" y="3409113"/>
                      <a:pt x="1873474" y="3409113"/>
                      <a:pt x="1873474" y="3409113"/>
                    </a:cubicBezTo>
                    <a:cubicBezTo>
                      <a:pt x="1869558" y="3407146"/>
                      <a:pt x="1869558" y="3403211"/>
                      <a:pt x="1873474" y="3401243"/>
                    </a:cubicBezTo>
                    <a:cubicBezTo>
                      <a:pt x="1873474" y="3399276"/>
                      <a:pt x="1875433" y="3399276"/>
                      <a:pt x="1875433" y="3399276"/>
                    </a:cubicBezTo>
                    <a:close/>
                    <a:moveTo>
                      <a:pt x="1777514" y="3399276"/>
                    </a:moveTo>
                    <a:cubicBezTo>
                      <a:pt x="1779473" y="3399276"/>
                      <a:pt x="1781431" y="3399276"/>
                      <a:pt x="1781431" y="3401243"/>
                    </a:cubicBezTo>
                    <a:cubicBezTo>
                      <a:pt x="1783390" y="3403211"/>
                      <a:pt x="1783390" y="3407146"/>
                      <a:pt x="1781431" y="3409113"/>
                    </a:cubicBezTo>
                    <a:cubicBezTo>
                      <a:pt x="1777514" y="3413048"/>
                      <a:pt x="1777514" y="3413048"/>
                      <a:pt x="1777514" y="3413048"/>
                    </a:cubicBezTo>
                    <a:cubicBezTo>
                      <a:pt x="1763806" y="3424854"/>
                      <a:pt x="1763806" y="3424854"/>
                      <a:pt x="1763806" y="3424854"/>
                    </a:cubicBezTo>
                    <a:cubicBezTo>
                      <a:pt x="1761847" y="3426821"/>
                      <a:pt x="1759889" y="3426821"/>
                      <a:pt x="1757931" y="3424854"/>
                    </a:cubicBezTo>
                    <a:cubicBezTo>
                      <a:pt x="1755972" y="3422886"/>
                      <a:pt x="1755972" y="3420919"/>
                      <a:pt x="1757931" y="3418951"/>
                    </a:cubicBezTo>
                    <a:cubicBezTo>
                      <a:pt x="1773598" y="3401243"/>
                      <a:pt x="1773598" y="3401243"/>
                      <a:pt x="1773598" y="3401243"/>
                    </a:cubicBezTo>
                    <a:cubicBezTo>
                      <a:pt x="1775556" y="3401243"/>
                      <a:pt x="1777514" y="3399276"/>
                      <a:pt x="1777514" y="3399276"/>
                    </a:cubicBezTo>
                    <a:close/>
                    <a:moveTo>
                      <a:pt x="1896975" y="3350088"/>
                    </a:moveTo>
                    <a:cubicBezTo>
                      <a:pt x="1896975" y="3350088"/>
                      <a:pt x="1896975" y="3350088"/>
                      <a:pt x="1920475" y="3350088"/>
                    </a:cubicBezTo>
                    <a:cubicBezTo>
                      <a:pt x="1924392" y="3350088"/>
                      <a:pt x="1926350" y="3352055"/>
                      <a:pt x="1926350" y="3355990"/>
                    </a:cubicBezTo>
                    <a:cubicBezTo>
                      <a:pt x="1926350" y="3357958"/>
                      <a:pt x="1924392" y="3359925"/>
                      <a:pt x="1920475" y="3359925"/>
                    </a:cubicBezTo>
                    <a:cubicBezTo>
                      <a:pt x="1920475" y="3359925"/>
                      <a:pt x="1920475" y="3359925"/>
                      <a:pt x="1896975" y="3359925"/>
                    </a:cubicBezTo>
                    <a:cubicBezTo>
                      <a:pt x="1893058" y="3359925"/>
                      <a:pt x="1891100" y="3357958"/>
                      <a:pt x="1891100" y="3355990"/>
                    </a:cubicBezTo>
                    <a:cubicBezTo>
                      <a:pt x="1891100" y="3352055"/>
                      <a:pt x="1893058" y="3350088"/>
                      <a:pt x="1896975" y="3350088"/>
                    </a:cubicBezTo>
                    <a:close/>
                    <a:moveTo>
                      <a:pt x="1734430" y="3350088"/>
                    </a:moveTo>
                    <a:cubicBezTo>
                      <a:pt x="1734430" y="3350088"/>
                      <a:pt x="1734430" y="3350088"/>
                      <a:pt x="1757931" y="3350088"/>
                    </a:cubicBezTo>
                    <a:cubicBezTo>
                      <a:pt x="1759889" y="3350088"/>
                      <a:pt x="1763806" y="3352055"/>
                      <a:pt x="1763806" y="3355990"/>
                    </a:cubicBezTo>
                    <a:cubicBezTo>
                      <a:pt x="1763806" y="3357958"/>
                      <a:pt x="1759889" y="3359925"/>
                      <a:pt x="1757931" y="3359925"/>
                    </a:cubicBezTo>
                    <a:cubicBezTo>
                      <a:pt x="1757931" y="3359925"/>
                      <a:pt x="1757931" y="3359925"/>
                      <a:pt x="1734430" y="3359925"/>
                    </a:cubicBezTo>
                    <a:cubicBezTo>
                      <a:pt x="1730514" y="3359925"/>
                      <a:pt x="1728555" y="3357958"/>
                      <a:pt x="1728555" y="3355990"/>
                    </a:cubicBezTo>
                    <a:cubicBezTo>
                      <a:pt x="1728555" y="3352055"/>
                      <a:pt x="1730514" y="3350088"/>
                      <a:pt x="1734430" y="3350088"/>
                    </a:cubicBezTo>
                    <a:close/>
                    <a:moveTo>
                      <a:pt x="1826474" y="3312705"/>
                    </a:moveTo>
                    <a:cubicBezTo>
                      <a:pt x="1814723" y="3312705"/>
                      <a:pt x="1804932" y="3316640"/>
                      <a:pt x="1795140" y="3324510"/>
                    </a:cubicBezTo>
                    <a:cubicBezTo>
                      <a:pt x="1787306" y="3332380"/>
                      <a:pt x="1783390" y="3344185"/>
                      <a:pt x="1783390" y="3355990"/>
                    </a:cubicBezTo>
                    <a:cubicBezTo>
                      <a:pt x="1783390" y="3371730"/>
                      <a:pt x="1793181" y="3385503"/>
                      <a:pt x="1804932" y="3393373"/>
                    </a:cubicBezTo>
                    <a:cubicBezTo>
                      <a:pt x="1806890" y="3395341"/>
                      <a:pt x="1808848" y="3395341"/>
                      <a:pt x="1808848" y="3397308"/>
                    </a:cubicBezTo>
                    <a:cubicBezTo>
                      <a:pt x="1808848" y="3397308"/>
                      <a:pt x="1808848" y="3397308"/>
                      <a:pt x="1808848" y="3422886"/>
                    </a:cubicBezTo>
                    <a:cubicBezTo>
                      <a:pt x="1808848" y="3422886"/>
                      <a:pt x="1808848" y="3422886"/>
                      <a:pt x="1826474" y="3422886"/>
                    </a:cubicBezTo>
                    <a:cubicBezTo>
                      <a:pt x="1826474" y="3422886"/>
                      <a:pt x="1826474" y="3422886"/>
                      <a:pt x="1846057" y="3422886"/>
                    </a:cubicBezTo>
                    <a:cubicBezTo>
                      <a:pt x="1846057" y="3422886"/>
                      <a:pt x="1846057" y="3422886"/>
                      <a:pt x="1846057" y="3397308"/>
                    </a:cubicBezTo>
                    <a:cubicBezTo>
                      <a:pt x="1846057" y="3395341"/>
                      <a:pt x="1848016" y="3393373"/>
                      <a:pt x="1849974" y="3393373"/>
                    </a:cubicBezTo>
                    <a:cubicBezTo>
                      <a:pt x="1861724" y="3385503"/>
                      <a:pt x="1869558" y="3371730"/>
                      <a:pt x="1869558" y="3355990"/>
                    </a:cubicBezTo>
                    <a:cubicBezTo>
                      <a:pt x="1869558" y="3344185"/>
                      <a:pt x="1865641" y="3332380"/>
                      <a:pt x="1857807" y="3324510"/>
                    </a:cubicBezTo>
                    <a:cubicBezTo>
                      <a:pt x="1849974" y="3316640"/>
                      <a:pt x="1838224" y="3312705"/>
                      <a:pt x="1826474" y="3312705"/>
                    </a:cubicBezTo>
                    <a:close/>
                    <a:moveTo>
                      <a:pt x="1826474" y="3300899"/>
                    </a:moveTo>
                    <a:cubicBezTo>
                      <a:pt x="1848016" y="3300899"/>
                      <a:pt x="1867599" y="3312705"/>
                      <a:pt x="1875433" y="3332380"/>
                    </a:cubicBezTo>
                    <a:cubicBezTo>
                      <a:pt x="1879349" y="3340250"/>
                      <a:pt x="1881308" y="3348120"/>
                      <a:pt x="1881308" y="3355990"/>
                    </a:cubicBezTo>
                    <a:cubicBezTo>
                      <a:pt x="1881308" y="3363860"/>
                      <a:pt x="1879349" y="3371730"/>
                      <a:pt x="1875433" y="3379600"/>
                    </a:cubicBezTo>
                    <a:cubicBezTo>
                      <a:pt x="1871516" y="3387471"/>
                      <a:pt x="1865641" y="3395341"/>
                      <a:pt x="1857807" y="3401243"/>
                    </a:cubicBezTo>
                    <a:cubicBezTo>
                      <a:pt x="1857807" y="3401243"/>
                      <a:pt x="1857807" y="3401243"/>
                      <a:pt x="1857807" y="3444529"/>
                    </a:cubicBezTo>
                    <a:cubicBezTo>
                      <a:pt x="1857807" y="3460269"/>
                      <a:pt x="1846057" y="3472074"/>
                      <a:pt x="1830390" y="3472074"/>
                    </a:cubicBezTo>
                    <a:cubicBezTo>
                      <a:pt x="1830390" y="3472074"/>
                      <a:pt x="1830390" y="3472074"/>
                      <a:pt x="1826474" y="3472074"/>
                    </a:cubicBezTo>
                    <a:cubicBezTo>
                      <a:pt x="1826474" y="3472074"/>
                      <a:pt x="1826474" y="3472074"/>
                      <a:pt x="1824515" y="3472074"/>
                    </a:cubicBezTo>
                    <a:cubicBezTo>
                      <a:pt x="1808848" y="3472074"/>
                      <a:pt x="1797098" y="3460269"/>
                      <a:pt x="1797098" y="3444529"/>
                    </a:cubicBezTo>
                    <a:cubicBezTo>
                      <a:pt x="1797098" y="3444529"/>
                      <a:pt x="1797098" y="3444529"/>
                      <a:pt x="1797098" y="3401243"/>
                    </a:cubicBezTo>
                    <a:cubicBezTo>
                      <a:pt x="1789265" y="3395341"/>
                      <a:pt x="1781431" y="3389438"/>
                      <a:pt x="1777514" y="3379600"/>
                    </a:cubicBezTo>
                    <a:cubicBezTo>
                      <a:pt x="1773598" y="3371730"/>
                      <a:pt x="1771639" y="3363860"/>
                      <a:pt x="1771639" y="3355990"/>
                    </a:cubicBezTo>
                    <a:cubicBezTo>
                      <a:pt x="1771639" y="3346153"/>
                      <a:pt x="1773598" y="3338282"/>
                      <a:pt x="1777514" y="3332380"/>
                    </a:cubicBezTo>
                    <a:cubicBezTo>
                      <a:pt x="1787306" y="3312705"/>
                      <a:pt x="1804932" y="3300899"/>
                      <a:pt x="1826474" y="3300899"/>
                    </a:cubicBezTo>
                    <a:close/>
                    <a:moveTo>
                      <a:pt x="1889141" y="3285159"/>
                    </a:moveTo>
                    <a:cubicBezTo>
                      <a:pt x="1891100" y="3283192"/>
                      <a:pt x="1895016" y="3283192"/>
                      <a:pt x="1896975" y="3285159"/>
                    </a:cubicBezTo>
                    <a:cubicBezTo>
                      <a:pt x="1898933" y="3287127"/>
                      <a:pt x="1898933" y="3291062"/>
                      <a:pt x="1896975" y="3293029"/>
                    </a:cubicBezTo>
                    <a:cubicBezTo>
                      <a:pt x="1879349" y="3310737"/>
                      <a:pt x="1879349" y="3310737"/>
                      <a:pt x="1879349" y="3310737"/>
                    </a:cubicBezTo>
                    <a:cubicBezTo>
                      <a:pt x="1879349" y="3310737"/>
                      <a:pt x="1877391" y="3310737"/>
                      <a:pt x="1875433" y="3310737"/>
                    </a:cubicBezTo>
                    <a:cubicBezTo>
                      <a:pt x="1875433" y="3310737"/>
                      <a:pt x="1873474" y="3310737"/>
                      <a:pt x="1873474" y="3310737"/>
                    </a:cubicBezTo>
                    <a:cubicBezTo>
                      <a:pt x="1869558" y="3308769"/>
                      <a:pt x="1869558" y="3304834"/>
                      <a:pt x="1873474" y="3302867"/>
                    </a:cubicBezTo>
                    <a:cubicBezTo>
                      <a:pt x="1875433" y="3298932"/>
                      <a:pt x="1875433" y="3298932"/>
                      <a:pt x="1875433" y="3298932"/>
                    </a:cubicBezTo>
                    <a:cubicBezTo>
                      <a:pt x="1889141" y="3285159"/>
                      <a:pt x="1889141" y="3285159"/>
                      <a:pt x="1889141" y="3285159"/>
                    </a:cubicBezTo>
                    <a:close/>
                    <a:moveTo>
                      <a:pt x="1757931" y="3285159"/>
                    </a:moveTo>
                    <a:cubicBezTo>
                      <a:pt x="1759889" y="3283192"/>
                      <a:pt x="1761847" y="3283192"/>
                      <a:pt x="1763806" y="3285159"/>
                    </a:cubicBezTo>
                    <a:cubicBezTo>
                      <a:pt x="1777514" y="3298932"/>
                      <a:pt x="1777514" y="3298932"/>
                      <a:pt x="1777514" y="3298932"/>
                    </a:cubicBezTo>
                    <a:cubicBezTo>
                      <a:pt x="1781431" y="3302867"/>
                      <a:pt x="1781431" y="3302867"/>
                      <a:pt x="1781431" y="3302867"/>
                    </a:cubicBezTo>
                    <a:cubicBezTo>
                      <a:pt x="1783390" y="3304834"/>
                      <a:pt x="1783390" y="3308769"/>
                      <a:pt x="1781431" y="3310737"/>
                    </a:cubicBezTo>
                    <a:cubicBezTo>
                      <a:pt x="1781431" y="3310737"/>
                      <a:pt x="1779473" y="3310737"/>
                      <a:pt x="1777514" y="3310737"/>
                    </a:cubicBezTo>
                    <a:cubicBezTo>
                      <a:pt x="1777514" y="3310737"/>
                      <a:pt x="1775556" y="3310737"/>
                      <a:pt x="1773598" y="3310737"/>
                    </a:cubicBezTo>
                    <a:cubicBezTo>
                      <a:pt x="1757931" y="3293029"/>
                      <a:pt x="1757931" y="3293029"/>
                      <a:pt x="1757931" y="3293029"/>
                    </a:cubicBezTo>
                    <a:cubicBezTo>
                      <a:pt x="1755972" y="3291062"/>
                      <a:pt x="1755972" y="3287127"/>
                      <a:pt x="1757931" y="3285159"/>
                    </a:cubicBezTo>
                    <a:close/>
                    <a:moveTo>
                      <a:pt x="1826474" y="3255646"/>
                    </a:moveTo>
                    <a:cubicBezTo>
                      <a:pt x="1830390" y="3255646"/>
                      <a:pt x="1832349" y="3259581"/>
                      <a:pt x="1832349" y="3261549"/>
                    </a:cubicBezTo>
                    <a:cubicBezTo>
                      <a:pt x="1832349" y="3285159"/>
                      <a:pt x="1832349" y="3285159"/>
                      <a:pt x="1832349" y="3285159"/>
                    </a:cubicBezTo>
                    <a:cubicBezTo>
                      <a:pt x="1832349" y="3289094"/>
                      <a:pt x="1830390" y="3291062"/>
                      <a:pt x="1826474" y="3291062"/>
                    </a:cubicBezTo>
                    <a:cubicBezTo>
                      <a:pt x="1824515" y="3291062"/>
                      <a:pt x="1822557" y="3289094"/>
                      <a:pt x="1822557" y="3285159"/>
                    </a:cubicBezTo>
                    <a:cubicBezTo>
                      <a:pt x="1822557" y="3261549"/>
                      <a:pt x="1822557" y="3261549"/>
                      <a:pt x="1822557" y="3261549"/>
                    </a:cubicBezTo>
                    <a:cubicBezTo>
                      <a:pt x="1822557" y="3259581"/>
                      <a:pt x="1824515" y="3257614"/>
                      <a:pt x="1826474" y="3255646"/>
                    </a:cubicBezTo>
                    <a:close/>
                    <a:moveTo>
                      <a:pt x="2085488" y="3247320"/>
                    </a:moveTo>
                    <a:cubicBezTo>
                      <a:pt x="2083520" y="3243388"/>
                      <a:pt x="2079585" y="3251253"/>
                      <a:pt x="2075650" y="3253219"/>
                    </a:cubicBezTo>
                    <a:cubicBezTo>
                      <a:pt x="2073682" y="3253219"/>
                      <a:pt x="2073682" y="3253219"/>
                      <a:pt x="2063844" y="3253219"/>
                    </a:cubicBezTo>
                    <a:lnTo>
                      <a:pt x="2057941" y="3254939"/>
                    </a:lnTo>
                    <a:lnTo>
                      <a:pt x="2057941" y="3251253"/>
                    </a:lnTo>
                    <a:cubicBezTo>
                      <a:pt x="2057941" y="3251253"/>
                      <a:pt x="2055973" y="3253219"/>
                      <a:pt x="2052038" y="3257152"/>
                    </a:cubicBezTo>
                    <a:cubicBezTo>
                      <a:pt x="2050071" y="3259118"/>
                      <a:pt x="2046135" y="3257152"/>
                      <a:pt x="2044168" y="3257152"/>
                    </a:cubicBezTo>
                    <a:cubicBezTo>
                      <a:pt x="2042200" y="3257152"/>
                      <a:pt x="2044168" y="3265017"/>
                      <a:pt x="2044168" y="3265017"/>
                    </a:cubicBezTo>
                    <a:lnTo>
                      <a:pt x="2044847" y="3265559"/>
                    </a:lnTo>
                    <a:lnTo>
                      <a:pt x="2111494" y="3278797"/>
                    </a:lnTo>
                    <a:cubicBezTo>
                      <a:pt x="2137595" y="3278797"/>
                      <a:pt x="2162465" y="3273522"/>
                      <a:pt x="2185088" y="3263953"/>
                    </a:cubicBezTo>
                    <a:lnTo>
                      <a:pt x="2187505" y="3262320"/>
                    </a:lnTo>
                    <a:lnTo>
                      <a:pt x="2181902" y="3263051"/>
                    </a:lnTo>
                    <a:cubicBezTo>
                      <a:pt x="2181902" y="3263051"/>
                      <a:pt x="2174032" y="3259118"/>
                      <a:pt x="2174032" y="3259118"/>
                    </a:cubicBezTo>
                    <a:cubicBezTo>
                      <a:pt x="2172064" y="3259118"/>
                      <a:pt x="2168129" y="3259118"/>
                      <a:pt x="2168129" y="3257152"/>
                    </a:cubicBezTo>
                    <a:cubicBezTo>
                      <a:pt x="2166161" y="3257152"/>
                      <a:pt x="2162226" y="3259118"/>
                      <a:pt x="2158291" y="3259118"/>
                    </a:cubicBezTo>
                    <a:cubicBezTo>
                      <a:pt x="2154355" y="3259118"/>
                      <a:pt x="2154355" y="3259118"/>
                      <a:pt x="2152388" y="3263051"/>
                    </a:cubicBezTo>
                    <a:cubicBezTo>
                      <a:pt x="2148452" y="3266983"/>
                      <a:pt x="2148452" y="3263051"/>
                      <a:pt x="2146485" y="3263051"/>
                    </a:cubicBezTo>
                    <a:cubicBezTo>
                      <a:pt x="2142549" y="3263051"/>
                      <a:pt x="2138614" y="3263051"/>
                      <a:pt x="2138614" y="3263051"/>
                    </a:cubicBezTo>
                    <a:cubicBezTo>
                      <a:pt x="2138614" y="3263051"/>
                      <a:pt x="2138614" y="3263051"/>
                      <a:pt x="2140582" y="3257152"/>
                    </a:cubicBezTo>
                    <a:cubicBezTo>
                      <a:pt x="2140582" y="3257152"/>
                      <a:pt x="2136647" y="3255185"/>
                      <a:pt x="2134679" y="3255185"/>
                    </a:cubicBezTo>
                    <a:cubicBezTo>
                      <a:pt x="2130744" y="3255185"/>
                      <a:pt x="2130744" y="3259118"/>
                      <a:pt x="2130744" y="3261084"/>
                    </a:cubicBezTo>
                    <a:cubicBezTo>
                      <a:pt x="2128776" y="3263051"/>
                      <a:pt x="2128776" y="3263051"/>
                      <a:pt x="2126808" y="3266983"/>
                    </a:cubicBezTo>
                    <a:cubicBezTo>
                      <a:pt x="2124841" y="3270916"/>
                      <a:pt x="2116970" y="3265017"/>
                      <a:pt x="2113035" y="3265017"/>
                    </a:cubicBezTo>
                    <a:cubicBezTo>
                      <a:pt x="2111067" y="3265017"/>
                      <a:pt x="2109100" y="3265017"/>
                      <a:pt x="2107132" y="3263051"/>
                    </a:cubicBezTo>
                    <a:cubicBezTo>
                      <a:pt x="2103197" y="3261084"/>
                      <a:pt x="2107132" y="3261084"/>
                      <a:pt x="2107132" y="3261084"/>
                    </a:cubicBezTo>
                    <a:cubicBezTo>
                      <a:pt x="2107132" y="3261084"/>
                      <a:pt x="2107132" y="3261084"/>
                      <a:pt x="2113035" y="3255185"/>
                    </a:cubicBezTo>
                    <a:cubicBezTo>
                      <a:pt x="2113035" y="3255185"/>
                      <a:pt x="2113035" y="3255185"/>
                      <a:pt x="2120905" y="3251253"/>
                    </a:cubicBezTo>
                    <a:cubicBezTo>
                      <a:pt x="2120905" y="3251253"/>
                      <a:pt x="2118938" y="3247320"/>
                      <a:pt x="2116970" y="3247320"/>
                    </a:cubicBezTo>
                    <a:cubicBezTo>
                      <a:pt x="2115003" y="3247320"/>
                      <a:pt x="2115003" y="3249287"/>
                      <a:pt x="2113035" y="3251253"/>
                    </a:cubicBezTo>
                    <a:cubicBezTo>
                      <a:pt x="2113035" y="3253219"/>
                      <a:pt x="2099261" y="3251253"/>
                      <a:pt x="2099261" y="3251253"/>
                    </a:cubicBezTo>
                    <a:cubicBezTo>
                      <a:pt x="2099261" y="3251253"/>
                      <a:pt x="2091391" y="3253219"/>
                      <a:pt x="2087456" y="3253219"/>
                    </a:cubicBezTo>
                    <a:cubicBezTo>
                      <a:pt x="2083520" y="3251253"/>
                      <a:pt x="2087456" y="3253219"/>
                      <a:pt x="2085488" y="3247320"/>
                    </a:cubicBezTo>
                    <a:close/>
                    <a:moveTo>
                      <a:pt x="742457" y="3172523"/>
                    </a:moveTo>
                    <a:cubicBezTo>
                      <a:pt x="742457" y="3174489"/>
                      <a:pt x="913691" y="3253137"/>
                      <a:pt x="947151" y="3268867"/>
                    </a:cubicBezTo>
                    <a:cubicBezTo>
                      <a:pt x="980611" y="3253137"/>
                      <a:pt x="1153814" y="3174489"/>
                      <a:pt x="1153814" y="3172523"/>
                    </a:cubicBezTo>
                    <a:lnTo>
                      <a:pt x="1153814" y="3408466"/>
                    </a:lnTo>
                    <a:cubicBezTo>
                      <a:pt x="1098704" y="3467452"/>
                      <a:pt x="988484" y="3477283"/>
                      <a:pt x="953056" y="3479249"/>
                    </a:cubicBezTo>
                    <a:cubicBezTo>
                      <a:pt x="953056" y="3479249"/>
                      <a:pt x="951088" y="3479249"/>
                      <a:pt x="947151" y="3479249"/>
                    </a:cubicBezTo>
                    <a:cubicBezTo>
                      <a:pt x="945183" y="3479249"/>
                      <a:pt x="943215" y="3479249"/>
                      <a:pt x="943215" y="3479249"/>
                    </a:cubicBezTo>
                    <a:cubicBezTo>
                      <a:pt x="907787" y="3477283"/>
                      <a:pt x="797567" y="3467452"/>
                      <a:pt x="742457" y="3408466"/>
                    </a:cubicBezTo>
                    <a:cubicBezTo>
                      <a:pt x="742457" y="3408466"/>
                      <a:pt x="742457" y="3408466"/>
                      <a:pt x="742457" y="3172523"/>
                    </a:cubicBezTo>
                    <a:close/>
                    <a:moveTo>
                      <a:pt x="1924071" y="3125109"/>
                    </a:moveTo>
                    <a:lnTo>
                      <a:pt x="1924261" y="3127015"/>
                    </a:lnTo>
                    <a:lnTo>
                      <a:pt x="1925338" y="3130508"/>
                    </a:lnTo>
                    <a:lnTo>
                      <a:pt x="1927002" y="3135906"/>
                    </a:lnTo>
                    <a:lnTo>
                      <a:pt x="1925809" y="3131510"/>
                    </a:lnTo>
                    <a:close/>
                    <a:moveTo>
                      <a:pt x="1931554" y="3027097"/>
                    </a:moveTo>
                    <a:lnTo>
                      <a:pt x="1924261" y="3050437"/>
                    </a:lnTo>
                    <a:lnTo>
                      <a:pt x="1922417" y="3068632"/>
                    </a:lnTo>
                    <a:lnTo>
                      <a:pt x="1926110" y="3072321"/>
                    </a:lnTo>
                    <a:cubicBezTo>
                      <a:pt x="1928077" y="3076254"/>
                      <a:pt x="1930045" y="3076254"/>
                      <a:pt x="1930045" y="3078220"/>
                    </a:cubicBezTo>
                    <a:cubicBezTo>
                      <a:pt x="1932012" y="3082153"/>
                      <a:pt x="1930045" y="3078220"/>
                      <a:pt x="1928077" y="3088052"/>
                    </a:cubicBezTo>
                    <a:cubicBezTo>
                      <a:pt x="1926110" y="3095917"/>
                      <a:pt x="1932012" y="3101816"/>
                      <a:pt x="1932012" y="3101816"/>
                    </a:cubicBezTo>
                    <a:cubicBezTo>
                      <a:pt x="1932012" y="3101816"/>
                      <a:pt x="1932012" y="3103782"/>
                      <a:pt x="1932012" y="3119512"/>
                    </a:cubicBezTo>
                    <a:cubicBezTo>
                      <a:pt x="1932012" y="3133276"/>
                      <a:pt x="1939883" y="3137209"/>
                      <a:pt x="1943818" y="3145074"/>
                    </a:cubicBezTo>
                    <a:cubicBezTo>
                      <a:pt x="1949721" y="3152939"/>
                      <a:pt x="1945786" y="3150973"/>
                      <a:pt x="1947754" y="3154905"/>
                    </a:cubicBezTo>
                    <a:cubicBezTo>
                      <a:pt x="1949721" y="3156871"/>
                      <a:pt x="1949721" y="3154905"/>
                      <a:pt x="1955624" y="3158838"/>
                    </a:cubicBezTo>
                    <a:cubicBezTo>
                      <a:pt x="1961527" y="3164737"/>
                      <a:pt x="1955624" y="3164737"/>
                      <a:pt x="1959559" y="3174568"/>
                    </a:cubicBezTo>
                    <a:cubicBezTo>
                      <a:pt x="1961527" y="3184399"/>
                      <a:pt x="1961527" y="3178500"/>
                      <a:pt x="1963495" y="3188332"/>
                    </a:cubicBezTo>
                    <a:cubicBezTo>
                      <a:pt x="1965462" y="3196197"/>
                      <a:pt x="1965462" y="3190298"/>
                      <a:pt x="1969398" y="3194231"/>
                    </a:cubicBezTo>
                    <a:cubicBezTo>
                      <a:pt x="1973333" y="3200130"/>
                      <a:pt x="1969398" y="3194231"/>
                      <a:pt x="1973333" y="3202096"/>
                    </a:cubicBezTo>
                    <a:cubicBezTo>
                      <a:pt x="1977268" y="3209961"/>
                      <a:pt x="1977268" y="3206028"/>
                      <a:pt x="1977268" y="3209961"/>
                    </a:cubicBezTo>
                    <a:cubicBezTo>
                      <a:pt x="1979236" y="3213894"/>
                      <a:pt x="1981203" y="3211927"/>
                      <a:pt x="1987106" y="3227658"/>
                    </a:cubicBezTo>
                    <a:lnTo>
                      <a:pt x="1989138" y="3232094"/>
                    </a:lnTo>
                    <a:lnTo>
                      <a:pt x="1991826" y="3233892"/>
                    </a:lnTo>
                    <a:lnTo>
                      <a:pt x="1994659" y="3235105"/>
                    </a:lnTo>
                    <a:lnTo>
                      <a:pt x="1996207" y="3235768"/>
                    </a:lnTo>
                    <a:cubicBezTo>
                      <a:pt x="1997928" y="3236014"/>
                      <a:pt x="1999896" y="3236506"/>
                      <a:pt x="2002847" y="3239455"/>
                    </a:cubicBezTo>
                    <a:cubicBezTo>
                      <a:pt x="2010718" y="3245354"/>
                      <a:pt x="2004815" y="3241421"/>
                      <a:pt x="2010718" y="3245354"/>
                    </a:cubicBezTo>
                    <a:cubicBezTo>
                      <a:pt x="2016621" y="3249287"/>
                      <a:pt x="2010718" y="3245354"/>
                      <a:pt x="2010718" y="3243388"/>
                    </a:cubicBezTo>
                    <a:cubicBezTo>
                      <a:pt x="2010718" y="3241421"/>
                      <a:pt x="2008750" y="3239455"/>
                      <a:pt x="2006783" y="3237489"/>
                    </a:cubicBezTo>
                    <a:cubicBezTo>
                      <a:pt x="2004815" y="3235523"/>
                      <a:pt x="2004815" y="3233556"/>
                      <a:pt x="2002847" y="3231590"/>
                    </a:cubicBezTo>
                    <a:cubicBezTo>
                      <a:pt x="2000880" y="3227658"/>
                      <a:pt x="2000880" y="3227658"/>
                      <a:pt x="1998912" y="3225691"/>
                    </a:cubicBezTo>
                    <a:cubicBezTo>
                      <a:pt x="1998912" y="3221759"/>
                      <a:pt x="1996944" y="3221759"/>
                      <a:pt x="1993009" y="3217826"/>
                    </a:cubicBezTo>
                    <a:cubicBezTo>
                      <a:pt x="1991042" y="3213894"/>
                      <a:pt x="1994977" y="3213894"/>
                      <a:pt x="1996944" y="3211927"/>
                    </a:cubicBezTo>
                    <a:cubicBezTo>
                      <a:pt x="1996944" y="3211927"/>
                      <a:pt x="1996944" y="3211927"/>
                      <a:pt x="1998912" y="3209961"/>
                    </a:cubicBezTo>
                    <a:cubicBezTo>
                      <a:pt x="1998912" y="3207995"/>
                      <a:pt x="1998912" y="3204062"/>
                      <a:pt x="1996944" y="3202096"/>
                    </a:cubicBezTo>
                    <a:cubicBezTo>
                      <a:pt x="1993009" y="3200130"/>
                      <a:pt x="2000880" y="3186366"/>
                      <a:pt x="2000880" y="3186366"/>
                    </a:cubicBezTo>
                    <a:cubicBezTo>
                      <a:pt x="2000880" y="3184399"/>
                      <a:pt x="2000880" y="3176534"/>
                      <a:pt x="2000880" y="3176534"/>
                    </a:cubicBezTo>
                    <a:cubicBezTo>
                      <a:pt x="2000880" y="3176534"/>
                      <a:pt x="2004815" y="3172602"/>
                      <a:pt x="2006783" y="3172602"/>
                    </a:cubicBezTo>
                    <a:cubicBezTo>
                      <a:pt x="2008750" y="3172602"/>
                      <a:pt x="2012685" y="3168669"/>
                      <a:pt x="2014653" y="3166703"/>
                    </a:cubicBezTo>
                    <a:cubicBezTo>
                      <a:pt x="2016621" y="3164737"/>
                      <a:pt x="2014653" y="3160804"/>
                      <a:pt x="2014653" y="3160804"/>
                    </a:cubicBezTo>
                    <a:cubicBezTo>
                      <a:pt x="2014653" y="3160804"/>
                      <a:pt x="2014653" y="3158838"/>
                      <a:pt x="2016621" y="3156871"/>
                    </a:cubicBezTo>
                    <a:cubicBezTo>
                      <a:pt x="2016621" y="3154905"/>
                      <a:pt x="2016621" y="3150973"/>
                      <a:pt x="2016621" y="3149006"/>
                    </a:cubicBezTo>
                    <a:cubicBezTo>
                      <a:pt x="2016621" y="3147040"/>
                      <a:pt x="2014653" y="3145074"/>
                      <a:pt x="2014653" y="3141141"/>
                    </a:cubicBezTo>
                    <a:cubicBezTo>
                      <a:pt x="2012685" y="3139175"/>
                      <a:pt x="2014653" y="3137209"/>
                      <a:pt x="2014653" y="3135242"/>
                    </a:cubicBezTo>
                    <a:cubicBezTo>
                      <a:pt x="2016621" y="3133276"/>
                      <a:pt x="2018588" y="3129343"/>
                      <a:pt x="2020556" y="3127377"/>
                    </a:cubicBezTo>
                    <a:cubicBezTo>
                      <a:pt x="2022524" y="3125411"/>
                      <a:pt x="2022524" y="3123445"/>
                      <a:pt x="2024491" y="3119512"/>
                    </a:cubicBezTo>
                    <a:cubicBezTo>
                      <a:pt x="2024491" y="3115579"/>
                      <a:pt x="2022524" y="3115579"/>
                      <a:pt x="2020556" y="3115579"/>
                    </a:cubicBezTo>
                    <a:cubicBezTo>
                      <a:pt x="2018588" y="3115579"/>
                      <a:pt x="2018588" y="3113613"/>
                      <a:pt x="2012685" y="3111647"/>
                    </a:cubicBezTo>
                    <a:cubicBezTo>
                      <a:pt x="2008750" y="3107714"/>
                      <a:pt x="2010718" y="3105748"/>
                      <a:pt x="2008750" y="3105748"/>
                    </a:cubicBezTo>
                    <a:cubicBezTo>
                      <a:pt x="2006783" y="3103782"/>
                      <a:pt x="2002847" y="3103782"/>
                      <a:pt x="1998912" y="3103782"/>
                    </a:cubicBezTo>
                    <a:cubicBezTo>
                      <a:pt x="1994977" y="3103782"/>
                      <a:pt x="1996944" y="3101816"/>
                      <a:pt x="1996944" y="3101816"/>
                    </a:cubicBezTo>
                    <a:cubicBezTo>
                      <a:pt x="1994977" y="3099849"/>
                      <a:pt x="1993009" y="3099849"/>
                      <a:pt x="1989074" y="3097883"/>
                    </a:cubicBezTo>
                    <a:cubicBezTo>
                      <a:pt x="1985139" y="3097883"/>
                      <a:pt x="1987106" y="3093950"/>
                      <a:pt x="1987106" y="3093950"/>
                    </a:cubicBezTo>
                    <a:cubicBezTo>
                      <a:pt x="1987106" y="3093950"/>
                      <a:pt x="1983171" y="3093950"/>
                      <a:pt x="1983171" y="3093950"/>
                    </a:cubicBezTo>
                    <a:cubicBezTo>
                      <a:pt x="1981203" y="3091984"/>
                      <a:pt x="1981203" y="3090018"/>
                      <a:pt x="1981203" y="3090018"/>
                    </a:cubicBezTo>
                    <a:cubicBezTo>
                      <a:pt x="1981203" y="3088052"/>
                      <a:pt x="1981203" y="3084119"/>
                      <a:pt x="1981203" y="3084119"/>
                    </a:cubicBezTo>
                    <a:cubicBezTo>
                      <a:pt x="1981203" y="3084119"/>
                      <a:pt x="1979236" y="3078220"/>
                      <a:pt x="1977268" y="3078220"/>
                    </a:cubicBezTo>
                    <a:cubicBezTo>
                      <a:pt x="1975300" y="3078220"/>
                      <a:pt x="1977268" y="3076254"/>
                      <a:pt x="1975300" y="3074288"/>
                    </a:cubicBezTo>
                    <a:cubicBezTo>
                      <a:pt x="1973333" y="3074288"/>
                      <a:pt x="1969398" y="3074288"/>
                      <a:pt x="1969398" y="3074288"/>
                    </a:cubicBezTo>
                    <a:cubicBezTo>
                      <a:pt x="1967430" y="3074288"/>
                      <a:pt x="1963495" y="3072321"/>
                      <a:pt x="1963495" y="3070355"/>
                    </a:cubicBezTo>
                    <a:cubicBezTo>
                      <a:pt x="1961527" y="3068389"/>
                      <a:pt x="1963495" y="3066422"/>
                      <a:pt x="1961527" y="3066422"/>
                    </a:cubicBezTo>
                    <a:cubicBezTo>
                      <a:pt x="1959559" y="3064456"/>
                      <a:pt x="1959559" y="3062490"/>
                      <a:pt x="1959559" y="3060524"/>
                    </a:cubicBezTo>
                    <a:cubicBezTo>
                      <a:pt x="1957592" y="3058557"/>
                      <a:pt x="1957592" y="3056591"/>
                      <a:pt x="1955624" y="3056591"/>
                    </a:cubicBezTo>
                    <a:cubicBezTo>
                      <a:pt x="1953656" y="3056591"/>
                      <a:pt x="1949721" y="3058557"/>
                      <a:pt x="1947754" y="3058557"/>
                    </a:cubicBezTo>
                    <a:cubicBezTo>
                      <a:pt x="1945786" y="3058557"/>
                      <a:pt x="1949721" y="3054625"/>
                      <a:pt x="1947754" y="3054625"/>
                    </a:cubicBezTo>
                    <a:cubicBezTo>
                      <a:pt x="1947754" y="3052658"/>
                      <a:pt x="1945786" y="3052658"/>
                      <a:pt x="1943818" y="3052658"/>
                    </a:cubicBezTo>
                    <a:cubicBezTo>
                      <a:pt x="1939883" y="3052658"/>
                      <a:pt x="1939883" y="3054625"/>
                      <a:pt x="1939883" y="3054625"/>
                    </a:cubicBezTo>
                    <a:cubicBezTo>
                      <a:pt x="1939883" y="3054625"/>
                      <a:pt x="1939883" y="3054625"/>
                      <a:pt x="1939883" y="3056591"/>
                    </a:cubicBezTo>
                    <a:cubicBezTo>
                      <a:pt x="1939883" y="3056591"/>
                      <a:pt x="1937915" y="3058557"/>
                      <a:pt x="1935948" y="3062490"/>
                    </a:cubicBezTo>
                    <a:cubicBezTo>
                      <a:pt x="1933980" y="3064456"/>
                      <a:pt x="1935948" y="3062490"/>
                      <a:pt x="1933980" y="3060524"/>
                    </a:cubicBezTo>
                    <a:cubicBezTo>
                      <a:pt x="1933980" y="3060524"/>
                      <a:pt x="1933980" y="3058557"/>
                      <a:pt x="1933980" y="3058557"/>
                    </a:cubicBezTo>
                    <a:cubicBezTo>
                      <a:pt x="1932012" y="3058557"/>
                      <a:pt x="1932012" y="3052658"/>
                      <a:pt x="1932012" y="3050692"/>
                    </a:cubicBezTo>
                    <a:cubicBezTo>
                      <a:pt x="1932012" y="3048726"/>
                      <a:pt x="1932012" y="3046760"/>
                      <a:pt x="1933980" y="3046760"/>
                    </a:cubicBezTo>
                    <a:cubicBezTo>
                      <a:pt x="1933980" y="3044793"/>
                      <a:pt x="1932012" y="3042827"/>
                      <a:pt x="1932012" y="3038895"/>
                    </a:cubicBezTo>
                    <a:cubicBezTo>
                      <a:pt x="1932012" y="3032996"/>
                      <a:pt x="1932012" y="3032996"/>
                      <a:pt x="1932012" y="3032996"/>
                    </a:cubicBezTo>
                    <a:cubicBezTo>
                      <a:pt x="1933980" y="3031029"/>
                      <a:pt x="1932012" y="3029063"/>
                      <a:pt x="1932012" y="3027097"/>
                    </a:cubicBezTo>
                    <a:close/>
                    <a:moveTo>
                      <a:pt x="2026459" y="2922884"/>
                    </a:moveTo>
                    <a:lnTo>
                      <a:pt x="2022990" y="2923947"/>
                    </a:lnTo>
                    <a:lnTo>
                      <a:pt x="2002132" y="2937826"/>
                    </a:lnTo>
                    <a:lnTo>
                      <a:pt x="1976063" y="2955174"/>
                    </a:lnTo>
                    <a:lnTo>
                      <a:pt x="1953395" y="2988492"/>
                    </a:lnTo>
                    <a:lnTo>
                      <a:pt x="1937915" y="3011244"/>
                    </a:lnTo>
                    <a:lnTo>
                      <a:pt x="1937915" y="3011367"/>
                    </a:lnTo>
                    <a:cubicBezTo>
                      <a:pt x="1937915" y="3013333"/>
                      <a:pt x="1935948" y="3015299"/>
                      <a:pt x="1935948" y="3015299"/>
                    </a:cubicBezTo>
                    <a:cubicBezTo>
                      <a:pt x="1935948" y="3017265"/>
                      <a:pt x="1935948" y="3019232"/>
                      <a:pt x="1935948" y="3019232"/>
                    </a:cubicBezTo>
                    <a:cubicBezTo>
                      <a:pt x="1935948" y="3021198"/>
                      <a:pt x="1937915" y="3021198"/>
                      <a:pt x="1937915" y="3021198"/>
                    </a:cubicBezTo>
                    <a:cubicBezTo>
                      <a:pt x="1937915" y="3021198"/>
                      <a:pt x="1939883" y="3021198"/>
                      <a:pt x="1939883" y="3023164"/>
                    </a:cubicBezTo>
                    <a:cubicBezTo>
                      <a:pt x="1941851" y="3025131"/>
                      <a:pt x="1939883" y="3023164"/>
                      <a:pt x="1941851" y="3023164"/>
                    </a:cubicBezTo>
                    <a:cubicBezTo>
                      <a:pt x="1941851" y="3023164"/>
                      <a:pt x="1943818" y="3025131"/>
                      <a:pt x="1943818" y="3025131"/>
                    </a:cubicBezTo>
                    <a:cubicBezTo>
                      <a:pt x="1945786" y="3027097"/>
                      <a:pt x="1943818" y="3027097"/>
                      <a:pt x="1943818" y="3029063"/>
                    </a:cubicBezTo>
                    <a:cubicBezTo>
                      <a:pt x="1943818" y="3031029"/>
                      <a:pt x="1943818" y="3029063"/>
                      <a:pt x="1945786" y="3031029"/>
                    </a:cubicBezTo>
                    <a:cubicBezTo>
                      <a:pt x="1945786" y="3032996"/>
                      <a:pt x="1947754" y="3032996"/>
                      <a:pt x="1947754" y="3032996"/>
                    </a:cubicBezTo>
                    <a:cubicBezTo>
                      <a:pt x="1947754" y="3032996"/>
                      <a:pt x="1949721" y="3031029"/>
                      <a:pt x="1951689" y="3031029"/>
                    </a:cubicBezTo>
                    <a:cubicBezTo>
                      <a:pt x="1953656" y="3032996"/>
                      <a:pt x="1953656" y="3032996"/>
                      <a:pt x="1953656" y="3034962"/>
                    </a:cubicBezTo>
                    <a:cubicBezTo>
                      <a:pt x="1953656" y="3036928"/>
                      <a:pt x="1953656" y="3036928"/>
                      <a:pt x="1955624" y="3036928"/>
                    </a:cubicBezTo>
                    <a:cubicBezTo>
                      <a:pt x="1955624" y="3036928"/>
                      <a:pt x="1955624" y="3034962"/>
                      <a:pt x="1957592" y="3034962"/>
                    </a:cubicBezTo>
                    <a:cubicBezTo>
                      <a:pt x="1957592" y="3032996"/>
                      <a:pt x="1957592" y="3031029"/>
                      <a:pt x="1957592" y="3031029"/>
                    </a:cubicBezTo>
                    <a:cubicBezTo>
                      <a:pt x="1957592" y="3031029"/>
                      <a:pt x="1957592" y="3031029"/>
                      <a:pt x="1955624" y="3031029"/>
                    </a:cubicBezTo>
                    <a:cubicBezTo>
                      <a:pt x="1955624" y="3031029"/>
                      <a:pt x="1955624" y="3031029"/>
                      <a:pt x="1953656" y="3029063"/>
                    </a:cubicBezTo>
                    <a:cubicBezTo>
                      <a:pt x="1953656" y="3029063"/>
                      <a:pt x="1953656" y="3029063"/>
                      <a:pt x="1949721" y="3027097"/>
                    </a:cubicBezTo>
                    <a:cubicBezTo>
                      <a:pt x="1949721" y="3027097"/>
                      <a:pt x="1947754" y="3027097"/>
                      <a:pt x="1945786" y="3027097"/>
                    </a:cubicBezTo>
                    <a:cubicBezTo>
                      <a:pt x="1943818" y="3027097"/>
                      <a:pt x="1945786" y="3023164"/>
                      <a:pt x="1945786" y="3023164"/>
                    </a:cubicBezTo>
                    <a:cubicBezTo>
                      <a:pt x="1945786" y="3021198"/>
                      <a:pt x="1945786" y="3019232"/>
                      <a:pt x="1945786" y="3019232"/>
                    </a:cubicBezTo>
                    <a:cubicBezTo>
                      <a:pt x="1945786" y="3019232"/>
                      <a:pt x="1943818" y="3017265"/>
                      <a:pt x="1941851" y="3017265"/>
                    </a:cubicBezTo>
                    <a:cubicBezTo>
                      <a:pt x="1941851" y="3017265"/>
                      <a:pt x="1939883" y="3015299"/>
                      <a:pt x="1939883" y="3015299"/>
                    </a:cubicBezTo>
                    <a:cubicBezTo>
                      <a:pt x="1939883" y="3015299"/>
                      <a:pt x="1939883" y="3013333"/>
                      <a:pt x="1941851" y="3011367"/>
                    </a:cubicBezTo>
                    <a:cubicBezTo>
                      <a:pt x="1943818" y="3011367"/>
                      <a:pt x="1947754" y="3009400"/>
                      <a:pt x="1947754" y="3009400"/>
                    </a:cubicBezTo>
                    <a:cubicBezTo>
                      <a:pt x="1949721" y="3009400"/>
                      <a:pt x="1949721" y="3007434"/>
                      <a:pt x="1951689" y="3007434"/>
                    </a:cubicBezTo>
                    <a:cubicBezTo>
                      <a:pt x="1951689" y="3005468"/>
                      <a:pt x="1953656" y="3003501"/>
                      <a:pt x="1953656" y="3001535"/>
                    </a:cubicBezTo>
                    <a:cubicBezTo>
                      <a:pt x="1953656" y="2999569"/>
                      <a:pt x="1955624" y="2997603"/>
                      <a:pt x="1955624" y="2997603"/>
                    </a:cubicBezTo>
                    <a:cubicBezTo>
                      <a:pt x="1955624" y="2995636"/>
                      <a:pt x="1955624" y="2993670"/>
                      <a:pt x="1955624" y="2991704"/>
                    </a:cubicBezTo>
                    <a:cubicBezTo>
                      <a:pt x="1957592" y="2989737"/>
                      <a:pt x="1959559" y="2987771"/>
                      <a:pt x="1959559" y="2987771"/>
                    </a:cubicBezTo>
                    <a:cubicBezTo>
                      <a:pt x="1959559" y="2987771"/>
                      <a:pt x="1965462" y="2983839"/>
                      <a:pt x="1967430" y="2981872"/>
                    </a:cubicBezTo>
                    <a:cubicBezTo>
                      <a:pt x="1967430" y="2979906"/>
                      <a:pt x="1971365" y="2977940"/>
                      <a:pt x="1971365" y="2977940"/>
                    </a:cubicBezTo>
                    <a:cubicBezTo>
                      <a:pt x="1971365" y="2977940"/>
                      <a:pt x="1971365" y="2977940"/>
                      <a:pt x="1971365" y="2974007"/>
                    </a:cubicBezTo>
                    <a:cubicBezTo>
                      <a:pt x="1971365" y="2974007"/>
                      <a:pt x="1973333" y="2974007"/>
                      <a:pt x="1975300" y="2972041"/>
                    </a:cubicBezTo>
                    <a:cubicBezTo>
                      <a:pt x="1979236" y="2972041"/>
                      <a:pt x="1981203" y="2970075"/>
                      <a:pt x="1981203" y="2970075"/>
                    </a:cubicBezTo>
                    <a:cubicBezTo>
                      <a:pt x="1981203" y="2970075"/>
                      <a:pt x="1981203" y="2966142"/>
                      <a:pt x="1981203" y="2966142"/>
                    </a:cubicBezTo>
                    <a:cubicBezTo>
                      <a:pt x="1981203" y="2966142"/>
                      <a:pt x="1983171" y="2964176"/>
                      <a:pt x="1983171" y="2964176"/>
                    </a:cubicBezTo>
                    <a:cubicBezTo>
                      <a:pt x="1983171" y="2964176"/>
                      <a:pt x="1989074" y="2962210"/>
                      <a:pt x="1989074" y="2960243"/>
                    </a:cubicBezTo>
                    <a:cubicBezTo>
                      <a:pt x="1989074" y="2960243"/>
                      <a:pt x="1989074" y="2960243"/>
                      <a:pt x="1991042" y="2960243"/>
                    </a:cubicBezTo>
                    <a:cubicBezTo>
                      <a:pt x="1991042" y="2958277"/>
                      <a:pt x="1993009" y="2960243"/>
                      <a:pt x="1994977" y="2960243"/>
                    </a:cubicBezTo>
                    <a:cubicBezTo>
                      <a:pt x="1996944" y="2960243"/>
                      <a:pt x="1998912" y="2960243"/>
                      <a:pt x="2000880" y="2962210"/>
                    </a:cubicBezTo>
                    <a:cubicBezTo>
                      <a:pt x="2002847" y="2962210"/>
                      <a:pt x="2002847" y="2960243"/>
                      <a:pt x="2002847" y="2960243"/>
                    </a:cubicBezTo>
                    <a:cubicBezTo>
                      <a:pt x="2002847" y="2960243"/>
                      <a:pt x="2004815" y="2958277"/>
                      <a:pt x="2004815" y="2958277"/>
                    </a:cubicBezTo>
                    <a:cubicBezTo>
                      <a:pt x="2004815" y="2956311"/>
                      <a:pt x="2004815" y="2954344"/>
                      <a:pt x="2004815" y="2954344"/>
                    </a:cubicBezTo>
                    <a:cubicBezTo>
                      <a:pt x="2004815" y="2954344"/>
                      <a:pt x="2002847" y="2954344"/>
                      <a:pt x="2000880" y="2954344"/>
                    </a:cubicBezTo>
                    <a:cubicBezTo>
                      <a:pt x="2000880" y="2954344"/>
                      <a:pt x="2002847" y="2950412"/>
                      <a:pt x="2002847" y="2950412"/>
                    </a:cubicBezTo>
                    <a:cubicBezTo>
                      <a:pt x="2002847" y="2950412"/>
                      <a:pt x="2002847" y="2950412"/>
                      <a:pt x="2006783" y="2948446"/>
                    </a:cubicBezTo>
                    <a:cubicBezTo>
                      <a:pt x="2006783" y="2948446"/>
                      <a:pt x="2008750" y="2944513"/>
                      <a:pt x="2010718" y="2944513"/>
                    </a:cubicBezTo>
                    <a:cubicBezTo>
                      <a:pt x="2012685" y="2944513"/>
                      <a:pt x="2012685" y="2946479"/>
                      <a:pt x="2014653" y="2946479"/>
                    </a:cubicBezTo>
                    <a:cubicBezTo>
                      <a:pt x="2014653" y="2948446"/>
                      <a:pt x="2014653" y="2948446"/>
                      <a:pt x="2014653" y="2948446"/>
                    </a:cubicBezTo>
                    <a:cubicBezTo>
                      <a:pt x="2014653" y="2948446"/>
                      <a:pt x="2014653" y="2948446"/>
                      <a:pt x="2010718" y="2950412"/>
                    </a:cubicBezTo>
                    <a:cubicBezTo>
                      <a:pt x="2010718" y="2950412"/>
                      <a:pt x="2010718" y="2954344"/>
                      <a:pt x="2012685" y="2954344"/>
                    </a:cubicBezTo>
                    <a:cubicBezTo>
                      <a:pt x="2014653" y="2954344"/>
                      <a:pt x="2016621" y="2954344"/>
                      <a:pt x="2016621" y="2954344"/>
                    </a:cubicBezTo>
                    <a:cubicBezTo>
                      <a:pt x="2016621" y="2954344"/>
                      <a:pt x="2016621" y="2954344"/>
                      <a:pt x="2020556" y="2952378"/>
                    </a:cubicBezTo>
                    <a:cubicBezTo>
                      <a:pt x="2020556" y="2952378"/>
                      <a:pt x="2020556" y="2952378"/>
                      <a:pt x="2022524" y="2950412"/>
                    </a:cubicBezTo>
                    <a:cubicBezTo>
                      <a:pt x="2022524" y="2950412"/>
                      <a:pt x="2022524" y="2950412"/>
                      <a:pt x="2020556" y="2946479"/>
                    </a:cubicBezTo>
                    <a:cubicBezTo>
                      <a:pt x="2020556" y="2946479"/>
                      <a:pt x="2020556" y="2944513"/>
                      <a:pt x="2020556" y="2942547"/>
                    </a:cubicBezTo>
                    <a:cubicBezTo>
                      <a:pt x="2020556" y="2940580"/>
                      <a:pt x="2022524" y="2940580"/>
                      <a:pt x="2022524" y="2940580"/>
                    </a:cubicBezTo>
                    <a:cubicBezTo>
                      <a:pt x="2022524" y="2938614"/>
                      <a:pt x="2024491" y="2938614"/>
                      <a:pt x="2024491" y="2938614"/>
                    </a:cubicBezTo>
                    <a:cubicBezTo>
                      <a:pt x="2024491" y="2938614"/>
                      <a:pt x="2024491" y="2938614"/>
                      <a:pt x="2026459" y="2936648"/>
                    </a:cubicBezTo>
                    <a:cubicBezTo>
                      <a:pt x="2026459" y="2936648"/>
                      <a:pt x="2026459" y="2932715"/>
                      <a:pt x="2026459" y="2932715"/>
                    </a:cubicBezTo>
                    <a:cubicBezTo>
                      <a:pt x="2026459" y="2930749"/>
                      <a:pt x="2028427" y="2928783"/>
                      <a:pt x="2028427" y="2926816"/>
                    </a:cubicBezTo>
                    <a:cubicBezTo>
                      <a:pt x="2030394" y="2926816"/>
                      <a:pt x="2030394" y="2924850"/>
                      <a:pt x="2030394" y="2924850"/>
                    </a:cubicBezTo>
                    <a:cubicBezTo>
                      <a:pt x="2030394" y="2924850"/>
                      <a:pt x="2030394" y="2924850"/>
                      <a:pt x="2026459" y="2922884"/>
                    </a:cubicBezTo>
                    <a:close/>
                    <a:moveTo>
                      <a:pt x="961752" y="2918829"/>
                    </a:moveTo>
                    <a:lnTo>
                      <a:pt x="1297263" y="3069326"/>
                    </a:lnTo>
                    <a:lnTo>
                      <a:pt x="1302877" y="3069326"/>
                    </a:lnTo>
                    <a:lnTo>
                      <a:pt x="1302877" y="3071844"/>
                    </a:lnTo>
                    <a:lnTo>
                      <a:pt x="1310044" y="3075059"/>
                    </a:lnTo>
                    <a:lnTo>
                      <a:pt x="1302877" y="3078341"/>
                    </a:lnTo>
                    <a:lnTo>
                      <a:pt x="1302877" y="3280570"/>
                    </a:lnTo>
                    <a:lnTo>
                      <a:pt x="1315735" y="3286007"/>
                    </a:lnTo>
                    <a:cubicBezTo>
                      <a:pt x="1321960" y="3292361"/>
                      <a:pt x="1325810" y="3301140"/>
                      <a:pt x="1325810" y="3310837"/>
                    </a:cubicBezTo>
                    <a:lnTo>
                      <a:pt x="1315935" y="3335174"/>
                    </a:lnTo>
                    <a:lnTo>
                      <a:pt x="1323409" y="3361238"/>
                    </a:lnTo>
                    <a:cubicBezTo>
                      <a:pt x="1329178" y="3386955"/>
                      <a:pt x="1333693" y="3423695"/>
                      <a:pt x="1328677" y="3467782"/>
                    </a:cubicBezTo>
                    <a:cubicBezTo>
                      <a:pt x="1318644" y="3467782"/>
                      <a:pt x="1311119" y="3467782"/>
                      <a:pt x="1305475" y="3467782"/>
                    </a:cubicBezTo>
                    <a:lnTo>
                      <a:pt x="1298578" y="3467782"/>
                    </a:lnTo>
                    <a:cubicBezTo>
                      <a:pt x="1298578" y="3467782"/>
                      <a:pt x="1298578" y="3467782"/>
                      <a:pt x="1293754" y="3467782"/>
                    </a:cubicBezTo>
                    <a:lnTo>
                      <a:pt x="1293560" y="3467782"/>
                    </a:lnTo>
                    <a:lnTo>
                      <a:pt x="1289171" y="3467782"/>
                    </a:lnTo>
                    <a:lnTo>
                      <a:pt x="1288544" y="3467782"/>
                    </a:lnTo>
                    <a:lnTo>
                      <a:pt x="1282298" y="3467782"/>
                    </a:lnTo>
                    <a:cubicBezTo>
                      <a:pt x="1276871" y="3467782"/>
                      <a:pt x="1269636" y="3467782"/>
                      <a:pt x="1259989" y="3467782"/>
                    </a:cubicBezTo>
                    <a:cubicBezTo>
                      <a:pt x="1254200" y="3423695"/>
                      <a:pt x="1258059" y="3386955"/>
                      <a:pt x="1263365" y="3361238"/>
                    </a:cubicBezTo>
                    <a:lnTo>
                      <a:pt x="1269913" y="3336863"/>
                    </a:lnTo>
                    <a:lnTo>
                      <a:pt x="1267087" y="3335668"/>
                    </a:lnTo>
                    <a:cubicBezTo>
                      <a:pt x="1260862" y="3329313"/>
                      <a:pt x="1257012" y="3320534"/>
                      <a:pt x="1257012" y="3310837"/>
                    </a:cubicBezTo>
                    <a:cubicBezTo>
                      <a:pt x="1257012" y="3301140"/>
                      <a:pt x="1260862" y="3292361"/>
                      <a:pt x="1267087" y="3286007"/>
                    </a:cubicBezTo>
                    <a:lnTo>
                      <a:pt x="1281377" y="3279964"/>
                    </a:lnTo>
                    <a:lnTo>
                      <a:pt x="1281377" y="3088184"/>
                    </a:lnTo>
                    <a:lnTo>
                      <a:pt x="953152" y="3238455"/>
                    </a:lnTo>
                    <a:lnTo>
                      <a:pt x="600561" y="3077926"/>
                    </a:lnTo>
                    <a:close/>
                    <a:moveTo>
                      <a:pt x="1481289" y="2916494"/>
                    </a:moveTo>
                    <a:cubicBezTo>
                      <a:pt x="1491389" y="2915753"/>
                      <a:pt x="1504692" y="2919210"/>
                      <a:pt x="1519473" y="2921186"/>
                    </a:cubicBezTo>
                    <a:cubicBezTo>
                      <a:pt x="1521443" y="2921186"/>
                      <a:pt x="1521443" y="2921186"/>
                      <a:pt x="1521443" y="2921186"/>
                    </a:cubicBezTo>
                    <a:cubicBezTo>
                      <a:pt x="1551005" y="2925137"/>
                      <a:pt x="1576625" y="2921186"/>
                      <a:pt x="1572684" y="2950820"/>
                    </a:cubicBezTo>
                    <a:lnTo>
                      <a:pt x="1568686" y="2976871"/>
                    </a:lnTo>
                    <a:lnTo>
                      <a:pt x="1573758" y="2977587"/>
                    </a:lnTo>
                    <a:lnTo>
                      <a:pt x="1557992" y="3093684"/>
                    </a:lnTo>
                    <a:lnTo>
                      <a:pt x="1553620" y="3093067"/>
                    </a:lnTo>
                    <a:lnTo>
                      <a:pt x="1514993" y="3378909"/>
                    </a:lnTo>
                    <a:lnTo>
                      <a:pt x="1467694" y="3466340"/>
                    </a:lnTo>
                    <a:lnTo>
                      <a:pt x="1466852" y="3466253"/>
                    </a:lnTo>
                    <a:lnTo>
                      <a:pt x="1467697" y="3466831"/>
                    </a:lnTo>
                    <a:cubicBezTo>
                      <a:pt x="1443944" y="3517938"/>
                      <a:pt x="1438006" y="3510076"/>
                      <a:pt x="1436027" y="3500247"/>
                    </a:cubicBezTo>
                    <a:cubicBezTo>
                      <a:pt x="1434047" y="3496316"/>
                      <a:pt x="1431573" y="3485996"/>
                      <a:pt x="1429594" y="3476660"/>
                    </a:cubicBezTo>
                    <a:lnTo>
                      <a:pt x="1426744" y="3462104"/>
                    </a:lnTo>
                    <a:lnTo>
                      <a:pt x="1426128" y="3462040"/>
                    </a:lnTo>
                    <a:lnTo>
                      <a:pt x="1404629" y="3366010"/>
                    </a:lnTo>
                    <a:lnTo>
                      <a:pt x="1443319" y="3077495"/>
                    </a:lnTo>
                    <a:lnTo>
                      <a:pt x="1436162" y="3076485"/>
                    </a:lnTo>
                    <a:lnTo>
                      <a:pt x="1451928" y="2960387"/>
                    </a:lnTo>
                    <a:lnTo>
                      <a:pt x="1458585" y="2961327"/>
                    </a:lnTo>
                    <a:lnTo>
                      <a:pt x="1461334" y="2943412"/>
                    </a:lnTo>
                    <a:cubicBezTo>
                      <a:pt x="1462320" y="2936991"/>
                      <a:pt x="1462320" y="2936991"/>
                      <a:pt x="1462320" y="2936991"/>
                    </a:cubicBezTo>
                    <a:cubicBezTo>
                      <a:pt x="1464291" y="2922173"/>
                      <a:pt x="1471188" y="2917234"/>
                      <a:pt x="1481289" y="2916494"/>
                    </a:cubicBezTo>
                    <a:close/>
                    <a:moveTo>
                      <a:pt x="1646118" y="2912194"/>
                    </a:moveTo>
                    <a:cubicBezTo>
                      <a:pt x="1656218" y="2911453"/>
                      <a:pt x="1669521" y="2914910"/>
                      <a:pt x="1684302" y="2916886"/>
                    </a:cubicBezTo>
                    <a:cubicBezTo>
                      <a:pt x="1686272" y="2916886"/>
                      <a:pt x="1686272" y="2916886"/>
                      <a:pt x="1686272" y="2916886"/>
                    </a:cubicBezTo>
                    <a:cubicBezTo>
                      <a:pt x="1715834" y="2920837"/>
                      <a:pt x="1741454" y="2916886"/>
                      <a:pt x="1735542" y="2948496"/>
                    </a:cubicBezTo>
                    <a:lnTo>
                      <a:pt x="1732519" y="2973750"/>
                    </a:lnTo>
                    <a:lnTo>
                      <a:pt x="1740020" y="2974721"/>
                    </a:lnTo>
                    <a:lnTo>
                      <a:pt x="1736105" y="3003554"/>
                    </a:lnTo>
                    <a:lnTo>
                      <a:pt x="1737476" y="3004702"/>
                    </a:lnTo>
                    <a:cubicBezTo>
                      <a:pt x="1744586" y="3011117"/>
                      <a:pt x="1751941" y="3019011"/>
                      <a:pt x="1752921" y="3024933"/>
                    </a:cubicBezTo>
                    <a:cubicBezTo>
                      <a:pt x="1752921" y="3034801"/>
                      <a:pt x="1729385" y="3220330"/>
                      <a:pt x="1729385" y="3220330"/>
                    </a:cubicBezTo>
                    <a:cubicBezTo>
                      <a:pt x="1729385" y="3220330"/>
                      <a:pt x="1731347" y="3234146"/>
                      <a:pt x="1715656" y="3232173"/>
                    </a:cubicBezTo>
                    <a:cubicBezTo>
                      <a:pt x="1735269" y="3078223"/>
                      <a:pt x="1735269" y="3078223"/>
                      <a:pt x="1735269" y="3078223"/>
                    </a:cubicBezTo>
                    <a:lnTo>
                      <a:pt x="1727802" y="3064696"/>
                    </a:lnTo>
                    <a:lnTo>
                      <a:pt x="1724254" y="3090818"/>
                    </a:lnTo>
                    <a:lnTo>
                      <a:pt x="1717995" y="3090008"/>
                    </a:lnTo>
                    <a:lnTo>
                      <a:pt x="1678390" y="3376042"/>
                    </a:lnTo>
                    <a:lnTo>
                      <a:pt x="1633958" y="3464906"/>
                    </a:lnTo>
                    <a:lnTo>
                      <a:pt x="1633725" y="3464866"/>
                    </a:lnTo>
                    <a:lnTo>
                      <a:pt x="1609958" y="3502581"/>
                    </a:lnTo>
                    <a:cubicBezTo>
                      <a:pt x="1605257" y="3505776"/>
                      <a:pt x="1603278" y="3501844"/>
                      <a:pt x="1602288" y="3497913"/>
                    </a:cubicBezTo>
                    <a:cubicBezTo>
                      <a:pt x="1600309" y="3492999"/>
                      <a:pt x="1597835" y="3482679"/>
                      <a:pt x="1595855" y="3473588"/>
                    </a:cubicBezTo>
                    <a:lnTo>
                      <a:pt x="1592625" y="3457780"/>
                    </a:lnTo>
                    <a:lnTo>
                      <a:pt x="1592392" y="3457740"/>
                    </a:lnTo>
                    <a:lnTo>
                      <a:pt x="1570892" y="3361709"/>
                    </a:lnTo>
                    <a:lnTo>
                      <a:pt x="1608421" y="3075828"/>
                    </a:lnTo>
                    <a:lnTo>
                      <a:pt x="1602424" y="3075052"/>
                    </a:lnTo>
                    <a:lnTo>
                      <a:pt x="1618190" y="2958954"/>
                    </a:lnTo>
                    <a:lnTo>
                      <a:pt x="1623022" y="2959580"/>
                    </a:lnTo>
                    <a:lnTo>
                      <a:pt x="1626163" y="2939112"/>
                    </a:lnTo>
                    <a:cubicBezTo>
                      <a:pt x="1627149" y="2932691"/>
                      <a:pt x="1627149" y="2932691"/>
                      <a:pt x="1627149" y="2932691"/>
                    </a:cubicBezTo>
                    <a:cubicBezTo>
                      <a:pt x="1629120" y="2917874"/>
                      <a:pt x="1636017" y="2912934"/>
                      <a:pt x="1646118" y="2912194"/>
                    </a:cubicBezTo>
                    <a:close/>
                    <a:moveTo>
                      <a:pt x="2116160" y="2900908"/>
                    </a:moveTo>
                    <a:lnTo>
                      <a:pt x="2115003" y="2903221"/>
                    </a:lnTo>
                    <a:cubicBezTo>
                      <a:pt x="2115003" y="2903221"/>
                      <a:pt x="2124841" y="2907154"/>
                      <a:pt x="2124841" y="2909120"/>
                    </a:cubicBezTo>
                    <a:cubicBezTo>
                      <a:pt x="2124841" y="2911086"/>
                      <a:pt x="2120905" y="2911086"/>
                      <a:pt x="2113035" y="2911086"/>
                    </a:cubicBezTo>
                    <a:cubicBezTo>
                      <a:pt x="2107132" y="2911086"/>
                      <a:pt x="2109100" y="2913053"/>
                      <a:pt x="2101229" y="2907154"/>
                    </a:cubicBezTo>
                    <a:cubicBezTo>
                      <a:pt x="2091391" y="2903221"/>
                      <a:pt x="2093359" y="2915019"/>
                      <a:pt x="2089423" y="2918951"/>
                    </a:cubicBezTo>
                    <a:cubicBezTo>
                      <a:pt x="2085488" y="2920918"/>
                      <a:pt x="2085488" y="2922884"/>
                      <a:pt x="2081553" y="2926816"/>
                    </a:cubicBezTo>
                    <a:cubicBezTo>
                      <a:pt x="2079585" y="2932715"/>
                      <a:pt x="2081553" y="2926816"/>
                      <a:pt x="2089423" y="2930749"/>
                    </a:cubicBezTo>
                    <a:cubicBezTo>
                      <a:pt x="2095326" y="2934682"/>
                      <a:pt x="2091391" y="2932715"/>
                      <a:pt x="2093359" y="2932715"/>
                    </a:cubicBezTo>
                    <a:cubicBezTo>
                      <a:pt x="2097294" y="2930749"/>
                      <a:pt x="2105164" y="2928783"/>
                      <a:pt x="2109100" y="2928783"/>
                    </a:cubicBezTo>
                    <a:cubicBezTo>
                      <a:pt x="2111067" y="2928783"/>
                      <a:pt x="2113035" y="2928783"/>
                      <a:pt x="2111067" y="2938614"/>
                    </a:cubicBezTo>
                    <a:cubicBezTo>
                      <a:pt x="2111067" y="2946479"/>
                      <a:pt x="2111067" y="2938614"/>
                      <a:pt x="2124841" y="2944513"/>
                    </a:cubicBezTo>
                    <a:cubicBezTo>
                      <a:pt x="2138614" y="2950412"/>
                      <a:pt x="2122873" y="2950412"/>
                      <a:pt x="2132711" y="2952378"/>
                    </a:cubicBezTo>
                    <a:cubicBezTo>
                      <a:pt x="2142549" y="2954344"/>
                      <a:pt x="2130744" y="2956311"/>
                      <a:pt x="2122873" y="2958277"/>
                    </a:cubicBezTo>
                    <a:cubicBezTo>
                      <a:pt x="2115003" y="2962210"/>
                      <a:pt x="2118938" y="2958277"/>
                      <a:pt x="2115003" y="2964176"/>
                    </a:cubicBezTo>
                    <a:cubicBezTo>
                      <a:pt x="2109100" y="2972041"/>
                      <a:pt x="2115003" y="2970075"/>
                      <a:pt x="2118938" y="2970075"/>
                    </a:cubicBezTo>
                    <a:cubicBezTo>
                      <a:pt x="2120905" y="2972041"/>
                      <a:pt x="2124841" y="2970075"/>
                      <a:pt x="2128776" y="2968108"/>
                    </a:cubicBezTo>
                    <a:cubicBezTo>
                      <a:pt x="2130744" y="2966142"/>
                      <a:pt x="2132711" y="2966142"/>
                      <a:pt x="2132711" y="2966142"/>
                    </a:cubicBezTo>
                    <a:cubicBezTo>
                      <a:pt x="2132711" y="2966142"/>
                      <a:pt x="2136647" y="2962210"/>
                      <a:pt x="2142549" y="2966142"/>
                    </a:cubicBezTo>
                    <a:cubicBezTo>
                      <a:pt x="2148452" y="2968108"/>
                      <a:pt x="2142549" y="2966142"/>
                      <a:pt x="2144517" y="2964176"/>
                    </a:cubicBezTo>
                    <a:cubicBezTo>
                      <a:pt x="2146485" y="2962210"/>
                      <a:pt x="2148452" y="2962210"/>
                      <a:pt x="2150420" y="2960243"/>
                    </a:cubicBezTo>
                    <a:cubicBezTo>
                      <a:pt x="2152388" y="2958277"/>
                      <a:pt x="2156323" y="2958277"/>
                      <a:pt x="2170096" y="2962210"/>
                    </a:cubicBezTo>
                    <a:cubicBezTo>
                      <a:pt x="2183870" y="2968108"/>
                      <a:pt x="2170096" y="2966142"/>
                      <a:pt x="2175999" y="2970075"/>
                    </a:cubicBezTo>
                    <a:cubicBezTo>
                      <a:pt x="2181902" y="2972041"/>
                      <a:pt x="2179935" y="2972041"/>
                      <a:pt x="2179935" y="2968108"/>
                    </a:cubicBezTo>
                    <a:cubicBezTo>
                      <a:pt x="2179935" y="2964176"/>
                      <a:pt x="2179935" y="2958277"/>
                      <a:pt x="2181902" y="2958277"/>
                    </a:cubicBezTo>
                    <a:cubicBezTo>
                      <a:pt x="2183870" y="2956311"/>
                      <a:pt x="2185837" y="2958277"/>
                      <a:pt x="2187805" y="2960243"/>
                    </a:cubicBezTo>
                    <a:cubicBezTo>
                      <a:pt x="2189773" y="2962210"/>
                      <a:pt x="2195676" y="2948446"/>
                      <a:pt x="2201579" y="2952378"/>
                    </a:cubicBezTo>
                    <a:cubicBezTo>
                      <a:pt x="2207481" y="2954344"/>
                      <a:pt x="2203546" y="2952378"/>
                      <a:pt x="2209449" y="2956311"/>
                    </a:cubicBezTo>
                    <a:cubicBezTo>
                      <a:pt x="2215352" y="2960243"/>
                      <a:pt x="2209449" y="2962210"/>
                      <a:pt x="2205514" y="2966142"/>
                    </a:cubicBezTo>
                    <a:cubicBezTo>
                      <a:pt x="2203546" y="2968108"/>
                      <a:pt x="2205514" y="2964176"/>
                      <a:pt x="2199611" y="2962210"/>
                    </a:cubicBezTo>
                    <a:cubicBezTo>
                      <a:pt x="2193708" y="2960243"/>
                      <a:pt x="2197643" y="2964176"/>
                      <a:pt x="2189773" y="2970075"/>
                    </a:cubicBezTo>
                    <a:cubicBezTo>
                      <a:pt x="2181902" y="2977940"/>
                      <a:pt x="2189773" y="2970075"/>
                      <a:pt x="2191740" y="2974007"/>
                    </a:cubicBezTo>
                    <a:cubicBezTo>
                      <a:pt x="2193708" y="2977940"/>
                      <a:pt x="2197643" y="2972041"/>
                      <a:pt x="2201579" y="2974007"/>
                    </a:cubicBezTo>
                    <a:cubicBezTo>
                      <a:pt x="2205514" y="2975974"/>
                      <a:pt x="2203546" y="2975974"/>
                      <a:pt x="2209449" y="2975974"/>
                    </a:cubicBezTo>
                    <a:cubicBezTo>
                      <a:pt x="2215352" y="2977940"/>
                      <a:pt x="2209449" y="2975974"/>
                      <a:pt x="2211417" y="2979906"/>
                    </a:cubicBezTo>
                    <a:cubicBezTo>
                      <a:pt x="2211417" y="2983839"/>
                      <a:pt x="2213384" y="2979906"/>
                      <a:pt x="2219287" y="2983839"/>
                    </a:cubicBezTo>
                    <a:cubicBezTo>
                      <a:pt x="2225190" y="2985805"/>
                      <a:pt x="2221255" y="2985805"/>
                      <a:pt x="2219287" y="2989737"/>
                    </a:cubicBezTo>
                    <a:cubicBezTo>
                      <a:pt x="2217320" y="2993670"/>
                      <a:pt x="2217320" y="2989737"/>
                      <a:pt x="2215352" y="2987771"/>
                    </a:cubicBezTo>
                    <a:cubicBezTo>
                      <a:pt x="2213384" y="2987771"/>
                      <a:pt x="2213384" y="2987771"/>
                      <a:pt x="2207481" y="2989737"/>
                    </a:cubicBezTo>
                    <a:cubicBezTo>
                      <a:pt x="2203546" y="2991704"/>
                      <a:pt x="2203546" y="2989737"/>
                      <a:pt x="2201579" y="2991704"/>
                    </a:cubicBezTo>
                    <a:cubicBezTo>
                      <a:pt x="2199611" y="2991704"/>
                      <a:pt x="2197643" y="2989737"/>
                      <a:pt x="2187805" y="2987771"/>
                    </a:cubicBezTo>
                    <a:cubicBezTo>
                      <a:pt x="2177967" y="2987771"/>
                      <a:pt x="2187805" y="2987771"/>
                      <a:pt x="2181902" y="2993670"/>
                    </a:cubicBezTo>
                    <a:cubicBezTo>
                      <a:pt x="2175999" y="2999569"/>
                      <a:pt x="2181902" y="2993670"/>
                      <a:pt x="2177967" y="2993670"/>
                    </a:cubicBezTo>
                    <a:cubicBezTo>
                      <a:pt x="2174032" y="2993670"/>
                      <a:pt x="2172064" y="2991704"/>
                      <a:pt x="2170096" y="2991704"/>
                    </a:cubicBezTo>
                    <a:cubicBezTo>
                      <a:pt x="2166161" y="2989737"/>
                      <a:pt x="2168129" y="2989737"/>
                      <a:pt x="2162226" y="2989737"/>
                    </a:cubicBezTo>
                    <a:cubicBezTo>
                      <a:pt x="2156323" y="2989737"/>
                      <a:pt x="2162226" y="2989737"/>
                      <a:pt x="2156323" y="2987771"/>
                    </a:cubicBezTo>
                    <a:cubicBezTo>
                      <a:pt x="2152388" y="2987771"/>
                      <a:pt x="2154355" y="2985805"/>
                      <a:pt x="2154355" y="2977940"/>
                    </a:cubicBezTo>
                    <a:cubicBezTo>
                      <a:pt x="2154355" y="2972041"/>
                      <a:pt x="2154355" y="2977940"/>
                      <a:pt x="2150420" y="2977940"/>
                    </a:cubicBezTo>
                    <a:cubicBezTo>
                      <a:pt x="2148452" y="2977940"/>
                      <a:pt x="2148452" y="2975974"/>
                      <a:pt x="2146485" y="2975974"/>
                    </a:cubicBezTo>
                    <a:cubicBezTo>
                      <a:pt x="2144517" y="2975974"/>
                      <a:pt x="2146485" y="2975974"/>
                      <a:pt x="2138614" y="2977940"/>
                    </a:cubicBezTo>
                    <a:cubicBezTo>
                      <a:pt x="2130744" y="2979906"/>
                      <a:pt x="2136647" y="2977940"/>
                      <a:pt x="2134679" y="2977940"/>
                    </a:cubicBezTo>
                    <a:cubicBezTo>
                      <a:pt x="2130744" y="2977940"/>
                      <a:pt x="2130744" y="2977940"/>
                      <a:pt x="2126808" y="2979906"/>
                    </a:cubicBezTo>
                    <a:cubicBezTo>
                      <a:pt x="2122873" y="2979906"/>
                      <a:pt x="2122873" y="2979906"/>
                      <a:pt x="2120905" y="2979906"/>
                    </a:cubicBezTo>
                    <a:cubicBezTo>
                      <a:pt x="2118938" y="2979906"/>
                      <a:pt x="2115003" y="2985805"/>
                      <a:pt x="2113035" y="2987771"/>
                    </a:cubicBezTo>
                    <a:cubicBezTo>
                      <a:pt x="2111067" y="2989737"/>
                      <a:pt x="2105164" y="2991704"/>
                      <a:pt x="2101229" y="2991704"/>
                    </a:cubicBezTo>
                    <a:cubicBezTo>
                      <a:pt x="2097294" y="2991704"/>
                      <a:pt x="2099261" y="2991704"/>
                      <a:pt x="2097294" y="2993670"/>
                    </a:cubicBezTo>
                    <a:cubicBezTo>
                      <a:pt x="2095326" y="2995636"/>
                      <a:pt x="2093359" y="2999569"/>
                      <a:pt x="2093359" y="3001535"/>
                    </a:cubicBezTo>
                    <a:cubicBezTo>
                      <a:pt x="2091391" y="3003501"/>
                      <a:pt x="2085488" y="3005468"/>
                      <a:pt x="2081553" y="3015299"/>
                    </a:cubicBezTo>
                    <a:cubicBezTo>
                      <a:pt x="2075650" y="3023164"/>
                      <a:pt x="2077617" y="3021198"/>
                      <a:pt x="2081553" y="3031029"/>
                    </a:cubicBezTo>
                    <a:cubicBezTo>
                      <a:pt x="2087456" y="3042827"/>
                      <a:pt x="2079585" y="3034962"/>
                      <a:pt x="2079585" y="3040861"/>
                    </a:cubicBezTo>
                    <a:cubicBezTo>
                      <a:pt x="2079585" y="3044793"/>
                      <a:pt x="2077617" y="3042827"/>
                      <a:pt x="2075650" y="3046760"/>
                    </a:cubicBezTo>
                    <a:cubicBezTo>
                      <a:pt x="2073682" y="3052658"/>
                      <a:pt x="2075650" y="3046760"/>
                      <a:pt x="2081553" y="3052658"/>
                    </a:cubicBezTo>
                    <a:cubicBezTo>
                      <a:pt x="2085488" y="3058557"/>
                      <a:pt x="2081553" y="3052658"/>
                      <a:pt x="2083520" y="3056591"/>
                    </a:cubicBezTo>
                    <a:cubicBezTo>
                      <a:pt x="2087456" y="3060524"/>
                      <a:pt x="2085488" y="3058557"/>
                      <a:pt x="2085488" y="3064456"/>
                    </a:cubicBezTo>
                    <a:cubicBezTo>
                      <a:pt x="2085488" y="3068389"/>
                      <a:pt x="2087456" y="3066422"/>
                      <a:pt x="2091391" y="3068389"/>
                    </a:cubicBezTo>
                    <a:cubicBezTo>
                      <a:pt x="2095326" y="3070355"/>
                      <a:pt x="2093359" y="3070355"/>
                      <a:pt x="2095326" y="3074288"/>
                    </a:cubicBezTo>
                    <a:cubicBezTo>
                      <a:pt x="2097294" y="3078220"/>
                      <a:pt x="2097294" y="3076254"/>
                      <a:pt x="2101229" y="3078220"/>
                    </a:cubicBezTo>
                    <a:cubicBezTo>
                      <a:pt x="2105164" y="3080186"/>
                      <a:pt x="2113035" y="3078220"/>
                      <a:pt x="2116970" y="3078220"/>
                    </a:cubicBezTo>
                    <a:cubicBezTo>
                      <a:pt x="2122873" y="3078220"/>
                      <a:pt x="2124841" y="3078220"/>
                      <a:pt x="2128776" y="3076254"/>
                    </a:cubicBezTo>
                    <a:cubicBezTo>
                      <a:pt x="2132711" y="3076254"/>
                      <a:pt x="2138614" y="3076254"/>
                      <a:pt x="2140582" y="3074288"/>
                    </a:cubicBezTo>
                    <a:cubicBezTo>
                      <a:pt x="2142549" y="3072321"/>
                      <a:pt x="2144517" y="3072321"/>
                      <a:pt x="2146485" y="3072321"/>
                    </a:cubicBezTo>
                    <a:cubicBezTo>
                      <a:pt x="2148452" y="3074288"/>
                      <a:pt x="2146485" y="3076254"/>
                      <a:pt x="2150420" y="3080186"/>
                    </a:cubicBezTo>
                    <a:cubicBezTo>
                      <a:pt x="2154355" y="3082153"/>
                      <a:pt x="2154355" y="3078220"/>
                      <a:pt x="2158291" y="3078220"/>
                    </a:cubicBezTo>
                    <a:cubicBezTo>
                      <a:pt x="2160258" y="3078220"/>
                      <a:pt x="2166161" y="3082153"/>
                      <a:pt x="2166161" y="3082153"/>
                    </a:cubicBezTo>
                    <a:cubicBezTo>
                      <a:pt x="2166161" y="3082153"/>
                      <a:pt x="2166161" y="3086085"/>
                      <a:pt x="2166161" y="3091984"/>
                    </a:cubicBezTo>
                    <a:cubicBezTo>
                      <a:pt x="2164193" y="3097883"/>
                      <a:pt x="2166161" y="3091984"/>
                      <a:pt x="2166161" y="3095917"/>
                    </a:cubicBezTo>
                    <a:cubicBezTo>
                      <a:pt x="2166161" y="3099849"/>
                      <a:pt x="2166161" y="3109681"/>
                      <a:pt x="2166161" y="3109681"/>
                    </a:cubicBezTo>
                    <a:cubicBezTo>
                      <a:pt x="2166161" y="3109681"/>
                      <a:pt x="2168129" y="3111647"/>
                      <a:pt x="2170096" y="3115579"/>
                    </a:cubicBezTo>
                    <a:cubicBezTo>
                      <a:pt x="2174032" y="3119512"/>
                      <a:pt x="2174032" y="3117546"/>
                      <a:pt x="2174032" y="3119512"/>
                    </a:cubicBezTo>
                    <a:cubicBezTo>
                      <a:pt x="2174032" y="3121478"/>
                      <a:pt x="2177967" y="3125411"/>
                      <a:pt x="2179935" y="3127377"/>
                    </a:cubicBezTo>
                    <a:cubicBezTo>
                      <a:pt x="2179935" y="3129343"/>
                      <a:pt x="2179935" y="3131310"/>
                      <a:pt x="2179935" y="3135242"/>
                    </a:cubicBezTo>
                    <a:cubicBezTo>
                      <a:pt x="2179935" y="3137209"/>
                      <a:pt x="2177967" y="3139175"/>
                      <a:pt x="2174032" y="3141141"/>
                    </a:cubicBezTo>
                    <a:cubicBezTo>
                      <a:pt x="2170096" y="3143107"/>
                      <a:pt x="2172064" y="3145074"/>
                      <a:pt x="2170096" y="3150973"/>
                    </a:cubicBezTo>
                    <a:cubicBezTo>
                      <a:pt x="2170096" y="3156871"/>
                      <a:pt x="2170096" y="3150973"/>
                      <a:pt x="2168129" y="3156871"/>
                    </a:cubicBezTo>
                    <a:cubicBezTo>
                      <a:pt x="2166161" y="3162770"/>
                      <a:pt x="2168129" y="3158838"/>
                      <a:pt x="2172064" y="3162770"/>
                    </a:cubicBezTo>
                    <a:cubicBezTo>
                      <a:pt x="2175999" y="3166703"/>
                      <a:pt x="2175999" y="3164737"/>
                      <a:pt x="2177967" y="3170635"/>
                    </a:cubicBezTo>
                    <a:cubicBezTo>
                      <a:pt x="2181902" y="3176534"/>
                      <a:pt x="2179935" y="3172602"/>
                      <a:pt x="2179935" y="3178500"/>
                    </a:cubicBezTo>
                    <a:cubicBezTo>
                      <a:pt x="2179935" y="3182433"/>
                      <a:pt x="2179935" y="3178500"/>
                      <a:pt x="2179935" y="3182433"/>
                    </a:cubicBezTo>
                    <a:cubicBezTo>
                      <a:pt x="2179935" y="3188332"/>
                      <a:pt x="2179935" y="3182433"/>
                      <a:pt x="2183870" y="3190298"/>
                    </a:cubicBezTo>
                    <a:cubicBezTo>
                      <a:pt x="2185837" y="3198163"/>
                      <a:pt x="2183870" y="3194231"/>
                      <a:pt x="2187805" y="3200130"/>
                    </a:cubicBezTo>
                    <a:cubicBezTo>
                      <a:pt x="2191740" y="3206028"/>
                      <a:pt x="2187805" y="3200130"/>
                      <a:pt x="2189773" y="3200130"/>
                    </a:cubicBezTo>
                    <a:cubicBezTo>
                      <a:pt x="2191740" y="3200130"/>
                      <a:pt x="2199611" y="3196197"/>
                      <a:pt x="2199611" y="3196197"/>
                    </a:cubicBezTo>
                    <a:cubicBezTo>
                      <a:pt x="2201579" y="3194231"/>
                      <a:pt x="2211417" y="3190298"/>
                      <a:pt x="2213384" y="3190298"/>
                    </a:cubicBezTo>
                    <a:cubicBezTo>
                      <a:pt x="2215352" y="3190298"/>
                      <a:pt x="2215352" y="3184399"/>
                      <a:pt x="2215352" y="3184399"/>
                    </a:cubicBezTo>
                    <a:cubicBezTo>
                      <a:pt x="2215352" y="3184399"/>
                      <a:pt x="2215352" y="3184399"/>
                      <a:pt x="2223223" y="3176534"/>
                    </a:cubicBezTo>
                    <a:cubicBezTo>
                      <a:pt x="2223223" y="3176534"/>
                      <a:pt x="2223223" y="3176534"/>
                      <a:pt x="2231093" y="3166703"/>
                    </a:cubicBezTo>
                    <a:cubicBezTo>
                      <a:pt x="2231093" y="3166703"/>
                      <a:pt x="2231093" y="3160804"/>
                      <a:pt x="2231093" y="3160804"/>
                    </a:cubicBezTo>
                    <a:cubicBezTo>
                      <a:pt x="2231093" y="3158838"/>
                      <a:pt x="2235028" y="3158838"/>
                      <a:pt x="2236996" y="3156871"/>
                    </a:cubicBezTo>
                    <a:cubicBezTo>
                      <a:pt x="2238964" y="3156871"/>
                      <a:pt x="2238964" y="3154905"/>
                      <a:pt x="2240931" y="3152939"/>
                    </a:cubicBezTo>
                    <a:cubicBezTo>
                      <a:pt x="2240931" y="3150973"/>
                      <a:pt x="2244867" y="3147040"/>
                      <a:pt x="2248802" y="3145074"/>
                    </a:cubicBezTo>
                    <a:cubicBezTo>
                      <a:pt x="2252737" y="3145074"/>
                      <a:pt x="2244867" y="3137209"/>
                      <a:pt x="2244867" y="3137209"/>
                    </a:cubicBezTo>
                    <a:cubicBezTo>
                      <a:pt x="2244867" y="3137209"/>
                      <a:pt x="2250769" y="3135242"/>
                      <a:pt x="2250769" y="3131310"/>
                    </a:cubicBezTo>
                    <a:cubicBezTo>
                      <a:pt x="2252737" y="3127377"/>
                      <a:pt x="2250769" y="3119512"/>
                      <a:pt x="2250769" y="3117546"/>
                    </a:cubicBezTo>
                    <a:cubicBezTo>
                      <a:pt x="2250769" y="3115579"/>
                      <a:pt x="2250769" y="3109681"/>
                      <a:pt x="2250769" y="3109681"/>
                    </a:cubicBezTo>
                    <a:cubicBezTo>
                      <a:pt x="2250769" y="3109681"/>
                      <a:pt x="2250769" y="3109681"/>
                      <a:pt x="2254705" y="3103782"/>
                    </a:cubicBezTo>
                    <a:cubicBezTo>
                      <a:pt x="2254705" y="3103782"/>
                      <a:pt x="2254705" y="3095917"/>
                      <a:pt x="2256672" y="3093950"/>
                    </a:cubicBezTo>
                    <a:cubicBezTo>
                      <a:pt x="2258640" y="3093950"/>
                      <a:pt x="2260608" y="3088052"/>
                      <a:pt x="2262575" y="3088052"/>
                    </a:cubicBezTo>
                    <a:cubicBezTo>
                      <a:pt x="2264543" y="3088052"/>
                      <a:pt x="2264543" y="3074288"/>
                      <a:pt x="2264543" y="3074288"/>
                    </a:cubicBezTo>
                    <a:cubicBezTo>
                      <a:pt x="2264543" y="3074288"/>
                      <a:pt x="2264543" y="3074288"/>
                      <a:pt x="2268478" y="3066422"/>
                    </a:cubicBezTo>
                    <a:cubicBezTo>
                      <a:pt x="2268478" y="3066422"/>
                      <a:pt x="2270446" y="3058557"/>
                      <a:pt x="2270446" y="3056591"/>
                    </a:cubicBezTo>
                    <a:cubicBezTo>
                      <a:pt x="2270446" y="3054625"/>
                      <a:pt x="2266511" y="3052658"/>
                      <a:pt x="2266511" y="3052658"/>
                    </a:cubicBezTo>
                    <a:cubicBezTo>
                      <a:pt x="2266511" y="3052658"/>
                      <a:pt x="2262575" y="3052658"/>
                      <a:pt x="2258640" y="3052658"/>
                    </a:cubicBezTo>
                    <a:cubicBezTo>
                      <a:pt x="2256672" y="3054625"/>
                      <a:pt x="2256672" y="3054625"/>
                      <a:pt x="2254705" y="3054625"/>
                    </a:cubicBezTo>
                    <a:cubicBezTo>
                      <a:pt x="2252737" y="3054625"/>
                      <a:pt x="2252737" y="3052658"/>
                      <a:pt x="2250769" y="3052658"/>
                    </a:cubicBezTo>
                    <a:cubicBezTo>
                      <a:pt x="2246834" y="3050692"/>
                      <a:pt x="2248802" y="3048726"/>
                      <a:pt x="2250769" y="3046760"/>
                    </a:cubicBezTo>
                    <a:cubicBezTo>
                      <a:pt x="2250769" y="3044793"/>
                      <a:pt x="2244867" y="3044793"/>
                      <a:pt x="2242899" y="3044793"/>
                    </a:cubicBezTo>
                    <a:cubicBezTo>
                      <a:pt x="2240931" y="3042827"/>
                      <a:pt x="2240931" y="3036928"/>
                      <a:pt x="2238964" y="3036928"/>
                    </a:cubicBezTo>
                    <a:cubicBezTo>
                      <a:pt x="2238964" y="3034962"/>
                      <a:pt x="2238964" y="3032996"/>
                      <a:pt x="2236996" y="3029063"/>
                    </a:cubicBezTo>
                    <a:cubicBezTo>
                      <a:pt x="2235028" y="3025131"/>
                      <a:pt x="2233061" y="3027097"/>
                      <a:pt x="2231093" y="3025131"/>
                    </a:cubicBezTo>
                    <a:cubicBezTo>
                      <a:pt x="2229125" y="3025131"/>
                      <a:pt x="2231093" y="3021198"/>
                      <a:pt x="2229125" y="3015299"/>
                    </a:cubicBezTo>
                    <a:cubicBezTo>
                      <a:pt x="2227158" y="3011367"/>
                      <a:pt x="2235028" y="3013333"/>
                      <a:pt x="2235028" y="3013333"/>
                    </a:cubicBezTo>
                    <a:cubicBezTo>
                      <a:pt x="2235028" y="3013333"/>
                      <a:pt x="2235028" y="3013333"/>
                      <a:pt x="2238964" y="3017265"/>
                    </a:cubicBezTo>
                    <a:cubicBezTo>
                      <a:pt x="2240931" y="3021198"/>
                      <a:pt x="2238964" y="3019232"/>
                      <a:pt x="2240931" y="3023164"/>
                    </a:cubicBezTo>
                    <a:cubicBezTo>
                      <a:pt x="2244867" y="3027097"/>
                      <a:pt x="2242899" y="3029063"/>
                      <a:pt x="2242899" y="3031029"/>
                    </a:cubicBezTo>
                    <a:cubicBezTo>
                      <a:pt x="2244867" y="3032996"/>
                      <a:pt x="2250769" y="3032996"/>
                      <a:pt x="2252737" y="3036928"/>
                    </a:cubicBezTo>
                    <a:cubicBezTo>
                      <a:pt x="2252737" y="3038895"/>
                      <a:pt x="2256672" y="3042827"/>
                      <a:pt x="2256672" y="3042827"/>
                    </a:cubicBezTo>
                    <a:cubicBezTo>
                      <a:pt x="2256672" y="3042827"/>
                      <a:pt x="2266511" y="3040861"/>
                      <a:pt x="2268478" y="3040861"/>
                    </a:cubicBezTo>
                    <a:cubicBezTo>
                      <a:pt x="2270446" y="3038895"/>
                      <a:pt x="2272413" y="3034962"/>
                      <a:pt x="2272413" y="3034962"/>
                    </a:cubicBezTo>
                    <a:cubicBezTo>
                      <a:pt x="2272413" y="3034962"/>
                      <a:pt x="2274381" y="3029063"/>
                      <a:pt x="2274381" y="3027097"/>
                    </a:cubicBezTo>
                    <a:cubicBezTo>
                      <a:pt x="2274381" y="3025131"/>
                      <a:pt x="2272413" y="3019232"/>
                      <a:pt x="2272413" y="3019232"/>
                    </a:cubicBezTo>
                    <a:cubicBezTo>
                      <a:pt x="2272413" y="3019232"/>
                      <a:pt x="2272413" y="3019232"/>
                      <a:pt x="2272413" y="3011367"/>
                    </a:cubicBezTo>
                    <a:cubicBezTo>
                      <a:pt x="2272413" y="3011367"/>
                      <a:pt x="2268478" y="3007434"/>
                      <a:pt x="2268478" y="3005468"/>
                    </a:cubicBezTo>
                    <a:cubicBezTo>
                      <a:pt x="2270446" y="3003501"/>
                      <a:pt x="2268478" y="3005468"/>
                      <a:pt x="2270446" y="3005468"/>
                    </a:cubicBezTo>
                    <a:cubicBezTo>
                      <a:pt x="2272413" y="3005468"/>
                      <a:pt x="2276349" y="3007434"/>
                      <a:pt x="2278316" y="3009400"/>
                    </a:cubicBezTo>
                    <a:cubicBezTo>
                      <a:pt x="2278316" y="3011367"/>
                      <a:pt x="2280284" y="3017265"/>
                      <a:pt x="2282252" y="3017265"/>
                    </a:cubicBezTo>
                    <a:cubicBezTo>
                      <a:pt x="2284219" y="3019232"/>
                      <a:pt x="2284219" y="3019232"/>
                      <a:pt x="2288155" y="3023164"/>
                    </a:cubicBezTo>
                    <a:lnTo>
                      <a:pt x="2288285" y="3023246"/>
                    </a:lnTo>
                    <a:lnTo>
                      <a:pt x="2285737" y="3015071"/>
                    </a:lnTo>
                    <a:lnTo>
                      <a:pt x="2250787" y="2963429"/>
                    </a:lnTo>
                    <a:lnTo>
                      <a:pt x="2245200" y="2955174"/>
                    </a:lnTo>
                    <a:lnTo>
                      <a:pt x="2241225" y="2952503"/>
                    </a:lnTo>
                    <a:lnTo>
                      <a:pt x="2185088" y="2914783"/>
                    </a:lnTo>
                    <a:lnTo>
                      <a:pt x="2148707" y="2907460"/>
                    </a:lnTo>
                    <a:close/>
                    <a:moveTo>
                      <a:pt x="2111494" y="2890155"/>
                    </a:moveTo>
                    <a:cubicBezTo>
                      <a:pt x="2125283" y="2890155"/>
                      <a:pt x="2138734" y="2891535"/>
                      <a:pt x="2151715" y="2894165"/>
                    </a:cubicBezTo>
                    <a:lnTo>
                      <a:pt x="2160583" y="2896894"/>
                    </a:lnTo>
                    <a:lnTo>
                      <a:pt x="2189120" y="2905674"/>
                    </a:lnTo>
                    <a:lnTo>
                      <a:pt x="2205844" y="2916886"/>
                    </a:lnTo>
                    <a:lnTo>
                      <a:pt x="2216482" y="2924018"/>
                    </a:lnTo>
                    <a:lnTo>
                      <a:pt x="2216651" y="2924094"/>
                    </a:lnTo>
                    <a:lnTo>
                      <a:pt x="2216820" y="2924218"/>
                    </a:lnTo>
                    <a:lnTo>
                      <a:pt x="2217227" y="2924517"/>
                    </a:lnTo>
                    <a:lnTo>
                      <a:pt x="2252341" y="2948059"/>
                    </a:lnTo>
                    <a:lnTo>
                      <a:pt x="2255747" y="2953102"/>
                    </a:lnTo>
                    <a:lnTo>
                      <a:pt x="2256701" y="2954516"/>
                    </a:lnTo>
                    <a:lnTo>
                      <a:pt x="2283197" y="2985102"/>
                    </a:lnTo>
                    <a:cubicBezTo>
                      <a:pt x="2291290" y="2996942"/>
                      <a:pt x="2297870" y="3009462"/>
                      <a:pt x="2302912" y="3022427"/>
                    </a:cubicBezTo>
                    <a:lnTo>
                      <a:pt x="2304433" y="3028227"/>
                    </a:lnTo>
                    <a:lnTo>
                      <a:pt x="2306405" y="3032231"/>
                    </a:lnTo>
                    <a:lnTo>
                      <a:pt x="2308167" y="3042462"/>
                    </a:lnTo>
                    <a:lnTo>
                      <a:pt x="2313403" y="3062425"/>
                    </a:lnTo>
                    <a:lnTo>
                      <a:pt x="2313743" y="3074835"/>
                    </a:lnTo>
                    <a:lnTo>
                      <a:pt x="2315147" y="3082987"/>
                    </a:lnTo>
                    <a:lnTo>
                      <a:pt x="2314192" y="3091219"/>
                    </a:lnTo>
                    <a:lnTo>
                      <a:pt x="2314533" y="3103690"/>
                    </a:lnTo>
                    <a:lnTo>
                      <a:pt x="2310370" y="3124144"/>
                    </a:lnTo>
                    <a:lnTo>
                      <a:pt x="2309154" y="3134625"/>
                    </a:lnTo>
                    <a:lnTo>
                      <a:pt x="2307383" y="3138822"/>
                    </a:lnTo>
                    <a:lnTo>
                      <a:pt x="2306163" y="3144816"/>
                    </a:lnTo>
                    <a:cubicBezTo>
                      <a:pt x="2301774" y="3158346"/>
                      <a:pt x="2295779" y="3171618"/>
                      <a:pt x="2288155" y="3184399"/>
                    </a:cubicBezTo>
                    <a:cubicBezTo>
                      <a:pt x="2280776" y="3197426"/>
                      <a:pt x="2272660" y="3208763"/>
                      <a:pt x="2264105" y="3218629"/>
                    </a:cubicBezTo>
                    <a:lnTo>
                      <a:pt x="2258998" y="3223492"/>
                    </a:lnTo>
                    <a:lnTo>
                      <a:pt x="2237426" y="3244033"/>
                    </a:lnTo>
                    <a:lnTo>
                      <a:pt x="2219125" y="3254051"/>
                    </a:lnTo>
                    <a:lnTo>
                      <a:pt x="2206396" y="3261019"/>
                    </a:lnTo>
                    <a:lnTo>
                      <a:pt x="2198723" y="3266245"/>
                    </a:lnTo>
                    <a:lnTo>
                      <a:pt x="2189120" y="3272786"/>
                    </a:lnTo>
                    <a:lnTo>
                      <a:pt x="2155091" y="3283458"/>
                    </a:lnTo>
                    <a:lnTo>
                      <a:pt x="2151715" y="3284517"/>
                    </a:lnTo>
                    <a:cubicBezTo>
                      <a:pt x="2138734" y="3287201"/>
                      <a:pt x="2125283" y="3288611"/>
                      <a:pt x="2111494" y="3288611"/>
                    </a:cubicBezTo>
                    <a:cubicBezTo>
                      <a:pt x="2001179" y="3288611"/>
                      <a:pt x="1910564" y="3198321"/>
                      <a:pt x="1910564" y="3088402"/>
                    </a:cubicBezTo>
                    <a:cubicBezTo>
                      <a:pt x="1910564" y="2978483"/>
                      <a:pt x="2001179" y="2890155"/>
                      <a:pt x="2111494" y="2890155"/>
                    </a:cubicBezTo>
                    <a:close/>
                    <a:moveTo>
                      <a:pt x="2257110" y="2881555"/>
                    </a:moveTo>
                    <a:cubicBezTo>
                      <a:pt x="2319925" y="2926794"/>
                      <a:pt x="2359185" y="3001536"/>
                      <a:pt x="2359185" y="3084146"/>
                    </a:cubicBezTo>
                    <a:cubicBezTo>
                      <a:pt x="2359185" y="3099421"/>
                      <a:pt x="2357847" y="3114365"/>
                      <a:pt x="2355280" y="3128870"/>
                    </a:cubicBezTo>
                    <a:lnTo>
                      <a:pt x="2354392" y="3132185"/>
                    </a:lnTo>
                    <a:lnTo>
                      <a:pt x="2354105" y="3135059"/>
                    </a:lnTo>
                    <a:lnTo>
                      <a:pt x="2350395" y="3147106"/>
                    </a:lnTo>
                    <a:lnTo>
                      <a:pt x="2344006" y="3170953"/>
                    </a:lnTo>
                    <a:lnTo>
                      <a:pt x="2341929" y="3174593"/>
                    </a:lnTo>
                    <a:lnTo>
                      <a:pt x="2339525" y="3182399"/>
                    </a:lnTo>
                    <a:cubicBezTo>
                      <a:pt x="2333191" y="3197474"/>
                      <a:pt x="2325439" y="3211788"/>
                      <a:pt x="2316433" y="3225176"/>
                    </a:cubicBezTo>
                    <a:lnTo>
                      <a:pt x="2305407" y="3238582"/>
                    </a:lnTo>
                    <a:lnTo>
                      <a:pt x="2302004" y="3244543"/>
                    </a:lnTo>
                    <a:lnTo>
                      <a:pt x="2296778" y="3249073"/>
                    </a:lnTo>
                    <a:lnTo>
                      <a:pt x="2285818" y="3262397"/>
                    </a:lnTo>
                    <a:cubicBezTo>
                      <a:pt x="2274470" y="3273768"/>
                      <a:pt x="2262033" y="3284049"/>
                      <a:pt x="2248671" y="3293072"/>
                    </a:cubicBezTo>
                    <a:lnTo>
                      <a:pt x="2241578" y="3296917"/>
                    </a:lnTo>
                    <a:lnTo>
                      <a:pt x="2238479" y="3299602"/>
                    </a:lnTo>
                    <a:lnTo>
                      <a:pt x="2231795" y="3302219"/>
                    </a:lnTo>
                    <a:lnTo>
                      <a:pt x="2205980" y="3316210"/>
                    </a:lnTo>
                    <a:lnTo>
                      <a:pt x="2158734" y="3330820"/>
                    </a:lnTo>
                    <a:lnTo>
                      <a:pt x="2158734" y="3330820"/>
                    </a:lnTo>
                    <a:lnTo>
                      <a:pt x="2148767" y="3331819"/>
                    </a:lnTo>
                    <a:lnTo>
                      <a:pt x="2148767" y="3356245"/>
                    </a:lnTo>
                    <a:cubicBezTo>
                      <a:pt x="2148767" y="3375390"/>
                      <a:pt x="2148767" y="3375390"/>
                      <a:pt x="2148767" y="3375390"/>
                    </a:cubicBezTo>
                    <a:cubicBezTo>
                      <a:pt x="2148767" y="3375390"/>
                      <a:pt x="2158592" y="3399067"/>
                      <a:pt x="2184137" y="3408933"/>
                    </a:cubicBezTo>
                    <a:cubicBezTo>
                      <a:pt x="2211647" y="3416825"/>
                      <a:pt x="2243087" y="3430637"/>
                      <a:pt x="2241122" y="3446422"/>
                    </a:cubicBezTo>
                    <a:cubicBezTo>
                      <a:pt x="2239648" y="3456781"/>
                      <a:pt x="2210542" y="3466030"/>
                      <a:pt x="2167895" y="3470007"/>
                    </a:cubicBezTo>
                    <a:lnTo>
                      <a:pt x="2135592" y="3471437"/>
                    </a:lnTo>
                    <a:lnTo>
                      <a:pt x="2135592" y="3472072"/>
                    </a:lnTo>
                    <a:lnTo>
                      <a:pt x="2127630" y="3471790"/>
                    </a:lnTo>
                    <a:lnTo>
                      <a:pt x="2121257" y="3472072"/>
                    </a:lnTo>
                    <a:lnTo>
                      <a:pt x="2121257" y="3471564"/>
                    </a:lnTo>
                    <a:lnTo>
                      <a:pt x="2077330" y="3470007"/>
                    </a:lnTo>
                    <a:cubicBezTo>
                      <a:pt x="2029493" y="3466030"/>
                      <a:pt x="2011463" y="3456781"/>
                      <a:pt x="2009991" y="3446422"/>
                    </a:cubicBezTo>
                    <a:cubicBezTo>
                      <a:pt x="2008028" y="3430637"/>
                      <a:pt x="2031579" y="3416825"/>
                      <a:pt x="2057091" y="3408933"/>
                    </a:cubicBezTo>
                    <a:cubicBezTo>
                      <a:pt x="2084567" y="3399067"/>
                      <a:pt x="2096342" y="3375390"/>
                      <a:pt x="2096342" y="3375390"/>
                    </a:cubicBezTo>
                    <a:cubicBezTo>
                      <a:pt x="2096342" y="3375390"/>
                      <a:pt x="2096342" y="3375390"/>
                      <a:pt x="2096342" y="3356245"/>
                    </a:cubicBezTo>
                    <a:lnTo>
                      <a:pt x="2096342" y="3334514"/>
                    </a:lnTo>
                    <a:lnTo>
                      <a:pt x="2056705" y="3329734"/>
                    </a:lnTo>
                    <a:lnTo>
                      <a:pt x="2049309" y="3328842"/>
                    </a:lnTo>
                    <a:cubicBezTo>
                      <a:pt x="2030446" y="3324232"/>
                      <a:pt x="2012349" y="3317471"/>
                      <a:pt x="1995296" y="3308865"/>
                    </a:cubicBezTo>
                    <a:lnTo>
                      <a:pt x="1979087" y="3298330"/>
                    </a:lnTo>
                    <a:lnTo>
                      <a:pt x="1970532" y="3294613"/>
                    </a:lnTo>
                    <a:lnTo>
                      <a:pt x="1963385" y="3288124"/>
                    </a:lnTo>
                    <a:lnTo>
                      <a:pt x="1947540" y="3277825"/>
                    </a:lnTo>
                    <a:cubicBezTo>
                      <a:pt x="1932848" y="3265839"/>
                      <a:pt x="1919475" y="3252317"/>
                      <a:pt x="1907697" y="3237565"/>
                    </a:cubicBezTo>
                    <a:cubicBezTo>
                      <a:pt x="1907697" y="3237565"/>
                      <a:pt x="1907697" y="3237565"/>
                      <a:pt x="1931253" y="3217896"/>
                    </a:cubicBezTo>
                    <a:cubicBezTo>
                      <a:pt x="1972476" y="3271002"/>
                      <a:pt x="2035292" y="3306407"/>
                      <a:pt x="2107922" y="3306407"/>
                    </a:cubicBezTo>
                    <a:cubicBezTo>
                      <a:pt x="2231591" y="3306407"/>
                      <a:pt x="2329740" y="3206095"/>
                      <a:pt x="2329740" y="3084146"/>
                    </a:cubicBezTo>
                    <a:cubicBezTo>
                      <a:pt x="2329740" y="3009404"/>
                      <a:pt x="2294407" y="2944496"/>
                      <a:pt x="2239443" y="2905158"/>
                    </a:cubicBezTo>
                    <a:close/>
                    <a:moveTo>
                      <a:pt x="609380" y="2768864"/>
                    </a:moveTo>
                    <a:cubicBezTo>
                      <a:pt x="603234" y="2769110"/>
                      <a:pt x="597334" y="2770583"/>
                      <a:pt x="592417" y="2773529"/>
                    </a:cubicBezTo>
                    <a:cubicBezTo>
                      <a:pt x="582584" y="2777458"/>
                      <a:pt x="574718" y="2783350"/>
                      <a:pt x="570785" y="2793171"/>
                    </a:cubicBezTo>
                    <a:cubicBezTo>
                      <a:pt x="558985" y="2816740"/>
                      <a:pt x="568818" y="2844238"/>
                      <a:pt x="590451" y="2854059"/>
                    </a:cubicBezTo>
                    <a:cubicBezTo>
                      <a:pt x="590451" y="2854059"/>
                      <a:pt x="590451" y="2854059"/>
                      <a:pt x="592417" y="2856023"/>
                    </a:cubicBezTo>
                    <a:cubicBezTo>
                      <a:pt x="602251" y="2859952"/>
                      <a:pt x="616017" y="2859952"/>
                      <a:pt x="627817" y="2856023"/>
                    </a:cubicBezTo>
                    <a:cubicBezTo>
                      <a:pt x="637650" y="2852095"/>
                      <a:pt x="645516" y="2844238"/>
                      <a:pt x="651416" y="2834418"/>
                    </a:cubicBezTo>
                    <a:cubicBezTo>
                      <a:pt x="651416" y="2832454"/>
                      <a:pt x="651416" y="2830489"/>
                      <a:pt x="653382" y="2828525"/>
                    </a:cubicBezTo>
                    <a:cubicBezTo>
                      <a:pt x="657316" y="2818705"/>
                      <a:pt x="657316" y="2806920"/>
                      <a:pt x="653382" y="2797099"/>
                    </a:cubicBezTo>
                    <a:cubicBezTo>
                      <a:pt x="649449" y="2787278"/>
                      <a:pt x="641583" y="2777458"/>
                      <a:pt x="631750" y="2773529"/>
                    </a:cubicBezTo>
                    <a:cubicBezTo>
                      <a:pt x="629783" y="2771565"/>
                      <a:pt x="627817" y="2771565"/>
                      <a:pt x="627817" y="2771565"/>
                    </a:cubicBezTo>
                    <a:cubicBezTo>
                      <a:pt x="621917" y="2769601"/>
                      <a:pt x="615525" y="2768619"/>
                      <a:pt x="609380" y="2768864"/>
                    </a:cubicBezTo>
                    <a:close/>
                    <a:moveTo>
                      <a:pt x="1484308" y="2758418"/>
                    </a:moveTo>
                    <a:cubicBezTo>
                      <a:pt x="1480375" y="2758418"/>
                      <a:pt x="1476442" y="2762363"/>
                      <a:pt x="1476442" y="2766307"/>
                    </a:cubicBezTo>
                    <a:cubicBezTo>
                      <a:pt x="1476442" y="2772224"/>
                      <a:pt x="1480375" y="2776169"/>
                      <a:pt x="1484308" y="2776169"/>
                    </a:cubicBezTo>
                    <a:cubicBezTo>
                      <a:pt x="1484308" y="2776169"/>
                      <a:pt x="1484308" y="2776169"/>
                      <a:pt x="1523638" y="2776169"/>
                    </a:cubicBezTo>
                    <a:cubicBezTo>
                      <a:pt x="1523638" y="2776169"/>
                      <a:pt x="1523638" y="2776169"/>
                      <a:pt x="1562968" y="2776169"/>
                    </a:cubicBezTo>
                    <a:cubicBezTo>
                      <a:pt x="1566901" y="2776169"/>
                      <a:pt x="1570834" y="2772224"/>
                      <a:pt x="1570834" y="2766307"/>
                    </a:cubicBezTo>
                    <a:cubicBezTo>
                      <a:pt x="1570834" y="2762363"/>
                      <a:pt x="1566901" y="2758418"/>
                      <a:pt x="1562968" y="2758418"/>
                    </a:cubicBezTo>
                    <a:cubicBezTo>
                      <a:pt x="1562968" y="2758418"/>
                      <a:pt x="1562968" y="2758418"/>
                      <a:pt x="1523638" y="2758418"/>
                    </a:cubicBezTo>
                    <a:cubicBezTo>
                      <a:pt x="1523638" y="2758418"/>
                      <a:pt x="1523638" y="2758418"/>
                      <a:pt x="1484308" y="2758418"/>
                    </a:cubicBezTo>
                    <a:close/>
                    <a:moveTo>
                      <a:pt x="560460" y="2679250"/>
                    </a:moveTo>
                    <a:cubicBezTo>
                      <a:pt x="550627" y="2682688"/>
                      <a:pt x="542269" y="2690053"/>
                      <a:pt x="537352" y="2700856"/>
                    </a:cubicBezTo>
                    <a:cubicBezTo>
                      <a:pt x="525553" y="2720497"/>
                      <a:pt x="535386" y="2746031"/>
                      <a:pt x="555052" y="2755852"/>
                    </a:cubicBezTo>
                    <a:cubicBezTo>
                      <a:pt x="566852" y="2761744"/>
                      <a:pt x="580618" y="2761744"/>
                      <a:pt x="592417" y="2755852"/>
                    </a:cubicBezTo>
                    <a:cubicBezTo>
                      <a:pt x="600284" y="2751924"/>
                      <a:pt x="606184" y="2746031"/>
                      <a:pt x="612084" y="2738175"/>
                    </a:cubicBezTo>
                    <a:cubicBezTo>
                      <a:pt x="621917" y="2716569"/>
                      <a:pt x="614050" y="2691035"/>
                      <a:pt x="592417" y="2681215"/>
                    </a:cubicBezTo>
                    <a:cubicBezTo>
                      <a:pt x="581601" y="2676304"/>
                      <a:pt x="570293" y="2675813"/>
                      <a:pt x="560460" y="2679250"/>
                    </a:cubicBezTo>
                    <a:close/>
                    <a:moveTo>
                      <a:pt x="875610" y="2645860"/>
                    </a:moveTo>
                    <a:cubicBezTo>
                      <a:pt x="853977" y="2645860"/>
                      <a:pt x="836277" y="2655681"/>
                      <a:pt x="826444" y="2675322"/>
                    </a:cubicBezTo>
                    <a:cubicBezTo>
                      <a:pt x="812678" y="2702820"/>
                      <a:pt x="822511" y="2736211"/>
                      <a:pt x="850044" y="2749960"/>
                    </a:cubicBezTo>
                    <a:cubicBezTo>
                      <a:pt x="857910" y="2753888"/>
                      <a:pt x="865777" y="2755852"/>
                      <a:pt x="875610" y="2755852"/>
                    </a:cubicBezTo>
                    <a:cubicBezTo>
                      <a:pt x="895276" y="2755852"/>
                      <a:pt x="914942" y="2744067"/>
                      <a:pt x="922808" y="2724426"/>
                    </a:cubicBezTo>
                    <a:cubicBezTo>
                      <a:pt x="936575" y="2696928"/>
                      <a:pt x="926742" y="2665501"/>
                      <a:pt x="899209" y="2651752"/>
                    </a:cubicBezTo>
                    <a:cubicBezTo>
                      <a:pt x="891343" y="2647824"/>
                      <a:pt x="883476" y="2645860"/>
                      <a:pt x="875610" y="2645860"/>
                    </a:cubicBezTo>
                    <a:close/>
                    <a:moveTo>
                      <a:pt x="592417" y="2588900"/>
                    </a:moveTo>
                    <a:cubicBezTo>
                      <a:pt x="578651" y="2588900"/>
                      <a:pt x="564885" y="2596756"/>
                      <a:pt x="558985" y="2610505"/>
                    </a:cubicBezTo>
                    <a:cubicBezTo>
                      <a:pt x="549152" y="2628183"/>
                      <a:pt x="557018" y="2649788"/>
                      <a:pt x="574718" y="2659609"/>
                    </a:cubicBezTo>
                    <a:cubicBezTo>
                      <a:pt x="580618" y="2661573"/>
                      <a:pt x="586518" y="2663537"/>
                      <a:pt x="592417" y="2663537"/>
                    </a:cubicBezTo>
                    <a:cubicBezTo>
                      <a:pt x="604217" y="2663537"/>
                      <a:pt x="617983" y="2655681"/>
                      <a:pt x="623883" y="2643896"/>
                    </a:cubicBezTo>
                    <a:cubicBezTo>
                      <a:pt x="625850" y="2639968"/>
                      <a:pt x="625850" y="2638003"/>
                      <a:pt x="627817" y="2636039"/>
                    </a:cubicBezTo>
                    <a:cubicBezTo>
                      <a:pt x="629783" y="2630147"/>
                      <a:pt x="629783" y="2622290"/>
                      <a:pt x="627817" y="2616398"/>
                    </a:cubicBezTo>
                    <a:cubicBezTo>
                      <a:pt x="623883" y="2606577"/>
                      <a:pt x="617983" y="2598721"/>
                      <a:pt x="608150" y="2592828"/>
                    </a:cubicBezTo>
                    <a:cubicBezTo>
                      <a:pt x="602251" y="2590864"/>
                      <a:pt x="596351" y="2588900"/>
                      <a:pt x="592417" y="2588900"/>
                    </a:cubicBezTo>
                    <a:close/>
                    <a:moveTo>
                      <a:pt x="653382" y="2537832"/>
                    </a:moveTo>
                    <a:cubicBezTo>
                      <a:pt x="643549" y="2537832"/>
                      <a:pt x="633716" y="2543725"/>
                      <a:pt x="627817" y="2553545"/>
                    </a:cubicBezTo>
                    <a:lnTo>
                      <a:pt x="627817" y="2553791"/>
                    </a:lnTo>
                    <a:lnTo>
                      <a:pt x="627817" y="2557474"/>
                    </a:lnTo>
                    <a:cubicBezTo>
                      <a:pt x="625850" y="2563366"/>
                      <a:pt x="625850" y="2569258"/>
                      <a:pt x="627817" y="2575151"/>
                    </a:cubicBezTo>
                    <a:cubicBezTo>
                      <a:pt x="629783" y="2581043"/>
                      <a:pt x="633716" y="2586936"/>
                      <a:pt x="639616" y="2590864"/>
                    </a:cubicBezTo>
                    <a:cubicBezTo>
                      <a:pt x="643549" y="2592828"/>
                      <a:pt x="649449" y="2592828"/>
                      <a:pt x="653382" y="2592828"/>
                    </a:cubicBezTo>
                    <a:cubicBezTo>
                      <a:pt x="663216" y="2592828"/>
                      <a:pt x="673049" y="2586936"/>
                      <a:pt x="676982" y="2577115"/>
                    </a:cubicBezTo>
                    <a:cubicBezTo>
                      <a:pt x="684848" y="2563366"/>
                      <a:pt x="678948" y="2547653"/>
                      <a:pt x="665182" y="2539796"/>
                    </a:cubicBezTo>
                    <a:cubicBezTo>
                      <a:pt x="661249" y="2537832"/>
                      <a:pt x="657316" y="2537832"/>
                      <a:pt x="653382" y="2537832"/>
                    </a:cubicBezTo>
                    <a:close/>
                    <a:moveTo>
                      <a:pt x="698061" y="2517515"/>
                    </a:moveTo>
                    <a:cubicBezTo>
                      <a:pt x="746182" y="2517331"/>
                      <a:pt x="804812" y="2530958"/>
                      <a:pt x="875610" y="2563366"/>
                    </a:cubicBezTo>
                    <a:cubicBezTo>
                      <a:pt x="881510" y="2565330"/>
                      <a:pt x="887409" y="2569258"/>
                      <a:pt x="893309" y="2571223"/>
                    </a:cubicBezTo>
                    <a:cubicBezTo>
                      <a:pt x="893309" y="2571223"/>
                      <a:pt x="981807" y="2628183"/>
                      <a:pt x="971974" y="2714605"/>
                    </a:cubicBezTo>
                    <a:cubicBezTo>
                      <a:pt x="964107" y="2773529"/>
                      <a:pt x="926742" y="2793171"/>
                      <a:pt x="875610" y="2797099"/>
                    </a:cubicBezTo>
                    <a:cubicBezTo>
                      <a:pt x="852010" y="2799063"/>
                      <a:pt x="826444" y="2799063"/>
                      <a:pt x="800878" y="2795135"/>
                    </a:cubicBezTo>
                    <a:cubicBezTo>
                      <a:pt x="745813" y="2791207"/>
                      <a:pt x="704514" y="2852095"/>
                      <a:pt x="653382" y="2873701"/>
                    </a:cubicBezTo>
                    <a:cubicBezTo>
                      <a:pt x="645516" y="2877629"/>
                      <a:pt x="635683" y="2879593"/>
                      <a:pt x="627817" y="2879593"/>
                    </a:cubicBezTo>
                    <a:cubicBezTo>
                      <a:pt x="616017" y="2881557"/>
                      <a:pt x="604217" y="2879593"/>
                      <a:pt x="592417" y="2877629"/>
                    </a:cubicBezTo>
                    <a:cubicBezTo>
                      <a:pt x="582584" y="2873701"/>
                      <a:pt x="574718" y="2869772"/>
                      <a:pt x="564885" y="2863880"/>
                    </a:cubicBezTo>
                    <a:cubicBezTo>
                      <a:pt x="494087" y="2822633"/>
                      <a:pt x="474421" y="2620326"/>
                      <a:pt x="592417" y="2545689"/>
                    </a:cubicBezTo>
                    <a:cubicBezTo>
                      <a:pt x="602251" y="2537832"/>
                      <a:pt x="614050" y="2531940"/>
                      <a:pt x="627817" y="2528011"/>
                    </a:cubicBezTo>
                    <a:cubicBezTo>
                      <a:pt x="635683" y="2526047"/>
                      <a:pt x="643549" y="2522119"/>
                      <a:pt x="653382" y="2522119"/>
                    </a:cubicBezTo>
                    <a:cubicBezTo>
                      <a:pt x="667149" y="2519173"/>
                      <a:pt x="682021" y="2517577"/>
                      <a:pt x="698061" y="2517515"/>
                    </a:cubicBezTo>
                    <a:close/>
                    <a:moveTo>
                      <a:pt x="1045868" y="2500531"/>
                    </a:moveTo>
                    <a:cubicBezTo>
                      <a:pt x="1043398" y="2500037"/>
                      <a:pt x="1040434" y="2500531"/>
                      <a:pt x="1037470" y="2502505"/>
                    </a:cubicBezTo>
                    <a:cubicBezTo>
                      <a:pt x="1033518" y="2504480"/>
                      <a:pt x="1031542" y="2510403"/>
                      <a:pt x="1033518" y="2514352"/>
                    </a:cubicBezTo>
                    <a:cubicBezTo>
                      <a:pt x="1031542" y="2512378"/>
                      <a:pt x="1029566" y="2512378"/>
                      <a:pt x="1027590" y="2512378"/>
                    </a:cubicBezTo>
                    <a:cubicBezTo>
                      <a:pt x="1025614" y="2512378"/>
                      <a:pt x="1023638" y="2512378"/>
                      <a:pt x="1021662" y="2514352"/>
                    </a:cubicBezTo>
                    <a:cubicBezTo>
                      <a:pt x="1017710" y="2516327"/>
                      <a:pt x="1015734" y="2522251"/>
                      <a:pt x="1017710" y="2526200"/>
                    </a:cubicBezTo>
                    <a:cubicBezTo>
                      <a:pt x="1013758" y="2522251"/>
                      <a:pt x="1007830" y="2522251"/>
                      <a:pt x="1003878" y="2524225"/>
                    </a:cubicBezTo>
                    <a:cubicBezTo>
                      <a:pt x="999926" y="2528174"/>
                      <a:pt x="997950" y="2534098"/>
                      <a:pt x="1001902" y="2538047"/>
                    </a:cubicBezTo>
                    <a:cubicBezTo>
                      <a:pt x="1003878" y="2541996"/>
                      <a:pt x="1003878" y="2541996"/>
                      <a:pt x="1003878" y="2541996"/>
                    </a:cubicBezTo>
                    <a:cubicBezTo>
                      <a:pt x="1027590" y="2549894"/>
                      <a:pt x="1027590" y="2549894"/>
                      <a:pt x="1027590" y="2549894"/>
                    </a:cubicBezTo>
                    <a:cubicBezTo>
                      <a:pt x="1035494" y="2553843"/>
                      <a:pt x="1035494" y="2553843"/>
                      <a:pt x="1035494" y="2553843"/>
                    </a:cubicBezTo>
                    <a:cubicBezTo>
                      <a:pt x="1053278" y="2541996"/>
                      <a:pt x="1053278" y="2541996"/>
                      <a:pt x="1053278" y="2541996"/>
                    </a:cubicBezTo>
                    <a:cubicBezTo>
                      <a:pt x="1053278" y="2508429"/>
                      <a:pt x="1053278" y="2508429"/>
                      <a:pt x="1053278" y="2508429"/>
                    </a:cubicBezTo>
                    <a:cubicBezTo>
                      <a:pt x="1051302" y="2504480"/>
                      <a:pt x="1051302" y="2504480"/>
                      <a:pt x="1051302" y="2504480"/>
                    </a:cubicBezTo>
                    <a:cubicBezTo>
                      <a:pt x="1050314" y="2502505"/>
                      <a:pt x="1048338" y="2501024"/>
                      <a:pt x="1045868" y="2500531"/>
                    </a:cubicBezTo>
                    <a:close/>
                    <a:moveTo>
                      <a:pt x="2042371" y="2410003"/>
                    </a:moveTo>
                    <a:cubicBezTo>
                      <a:pt x="2101211" y="2421828"/>
                      <a:pt x="2101211" y="2421828"/>
                      <a:pt x="2101211" y="2421828"/>
                    </a:cubicBezTo>
                    <a:cubicBezTo>
                      <a:pt x="2060023" y="2443999"/>
                      <a:pt x="2030970" y="2467279"/>
                      <a:pt x="2019018" y="2506633"/>
                    </a:cubicBezTo>
                    <a:lnTo>
                      <a:pt x="2017770" y="2515945"/>
                    </a:lnTo>
                    <a:lnTo>
                      <a:pt x="2048605" y="2498401"/>
                    </a:lnTo>
                    <a:cubicBezTo>
                      <a:pt x="2062647" y="2493225"/>
                      <a:pt x="2077921" y="2490267"/>
                      <a:pt x="2093687" y="2490267"/>
                    </a:cubicBezTo>
                    <a:cubicBezTo>
                      <a:pt x="2160693" y="2490267"/>
                      <a:pt x="2215875" y="2543509"/>
                      <a:pt x="2215875" y="2608583"/>
                    </a:cubicBezTo>
                    <a:cubicBezTo>
                      <a:pt x="2215875" y="2677600"/>
                      <a:pt x="2170547" y="2799859"/>
                      <a:pt x="2016826" y="2799859"/>
                    </a:cubicBezTo>
                    <a:cubicBezTo>
                      <a:pt x="1867047" y="2799859"/>
                      <a:pt x="1805952" y="2683516"/>
                      <a:pt x="1805952" y="2608583"/>
                    </a:cubicBezTo>
                    <a:cubicBezTo>
                      <a:pt x="1805952" y="2543509"/>
                      <a:pt x="1861134" y="2490267"/>
                      <a:pt x="1928141" y="2490267"/>
                    </a:cubicBezTo>
                    <a:cubicBezTo>
                      <a:pt x="1943907" y="2490267"/>
                      <a:pt x="1959181" y="2493225"/>
                      <a:pt x="1973222" y="2498401"/>
                    </a:cubicBezTo>
                    <a:lnTo>
                      <a:pt x="2002127" y="2514847"/>
                    </a:lnTo>
                    <a:lnTo>
                      <a:pt x="2004124" y="2477995"/>
                    </a:lnTo>
                    <a:cubicBezTo>
                      <a:pt x="2009518" y="2453361"/>
                      <a:pt x="2022757" y="2429711"/>
                      <a:pt x="2042371" y="2410003"/>
                    </a:cubicBezTo>
                    <a:close/>
                    <a:moveTo>
                      <a:pt x="1205064" y="2385660"/>
                    </a:moveTo>
                    <a:cubicBezTo>
                      <a:pt x="1183433" y="2385660"/>
                      <a:pt x="1165734" y="2401438"/>
                      <a:pt x="1165734" y="2423133"/>
                    </a:cubicBezTo>
                    <a:cubicBezTo>
                      <a:pt x="1165734" y="2423133"/>
                      <a:pt x="1165734" y="2423133"/>
                      <a:pt x="1165734" y="2620360"/>
                    </a:cubicBezTo>
                    <a:cubicBezTo>
                      <a:pt x="1165734" y="2642055"/>
                      <a:pt x="1183433" y="2657833"/>
                      <a:pt x="1205064" y="2657833"/>
                    </a:cubicBezTo>
                    <a:cubicBezTo>
                      <a:pt x="1205064" y="2657833"/>
                      <a:pt x="1205064" y="2657833"/>
                      <a:pt x="1419413" y="2657833"/>
                    </a:cubicBezTo>
                    <a:cubicBezTo>
                      <a:pt x="1419413" y="2657833"/>
                      <a:pt x="1419413" y="2657833"/>
                      <a:pt x="1523638" y="2657833"/>
                    </a:cubicBezTo>
                    <a:cubicBezTo>
                      <a:pt x="1523638" y="2657833"/>
                      <a:pt x="1523638" y="2657833"/>
                      <a:pt x="1635729" y="2657833"/>
                    </a:cubicBezTo>
                    <a:cubicBezTo>
                      <a:pt x="1657360" y="2657833"/>
                      <a:pt x="1673092" y="2642055"/>
                      <a:pt x="1673092" y="2620360"/>
                    </a:cubicBezTo>
                    <a:cubicBezTo>
                      <a:pt x="1673092" y="2620360"/>
                      <a:pt x="1673092" y="2620360"/>
                      <a:pt x="1673092" y="2423133"/>
                    </a:cubicBezTo>
                    <a:cubicBezTo>
                      <a:pt x="1673092" y="2401438"/>
                      <a:pt x="1657360" y="2385660"/>
                      <a:pt x="1635729" y="2385660"/>
                    </a:cubicBezTo>
                    <a:cubicBezTo>
                      <a:pt x="1635729" y="2385660"/>
                      <a:pt x="1635729" y="2385660"/>
                      <a:pt x="1523638" y="2385660"/>
                    </a:cubicBezTo>
                    <a:cubicBezTo>
                      <a:pt x="1523638" y="2385660"/>
                      <a:pt x="1523638" y="2385660"/>
                      <a:pt x="1419413" y="2385660"/>
                    </a:cubicBezTo>
                    <a:cubicBezTo>
                      <a:pt x="1419413" y="2385660"/>
                      <a:pt x="1419413" y="2385660"/>
                      <a:pt x="1205064" y="2385660"/>
                    </a:cubicBezTo>
                    <a:close/>
                    <a:moveTo>
                      <a:pt x="376887" y="2368192"/>
                    </a:moveTo>
                    <a:cubicBezTo>
                      <a:pt x="376887" y="2368192"/>
                      <a:pt x="376887" y="2368192"/>
                      <a:pt x="359178" y="2376061"/>
                    </a:cubicBezTo>
                    <a:cubicBezTo>
                      <a:pt x="359178" y="2376061"/>
                      <a:pt x="359178" y="2376061"/>
                      <a:pt x="321790" y="2393764"/>
                    </a:cubicBezTo>
                    <a:cubicBezTo>
                      <a:pt x="317855" y="2395731"/>
                      <a:pt x="315887" y="2399665"/>
                      <a:pt x="317855" y="2403599"/>
                    </a:cubicBezTo>
                    <a:cubicBezTo>
                      <a:pt x="317855" y="2403599"/>
                      <a:pt x="317855" y="2403599"/>
                      <a:pt x="329661" y="2429170"/>
                    </a:cubicBezTo>
                    <a:cubicBezTo>
                      <a:pt x="331629" y="2435071"/>
                      <a:pt x="335565" y="2435071"/>
                      <a:pt x="339500" y="2433104"/>
                    </a:cubicBezTo>
                    <a:cubicBezTo>
                      <a:pt x="339500" y="2433104"/>
                      <a:pt x="339500" y="2433104"/>
                      <a:pt x="359178" y="2425236"/>
                    </a:cubicBezTo>
                    <a:cubicBezTo>
                      <a:pt x="359178" y="2425236"/>
                      <a:pt x="359178" y="2425236"/>
                      <a:pt x="396565" y="2407533"/>
                    </a:cubicBezTo>
                    <a:cubicBezTo>
                      <a:pt x="400500" y="2405566"/>
                      <a:pt x="402468" y="2401632"/>
                      <a:pt x="400500" y="2397698"/>
                    </a:cubicBezTo>
                    <a:cubicBezTo>
                      <a:pt x="400500" y="2397698"/>
                      <a:pt x="400500" y="2397698"/>
                      <a:pt x="388694" y="2372126"/>
                    </a:cubicBezTo>
                    <a:cubicBezTo>
                      <a:pt x="386726" y="2368192"/>
                      <a:pt x="380823" y="2366225"/>
                      <a:pt x="376887" y="2368192"/>
                    </a:cubicBezTo>
                    <a:close/>
                    <a:moveTo>
                      <a:pt x="1177533" y="2354104"/>
                    </a:moveTo>
                    <a:cubicBezTo>
                      <a:pt x="1177533" y="2354104"/>
                      <a:pt x="1177533" y="2354104"/>
                      <a:pt x="1419413" y="2354104"/>
                    </a:cubicBezTo>
                    <a:cubicBezTo>
                      <a:pt x="1419413" y="2354104"/>
                      <a:pt x="1419413" y="2354104"/>
                      <a:pt x="1523638" y="2354104"/>
                    </a:cubicBezTo>
                    <a:cubicBezTo>
                      <a:pt x="1523638" y="2354104"/>
                      <a:pt x="1523638" y="2354104"/>
                      <a:pt x="1661293" y="2354104"/>
                    </a:cubicBezTo>
                    <a:cubicBezTo>
                      <a:pt x="1686858" y="2354104"/>
                      <a:pt x="1708489" y="2375799"/>
                      <a:pt x="1708489" y="2401438"/>
                    </a:cubicBezTo>
                    <a:cubicBezTo>
                      <a:pt x="1708489" y="2401438"/>
                      <a:pt x="1708489" y="2401438"/>
                      <a:pt x="1708489" y="2644027"/>
                    </a:cubicBezTo>
                    <a:cubicBezTo>
                      <a:pt x="1708489" y="2669666"/>
                      <a:pt x="1686858" y="2689389"/>
                      <a:pt x="1661293" y="2689389"/>
                    </a:cubicBezTo>
                    <a:cubicBezTo>
                      <a:pt x="1661293" y="2689389"/>
                      <a:pt x="1661293" y="2689389"/>
                      <a:pt x="1523638" y="2689389"/>
                    </a:cubicBezTo>
                    <a:cubicBezTo>
                      <a:pt x="1523638" y="2689389"/>
                      <a:pt x="1523638" y="2689389"/>
                      <a:pt x="1476442" y="2689389"/>
                    </a:cubicBezTo>
                    <a:cubicBezTo>
                      <a:pt x="1476442" y="2689389"/>
                      <a:pt x="1476442" y="2689389"/>
                      <a:pt x="1476442" y="2732779"/>
                    </a:cubicBezTo>
                    <a:cubicBezTo>
                      <a:pt x="1476442" y="2732779"/>
                      <a:pt x="1476442" y="2732779"/>
                      <a:pt x="1523638" y="2732779"/>
                    </a:cubicBezTo>
                    <a:cubicBezTo>
                      <a:pt x="1523638" y="2732779"/>
                      <a:pt x="1523638" y="2732779"/>
                      <a:pt x="1562968" y="2732779"/>
                    </a:cubicBezTo>
                    <a:cubicBezTo>
                      <a:pt x="1588533" y="2732779"/>
                      <a:pt x="1608198" y="2754474"/>
                      <a:pt x="1608198" y="2780113"/>
                    </a:cubicBezTo>
                    <a:cubicBezTo>
                      <a:pt x="1608198" y="2780113"/>
                      <a:pt x="1608198" y="2780113"/>
                      <a:pt x="1608198" y="2786030"/>
                    </a:cubicBezTo>
                    <a:cubicBezTo>
                      <a:pt x="1608198" y="2811669"/>
                      <a:pt x="1588533" y="2831392"/>
                      <a:pt x="1562968" y="2831392"/>
                    </a:cubicBezTo>
                    <a:cubicBezTo>
                      <a:pt x="1562968" y="2831392"/>
                      <a:pt x="1562968" y="2831392"/>
                      <a:pt x="1523638" y="2831392"/>
                    </a:cubicBezTo>
                    <a:cubicBezTo>
                      <a:pt x="1523638" y="2831392"/>
                      <a:pt x="1523638" y="2831392"/>
                      <a:pt x="1419413" y="2831392"/>
                    </a:cubicBezTo>
                    <a:cubicBezTo>
                      <a:pt x="1419413" y="2831392"/>
                      <a:pt x="1419413" y="2831392"/>
                      <a:pt x="1279791" y="2831392"/>
                    </a:cubicBezTo>
                    <a:cubicBezTo>
                      <a:pt x="1254227" y="2831392"/>
                      <a:pt x="1234562" y="2811669"/>
                      <a:pt x="1234562" y="2786030"/>
                    </a:cubicBezTo>
                    <a:cubicBezTo>
                      <a:pt x="1234562" y="2786030"/>
                      <a:pt x="1234562" y="2786030"/>
                      <a:pt x="1234562" y="2780113"/>
                    </a:cubicBezTo>
                    <a:cubicBezTo>
                      <a:pt x="1234562" y="2754474"/>
                      <a:pt x="1254227" y="2732779"/>
                      <a:pt x="1279791" y="2732779"/>
                    </a:cubicBezTo>
                    <a:cubicBezTo>
                      <a:pt x="1279791" y="2732779"/>
                      <a:pt x="1279791" y="2732779"/>
                      <a:pt x="1362384" y="2732779"/>
                    </a:cubicBezTo>
                    <a:cubicBezTo>
                      <a:pt x="1362384" y="2732779"/>
                      <a:pt x="1362384" y="2732779"/>
                      <a:pt x="1362384" y="2689389"/>
                    </a:cubicBezTo>
                    <a:cubicBezTo>
                      <a:pt x="1362384" y="2689389"/>
                      <a:pt x="1362384" y="2689389"/>
                      <a:pt x="1177533" y="2689389"/>
                    </a:cubicBezTo>
                    <a:cubicBezTo>
                      <a:pt x="1151969" y="2689389"/>
                      <a:pt x="1132304" y="2669666"/>
                      <a:pt x="1132304" y="2644027"/>
                    </a:cubicBezTo>
                    <a:cubicBezTo>
                      <a:pt x="1132304" y="2644027"/>
                      <a:pt x="1132304" y="2644027"/>
                      <a:pt x="1132304" y="2401438"/>
                    </a:cubicBezTo>
                    <a:cubicBezTo>
                      <a:pt x="1132304" y="2375799"/>
                      <a:pt x="1151969" y="2354104"/>
                      <a:pt x="1177533" y="2354104"/>
                    </a:cubicBezTo>
                    <a:close/>
                    <a:moveTo>
                      <a:pt x="899150" y="2350465"/>
                    </a:moveTo>
                    <a:cubicBezTo>
                      <a:pt x="885318" y="2358363"/>
                      <a:pt x="885318" y="2358363"/>
                      <a:pt x="885318" y="2358363"/>
                    </a:cubicBezTo>
                    <a:cubicBezTo>
                      <a:pt x="883342" y="2362312"/>
                      <a:pt x="881366" y="2366261"/>
                      <a:pt x="883342" y="2370211"/>
                    </a:cubicBezTo>
                    <a:cubicBezTo>
                      <a:pt x="911006" y="2409701"/>
                      <a:pt x="911006" y="2409701"/>
                      <a:pt x="911006" y="2409701"/>
                    </a:cubicBezTo>
                    <a:cubicBezTo>
                      <a:pt x="912982" y="2413651"/>
                      <a:pt x="912982" y="2413651"/>
                      <a:pt x="912982" y="2413651"/>
                    </a:cubicBezTo>
                    <a:cubicBezTo>
                      <a:pt x="914958" y="2417600"/>
                      <a:pt x="920886" y="2417600"/>
                      <a:pt x="922862" y="2415625"/>
                    </a:cubicBezTo>
                    <a:cubicBezTo>
                      <a:pt x="936694" y="2405752"/>
                      <a:pt x="936694" y="2405752"/>
                      <a:pt x="936694" y="2405752"/>
                    </a:cubicBezTo>
                    <a:cubicBezTo>
                      <a:pt x="934718" y="2405752"/>
                      <a:pt x="930766" y="2405752"/>
                      <a:pt x="928790" y="2401803"/>
                    </a:cubicBezTo>
                    <a:cubicBezTo>
                      <a:pt x="911006" y="2374160"/>
                      <a:pt x="911006" y="2374160"/>
                      <a:pt x="911006" y="2374160"/>
                    </a:cubicBezTo>
                    <a:cubicBezTo>
                      <a:pt x="899150" y="2358363"/>
                      <a:pt x="899150" y="2358363"/>
                      <a:pt x="899150" y="2358363"/>
                    </a:cubicBezTo>
                    <a:cubicBezTo>
                      <a:pt x="897174" y="2356389"/>
                      <a:pt x="897174" y="2352440"/>
                      <a:pt x="899150" y="2350465"/>
                    </a:cubicBezTo>
                    <a:close/>
                    <a:moveTo>
                      <a:pt x="465436" y="2324918"/>
                    </a:moveTo>
                    <a:cubicBezTo>
                      <a:pt x="447726" y="2334753"/>
                      <a:pt x="447726" y="2334753"/>
                      <a:pt x="447726" y="2334753"/>
                    </a:cubicBezTo>
                    <a:cubicBezTo>
                      <a:pt x="410339" y="2352456"/>
                      <a:pt x="410339" y="2352456"/>
                      <a:pt x="410339" y="2352456"/>
                    </a:cubicBezTo>
                    <a:cubicBezTo>
                      <a:pt x="408371" y="2352456"/>
                      <a:pt x="408371" y="2354423"/>
                      <a:pt x="406403" y="2354423"/>
                    </a:cubicBezTo>
                    <a:cubicBezTo>
                      <a:pt x="406403" y="2358357"/>
                      <a:pt x="404436" y="2360324"/>
                      <a:pt x="406403" y="2362291"/>
                    </a:cubicBezTo>
                    <a:cubicBezTo>
                      <a:pt x="406403" y="2362291"/>
                      <a:pt x="406403" y="2362291"/>
                      <a:pt x="406403" y="2364258"/>
                    </a:cubicBezTo>
                    <a:cubicBezTo>
                      <a:pt x="406403" y="2364258"/>
                      <a:pt x="406403" y="2364258"/>
                      <a:pt x="418210" y="2387863"/>
                    </a:cubicBezTo>
                    <a:cubicBezTo>
                      <a:pt x="420178" y="2391797"/>
                      <a:pt x="426081" y="2393764"/>
                      <a:pt x="430016" y="2391797"/>
                    </a:cubicBezTo>
                    <a:cubicBezTo>
                      <a:pt x="430016" y="2391797"/>
                      <a:pt x="430016" y="2391797"/>
                      <a:pt x="447726" y="2383929"/>
                    </a:cubicBezTo>
                    <a:cubicBezTo>
                      <a:pt x="447726" y="2383929"/>
                      <a:pt x="447726" y="2383929"/>
                      <a:pt x="477242" y="2370159"/>
                    </a:cubicBezTo>
                    <a:cubicBezTo>
                      <a:pt x="477242" y="2370159"/>
                      <a:pt x="477242" y="2370159"/>
                      <a:pt x="485113" y="2366225"/>
                    </a:cubicBezTo>
                    <a:cubicBezTo>
                      <a:pt x="489049" y="2364258"/>
                      <a:pt x="491017" y="2360324"/>
                      <a:pt x="489049" y="2354423"/>
                    </a:cubicBezTo>
                    <a:cubicBezTo>
                      <a:pt x="489049" y="2354423"/>
                      <a:pt x="489049" y="2354423"/>
                      <a:pt x="477242" y="2330819"/>
                    </a:cubicBezTo>
                    <a:lnTo>
                      <a:pt x="477242" y="2330081"/>
                    </a:lnTo>
                    <a:lnTo>
                      <a:pt x="477242" y="2328852"/>
                    </a:lnTo>
                    <a:cubicBezTo>
                      <a:pt x="475275" y="2324918"/>
                      <a:pt x="469371" y="2322951"/>
                      <a:pt x="465436" y="2324918"/>
                    </a:cubicBezTo>
                    <a:close/>
                    <a:moveTo>
                      <a:pt x="2473870" y="2318791"/>
                    </a:moveTo>
                    <a:cubicBezTo>
                      <a:pt x="2406739" y="2318791"/>
                      <a:pt x="2345532" y="2364096"/>
                      <a:pt x="2331711" y="2433038"/>
                    </a:cubicBezTo>
                    <a:cubicBezTo>
                      <a:pt x="2315915" y="2509860"/>
                      <a:pt x="2365276" y="2586681"/>
                      <a:pt x="2444254" y="2602439"/>
                    </a:cubicBezTo>
                    <a:cubicBezTo>
                      <a:pt x="2454126" y="2604409"/>
                      <a:pt x="2463998" y="2606379"/>
                      <a:pt x="2473870" y="2606379"/>
                    </a:cubicBezTo>
                    <a:cubicBezTo>
                      <a:pt x="2539027" y="2606379"/>
                      <a:pt x="2600234" y="2559104"/>
                      <a:pt x="2614055" y="2492132"/>
                    </a:cubicBezTo>
                    <a:cubicBezTo>
                      <a:pt x="2629851" y="2413341"/>
                      <a:pt x="2580490" y="2338489"/>
                      <a:pt x="2503487" y="2320761"/>
                    </a:cubicBezTo>
                    <a:cubicBezTo>
                      <a:pt x="2493615" y="2318791"/>
                      <a:pt x="2483742" y="2318791"/>
                      <a:pt x="2473870" y="2318791"/>
                    </a:cubicBezTo>
                    <a:close/>
                    <a:moveTo>
                      <a:pt x="349339" y="2309182"/>
                    </a:moveTo>
                    <a:cubicBezTo>
                      <a:pt x="304081" y="2330819"/>
                      <a:pt x="304081" y="2330819"/>
                      <a:pt x="304081" y="2330819"/>
                    </a:cubicBezTo>
                    <a:cubicBezTo>
                      <a:pt x="304081" y="2330819"/>
                      <a:pt x="304081" y="2330819"/>
                      <a:pt x="294242" y="2334753"/>
                    </a:cubicBezTo>
                    <a:cubicBezTo>
                      <a:pt x="290306" y="2336720"/>
                      <a:pt x="288339" y="2342621"/>
                      <a:pt x="290306" y="2346555"/>
                    </a:cubicBezTo>
                    <a:cubicBezTo>
                      <a:pt x="290306" y="2346555"/>
                      <a:pt x="290306" y="2346555"/>
                      <a:pt x="302113" y="2372126"/>
                    </a:cubicBezTo>
                    <a:cubicBezTo>
                      <a:pt x="302113" y="2372126"/>
                      <a:pt x="304081" y="2374093"/>
                      <a:pt x="304081" y="2374093"/>
                    </a:cubicBezTo>
                    <a:cubicBezTo>
                      <a:pt x="306048" y="2376061"/>
                      <a:pt x="309984" y="2378028"/>
                      <a:pt x="311952" y="2376061"/>
                    </a:cubicBezTo>
                    <a:cubicBezTo>
                      <a:pt x="311952" y="2376061"/>
                      <a:pt x="311952" y="2376061"/>
                      <a:pt x="359178" y="2354423"/>
                    </a:cubicBezTo>
                    <a:cubicBezTo>
                      <a:pt x="359178" y="2354423"/>
                      <a:pt x="359178" y="2354423"/>
                      <a:pt x="369016" y="2350489"/>
                    </a:cubicBezTo>
                    <a:cubicBezTo>
                      <a:pt x="372952" y="2348522"/>
                      <a:pt x="374920" y="2342621"/>
                      <a:pt x="372952" y="2338687"/>
                    </a:cubicBezTo>
                    <a:cubicBezTo>
                      <a:pt x="372952" y="2338687"/>
                      <a:pt x="372952" y="2338687"/>
                      <a:pt x="361145" y="2313116"/>
                    </a:cubicBezTo>
                    <a:cubicBezTo>
                      <a:pt x="359178" y="2313116"/>
                      <a:pt x="359178" y="2311149"/>
                      <a:pt x="359178" y="2311149"/>
                    </a:cubicBezTo>
                    <a:cubicBezTo>
                      <a:pt x="355242" y="2309182"/>
                      <a:pt x="353274" y="2307214"/>
                      <a:pt x="349339" y="2309182"/>
                    </a:cubicBezTo>
                    <a:close/>
                    <a:moveTo>
                      <a:pt x="892234" y="2287280"/>
                    </a:moveTo>
                    <a:cubicBezTo>
                      <a:pt x="898656" y="2287280"/>
                      <a:pt x="905078" y="2289254"/>
                      <a:pt x="911006" y="2293203"/>
                    </a:cubicBezTo>
                    <a:cubicBezTo>
                      <a:pt x="912982" y="2295178"/>
                      <a:pt x="916934" y="2299127"/>
                      <a:pt x="918910" y="2301101"/>
                    </a:cubicBezTo>
                    <a:cubicBezTo>
                      <a:pt x="918910" y="2301101"/>
                      <a:pt x="918910" y="2301101"/>
                      <a:pt x="926814" y="2314923"/>
                    </a:cubicBezTo>
                    <a:cubicBezTo>
                      <a:pt x="926814" y="2314923"/>
                      <a:pt x="926814" y="2314923"/>
                      <a:pt x="911006" y="2332694"/>
                    </a:cubicBezTo>
                    <a:cubicBezTo>
                      <a:pt x="897174" y="2346516"/>
                      <a:pt x="897174" y="2346516"/>
                      <a:pt x="897174" y="2346516"/>
                    </a:cubicBezTo>
                    <a:cubicBezTo>
                      <a:pt x="911006" y="2336643"/>
                      <a:pt x="911006" y="2336643"/>
                      <a:pt x="911006" y="2336643"/>
                    </a:cubicBezTo>
                    <a:cubicBezTo>
                      <a:pt x="932742" y="2322821"/>
                      <a:pt x="932742" y="2322821"/>
                      <a:pt x="932742" y="2322821"/>
                    </a:cubicBezTo>
                    <a:cubicBezTo>
                      <a:pt x="936694" y="2320847"/>
                      <a:pt x="940646" y="2322821"/>
                      <a:pt x="942622" y="2326771"/>
                    </a:cubicBezTo>
                    <a:cubicBezTo>
                      <a:pt x="976214" y="2376134"/>
                      <a:pt x="976214" y="2376134"/>
                      <a:pt x="976214" y="2376134"/>
                    </a:cubicBezTo>
                    <a:cubicBezTo>
                      <a:pt x="978190" y="2378109"/>
                      <a:pt x="978190" y="2382058"/>
                      <a:pt x="976214" y="2384032"/>
                    </a:cubicBezTo>
                    <a:cubicBezTo>
                      <a:pt x="1027590" y="2459065"/>
                      <a:pt x="1027590" y="2459065"/>
                      <a:pt x="1027590" y="2459065"/>
                    </a:cubicBezTo>
                    <a:cubicBezTo>
                      <a:pt x="1059206" y="2506454"/>
                      <a:pt x="1059206" y="2506454"/>
                      <a:pt x="1059206" y="2506454"/>
                    </a:cubicBezTo>
                    <a:cubicBezTo>
                      <a:pt x="1057230" y="2567665"/>
                      <a:pt x="1057230" y="2567665"/>
                      <a:pt x="1057230" y="2567665"/>
                    </a:cubicBezTo>
                    <a:cubicBezTo>
                      <a:pt x="1027590" y="2555818"/>
                      <a:pt x="1027590" y="2555818"/>
                      <a:pt x="1027590" y="2555818"/>
                    </a:cubicBezTo>
                    <a:cubicBezTo>
                      <a:pt x="999926" y="2545945"/>
                      <a:pt x="999926" y="2545945"/>
                      <a:pt x="999926" y="2545945"/>
                    </a:cubicBezTo>
                    <a:cubicBezTo>
                      <a:pt x="918910" y="2423523"/>
                      <a:pt x="918910" y="2423523"/>
                      <a:pt x="918910" y="2423523"/>
                    </a:cubicBezTo>
                    <a:cubicBezTo>
                      <a:pt x="914958" y="2423523"/>
                      <a:pt x="912982" y="2421549"/>
                      <a:pt x="911006" y="2419574"/>
                    </a:cubicBezTo>
                    <a:cubicBezTo>
                      <a:pt x="911006" y="2417600"/>
                      <a:pt x="911006" y="2417600"/>
                      <a:pt x="911006" y="2417600"/>
                    </a:cubicBezTo>
                    <a:cubicBezTo>
                      <a:pt x="877414" y="2370211"/>
                      <a:pt x="877414" y="2370211"/>
                      <a:pt x="877414" y="2370211"/>
                    </a:cubicBezTo>
                    <a:cubicBezTo>
                      <a:pt x="875438" y="2366261"/>
                      <a:pt x="875438" y="2360338"/>
                      <a:pt x="877414" y="2358363"/>
                    </a:cubicBezTo>
                    <a:cubicBezTo>
                      <a:pt x="865558" y="2338618"/>
                      <a:pt x="865558" y="2338618"/>
                      <a:pt x="865558" y="2338618"/>
                    </a:cubicBezTo>
                    <a:cubicBezTo>
                      <a:pt x="855678" y="2322821"/>
                      <a:pt x="859630" y="2303076"/>
                      <a:pt x="873462" y="2293203"/>
                    </a:cubicBezTo>
                    <a:cubicBezTo>
                      <a:pt x="879390" y="2289254"/>
                      <a:pt x="885812" y="2287280"/>
                      <a:pt x="892234" y="2287280"/>
                    </a:cubicBezTo>
                    <a:close/>
                    <a:moveTo>
                      <a:pt x="2473870" y="2285305"/>
                    </a:moveTo>
                    <a:cubicBezTo>
                      <a:pt x="2485717" y="2285305"/>
                      <a:pt x="2497564" y="2287275"/>
                      <a:pt x="2509410" y="2289245"/>
                    </a:cubicBezTo>
                    <a:cubicBezTo>
                      <a:pt x="2606158" y="2308942"/>
                      <a:pt x="2667365" y="2403492"/>
                      <a:pt x="2645646" y="2498041"/>
                    </a:cubicBezTo>
                    <a:cubicBezTo>
                      <a:pt x="2629851" y="2580772"/>
                      <a:pt x="2554822" y="2637895"/>
                      <a:pt x="2473870" y="2637895"/>
                    </a:cubicBezTo>
                    <a:lnTo>
                      <a:pt x="2460491" y="2636490"/>
                    </a:lnTo>
                    <a:lnTo>
                      <a:pt x="2450600" y="2683176"/>
                    </a:lnTo>
                    <a:lnTo>
                      <a:pt x="2453553" y="2685069"/>
                    </a:lnTo>
                    <a:cubicBezTo>
                      <a:pt x="2458940" y="2693192"/>
                      <a:pt x="2460899" y="2703531"/>
                      <a:pt x="2457961" y="2714362"/>
                    </a:cubicBezTo>
                    <a:lnTo>
                      <a:pt x="2424661" y="2873878"/>
                    </a:lnTo>
                    <a:cubicBezTo>
                      <a:pt x="2420743" y="2893571"/>
                      <a:pt x="2401155" y="2907356"/>
                      <a:pt x="2381566" y="2903418"/>
                    </a:cubicBezTo>
                    <a:cubicBezTo>
                      <a:pt x="2360019" y="2897510"/>
                      <a:pt x="2346307" y="2877816"/>
                      <a:pt x="2352184" y="2858123"/>
                    </a:cubicBezTo>
                    <a:cubicBezTo>
                      <a:pt x="2385484" y="2698608"/>
                      <a:pt x="2385484" y="2698608"/>
                      <a:pt x="2385484" y="2698608"/>
                    </a:cubicBezTo>
                    <a:cubicBezTo>
                      <a:pt x="2387443" y="2687776"/>
                      <a:pt x="2393319" y="2679407"/>
                      <a:pt x="2401155" y="2674237"/>
                    </a:cubicBezTo>
                    <a:lnTo>
                      <a:pt x="2403149" y="2673861"/>
                    </a:lnTo>
                    <a:lnTo>
                      <a:pt x="2413658" y="2624259"/>
                    </a:lnTo>
                    <a:lnTo>
                      <a:pt x="2372310" y="2606594"/>
                    </a:lnTo>
                    <a:cubicBezTo>
                      <a:pt x="2316039" y="2567722"/>
                      <a:pt x="2285311" y="2497549"/>
                      <a:pt x="2300120" y="2425159"/>
                    </a:cubicBezTo>
                    <a:cubicBezTo>
                      <a:pt x="2317890" y="2342429"/>
                      <a:pt x="2390944" y="2285305"/>
                      <a:pt x="2473870" y="2285305"/>
                    </a:cubicBezTo>
                    <a:close/>
                    <a:moveTo>
                      <a:pt x="553984" y="2283610"/>
                    </a:moveTo>
                    <a:cubicBezTo>
                      <a:pt x="553984" y="2283610"/>
                      <a:pt x="553984" y="2283610"/>
                      <a:pt x="536275" y="2293445"/>
                    </a:cubicBezTo>
                    <a:cubicBezTo>
                      <a:pt x="498888" y="2311149"/>
                      <a:pt x="498888" y="2311149"/>
                      <a:pt x="498888" y="2311149"/>
                    </a:cubicBezTo>
                    <a:cubicBezTo>
                      <a:pt x="496920" y="2311149"/>
                      <a:pt x="496920" y="2313116"/>
                      <a:pt x="494952" y="2313116"/>
                    </a:cubicBezTo>
                    <a:cubicBezTo>
                      <a:pt x="494952" y="2315083"/>
                      <a:pt x="494952" y="2319017"/>
                      <a:pt x="494952" y="2320984"/>
                    </a:cubicBezTo>
                    <a:cubicBezTo>
                      <a:pt x="494952" y="2320984"/>
                      <a:pt x="494952" y="2320984"/>
                      <a:pt x="494952" y="2322951"/>
                    </a:cubicBezTo>
                    <a:cubicBezTo>
                      <a:pt x="494952" y="2322951"/>
                      <a:pt x="494952" y="2322951"/>
                      <a:pt x="506759" y="2346555"/>
                    </a:cubicBezTo>
                    <a:cubicBezTo>
                      <a:pt x="508726" y="2350489"/>
                      <a:pt x="514630" y="2352456"/>
                      <a:pt x="518565" y="2350489"/>
                    </a:cubicBezTo>
                    <a:cubicBezTo>
                      <a:pt x="518565" y="2350489"/>
                      <a:pt x="518565" y="2350489"/>
                      <a:pt x="536275" y="2342621"/>
                    </a:cubicBezTo>
                    <a:cubicBezTo>
                      <a:pt x="536275" y="2342621"/>
                      <a:pt x="536275" y="2342621"/>
                      <a:pt x="573662" y="2324918"/>
                    </a:cubicBezTo>
                    <a:cubicBezTo>
                      <a:pt x="577597" y="2322951"/>
                      <a:pt x="579565" y="2317050"/>
                      <a:pt x="577597" y="2313116"/>
                    </a:cubicBezTo>
                    <a:cubicBezTo>
                      <a:pt x="577597" y="2313116"/>
                      <a:pt x="577597" y="2313116"/>
                      <a:pt x="565791" y="2287544"/>
                    </a:cubicBezTo>
                    <a:cubicBezTo>
                      <a:pt x="563823" y="2283610"/>
                      <a:pt x="559888" y="2281643"/>
                      <a:pt x="553984" y="2283610"/>
                    </a:cubicBezTo>
                    <a:close/>
                    <a:moveTo>
                      <a:pt x="437887" y="2267874"/>
                    </a:moveTo>
                    <a:cubicBezTo>
                      <a:pt x="406403" y="2281643"/>
                      <a:pt x="406403" y="2281643"/>
                      <a:pt x="406403" y="2281643"/>
                    </a:cubicBezTo>
                    <a:cubicBezTo>
                      <a:pt x="406403" y="2281643"/>
                      <a:pt x="406403" y="2281643"/>
                      <a:pt x="382791" y="2293445"/>
                    </a:cubicBezTo>
                    <a:cubicBezTo>
                      <a:pt x="378855" y="2295412"/>
                      <a:pt x="376887" y="2301313"/>
                      <a:pt x="378855" y="2305247"/>
                    </a:cubicBezTo>
                    <a:cubicBezTo>
                      <a:pt x="378855" y="2305247"/>
                      <a:pt x="378855" y="2305247"/>
                      <a:pt x="390662" y="2328852"/>
                    </a:cubicBezTo>
                    <a:cubicBezTo>
                      <a:pt x="392629" y="2334753"/>
                      <a:pt x="398533" y="2336720"/>
                      <a:pt x="402468" y="2334753"/>
                    </a:cubicBezTo>
                    <a:cubicBezTo>
                      <a:pt x="402468" y="2334753"/>
                      <a:pt x="402468" y="2334753"/>
                      <a:pt x="406403" y="2332786"/>
                    </a:cubicBezTo>
                    <a:lnTo>
                      <a:pt x="447726" y="2313116"/>
                    </a:lnTo>
                    <a:cubicBezTo>
                      <a:pt x="457565" y="2307214"/>
                      <a:pt x="457565" y="2307214"/>
                      <a:pt x="457565" y="2307214"/>
                    </a:cubicBezTo>
                    <a:cubicBezTo>
                      <a:pt x="461500" y="2305247"/>
                      <a:pt x="463468" y="2301313"/>
                      <a:pt x="461500" y="2297379"/>
                    </a:cubicBezTo>
                    <a:cubicBezTo>
                      <a:pt x="449694" y="2271808"/>
                      <a:pt x="449694" y="2271808"/>
                      <a:pt x="449694" y="2271808"/>
                    </a:cubicBezTo>
                    <a:cubicBezTo>
                      <a:pt x="449694" y="2269841"/>
                      <a:pt x="447726" y="2269841"/>
                      <a:pt x="447726" y="2267874"/>
                    </a:cubicBezTo>
                    <a:cubicBezTo>
                      <a:pt x="445758" y="2265907"/>
                      <a:pt x="441823" y="2265907"/>
                      <a:pt x="437887" y="2267874"/>
                    </a:cubicBezTo>
                    <a:close/>
                    <a:moveTo>
                      <a:pt x="321790" y="2250171"/>
                    </a:moveTo>
                    <a:cubicBezTo>
                      <a:pt x="304081" y="2260006"/>
                      <a:pt x="304081" y="2260006"/>
                      <a:pt x="304081" y="2260006"/>
                    </a:cubicBezTo>
                    <a:cubicBezTo>
                      <a:pt x="304081" y="2260006"/>
                      <a:pt x="304081" y="2260006"/>
                      <a:pt x="266694" y="2277709"/>
                    </a:cubicBezTo>
                    <a:cubicBezTo>
                      <a:pt x="262758" y="2279676"/>
                      <a:pt x="260790" y="2283610"/>
                      <a:pt x="262758" y="2287544"/>
                    </a:cubicBezTo>
                    <a:cubicBezTo>
                      <a:pt x="262758" y="2287544"/>
                      <a:pt x="262758" y="2287544"/>
                      <a:pt x="274565" y="2313116"/>
                    </a:cubicBezTo>
                    <a:cubicBezTo>
                      <a:pt x="276532" y="2317050"/>
                      <a:pt x="282435" y="2319017"/>
                      <a:pt x="286371" y="2317050"/>
                    </a:cubicBezTo>
                    <a:cubicBezTo>
                      <a:pt x="286371" y="2317050"/>
                      <a:pt x="286371" y="2317050"/>
                      <a:pt x="304081" y="2309182"/>
                    </a:cubicBezTo>
                    <a:cubicBezTo>
                      <a:pt x="341468" y="2291478"/>
                      <a:pt x="341468" y="2291478"/>
                      <a:pt x="341468" y="2291478"/>
                    </a:cubicBezTo>
                    <a:cubicBezTo>
                      <a:pt x="345403" y="2289511"/>
                      <a:pt x="347371" y="2283610"/>
                      <a:pt x="345403" y="2279676"/>
                    </a:cubicBezTo>
                    <a:cubicBezTo>
                      <a:pt x="333597" y="2256072"/>
                      <a:pt x="333597" y="2256072"/>
                      <a:pt x="333597" y="2256072"/>
                    </a:cubicBezTo>
                    <a:cubicBezTo>
                      <a:pt x="331629" y="2250171"/>
                      <a:pt x="325726" y="2248204"/>
                      <a:pt x="321790" y="2250171"/>
                    </a:cubicBezTo>
                    <a:close/>
                    <a:moveTo>
                      <a:pt x="528404" y="2226566"/>
                    </a:moveTo>
                    <a:cubicBezTo>
                      <a:pt x="528404" y="2226566"/>
                      <a:pt x="528404" y="2226566"/>
                      <a:pt x="494952" y="2240335"/>
                    </a:cubicBezTo>
                    <a:cubicBezTo>
                      <a:pt x="477242" y="2248204"/>
                      <a:pt x="477242" y="2248204"/>
                      <a:pt x="477242" y="2248204"/>
                    </a:cubicBezTo>
                    <a:cubicBezTo>
                      <a:pt x="471339" y="2252138"/>
                      <a:pt x="471339" y="2252138"/>
                      <a:pt x="471339" y="2252138"/>
                    </a:cubicBezTo>
                    <a:cubicBezTo>
                      <a:pt x="467404" y="2254105"/>
                      <a:pt x="465436" y="2258039"/>
                      <a:pt x="467404" y="2263940"/>
                    </a:cubicBezTo>
                    <a:cubicBezTo>
                      <a:pt x="477242" y="2283610"/>
                      <a:pt x="477242" y="2283610"/>
                      <a:pt x="477242" y="2283610"/>
                    </a:cubicBezTo>
                    <a:cubicBezTo>
                      <a:pt x="477242" y="2283610"/>
                      <a:pt x="477242" y="2283610"/>
                      <a:pt x="479210" y="2287544"/>
                    </a:cubicBezTo>
                    <a:cubicBezTo>
                      <a:pt x="481178" y="2293445"/>
                      <a:pt x="487081" y="2295412"/>
                      <a:pt x="491017" y="2293445"/>
                    </a:cubicBezTo>
                    <a:cubicBezTo>
                      <a:pt x="491017" y="2293445"/>
                      <a:pt x="491017" y="2293445"/>
                      <a:pt x="494952" y="2289511"/>
                    </a:cubicBezTo>
                    <a:lnTo>
                      <a:pt x="536275" y="2271808"/>
                    </a:lnTo>
                    <a:cubicBezTo>
                      <a:pt x="536275" y="2271808"/>
                      <a:pt x="536275" y="2271808"/>
                      <a:pt x="546113" y="2265907"/>
                    </a:cubicBezTo>
                    <a:cubicBezTo>
                      <a:pt x="550049" y="2263940"/>
                      <a:pt x="552017" y="2260006"/>
                      <a:pt x="550049" y="2256072"/>
                    </a:cubicBezTo>
                    <a:cubicBezTo>
                      <a:pt x="550049" y="2256072"/>
                      <a:pt x="550049" y="2256072"/>
                      <a:pt x="538242" y="2230500"/>
                    </a:cubicBezTo>
                    <a:cubicBezTo>
                      <a:pt x="538242" y="2228533"/>
                      <a:pt x="538242" y="2228533"/>
                      <a:pt x="536275" y="2226566"/>
                    </a:cubicBezTo>
                    <a:cubicBezTo>
                      <a:pt x="534307" y="2224599"/>
                      <a:pt x="530371" y="2224599"/>
                      <a:pt x="528404" y="2226566"/>
                    </a:cubicBezTo>
                    <a:close/>
                    <a:moveTo>
                      <a:pt x="412307" y="2208863"/>
                    </a:moveTo>
                    <a:cubicBezTo>
                      <a:pt x="406403" y="2210830"/>
                      <a:pt x="406403" y="2210830"/>
                      <a:pt x="406403" y="2210830"/>
                    </a:cubicBezTo>
                    <a:cubicBezTo>
                      <a:pt x="359178" y="2234434"/>
                      <a:pt x="359178" y="2234434"/>
                      <a:pt x="359178" y="2234434"/>
                    </a:cubicBezTo>
                    <a:cubicBezTo>
                      <a:pt x="355242" y="2234434"/>
                      <a:pt x="355242" y="2234434"/>
                      <a:pt x="355242" y="2234434"/>
                    </a:cubicBezTo>
                    <a:cubicBezTo>
                      <a:pt x="351307" y="2236401"/>
                      <a:pt x="349339" y="2242303"/>
                      <a:pt x="351307" y="2246237"/>
                    </a:cubicBezTo>
                    <a:cubicBezTo>
                      <a:pt x="359178" y="2260006"/>
                      <a:pt x="359178" y="2260006"/>
                      <a:pt x="359178" y="2260006"/>
                    </a:cubicBezTo>
                    <a:cubicBezTo>
                      <a:pt x="359178" y="2260006"/>
                      <a:pt x="359178" y="2260006"/>
                      <a:pt x="363113" y="2271808"/>
                    </a:cubicBezTo>
                    <a:cubicBezTo>
                      <a:pt x="365081" y="2275742"/>
                      <a:pt x="370984" y="2277709"/>
                      <a:pt x="374920" y="2275742"/>
                    </a:cubicBezTo>
                    <a:cubicBezTo>
                      <a:pt x="374920" y="2275742"/>
                      <a:pt x="374920" y="2275742"/>
                      <a:pt x="406403" y="2261973"/>
                    </a:cubicBezTo>
                    <a:cubicBezTo>
                      <a:pt x="430016" y="2250171"/>
                      <a:pt x="430016" y="2250171"/>
                      <a:pt x="430016" y="2250171"/>
                    </a:cubicBezTo>
                    <a:cubicBezTo>
                      <a:pt x="433952" y="2248204"/>
                      <a:pt x="435920" y="2242303"/>
                      <a:pt x="433952" y="2238368"/>
                    </a:cubicBezTo>
                    <a:cubicBezTo>
                      <a:pt x="422145" y="2212797"/>
                      <a:pt x="422145" y="2212797"/>
                      <a:pt x="422145" y="2212797"/>
                    </a:cubicBezTo>
                    <a:cubicBezTo>
                      <a:pt x="420178" y="2208863"/>
                      <a:pt x="416242" y="2206896"/>
                      <a:pt x="412307" y="2208863"/>
                    </a:cubicBezTo>
                    <a:close/>
                    <a:moveTo>
                      <a:pt x="500855" y="2167555"/>
                    </a:moveTo>
                    <a:cubicBezTo>
                      <a:pt x="500855" y="2167555"/>
                      <a:pt x="500855" y="2167555"/>
                      <a:pt x="494952" y="2169522"/>
                    </a:cubicBezTo>
                    <a:cubicBezTo>
                      <a:pt x="494952" y="2169522"/>
                      <a:pt x="494952" y="2169522"/>
                      <a:pt x="477242" y="2177391"/>
                    </a:cubicBezTo>
                    <a:cubicBezTo>
                      <a:pt x="447726" y="2191160"/>
                      <a:pt x="447726" y="2191160"/>
                      <a:pt x="447726" y="2191160"/>
                    </a:cubicBezTo>
                    <a:cubicBezTo>
                      <a:pt x="443791" y="2193127"/>
                      <a:pt x="443791" y="2193127"/>
                      <a:pt x="443791" y="2193127"/>
                    </a:cubicBezTo>
                    <a:cubicBezTo>
                      <a:pt x="439855" y="2195094"/>
                      <a:pt x="437887" y="2200995"/>
                      <a:pt x="439855" y="2204929"/>
                    </a:cubicBezTo>
                    <a:cubicBezTo>
                      <a:pt x="447726" y="2220665"/>
                      <a:pt x="447726" y="2220665"/>
                      <a:pt x="447726" y="2220665"/>
                    </a:cubicBezTo>
                    <a:cubicBezTo>
                      <a:pt x="451662" y="2230500"/>
                      <a:pt x="451662" y="2230500"/>
                      <a:pt x="451662" y="2230500"/>
                    </a:cubicBezTo>
                    <a:cubicBezTo>
                      <a:pt x="453629" y="2234434"/>
                      <a:pt x="459533" y="2236401"/>
                      <a:pt x="463468" y="2234434"/>
                    </a:cubicBezTo>
                    <a:lnTo>
                      <a:pt x="477242" y="2228533"/>
                    </a:lnTo>
                    <a:lnTo>
                      <a:pt x="494952" y="2218698"/>
                    </a:lnTo>
                    <a:cubicBezTo>
                      <a:pt x="494952" y="2218698"/>
                      <a:pt x="494952" y="2218698"/>
                      <a:pt x="518565" y="2208863"/>
                    </a:cubicBezTo>
                    <a:cubicBezTo>
                      <a:pt x="522500" y="2206896"/>
                      <a:pt x="524468" y="2200995"/>
                      <a:pt x="522500" y="2197061"/>
                    </a:cubicBezTo>
                    <a:cubicBezTo>
                      <a:pt x="522500" y="2197061"/>
                      <a:pt x="522500" y="2197061"/>
                      <a:pt x="510694" y="2171489"/>
                    </a:cubicBezTo>
                    <a:cubicBezTo>
                      <a:pt x="508726" y="2167555"/>
                      <a:pt x="504791" y="2165588"/>
                      <a:pt x="500855" y="2167555"/>
                    </a:cubicBezTo>
                    <a:close/>
                    <a:moveTo>
                      <a:pt x="2734238" y="2148083"/>
                    </a:moveTo>
                    <a:cubicBezTo>
                      <a:pt x="2729552" y="2150051"/>
                      <a:pt x="2725606" y="2153987"/>
                      <a:pt x="2723633" y="2159891"/>
                    </a:cubicBezTo>
                    <a:cubicBezTo>
                      <a:pt x="2723633" y="2159891"/>
                      <a:pt x="2723633" y="2159891"/>
                      <a:pt x="2721660" y="2165795"/>
                    </a:cubicBezTo>
                    <a:cubicBezTo>
                      <a:pt x="2721660" y="2165795"/>
                      <a:pt x="2721660" y="2165795"/>
                      <a:pt x="2737444" y="2234674"/>
                    </a:cubicBezTo>
                    <a:cubicBezTo>
                      <a:pt x="2737444" y="2234674"/>
                      <a:pt x="2737444" y="2234674"/>
                      <a:pt x="2776904" y="2248450"/>
                    </a:cubicBezTo>
                    <a:cubicBezTo>
                      <a:pt x="2776904" y="2248450"/>
                      <a:pt x="2776904" y="2248450"/>
                      <a:pt x="2780850" y="2246482"/>
                    </a:cubicBezTo>
                    <a:cubicBezTo>
                      <a:pt x="2780850" y="2246482"/>
                      <a:pt x="2780850" y="2246482"/>
                      <a:pt x="2836094" y="2209090"/>
                    </a:cubicBezTo>
                    <a:cubicBezTo>
                      <a:pt x="2836094" y="2209090"/>
                      <a:pt x="2836094" y="2209090"/>
                      <a:pt x="2838067" y="2203186"/>
                    </a:cubicBezTo>
                    <a:cubicBezTo>
                      <a:pt x="2842013" y="2193346"/>
                      <a:pt x="2836094" y="2181539"/>
                      <a:pt x="2826229" y="2175635"/>
                    </a:cubicBezTo>
                    <a:cubicBezTo>
                      <a:pt x="2816364" y="2173667"/>
                      <a:pt x="2806499" y="2175635"/>
                      <a:pt x="2800580" y="2183507"/>
                    </a:cubicBezTo>
                    <a:cubicBezTo>
                      <a:pt x="2802553" y="2175635"/>
                      <a:pt x="2796634" y="2165795"/>
                      <a:pt x="2788742" y="2161859"/>
                    </a:cubicBezTo>
                    <a:cubicBezTo>
                      <a:pt x="2784796" y="2161859"/>
                      <a:pt x="2782823" y="2159891"/>
                      <a:pt x="2780850" y="2159891"/>
                    </a:cubicBezTo>
                    <a:cubicBezTo>
                      <a:pt x="2772958" y="2159891"/>
                      <a:pt x="2767039" y="2163827"/>
                      <a:pt x="2763093" y="2169731"/>
                    </a:cubicBezTo>
                    <a:cubicBezTo>
                      <a:pt x="2765066" y="2159891"/>
                      <a:pt x="2759147" y="2150051"/>
                      <a:pt x="2749282" y="2148083"/>
                    </a:cubicBezTo>
                    <a:cubicBezTo>
                      <a:pt x="2744350" y="2146115"/>
                      <a:pt x="2738924" y="2146115"/>
                      <a:pt x="2734238" y="2148083"/>
                    </a:cubicBezTo>
                    <a:close/>
                    <a:moveTo>
                      <a:pt x="1210529" y="2112345"/>
                    </a:moveTo>
                    <a:cubicBezTo>
                      <a:pt x="1210529" y="2130024"/>
                      <a:pt x="1210529" y="2130024"/>
                      <a:pt x="1210529" y="2130024"/>
                    </a:cubicBezTo>
                    <a:cubicBezTo>
                      <a:pt x="1257755" y="2130024"/>
                      <a:pt x="1257755" y="2130024"/>
                      <a:pt x="1257755" y="2130024"/>
                    </a:cubicBezTo>
                    <a:cubicBezTo>
                      <a:pt x="1304981" y="2130024"/>
                      <a:pt x="1304981" y="2130024"/>
                      <a:pt x="1304981" y="2130024"/>
                    </a:cubicBezTo>
                    <a:cubicBezTo>
                      <a:pt x="1304981" y="2112345"/>
                      <a:pt x="1304981" y="2112345"/>
                      <a:pt x="1304981" y="2112345"/>
                    </a:cubicBezTo>
                    <a:cubicBezTo>
                      <a:pt x="1257755" y="2112345"/>
                      <a:pt x="1257755" y="2112345"/>
                      <a:pt x="1257755" y="2112345"/>
                    </a:cubicBezTo>
                    <a:cubicBezTo>
                      <a:pt x="1210529" y="2112345"/>
                      <a:pt x="1210529" y="2112345"/>
                      <a:pt x="1210529" y="2112345"/>
                    </a:cubicBezTo>
                    <a:close/>
                    <a:moveTo>
                      <a:pt x="447726" y="2059369"/>
                    </a:moveTo>
                    <a:cubicBezTo>
                      <a:pt x="443791" y="2059369"/>
                      <a:pt x="437887" y="2059369"/>
                      <a:pt x="433952" y="2061336"/>
                    </a:cubicBezTo>
                    <a:cubicBezTo>
                      <a:pt x="433952" y="2061336"/>
                      <a:pt x="433952" y="2061336"/>
                      <a:pt x="406403" y="2075105"/>
                    </a:cubicBezTo>
                    <a:cubicBezTo>
                      <a:pt x="406403" y="2075105"/>
                      <a:pt x="406403" y="2075105"/>
                      <a:pt x="359178" y="2096742"/>
                    </a:cubicBezTo>
                    <a:cubicBezTo>
                      <a:pt x="359178" y="2096742"/>
                      <a:pt x="359178" y="2096742"/>
                      <a:pt x="304081" y="2122314"/>
                    </a:cubicBezTo>
                    <a:cubicBezTo>
                      <a:pt x="304081" y="2122314"/>
                      <a:pt x="304081" y="2122314"/>
                      <a:pt x="229306" y="2157720"/>
                    </a:cubicBezTo>
                    <a:cubicBezTo>
                      <a:pt x="215532" y="2163621"/>
                      <a:pt x="209629" y="2179358"/>
                      <a:pt x="215532" y="2191160"/>
                    </a:cubicBezTo>
                    <a:cubicBezTo>
                      <a:pt x="215532" y="2191160"/>
                      <a:pt x="215532" y="2191160"/>
                      <a:pt x="233242" y="2230500"/>
                    </a:cubicBezTo>
                    <a:cubicBezTo>
                      <a:pt x="239145" y="2244270"/>
                      <a:pt x="254887" y="2248204"/>
                      <a:pt x="268661" y="2242303"/>
                    </a:cubicBezTo>
                    <a:cubicBezTo>
                      <a:pt x="268661" y="2242303"/>
                      <a:pt x="268661" y="2242303"/>
                      <a:pt x="304081" y="2226566"/>
                    </a:cubicBezTo>
                    <a:lnTo>
                      <a:pt x="359178" y="2200995"/>
                    </a:lnTo>
                    <a:lnTo>
                      <a:pt x="406403" y="2177391"/>
                    </a:lnTo>
                    <a:cubicBezTo>
                      <a:pt x="447726" y="2157720"/>
                      <a:pt x="447726" y="2157720"/>
                      <a:pt x="447726" y="2157720"/>
                    </a:cubicBezTo>
                    <a:cubicBezTo>
                      <a:pt x="473307" y="2145918"/>
                      <a:pt x="473307" y="2145918"/>
                      <a:pt x="473307" y="2145918"/>
                    </a:cubicBezTo>
                    <a:cubicBezTo>
                      <a:pt x="475275" y="2145918"/>
                      <a:pt x="477242" y="2145918"/>
                      <a:pt x="477242" y="2143951"/>
                    </a:cubicBezTo>
                    <a:cubicBezTo>
                      <a:pt x="487081" y="2136083"/>
                      <a:pt x="491017" y="2124281"/>
                      <a:pt x="485113" y="2112479"/>
                    </a:cubicBezTo>
                    <a:cubicBezTo>
                      <a:pt x="485113" y="2112479"/>
                      <a:pt x="485113" y="2112479"/>
                      <a:pt x="477242" y="2094775"/>
                    </a:cubicBezTo>
                    <a:cubicBezTo>
                      <a:pt x="477242" y="2094775"/>
                      <a:pt x="477242" y="2094775"/>
                      <a:pt x="467404" y="2075105"/>
                    </a:cubicBezTo>
                    <a:cubicBezTo>
                      <a:pt x="463468" y="2065270"/>
                      <a:pt x="455597" y="2061336"/>
                      <a:pt x="447726" y="2059369"/>
                    </a:cubicBezTo>
                    <a:close/>
                    <a:moveTo>
                      <a:pt x="447726" y="2016094"/>
                    </a:moveTo>
                    <a:cubicBezTo>
                      <a:pt x="457565" y="2016094"/>
                      <a:pt x="469371" y="2020028"/>
                      <a:pt x="477242" y="2025929"/>
                    </a:cubicBezTo>
                    <a:cubicBezTo>
                      <a:pt x="485113" y="2029863"/>
                      <a:pt x="491017" y="2037731"/>
                      <a:pt x="494952" y="2045600"/>
                    </a:cubicBezTo>
                    <a:cubicBezTo>
                      <a:pt x="494952" y="2045600"/>
                      <a:pt x="494952" y="2045600"/>
                      <a:pt x="494952" y="2047567"/>
                    </a:cubicBezTo>
                    <a:cubicBezTo>
                      <a:pt x="494952" y="2047567"/>
                      <a:pt x="494952" y="2047567"/>
                      <a:pt x="536275" y="2134116"/>
                    </a:cubicBezTo>
                    <a:cubicBezTo>
                      <a:pt x="536275" y="2134116"/>
                      <a:pt x="536275" y="2134116"/>
                      <a:pt x="614985" y="2303280"/>
                    </a:cubicBezTo>
                    <a:cubicBezTo>
                      <a:pt x="628759" y="2328852"/>
                      <a:pt x="616952" y="2362291"/>
                      <a:pt x="589404" y="2374093"/>
                    </a:cubicBezTo>
                    <a:cubicBezTo>
                      <a:pt x="589404" y="2374093"/>
                      <a:pt x="589404" y="2374093"/>
                      <a:pt x="536275" y="2399665"/>
                    </a:cubicBezTo>
                    <a:cubicBezTo>
                      <a:pt x="536275" y="2399665"/>
                      <a:pt x="536275" y="2399665"/>
                      <a:pt x="494952" y="2417368"/>
                    </a:cubicBezTo>
                    <a:cubicBezTo>
                      <a:pt x="494952" y="2417368"/>
                      <a:pt x="494952" y="2417368"/>
                      <a:pt x="477242" y="2427203"/>
                    </a:cubicBezTo>
                    <a:cubicBezTo>
                      <a:pt x="477242" y="2427203"/>
                      <a:pt x="477242" y="2427203"/>
                      <a:pt x="447726" y="2440972"/>
                    </a:cubicBezTo>
                    <a:cubicBezTo>
                      <a:pt x="447726" y="2440972"/>
                      <a:pt x="447726" y="2440972"/>
                      <a:pt x="406403" y="2458676"/>
                    </a:cubicBezTo>
                    <a:cubicBezTo>
                      <a:pt x="406403" y="2458676"/>
                      <a:pt x="406403" y="2458676"/>
                      <a:pt x="367049" y="2478346"/>
                    </a:cubicBezTo>
                    <a:cubicBezTo>
                      <a:pt x="365081" y="2478346"/>
                      <a:pt x="361145" y="2480313"/>
                      <a:pt x="359178" y="2480313"/>
                    </a:cubicBezTo>
                    <a:cubicBezTo>
                      <a:pt x="337532" y="2486214"/>
                      <a:pt x="315887" y="2478346"/>
                      <a:pt x="304081" y="2462610"/>
                    </a:cubicBezTo>
                    <a:cubicBezTo>
                      <a:pt x="302113" y="2458676"/>
                      <a:pt x="300145" y="2454742"/>
                      <a:pt x="298177" y="2452775"/>
                    </a:cubicBezTo>
                    <a:cubicBezTo>
                      <a:pt x="298177" y="2452775"/>
                      <a:pt x="298177" y="2452775"/>
                      <a:pt x="178145" y="2195094"/>
                    </a:cubicBezTo>
                    <a:cubicBezTo>
                      <a:pt x="164371" y="2169522"/>
                      <a:pt x="176177" y="2138050"/>
                      <a:pt x="203726" y="2124281"/>
                    </a:cubicBezTo>
                    <a:cubicBezTo>
                      <a:pt x="203726" y="2124281"/>
                      <a:pt x="203726" y="2124281"/>
                      <a:pt x="304081" y="2077072"/>
                    </a:cubicBezTo>
                    <a:cubicBezTo>
                      <a:pt x="304081" y="2077072"/>
                      <a:pt x="304081" y="2077072"/>
                      <a:pt x="359178" y="2051501"/>
                    </a:cubicBezTo>
                    <a:cubicBezTo>
                      <a:pt x="359178" y="2051501"/>
                      <a:pt x="359178" y="2051501"/>
                      <a:pt x="406403" y="2029863"/>
                    </a:cubicBezTo>
                    <a:cubicBezTo>
                      <a:pt x="406403" y="2029863"/>
                      <a:pt x="406403" y="2029863"/>
                      <a:pt x="424113" y="2020028"/>
                    </a:cubicBezTo>
                    <a:cubicBezTo>
                      <a:pt x="431984" y="2018061"/>
                      <a:pt x="439855" y="2016094"/>
                      <a:pt x="447726" y="2016094"/>
                    </a:cubicBezTo>
                    <a:close/>
                    <a:moveTo>
                      <a:pt x="2652687" y="1974282"/>
                    </a:moveTo>
                    <a:cubicBezTo>
                      <a:pt x="2652687" y="1974282"/>
                      <a:pt x="2652687" y="1974282"/>
                      <a:pt x="2664497" y="1982165"/>
                    </a:cubicBezTo>
                    <a:lnTo>
                      <a:pt x="2550330" y="2167419"/>
                    </a:lnTo>
                    <a:cubicBezTo>
                      <a:pt x="2544425" y="2177273"/>
                      <a:pt x="2530646" y="2179244"/>
                      <a:pt x="2518836" y="2173332"/>
                    </a:cubicBezTo>
                    <a:cubicBezTo>
                      <a:pt x="2518836" y="2171361"/>
                      <a:pt x="2516867" y="2171361"/>
                      <a:pt x="2516867" y="2171361"/>
                    </a:cubicBezTo>
                    <a:cubicBezTo>
                      <a:pt x="2524741" y="2171361"/>
                      <a:pt x="2532614" y="2167419"/>
                      <a:pt x="2536551" y="2161507"/>
                    </a:cubicBezTo>
                    <a:cubicBezTo>
                      <a:pt x="2536551" y="2161507"/>
                      <a:pt x="2536551" y="2161507"/>
                      <a:pt x="2652687" y="1974282"/>
                    </a:cubicBezTo>
                    <a:close/>
                    <a:moveTo>
                      <a:pt x="1106238" y="1965017"/>
                    </a:moveTo>
                    <a:cubicBezTo>
                      <a:pt x="1086560" y="1970910"/>
                      <a:pt x="1086560" y="1970910"/>
                      <a:pt x="1086560" y="1970910"/>
                    </a:cubicBezTo>
                    <a:cubicBezTo>
                      <a:pt x="1088528" y="1992518"/>
                      <a:pt x="1088528" y="1992518"/>
                      <a:pt x="1088528" y="1992518"/>
                    </a:cubicBezTo>
                    <a:cubicBezTo>
                      <a:pt x="1066883" y="1998411"/>
                      <a:pt x="1066883" y="1998411"/>
                      <a:pt x="1066883" y="1998411"/>
                    </a:cubicBezTo>
                    <a:cubicBezTo>
                      <a:pt x="1066883" y="2018055"/>
                      <a:pt x="1066883" y="2018055"/>
                      <a:pt x="1066883" y="2018055"/>
                    </a:cubicBezTo>
                    <a:cubicBezTo>
                      <a:pt x="1088528" y="2012162"/>
                      <a:pt x="1088528" y="2012162"/>
                      <a:pt x="1088528" y="2012162"/>
                    </a:cubicBezTo>
                    <a:cubicBezTo>
                      <a:pt x="1088528" y="2033770"/>
                      <a:pt x="1088528" y="2033770"/>
                      <a:pt x="1088528" y="2033770"/>
                    </a:cubicBezTo>
                    <a:cubicBezTo>
                      <a:pt x="1106238" y="2029841"/>
                      <a:pt x="1106238" y="2029841"/>
                      <a:pt x="1106238" y="2029841"/>
                    </a:cubicBezTo>
                    <a:cubicBezTo>
                      <a:pt x="1108206" y="2029841"/>
                      <a:pt x="1108206" y="2029841"/>
                      <a:pt x="1108206" y="2029841"/>
                    </a:cubicBezTo>
                    <a:cubicBezTo>
                      <a:pt x="1108206" y="2006269"/>
                      <a:pt x="1108206" y="2006269"/>
                      <a:pt x="1108206" y="2006269"/>
                    </a:cubicBezTo>
                    <a:cubicBezTo>
                      <a:pt x="1129851" y="2002340"/>
                      <a:pt x="1129851" y="2002340"/>
                      <a:pt x="1129851" y="2002340"/>
                    </a:cubicBezTo>
                    <a:cubicBezTo>
                      <a:pt x="1127883" y="1980732"/>
                      <a:pt x="1127883" y="1980732"/>
                      <a:pt x="1127883" y="1980732"/>
                    </a:cubicBezTo>
                    <a:cubicBezTo>
                      <a:pt x="1106238" y="1986625"/>
                      <a:pt x="1106238" y="1986625"/>
                      <a:pt x="1106238" y="1986625"/>
                    </a:cubicBezTo>
                    <a:cubicBezTo>
                      <a:pt x="1106238" y="1968945"/>
                      <a:pt x="1106238" y="1968945"/>
                      <a:pt x="1106238" y="1968945"/>
                    </a:cubicBezTo>
                    <a:lnTo>
                      <a:pt x="1106238" y="1966582"/>
                    </a:lnTo>
                    <a:close/>
                    <a:moveTo>
                      <a:pt x="1182980" y="1955195"/>
                    </a:moveTo>
                    <a:cubicBezTo>
                      <a:pt x="1182980" y="1957159"/>
                      <a:pt x="1184948" y="1957159"/>
                      <a:pt x="1184948" y="1957159"/>
                    </a:cubicBezTo>
                    <a:cubicBezTo>
                      <a:pt x="1192819" y="1963052"/>
                      <a:pt x="1196754" y="1968945"/>
                      <a:pt x="1198722" y="1978767"/>
                    </a:cubicBezTo>
                    <a:cubicBezTo>
                      <a:pt x="1200690" y="1986625"/>
                      <a:pt x="1200690" y="1992518"/>
                      <a:pt x="1198722" y="2000375"/>
                    </a:cubicBezTo>
                    <a:cubicBezTo>
                      <a:pt x="1196754" y="2006269"/>
                      <a:pt x="1192819" y="2010197"/>
                      <a:pt x="1186916" y="2012162"/>
                    </a:cubicBezTo>
                    <a:cubicBezTo>
                      <a:pt x="1186916" y="2012162"/>
                      <a:pt x="1184948" y="2012162"/>
                      <a:pt x="1184948" y="2012162"/>
                    </a:cubicBezTo>
                    <a:cubicBezTo>
                      <a:pt x="1182980" y="2012162"/>
                      <a:pt x="1179045" y="2012162"/>
                      <a:pt x="1177077" y="2010197"/>
                    </a:cubicBezTo>
                    <a:cubicBezTo>
                      <a:pt x="1175109" y="2008233"/>
                      <a:pt x="1171174" y="2004304"/>
                      <a:pt x="1171174" y="1998411"/>
                    </a:cubicBezTo>
                    <a:cubicBezTo>
                      <a:pt x="1169206" y="1996447"/>
                      <a:pt x="1169206" y="1992518"/>
                      <a:pt x="1169206" y="1988589"/>
                    </a:cubicBezTo>
                    <a:cubicBezTo>
                      <a:pt x="1169206" y="1976803"/>
                      <a:pt x="1173141" y="1965017"/>
                      <a:pt x="1182980" y="1955195"/>
                    </a:cubicBezTo>
                    <a:close/>
                    <a:moveTo>
                      <a:pt x="2620473" y="1942291"/>
                    </a:moveTo>
                    <a:lnTo>
                      <a:pt x="2620377" y="1942447"/>
                    </a:lnTo>
                    <a:cubicBezTo>
                      <a:pt x="2608972" y="1960773"/>
                      <a:pt x="2578560" y="2009643"/>
                      <a:pt x="2497462" y="2139961"/>
                    </a:cubicBezTo>
                    <a:cubicBezTo>
                      <a:pt x="2489597" y="2155698"/>
                      <a:pt x="2495496" y="2175369"/>
                      <a:pt x="2511224" y="2185204"/>
                    </a:cubicBezTo>
                    <a:cubicBezTo>
                      <a:pt x="2526952" y="2195040"/>
                      <a:pt x="2548578" y="2191105"/>
                      <a:pt x="2556442" y="2177336"/>
                    </a:cubicBezTo>
                    <a:cubicBezTo>
                      <a:pt x="2556442" y="2177336"/>
                      <a:pt x="2556442" y="2177336"/>
                      <a:pt x="2643370" y="2037650"/>
                    </a:cubicBezTo>
                    <a:lnTo>
                      <a:pt x="2679699" y="1979273"/>
                    </a:lnTo>
                    <a:lnTo>
                      <a:pt x="2664784" y="1969959"/>
                    </a:lnTo>
                    <a:cubicBezTo>
                      <a:pt x="2656366" y="1964704"/>
                      <a:pt x="2649152" y="1960199"/>
                      <a:pt x="2642967" y="1956337"/>
                    </a:cubicBezTo>
                    <a:close/>
                    <a:moveTo>
                      <a:pt x="1011786" y="1933587"/>
                    </a:moveTo>
                    <a:cubicBezTo>
                      <a:pt x="999979" y="1935551"/>
                      <a:pt x="992108" y="1943408"/>
                      <a:pt x="984237" y="1951266"/>
                    </a:cubicBezTo>
                    <a:cubicBezTo>
                      <a:pt x="978334" y="1961088"/>
                      <a:pt x="974399" y="1974838"/>
                      <a:pt x="972431" y="1988589"/>
                    </a:cubicBezTo>
                    <a:cubicBezTo>
                      <a:pt x="970463" y="1996447"/>
                      <a:pt x="970463" y="2004304"/>
                      <a:pt x="972431" y="2014126"/>
                    </a:cubicBezTo>
                    <a:cubicBezTo>
                      <a:pt x="972431" y="2023948"/>
                      <a:pt x="974399" y="2031806"/>
                      <a:pt x="976366" y="2039663"/>
                    </a:cubicBezTo>
                    <a:cubicBezTo>
                      <a:pt x="976366" y="2043592"/>
                      <a:pt x="976366" y="2043592"/>
                      <a:pt x="976366" y="2043592"/>
                    </a:cubicBezTo>
                    <a:cubicBezTo>
                      <a:pt x="978334" y="2047521"/>
                      <a:pt x="978334" y="2051449"/>
                      <a:pt x="980302" y="2055378"/>
                    </a:cubicBezTo>
                    <a:cubicBezTo>
                      <a:pt x="986205" y="2067164"/>
                      <a:pt x="998012" y="2071093"/>
                      <a:pt x="1011786" y="2069129"/>
                    </a:cubicBezTo>
                    <a:cubicBezTo>
                      <a:pt x="1013754" y="2069129"/>
                      <a:pt x="1015721" y="2069129"/>
                      <a:pt x="1017689" y="2067164"/>
                    </a:cubicBezTo>
                    <a:cubicBezTo>
                      <a:pt x="1031463" y="2065200"/>
                      <a:pt x="1039334" y="2057342"/>
                      <a:pt x="1047205" y="2045556"/>
                    </a:cubicBezTo>
                    <a:cubicBezTo>
                      <a:pt x="1053109" y="2033770"/>
                      <a:pt x="1055076" y="2020019"/>
                      <a:pt x="1051141" y="2004304"/>
                    </a:cubicBezTo>
                    <a:cubicBezTo>
                      <a:pt x="1049173" y="1996447"/>
                      <a:pt x="1045238" y="1990554"/>
                      <a:pt x="1041302" y="1986625"/>
                    </a:cubicBezTo>
                    <a:cubicBezTo>
                      <a:pt x="1037367" y="1984660"/>
                      <a:pt x="1035399" y="1982696"/>
                      <a:pt x="1031463" y="1982696"/>
                    </a:cubicBezTo>
                    <a:cubicBezTo>
                      <a:pt x="1029496" y="1980732"/>
                      <a:pt x="1023592" y="1982696"/>
                      <a:pt x="1019657" y="1982696"/>
                    </a:cubicBezTo>
                    <a:cubicBezTo>
                      <a:pt x="1015721" y="1984660"/>
                      <a:pt x="1013754" y="1984660"/>
                      <a:pt x="1011786" y="1986625"/>
                    </a:cubicBezTo>
                    <a:cubicBezTo>
                      <a:pt x="1009818" y="1986625"/>
                      <a:pt x="1007850" y="1988589"/>
                      <a:pt x="1005883" y="1992518"/>
                    </a:cubicBezTo>
                    <a:cubicBezTo>
                      <a:pt x="1001947" y="1996447"/>
                      <a:pt x="999979" y="2000375"/>
                      <a:pt x="1001947" y="2006269"/>
                    </a:cubicBezTo>
                    <a:cubicBezTo>
                      <a:pt x="1001947" y="2010197"/>
                      <a:pt x="1003915" y="2012162"/>
                      <a:pt x="1007850" y="2014126"/>
                    </a:cubicBezTo>
                    <a:cubicBezTo>
                      <a:pt x="1007850" y="2010197"/>
                      <a:pt x="1009818" y="2006269"/>
                      <a:pt x="1011786" y="2002340"/>
                    </a:cubicBezTo>
                    <a:cubicBezTo>
                      <a:pt x="1013754" y="2000375"/>
                      <a:pt x="1015721" y="1998411"/>
                      <a:pt x="1019657" y="1998411"/>
                    </a:cubicBezTo>
                    <a:cubicBezTo>
                      <a:pt x="1025560" y="1996447"/>
                      <a:pt x="1029496" y="2002340"/>
                      <a:pt x="1033431" y="2014126"/>
                    </a:cubicBezTo>
                    <a:cubicBezTo>
                      <a:pt x="1035399" y="2021984"/>
                      <a:pt x="1033431" y="2029841"/>
                      <a:pt x="1031463" y="2039663"/>
                    </a:cubicBezTo>
                    <a:cubicBezTo>
                      <a:pt x="1027528" y="2047521"/>
                      <a:pt x="1023592" y="2053414"/>
                      <a:pt x="1015721" y="2055378"/>
                    </a:cubicBezTo>
                    <a:cubicBezTo>
                      <a:pt x="1015721" y="2055378"/>
                      <a:pt x="1013754" y="2055378"/>
                      <a:pt x="1011786" y="2055378"/>
                    </a:cubicBezTo>
                    <a:cubicBezTo>
                      <a:pt x="1009818" y="2055378"/>
                      <a:pt x="1007850" y="2053414"/>
                      <a:pt x="1005883" y="2053414"/>
                    </a:cubicBezTo>
                    <a:cubicBezTo>
                      <a:pt x="1003915" y="2051449"/>
                      <a:pt x="1001947" y="2047521"/>
                      <a:pt x="999979" y="2039663"/>
                    </a:cubicBezTo>
                    <a:cubicBezTo>
                      <a:pt x="998012" y="2035734"/>
                      <a:pt x="998012" y="2029841"/>
                      <a:pt x="996044" y="2021984"/>
                    </a:cubicBezTo>
                    <a:cubicBezTo>
                      <a:pt x="996044" y="2012162"/>
                      <a:pt x="994076" y="2004304"/>
                      <a:pt x="994076" y="1994482"/>
                    </a:cubicBezTo>
                    <a:cubicBezTo>
                      <a:pt x="994076" y="1978767"/>
                      <a:pt x="996044" y="1965017"/>
                      <a:pt x="999979" y="1957159"/>
                    </a:cubicBezTo>
                    <a:cubicBezTo>
                      <a:pt x="1003915" y="1951266"/>
                      <a:pt x="1007850" y="1945373"/>
                      <a:pt x="1011786" y="1943408"/>
                    </a:cubicBezTo>
                    <a:cubicBezTo>
                      <a:pt x="1013754" y="1943408"/>
                      <a:pt x="1013754" y="1943408"/>
                      <a:pt x="1013754" y="1943408"/>
                    </a:cubicBezTo>
                    <a:cubicBezTo>
                      <a:pt x="1017689" y="1943408"/>
                      <a:pt x="1019657" y="1943408"/>
                      <a:pt x="1021625" y="1945373"/>
                    </a:cubicBezTo>
                    <a:cubicBezTo>
                      <a:pt x="1023592" y="1945373"/>
                      <a:pt x="1025560" y="1947337"/>
                      <a:pt x="1025560" y="1951266"/>
                    </a:cubicBezTo>
                    <a:cubicBezTo>
                      <a:pt x="1025560" y="1953230"/>
                      <a:pt x="1025560" y="1955195"/>
                      <a:pt x="1023592" y="1957159"/>
                    </a:cubicBezTo>
                    <a:cubicBezTo>
                      <a:pt x="1029496" y="1955195"/>
                      <a:pt x="1033431" y="1953230"/>
                      <a:pt x="1035399" y="1951266"/>
                    </a:cubicBezTo>
                    <a:cubicBezTo>
                      <a:pt x="1037367" y="1947337"/>
                      <a:pt x="1037367" y="1943408"/>
                      <a:pt x="1035399" y="1941444"/>
                    </a:cubicBezTo>
                    <a:cubicBezTo>
                      <a:pt x="1035399" y="1937515"/>
                      <a:pt x="1033431" y="1935551"/>
                      <a:pt x="1027528" y="1933587"/>
                    </a:cubicBezTo>
                    <a:cubicBezTo>
                      <a:pt x="1023592" y="1931622"/>
                      <a:pt x="1019657" y="1931622"/>
                      <a:pt x="1013754" y="1933587"/>
                    </a:cubicBezTo>
                    <a:cubicBezTo>
                      <a:pt x="1011786" y="1933587"/>
                      <a:pt x="1011786" y="1933587"/>
                      <a:pt x="1011786" y="1933587"/>
                    </a:cubicBezTo>
                    <a:close/>
                    <a:moveTo>
                      <a:pt x="2219676" y="1920410"/>
                    </a:moveTo>
                    <a:cubicBezTo>
                      <a:pt x="2221643" y="1920410"/>
                      <a:pt x="2223609" y="1920410"/>
                      <a:pt x="2225576" y="1922378"/>
                    </a:cubicBezTo>
                    <a:cubicBezTo>
                      <a:pt x="2237376" y="1924347"/>
                      <a:pt x="2245242" y="1938126"/>
                      <a:pt x="2241309" y="1949936"/>
                    </a:cubicBezTo>
                    <a:cubicBezTo>
                      <a:pt x="2239342" y="1959778"/>
                      <a:pt x="2229509" y="1965683"/>
                      <a:pt x="2219676" y="1965683"/>
                    </a:cubicBezTo>
                    <a:cubicBezTo>
                      <a:pt x="2217710" y="1965683"/>
                      <a:pt x="2215743" y="1965683"/>
                      <a:pt x="2213776" y="1965683"/>
                    </a:cubicBezTo>
                    <a:cubicBezTo>
                      <a:pt x="2201977" y="1961746"/>
                      <a:pt x="2194110" y="1949936"/>
                      <a:pt x="2198043" y="1938126"/>
                    </a:cubicBezTo>
                    <a:cubicBezTo>
                      <a:pt x="2200010" y="1928284"/>
                      <a:pt x="2209843" y="1920410"/>
                      <a:pt x="2219676" y="1920410"/>
                    </a:cubicBezTo>
                    <a:close/>
                    <a:moveTo>
                      <a:pt x="2615635" y="1917477"/>
                    </a:moveTo>
                    <a:cubicBezTo>
                      <a:pt x="2703587" y="1972396"/>
                      <a:pt x="2703587" y="1972396"/>
                      <a:pt x="2703587" y="1972396"/>
                    </a:cubicBezTo>
                    <a:cubicBezTo>
                      <a:pt x="2707496" y="1976319"/>
                      <a:pt x="2707496" y="1980241"/>
                      <a:pt x="2705542" y="1984164"/>
                    </a:cubicBezTo>
                    <a:cubicBezTo>
                      <a:pt x="2703587" y="1988087"/>
                      <a:pt x="2697724" y="1990048"/>
                      <a:pt x="2693815" y="1988087"/>
                    </a:cubicBezTo>
                    <a:lnTo>
                      <a:pt x="2689467" y="1985372"/>
                    </a:lnTo>
                    <a:lnTo>
                      <a:pt x="2566272" y="2185204"/>
                    </a:lnTo>
                    <a:cubicBezTo>
                      <a:pt x="2552510" y="2204875"/>
                      <a:pt x="2524986" y="2210776"/>
                      <a:pt x="2503360" y="2197007"/>
                    </a:cubicBezTo>
                    <a:cubicBezTo>
                      <a:pt x="2481733" y="2183237"/>
                      <a:pt x="2473869" y="2155698"/>
                      <a:pt x="2485665" y="2136027"/>
                    </a:cubicBezTo>
                    <a:cubicBezTo>
                      <a:pt x="2485665" y="2136027"/>
                      <a:pt x="2485665" y="2136027"/>
                      <a:pt x="2573910" y="1995024"/>
                    </a:cubicBezTo>
                    <a:lnTo>
                      <a:pt x="2610722" y="1936203"/>
                    </a:lnTo>
                    <a:lnTo>
                      <a:pt x="2607237" y="1934026"/>
                    </a:lnTo>
                    <a:cubicBezTo>
                      <a:pt x="2605863" y="1933168"/>
                      <a:pt x="2605863" y="1933168"/>
                      <a:pt x="2605863" y="1933168"/>
                    </a:cubicBezTo>
                    <a:cubicBezTo>
                      <a:pt x="2601954" y="1929246"/>
                      <a:pt x="2599999" y="1925323"/>
                      <a:pt x="2603908" y="1921400"/>
                    </a:cubicBezTo>
                    <a:cubicBezTo>
                      <a:pt x="2605863" y="1917477"/>
                      <a:pt x="2611726" y="1915516"/>
                      <a:pt x="2615635" y="1917477"/>
                    </a:cubicBezTo>
                    <a:close/>
                    <a:moveTo>
                      <a:pt x="1935930" y="1902617"/>
                    </a:moveTo>
                    <a:lnTo>
                      <a:pt x="1953582" y="1920308"/>
                    </a:lnTo>
                    <a:cubicBezTo>
                      <a:pt x="1953582" y="1920308"/>
                      <a:pt x="1953582" y="1920308"/>
                      <a:pt x="1894742" y="1981243"/>
                    </a:cubicBezTo>
                    <a:cubicBezTo>
                      <a:pt x="1896703" y="1987140"/>
                      <a:pt x="1898664" y="1993037"/>
                      <a:pt x="1898664" y="1998934"/>
                    </a:cubicBezTo>
                    <a:cubicBezTo>
                      <a:pt x="1898664" y="2020557"/>
                      <a:pt x="1881012" y="2040213"/>
                      <a:pt x="1857476" y="2040213"/>
                    </a:cubicBezTo>
                    <a:cubicBezTo>
                      <a:pt x="1839824" y="2040213"/>
                      <a:pt x="1824133" y="2028419"/>
                      <a:pt x="1820210" y="2012694"/>
                    </a:cubicBezTo>
                    <a:cubicBezTo>
                      <a:pt x="1820210" y="2012694"/>
                      <a:pt x="1820210" y="2012694"/>
                      <a:pt x="1692722" y="2012694"/>
                    </a:cubicBezTo>
                    <a:cubicBezTo>
                      <a:pt x="1692722" y="2012694"/>
                      <a:pt x="1692722" y="2012694"/>
                      <a:pt x="1692722" y="1985175"/>
                    </a:cubicBezTo>
                    <a:cubicBezTo>
                      <a:pt x="1692722" y="1985175"/>
                      <a:pt x="1692722" y="1985175"/>
                      <a:pt x="1820210" y="1985175"/>
                    </a:cubicBezTo>
                    <a:cubicBezTo>
                      <a:pt x="1824133" y="1969449"/>
                      <a:pt x="1839824" y="1957656"/>
                      <a:pt x="1857476" y="1957656"/>
                    </a:cubicBezTo>
                    <a:cubicBezTo>
                      <a:pt x="1865321" y="1957656"/>
                      <a:pt x="1871205" y="1959621"/>
                      <a:pt x="1875128" y="1961587"/>
                    </a:cubicBezTo>
                    <a:cubicBezTo>
                      <a:pt x="1875128" y="1961587"/>
                      <a:pt x="1875128" y="1961587"/>
                      <a:pt x="1935930" y="1902617"/>
                    </a:cubicBezTo>
                    <a:close/>
                    <a:moveTo>
                      <a:pt x="1179045" y="1898228"/>
                    </a:moveTo>
                    <a:cubicBezTo>
                      <a:pt x="1181012" y="1898228"/>
                      <a:pt x="1182980" y="1898228"/>
                      <a:pt x="1184948" y="1900192"/>
                    </a:cubicBezTo>
                    <a:cubicBezTo>
                      <a:pt x="1184948" y="1900192"/>
                      <a:pt x="1184948" y="1900192"/>
                      <a:pt x="1186916" y="1900192"/>
                    </a:cubicBezTo>
                    <a:cubicBezTo>
                      <a:pt x="1188883" y="1902156"/>
                      <a:pt x="1188883" y="1906085"/>
                      <a:pt x="1190851" y="1908050"/>
                    </a:cubicBezTo>
                    <a:cubicBezTo>
                      <a:pt x="1190851" y="1911978"/>
                      <a:pt x="1190851" y="1913943"/>
                      <a:pt x="1190851" y="1917871"/>
                    </a:cubicBezTo>
                    <a:cubicBezTo>
                      <a:pt x="1190851" y="1925729"/>
                      <a:pt x="1188883" y="1931622"/>
                      <a:pt x="1184948" y="1939480"/>
                    </a:cubicBezTo>
                    <a:cubicBezTo>
                      <a:pt x="1184948" y="1939480"/>
                      <a:pt x="1182980" y="1941444"/>
                      <a:pt x="1181012" y="1943408"/>
                    </a:cubicBezTo>
                    <a:cubicBezTo>
                      <a:pt x="1173141" y="1939480"/>
                      <a:pt x="1169206" y="1933587"/>
                      <a:pt x="1167238" y="1923765"/>
                    </a:cubicBezTo>
                    <a:cubicBezTo>
                      <a:pt x="1165270" y="1919836"/>
                      <a:pt x="1165270" y="1913943"/>
                      <a:pt x="1167238" y="1910014"/>
                    </a:cubicBezTo>
                    <a:cubicBezTo>
                      <a:pt x="1169206" y="1904121"/>
                      <a:pt x="1173141" y="1900192"/>
                      <a:pt x="1179045" y="1898228"/>
                    </a:cubicBezTo>
                    <a:close/>
                    <a:moveTo>
                      <a:pt x="1184948" y="1890370"/>
                    </a:moveTo>
                    <a:cubicBezTo>
                      <a:pt x="1181012" y="1890370"/>
                      <a:pt x="1179045" y="1890370"/>
                      <a:pt x="1175109" y="1892335"/>
                    </a:cubicBezTo>
                    <a:cubicBezTo>
                      <a:pt x="1163303" y="1894299"/>
                      <a:pt x="1155432" y="1900192"/>
                      <a:pt x="1149528" y="1908050"/>
                    </a:cubicBezTo>
                    <a:cubicBezTo>
                      <a:pt x="1145593" y="1917871"/>
                      <a:pt x="1143625" y="1925729"/>
                      <a:pt x="1145593" y="1933587"/>
                    </a:cubicBezTo>
                    <a:cubicBezTo>
                      <a:pt x="1147561" y="1943408"/>
                      <a:pt x="1155432" y="1951266"/>
                      <a:pt x="1165270" y="1953230"/>
                    </a:cubicBezTo>
                    <a:cubicBezTo>
                      <a:pt x="1157399" y="1959123"/>
                      <a:pt x="1149528" y="1966981"/>
                      <a:pt x="1147561" y="1974838"/>
                    </a:cubicBezTo>
                    <a:cubicBezTo>
                      <a:pt x="1143625" y="1982696"/>
                      <a:pt x="1141657" y="1990554"/>
                      <a:pt x="1145593" y="2000375"/>
                    </a:cubicBezTo>
                    <a:cubicBezTo>
                      <a:pt x="1147561" y="2008233"/>
                      <a:pt x="1151496" y="2016090"/>
                      <a:pt x="1161335" y="2021984"/>
                    </a:cubicBezTo>
                    <a:cubicBezTo>
                      <a:pt x="1167238" y="2025912"/>
                      <a:pt x="1175109" y="2025912"/>
                      <a:pt x="1184948" y="2025912"/>
                    </a:cubicBezTo>
                    <a:cubicBezTo>
                      <a:pt x="1186916" y="2025912"/>
                      <a:pt x="1188883" y="2023948"/>
                      <a:pt x="1188883" y="2023948"/>
                    </a:cubicBezTo>
                    <a:cubicBezTo>
                      <a:pt x="1198722" y="2021984"/>
                      <a:pt x="1204625" y="2018055"/>
                      <a:pt x="1212496" y="2012162"/>
                    </a:cubicBezTo>
                    <a:cubicBezTo>
                      <a:pt x="1218400" y="2004304"/>
                      <a:pt x="1222335" y="1998411"/>
                      <a:pt x="1224303" y="1990554"/>
                    </a:cubicBezTo>
                    <a:cubicBezTo>
                      <a:pt x="1226271" y="1986625"/>
                      <a:pt x="1226271" y="1982696"/>
                      <a:pt x="1226271" y="1978767"/>
                    </a:cubicBezTo>
                    <a:cubicBezTo>
                      <a:pt x="1226271" y="1974838"/>
                      <a:pt x="1226271" y="1970910"/>
                      <a:pt x="1224303" y="1965017"/>
                    </a:cubicBezTo>
                    <a:cubicBezTo>
                      <a:pt x="1224303" y="1961088"/>
                      <a:pt x="1220367" y="1957159"/>
                      <a:pt x="1216432" y="1953230"/>
                    </a:cubicBezTo>
                    <a:cubicBezTo>
                      <a:pt x="1210529" y="1949302"/>
                      <a:pt x="1204625" y="1945373"/>
                      <a:pt x="1196754" y="1945373"/>
                    </a:cubicBezTo>
                    <a:cubicBezTo>
                      <a:pt x="1204625" y="1939480"/>
                      <a:pt x="1208561" y="1933587"/>
                      <a:pt x="1212496" y="1927693"/>
                    </a:cubicBezTo>
                    <a:cubicBezTo>
                      <a:pt x="1214464" y="1919836"/>
                      <a:pt x="1214464" y="1913943"/>
                      <a:pt x="1212496" y="1906085"/>
                    </a:cubicBezTo>
                    <a:cubicBezTo>
                      <a:pt x="1210529" y="1900192"/>
                      <a:pt x="1206593" y="1896263"/>
                      <a:pt x="1200690" y="1892335"/>
                    </a:cubicBezTo>
                    <a:cubicBezTo>
                      <a:pt x="1196754" y="1890370"/>
                      <a:pt x="1190851" y="1890370"/>
                      <a:pt x="1184948" y="1890370"/>
                    </a:cubicBezTo>
                    <a:close/>
                    <a:moveTo>
                      <a:pt x="375748" y="1837344"/>
                    </a:moveTo>
                    <a:cubicBezTo>
                      <a:pt x="379683" y="1837344"/>
                      <a:pt x="381650" y="1837344"/>
                      <a:pt x="385585" y="1841286"/>
                    </a:cubicBezTo>
                    <a:cubicBezTo>
                      <a:pt x="428865" y="1884658"/>
                      <a:pt x="428865" y="1884658"/>
                      <a:pt x="428865" y="1884658"/>
                    </a:cubicBezTo>
                    <a:cubicBezTo>
                      <a:pt x="432799" y="1888601"/>
                      <a:pt x="432799" y="1898458"/>
                      <a:pt x="428865" y="1902401"/>
                    </a:cubicBezTo>
                    <a:cubicBezTo>
                      <a:pt x="422963" y="1908315"/>
                      <a:pt x="415094" y="1908315"/>
                      <a:pt x="411159" y="1902401"/>
                    </a:cubicBezTo>
                    <a:cubicBezTo>
                      <a:pt x="375748" y="1868886"/>
                      <a:pt x="375748" y="1868886"/>
                      <a:pt x="375748" y="1868886"/>
                    </a:cubicBezTo>
                    <a:cubicBezTo>
                      <a:pt x="365912" y="1859029"/>
                      <a:pt x="365912" y="1859029"/>
                      <a:pt x="365912" y="1859029"/>
                    </a:cubicBezTo>
                    <a:cubicBezTo>
                      <a:pt x="361978" y="1853115"/>
                      <a:pt x="361978" y="1845229"/>
                      <a:pt x="365912" y="1841286"/>
                    </a:cubicBezTo>
                    <a:cubicBezTo>
                      <a:pt x="369847" y="1837344"/>
                      <a:pt x="371814" y="1837344"/>
                      <a:pt x="375748" y="1837344"/>
                    </a:cubicBezTo>
                    <a:close/>
                    <a:moveTo>
                      <a:pt x="125905" y="1837344"/>
                    </a:moveTo>
                    <a:cubicBezTo>
                      <a:pt x="129840" y="1837344"/>
                      <a:pt x="133774" y="1837344"/>
                      <a:pt x="135741" y="1841286"/>
                    </a:cubicBezTo>
                    <a:cubicBezTo>
                      <a:pt x="141643" y="1845229"/>
                      <a:pt x="141643" y="1853115"/>
                      <a:pt x="135741" y="1859029"/>
                    </a:cubicBezTo>
                    <a:cubicBezTo>
                      <a:pt x="125905" y="1868886"/>
                      <a:pt x="125905" y="1868886"/>
                      <a:pt x="125905" y="1868886"/>
                    </a:cubicBezTo>
                    <a:cubicBezTo>
                      <a:pt x="92461" y="1902401"/>
                      <a:pt x="92461" y="1902401"/>
                      <a:pt x="92461" y="1902401"/>
                    </a:cubicBezTo>
                    <a:cubicBezTo>
                      <a:pt x="86560" y="1908315"/>
                      <a:pt x="78691" y="1908315"/>
                      <a:pt x="74756" y="1902401"/>
                    </a:cubicBezTo>
                    <a:cubicBezTo>
                      <a:pt x="68854" y="1898458"/>
                      <a:pt x="68854" y="1888601"/>
                      <a:pt x="74756" y="1884658"/>
                    </a:cubicBezTo>
                    <a:cubicBezTo>
                      <a:pt x="118036" y="1841286"/>
                      <a:pt x="118036" y="1841286"/>
                      <a:pt x="118036" y="1841286"/>
                    </a:cubicBezTo>
                    <a:cubicBezTo>
                      <a:pt x="120003" y="1837344"/>
                      <a:pt x="121971" y="1837344"/>
                      <a:pt x="125905" y="1837344"/>
                    </a:cubicBezTo>
                    <a:close/>
                    <a:moveTo>
                      <a:pt x="907495" y="1817688"/>
                    </a:moveTo>
                    <a:cubicBezTo>
                      <a:pt x="1011786" y="1817688"/>
                      <a:pt x="1011786" y="1817688"/>
                      <a:pt x="1011786" y="1817688"/>
                    </a:cubicBezTo>
                    <a:cubicBezTo>
                      <a:pt x="1106238" y="1817688"/>
                      <a:pt x="1106238" y="1817688"/>
                      <a:pt x="1106238" y="1817688"/>
                    </a:cubicBezTo>
                    <a:cubicBezTo>
                      <a:pt x="1184948" y="1817688"/>
                      <a:pt x="1184948" y="1817688"/>
                      <a:pt x="1184948" y="1817688"/>
                    </a:cubicBezTo>
                    <a:cubicBezTo>
                      <a:pt x="1257755" y="1817688"/>
                      <a:pt x="1257755" y="1817688"/>
                      <a:pt x="1257755" y="1817688"/>
                    </a:cubicBezTo>
                    <a:cubicBezTo>
                      <a:pt x="1306948" y="1817688"/>
                      <a:pt x="1306948" y="1817688"/>
                      <a:pt x="1306948" y="1817688"/>
                    </a:cubicBezTo>
                    <a:cubicBezTo>
                      <a:pt x="1322690" y="1817688"/>
                      <a:pt x="1336465" y="1831439"/>
                      <a:pt x="1336465" y="1849118"/>
                    </a:cubicBezTo>
                    <a:cubicBezTo>
                      <a:pt x="1336465" y="2112345"/>
                      <a:pt x="1336465" y="2112345"/>
                      <a:pt x="1336465" y="2112345"/>
                    </a:cubicBezTo>
                    <a:cubicBezTo>
                      <a:pt x="1336465" y="2128060"/>
                      <a:pt x="1322690" y="2141811"/>
                      <a:pt x="1306948" y="2141811"/>
                    </a:cubicBezTo>
                    <a:lnTo>
                      <a:pt x="1257755" y="2141811"/>
                    </a:lnTo>
                    <a:cubicBezTo>
                      <a:pt x="1184948" y="2141811"/>
                      <a:pt x="1184948" y="2141811"/>
                      <a:pt x="1184948" y="2141811"/>
                    </a:cubicBezTo>
                    <a:cubicBezTo>
                      <a:pt x="1106238" y="2141811"/>
                      <a:pt x="1106238" y="2141811"/>
                      <a:pt x="1106238" y="2141811"/>
                    </a:cubicBezTo>
                    <a:cubicBezTo>
                      <a:pt x="1011786" y="2141811"/>
                      <a:pt x="1011786" y="2141811"/>
                      <a:pt x="1011786" y="2141811"/>
                    </a:cubicBezTo>
                    <a:cubicBezTo>
                      <a:pt x="907495" y="2141811"/>
                      <a:pt x="907495" y="2141811"/>
                      <a:pt x="907495" y="2141811"/>
                    </a:cubicBezTo>
                    <a:cubicBezTo>
                      <a:pt x="889785" y="2141811"/>
                      <a:pt x="876011" y="2128060"/>
                      <a:pt x="876011" y="2112345"/>
                    </a:cubicBezTo>
                    <a:cubicBezTo>
                      <a:pt x="876011" y="1849118"/>
                      <a:pt x="876011" y="1849118"/>
                      <a:pt x="876011" y="1849118"/>
                    </a:cubicBezTo>
                    <a:cubicBezTo>
                      <a:pt x="876011" y="1831439"/>
                      <a:pt x="889785" y="1817688"/>
                      <a:pt x="907495" y="1817688"/>
                    </a:cubicBezTo>
                    <a:close/>
                    <a:moveTo>
                      <a:pt x="535873" y="1808019"/>
                    </a:moveTo>
                    <a:cubicBezTo>
                      <a:pt x="634412" y="1965682"/>
                      <a:pt x="634412" y="1965682"/>
                      <a:pt x="634412" y="1965682"/>
                    </a:cubicBezTo>
                    <a:cubicBezTo>
                      <a:pt x="638353" y="1971594"/>
                      <a:pt x="644266" y="1975536"/>
                      <a:pt x="652149" y="1975536"/>
                    </a:cubicBezTo>
                    <a:cubicBezTo>
                      <a:pt x="650178" y="1975536"/>
                      <a:pt x="650178" y="1975536"/>
                      <a:pt x="650178" y="1975536"/>
                    </a:cubicBezTo>
                    <a:cubicBezTo>
                      <a:pt x="640324" y="1981448"/>
                      <a:pt x="628499" y="1979477"/>
                      <a:pt x="622587" y="1969623"/>
                    </a:cubicBezTo>
                    <a:lnTo>
                      <a:pt x="526019" y="1813931"/>
                    </a:lnTo>
                    <a:cubicBezTo>
                      <a:pt x="535873" y="1808019"/>
                      <a:pt x="535873" y="1808019"/>
                      <a:pt x="535873" y="1808019"/>
                    </a:cubicBezTo>
                    <a:close/>
                    <a:moveTo>
                      <a:pt x="889785" y="1792151"/>
                    </a:moveTo>
                    <a:cubicBezTo>
                      <a:pt x="868140" y="1792151"/>
                      <a:pt x="850430" y="1807866"/>
                      <a:pt x="850430" y="1829474"/>
                    </a:cubicBezTo>
                    <a:cubicBezTo>
                      <a:pt x="850430" y="1829474"/>
                      <a:pt x="850430" y="1829474"/>
                      <a:pt x="850430" y="2131989"/>
                    </a:cubicBezTo>
                    <a:cubicBezTo>
                      <a:pt x="850430" y="2151633"/>
                      <a:pt x="868140" y="2169312"/>
                      <a:pt x="889785" y="2169312"/>
                    </a:cubicBezTo>
                    <a:cubicBezTo>
                      <a:pt x="889785" y="2169312"/>
                      <a:pt x="889785" y="2169312"/>
                      <a:pt x="1011786" y="2169312"/>
                    </a:cubicBezTo>
                    <a:cubicBezTo>
                      <a:pt x="1011786" y="2169312"/>
                      <a:pt x="1011786" y="2169312"/>
                      <a:pt x="1106238" y="2169312"/>
                    </a:cubicBezTo>
                    <a:cubicBezTo>
                      <a:pt x="1106238" y="2169312"/>
                      <a:pt x="1106238" y="2169312"/>
                      <a:pt x="1184948" y="2169312"/>
                    </a:cubicBezTo>
                    <a:cubicBezTo>
                      <a:pt x="1184948" y="2169312"/>
                      <a:pt x="1184948" y="2169312"/>
                      <a:pt x="1257755" y="2169312"/>
                    </a:cubicBezTo>
                    <a:cubicBezTo>
                      <a:pt x="1257755" y="2169312"/>
                      <a:pt x="1257755" y="2169312"/>
                      <a:pt x="1324658" y="2169312"/>
                    </a:cubicBezTo>
                    <a:cubicBezTo>
                      <a:pt x="1344336" y="2169312"/>
                      <a:pt x="1362045" y="2151633"/>
                      <a:pt x="1362045" y="2131989"/>
                    </a:cubicBezTo>
                    <a:cubicBezTo>
                      <a:pt x="1362045" y="2131989"/>
                      <a:pt x="1362045" y="2131989"/>
                      <a:pt x="1362045" y="1829474"/>
                    </a:cubicBezTo>
                    <a:cubicBezTo>
                      <a:pt x="1362045" y="1807866"/>
                      <a:pt x="1344336" y="1792151"/>
                      <a:pt x="1324658" y="1792151"/>
                    </a:cubicBezTo>
                    <a:cubicBezTo>
                      <a:pt x="1324658" y="1792151"/>
                      <a:pt x="1324658" y="1792151"/>
                      <a:pt x="1257755" y="1792151"/>
                    </a:cubicBezTo>
                    <a:cubicBezTo>
                      <a:pt x="1257755" y="1792151"/>
                      <a:pt x="1257755" y="1792151"/>
                      <a:pt x="1184948" y="1792151"/>
                    </a:cubicBezTo>
                    <a:cubicBezTo>
                      <a:pt x="1184948" y="1792151"/>
                      <a:pt x="1184948" y="1792151"/>
                      <a:pt x="1106238" y="1792151"/>
                    </a:cubicBezTo>
                    <a:cubicBezTo>
                      <a:pt x="1106238" y="1792151"/>
                      <a:pt x="1106238" y="1792151"/>
                      <a:pt x="1011786" y="1792151"/>
                    </a:cubicBezTo>
                    <a:cubicBezTo>
                      <a:pt x="1011786" y="1792151"/>
                      <a:pt x="1011786" y="1792151"/>
                      <a:pt x="889785" y="1792151"/>
                    </a:cubicBezTo>
                    <a:close/>
                    <a:moveTo>
                      <a:pt x="2954474" y="1785976"/>
                    </a:moveTo>
                    <a:cubicBezTo>
                      <a:pt x="2960393" y="1789912"/>
                      <a:pt x="2960393" y="1797784"/>
                      <a:pt x="2958420" y="1803688"/>
                    </a:cubicBezTo>
                    <a:cubicBezTo>
                      <a:pt x="2958420" y="1803688"/>
                      <a:pt x="2958420" y="1803688"/>
                      <a:pt x="2950528" y="1823368"/>
                    </a:cubicBezTo>
                    <a:cubicBezTo>
                      <a:pt x="2950528" y="1823368"/>
                      <a:pt x="2950528" y="1823368"/>
                      <a:pt x="2920933" y="1902087"/>
                    </a:cubicBezTo>
                    <a:cubicBezTo>
                      <a:pt x="2918960" y="1907991"/>
                      <a:pt x="2913041" y="1911926"/>
                      <a:pt x="2905149" y="1911926"/>
                    </a:cubicBezTo>
                    <a:cubicBezTo>
                      <a:pt x="2905149" y="1911926"/>
                      <a:pt x="2905149" y="1911926"/>
                      <a:pt x="2936717" y="1925702"/>
                    </a:cubicBezTo>
                    <a:cubicBezTo>
                      <a:pt x="2942636" y="1925702"/>
                      <a:pt x="2946582" y="1925702"/>
                      <a:pt x="2950528" y="1923734"/>
                    </a:cubicBezTo>
                    <a:cubicBezTo>
                      <a:pt x="2954474" y="1921766"/>
                      <a:pt x="2956447" y="1919798"/>
                      <a:pt x="2958420" y="1915862"/>
                    </a:cubicBezTo>
                    <a:cubicBezTo>
                      <a:pt x="2958420" y="1915862"/>
                      <a:pt x="2958420" y="1915862"/>
                      <a:pt x="2995907" y="1819432"/>
                    </a:cubicBezTo>
                    <a:cubicBezTo>
                      <a:pt x="2999853" y="1809592"/>
                      <a:pt x="2993934" y="1799752"/>
                      <a:pt x="2986042" y="1797784"/>
                    </a:cubicBezTo>
                    <a:cubicBezTo>
                      <a:pt x="2986042" y="1797784"/>
                      <a:pt x="2986042" y="1797784"/>
                      <a:pt x="2954474" y="1785976"/>
                    </a:cubicBezTo>
                    <a:close/>
                    <a:moveTo>
                      <a:pt x="1826800" y="1783557"/>
                    </a:moveTo>
                    <a:cubicBezTo>
                      <a:pt x="1732397" y="1797324"/>
                      <a:pt x="1657660" y="1872060"/>
                      <a:pt x="1643893" y="1966464"/>
                    </a:cubicBezTo>
                    <a:cubicBezTo>
                      <a:pt x="1657660" y="1970397"/>
                      <a:pt x="1665527" y="1982198"/>
                      <a:pt x="1665527" y="1997932"/>
                    </a:cubicBezTo>
                    <a:cubicBezTo>
                      <a:pt x="1665527" y="2011699"/>
                      <a:pt x="1657660" y="2025466"/>
                      <a:pt x="1643893" y="2029399"/>
                    </a:cubicBezTo>
                    <a:cubicBezTo>
                      <a:pt x="1657660" y="2123803"/>
                      <a:pt x="1732397" y="2198539"/>
                      <a:pt x="1826800" y="2212306"/>
                    </a:cubicBezTo>
                    <a:cubicBezTo>
                      <a:pt x="1832701" y="2200506"/>
                      <a:pt x="1844501" y="2190672"/>
                      <a:pt x="1858268" y="2190672"/>
                    </a:cubicBezTo>
                    <a:cubicBezTo>
                      <a:pt x="1874002" y="2190672"/>
                      <a:pt x="1885803" y="2200506"/>
                      <a:pt x="1891703" y="2212306"/>
                    </a:cubicBezTo>
                    <a:cubicBezTo>
                      <a:pt x="1984140" y="2198539"/>
                      <a:pt x="2058876" y="2123803"/>
                      <a:pt x="2072643" y="2029399"/>
                    </a:cubicBezTo>
                    <a:cubicBezTo>
                      <a:pt x="2060843" y="2025466"/>
                      <a:pt x="2051009" y="2011699"/>
                      <a:pt x="2051009" y="1997932"/>
                    </a:cubicBezTo>
                    <a:cubicBezTo>
                      <a:pt x="2051009" y="1982198"/>
                      <a:pt x="2060843" y="1970397"/>
                      <a:pt x="2072643" y="1966464"/>
                    </a:cubicBezTo>
                    <a:cubicBezTo>
                      <a:pt x="2058876" y="1872060"/>
                      <a:pt x="1984140" y="1797324"/>
                      <a:pt x="1891703" y="1783557"/>
                    </a:cubicBezTo>
                    <a:cubicBezTo>
                      <a:pt x="1885803" y="1795357"/>
                      <a:pt x="1874002" y="1805191"/>
                      <a:pt x="1858268" y="1805191"/>
                    </a:cubicBezTo>
                    <a:cubicBezTo>
                      <a:pt x="1844501" y="1805191"/>
                      <a:pt x="1832701" y="1795357"/>
                      <a:pt x="1826800" y="1783557"/>
                    </a:cubicBezTo>
                    <a:close/>
                    <a:moveTo>
                      <a:pt x="561784" y="1778409"/>
                    </a:moveTo>
                    <a:lnTo>
                      <a:pt x="543341" y="1790171"/>
                    </a:lnTo>
                    <a:lnTo>
                      <a:pt x="512668" y="1809733"/>
                    </a:lnTo>
                    <a:lnTo>
                      <a:pt x="543673" y="1860373"/>
                    </a:lnTo>
                    <a:cubicBezTo>
                      <a:pt x="615940" y="1978407"/>
                      <a:pt x="615940" y="1978407"/>
                      <a:pt x="615940" y="1978407"/>
                    </a:cubicBezTo>
                    <a:cubicBezTo>
                      <a:pt x="623786" y="1990153"/>
                      <a:pt x="641438" y="1994068"/>
                      <a:pt x="655167" y="1984280"/>
                    </a:cubicBezTo>
                    <a:cubicBezTo>
                      <a:pt x="670858" y="1976449"/>
                      <a:pt x="674781" y="1958830"/>
                      <a:pt x="666935" y="1947084"/>
                    </a:cubicBezTo>
                    <a:cubicBezTo>
                      <a:pt x="612018" y="1858989"/>
                      <a:pt x="584559" y="1814942"/>
                      <a:pt x="570829" y="1792918"/>
                    </a:cubicBezTo>
                    <a:close/>
                    <a:moveTo>
                      <a:pt x="862237" y="1760721"/>
                    </a:moveTo>
                    <a:cubicBezTo>
                      <a:pt x="862237" y="1760721"/>
                      <a:pt x="862237" y="1760721"/>
                      <a:pt x="1011786" y="1760721"/>
                    </a:cubicBezTo>
                    <a:cubicBezTo>
                      <a:pt x="1011786" y="1760721"/>
                      <a:pt x="1011786" y="1760721"/>
                      <a:pt x="1106238" y="1760721"/>
                    </a:cubicBezTo>
                    <a:cubicBezTo>
                      <a:pt x="1106238" y="1760721"/>
                      <a:pt x="1106238" y="1760721"/>
                      <a:pt x="1184948" y="1760721"/>
                    </a:cubicBezTo>
                    <a:cubicBezTo>
                      <a:pt x="1184948" y="1760721"/>
                      <a:pt x="1184948" y="1760721"/>
                      <a:pt x="1257755" y="1760721"/>
                    </a:cubicBezTo>
                    <a:cubicBezTo>
                      <a:pt x="1257755" y="1760721"/>
                      <a:pt x="1257755" y="1760721"/>
                      <a:pt x="1350239" y="1760721"/>
                    </a:cubicBezTo>
                    <a:cubicBezTo>
                      <a:pt x="1375820" y="1760721"/>
                      <a:pt x="1397465" y="1780365"/>
                      <a:pt x="1397465" y="1805902"/>
                    </a:cubicBezTo>
                    <a:cubicBezTo>
                      <a:pt x="1397465" y="1805902"/>
                      <a:pt x="1397465" y="1805902"/>
                      <a:pt x="1397465" y="2153597"/>
                    </a:cubicBezTo>
                    <a:cubicBezTo>
                      <a:pt x="1397465" y="2179134"/>
                      <a:pt x="1375820" y="2200742"/>
                      <a:pt x="1350239" y="2200742"/>
                    </a:cubicBezTo>
                    <a:cubicBezTo>
                      <a:pt x="1350239" y="2200742"/>
                      <a:pt x="1350239" y="2200742"/>
                      <a:pt x="1257755" y="2200742"/>
                    </a:cubicBezTo>
                    <a:cubicBezTo>
                      <a:pt x="1257755" y="2200742"/>
                      <a:pt x="1257755" y="2200742"/>
                      <a:pt x="1184948" y="2200742"/>
                    </a:cubicBezTo>
                    <a:cubicBezTo>
                      <a:pt x="1184948" y="2200742"/>
                      <a:pt x="1184948" y="2200742"/>
                      <a:pt x="1106238" y="2200742"/>
                    </a:cubicBezTo>
                    <a:cubicBezTo>
                      <a:pt x="1106238" y="2200742"/>
                      <a:pt x="1106238" y="2200742"/>
                      <a:pt x="1011786" y="2200742"/>
                    </a:cubicBezTo>
                    <a:cubicBezTo>
                      <a:pt x="1011786" y="2200742"/>
                      <a:pt x="1011786" y="2200742"/>
                      <a:pt x="862237" y="2200742"/>
                    </a:cubicBezTo>
                    <a:cubicBezTo>
                      <a:pt x="836656" y="2200742"/>
                      <a:pt x="816979" y="2179134"/>
                      <a:pt x="816979" y="2153597"/>
                    </a:cubicBezTo>
                    <a:cubicBezTo>
                      <a:pt x="816979" y="2153597"/>
                      <a:pt x="816979" y="2153597"/>
                      <a:pt x="816979" y="1805902"/>
                    </a:cubicBezTo>
                    <a:cubicBezTo>
                      <a:pt x="816979" y="1780365"/>
                      <a:pt x="836656" y="1760721"/>
                      <a:pt x="862237" y="1760721"/>
                    </a:cubicBezTo>
                    <a:close/>
                    <a:moveTo>
                      <a:pt x="568774" y="1758392"/>
                    </a:moveTo>
                    <a:cubicBezTo>
                      <a:pt x="570726" y="1756421"/>
                      <a:pt x="576581" y="1758392"/>
                      <a:pt x="578533" y="1760363"/>
                    </a:cubicBezTo>
                    <a:cubicBezTo>
                      <a:pt x="580485" y="1764304"/>
                      <a:pt x="578533" y="1768246"/>
                      <a:pt x="574630" y="1770217"/>
                    </a:cubicBezTo>
                    <a:cubicBezTo>
                      <a:pt x="574630" y="1770217"/>
                      <a:pt x="574630" y="1770217"/>
                      <a:pt x="573471" y="1770956"/>
                    </a:cubicBezTo>
                    <a:lnTo>
                      <a:pt x="571386" y="1772286"/>
                    </a:lnTo>
                    <a:lnTo>
                      <a:pt x="603161" y="1823824"/>
                    </a:lnTo>
                    <a:cubicBezTo>
                      <a:pt x="676742" y="1943169"/>
                      <a:pt x="676742" y="1943169"/>
                      <a:pt x="676742" y="1943169"/>
                    </a:cubicBezTo>
                    <a:cubicBezTo>
                      <a:pt x="686549" y="1960788"/>
                      <a:pt x="680665" y="1982322"/>
                      <a:pt x="661051" y="1994068"/>
                    </a:cubicBezTo>
                    <a:cubicBezTo>
                      <a:pt x="643399" y="2005814"/>
                      <a:pt x="619863" y="2001899"/>
                      <a:pt x="610056" y="1984280"/>
                    </a:cubicBezTo>
                    <a:lnTo>
                      <a:pt x="505327" y="1814414"/>
                    </a:lnTo>
                    <a:lnTo>
                      <a:pt x="500464" y="1817515"/>
                    </a:lnTo>
                    <a:cubicBezTo>
                      <a:pt x="496561" y="1819486"/>
                      <a:pt x="492657" y="1819486"/>
                      <a:pt x="490705" y="1815545"/>
                    </a:cubicBezTo>
                    <a:cubicBezTo>
                      <a:pt x="488754" y="1811603"/>
                      <a:pt x="490705" y="1807661"/>
                      <a:pt x="492657" y="1805691"/>
                    </a:cubicBezTo>
                    <a:cubicBezTo>
                      <a:pt x="492657" y="1805691"/>
                      <a:pt x="492657" y="1805691"/>
                      <a:pt x="568774" y="1758392"/>
                    </a:cubicBezTo>
                    <a:close/>
                    <a:moveTo>
                      <a:pt x="1858268" y="1736355"/>
                    </a:moveTo>
                    <a:cubicBezTo>
                      <a:pt x="2003807" y="1736355"/>
                      <a:pt x="2119845" y="1852393"/>
                      <a:pt x="2119845" y="1997932"/>
                    </a:cubicBezTo>
                    <a:cubicBezTo>
                      <a:pt x="2119845" y="2141504"/>
                      <a:pt x="2003807" y="2259508"/>
                      <a:pt x="1858268" y="2259508"/>
                    </a:cubicBezTo>
                    <a:cubicBezTo>
                      <a:pt x="1714696" y="2259508"/>
                      <a:pt x="1596691" y="2141504"/>
                      <a:pt x="1596691" y="1997932"/>
                    </a:cubicBezTo>
                    <a:cubicBezTo>
                      <a:pt x="1596691" y="1852393"/>
                      <a:pt x="1714696" y="1736355"/>
                      <a:pt x="1858268" y="1736355"/>
                    </a:cubicBezTo>
                    <a:close/>
                    <a:moveTo>
                      <a:pt x="426897" y="1711172"/>
                    </a:moveTo>
                    <a:cubicBezTo>
                      <a:pt x="426897" y="1711172"/>
                      <a:pt x="426897" y="1711172"/>
                      <a:pt x="489850" y="1711172"/>
                    </a:cubicBezTo>
                    <a:cubicBezTo>
                      <a:pt x="495752" y="1711172"/>
                      <a:pt x="501654" y="1717086"/>
                      <a:pt x="501654" y="1724972"/>
                    </a:cubicBezTo>
                    <a:cubicBezTo>
                      <a:pt x="501654" y="1732858"/>
                      <a:pt x="495752" y="1736801"/>
                      <a:pt x="489850" y="1736801"/>
                    </a:cubicBezTo>
                    <a:cubicBezTo>
                      <a:pt x="489850" y="1736801"/>
                      <a:pt x="489850" y="1736801"/>
                      <a:pt x="426897" y="1736801"/>
                    </a:cubicBezTo>
                    <a:cubicBezTo>
                      <a:pt x="420996" y="1736801"/>
                      <a:pt x="415094" y="1732858"/>
                      <a:pt x="415094" y="1724972"/>
                    </a:cubicBezTo>
                    <a:cubicBezTo>
                      <a:pt x="415094" y="1717086"/>
                      <a:pt x="420996" y="1711172"/>
                      <a:pt x="426897" y="1711172"/>
                    </a:cubicBezTo>
                    <a:close/>
                    <a:moveTo>
                      <a:pt x="13771" y="1711172"/>
                    </a:moveTo>
                    <a:cubicBezTo>
                      <a:pt x="13771" y="1711172"/>
                      <a:pt x="13771" y="1711172"/>
                      <a:pt x="74756" y="1711172"/>
                    </a:cubicBezTo>
                    <a:cubicBezTo>
                      <a:pt x="82625" y="1711172"/>
                      <a:pt x="88527" y="1717086"/>
                      <a:pt x="88527" y="1724972"/>
                    </a:cubicBezTo>
                    <a:cubicBezTo>
                      <a:pt x="88527" y="1732858"/>
                      <a:pt x="82625" y="1736801"/>
                      <a:pt x="74756" y="1736801"/>
                    </a:cubicBezTo>
                    <a:cubicBezTo>
                      <a:pt x="74756" y="1736801"/>
                      <a:pt x="74756" y="1736801"/>
                      <a:pt x="13771" y="1736801"/>
                    </a:cubicBezTo>
                    <a:cubicBezTo>
                      <a:pt x="5902" y="1736801"/>
                      <a:pt x="0" y="1732858"/>
                      <a:pt x="0" y="1724972"/>
                    </a:cubicBezTo>
                    <a:cubicBezTo>
                      <a:pt x="0" y="1717086"/>
                      <a:pt x="5902" y="1711172"/>
                      <a:pt x="13771" y="1711172"/>
                    </a:cubicBezTo>
                    <a:close/>
                    <a:moveTo>
                      <a:pt x="2294408" y="1672393"/>
                    </a:moveTo>
                    <a:cubicBezTo>
                      <a:pt x="2304241" y="1674361"/>
                      <a:pt x="2310141" y="1684203"/>
                      <a:pt x="2306207" y="1694045"/>
                    </a:cubicBezTo>
                    <a:cubicBezTo>
                      <a:pt x="2288508" y="1770812"/>
                      <a:pt x="2288508" y="1770812"/>
                      <a:pt x="2288508" y="1770812"/>
                    </a:cubicBezTo>
                    <a:cubicBezTo>
                      <a:pt x="2308174" y="1782623"/>
                      <a:pt x="2321940" y="1804275"/>
                      <a:pt x="2314074" y="1835769"/>
                    </a:cubicBezTo>
                    <a:cubicBezTo>
                      <a:pt x="2314074" y="1835769"/>
                      <a:pt x="2308174" y="1861358"/>
                      <a:pt x="2304241" y="1873169"/>
                    </a:cubicBezTo>
                    <a:cubicBezTo>
                      <a:pt x="2300307" y="1890884"/>
                      <a:pt x="2321940" y="1900726"/>
                      <a:pt x="2321940" y="1900726"/>
                    </a:cubicBezTo>
                    <a:cubicBezTo>
                      <a:pt x="2316040" y="1926315"/>
                      <a:pt x="2316040" y="1926315"/>
                      <a:pt x="2316040" y="1926315"/>
                    </a:cubicBezTo>
                    <a:lnTo>
                      <a:pt x="2219676" y="1902695"/>
                    </a:lnTo>
                    <a:cubicBezTo>
                      <a:pt x="2152811" y="1884979"/>
                      <a:pt x="2152811" y="1884979"/>
                      <a:pt x="2152811" y="1884979"/>
                    </a:cubicBezTo>
                    <a:cubicBezTo>
                      <a:pt x="2158711" y="1859390"/>
                      <a:pt x="2158711" y="1859390"/>
                      <a:pt x="2158711" y="1859390"/>
                    </a:cubicBezTo>
                    <a:cubicBezTo>
                      <a:pt x="2158711" y="1859390"/>
                      <a:pt x="2184277" y="1861358"/>
                      <a:pt x="2188210" y="1843643"/>
                    </a:cubicBezTo>
                    <a:cubicBezTo>
                      <a:pt x="2192144" y="1827896"/>
                      <a:pt x="2198043" y="1806243"/>
                      <a:pt x="2198043" y="1806243"/>
                    </a:cubicBezTo>
                    <a:cubicBezTo>
                      <a:pt x="2201977" y="1790496"/>
                      <a:pt x="2209843" y="1778686"/>
                      <a:pt x="2219676" y="1770812"/>
                    </a:cubicBezTo>
                    <a:cubicBezTo>
                      <a:pt x="2229509" y="1764907"/>
                      <a:pt x="2241309" y="1760970"/>
                      <a:pt x="2253109" y="1760970"/>
                    </a:cubicBezTo>
                    <a:cubicBezTo>
                      <a:pt x="2272775" y="1686171"/>
                      <a:pt x="2272775" y="1686171"/>
                      <a:pt x="2272775" y="1686171"/>
                    </a:cubicBezTo>
                    <a:cubicBezTo>
                      <a:pt x="2274741" y="1676329"/>
                      <a:pt x="2284575" y="1670424"/>
                      <a:pt x="2294408" y="1672393"/>
                    </a:cubicBezTo>
                    <a:close/>
                    <a:moveTo>
                      <a:pt x="1478258" y="1664690"/>
                    </a:moveTo>
                    <a:cubicBezTo>
                      <a:pt x="1482187" y="1664690"/>
                      <a:pt x="1499864" y="1692033"/>
                      <a:pt x="1499864" y="1692033"/>
                    </a:cubicBezTo>
                    <a:cubicBezTo>
                      <a:pt x="1499864" y="1692033"/>
                      <a:pt x="1512553" y="1755958"/>
                      <a:pt x="1521276" y="1799906"/>
                    </a:cubicBezTo>
                    <a:lnTo>
                      <a:pt x="1525308" y="1820220"/>
                    </a:lnTo>
                    <a:lnTo>
                      <a:pt x="1599559" y="1711990"/>
                    </a:lnTo>
                    <a:lnTo>
                      <a:pt x="1628225" y="1693357"/>
                    </a:lnTo>
                    <a:lnTo>
                      <a:pt x="1615326" y="1723456"/>
                    </a:lnTo>
                    <a:lnTo>
                      <a:pt x="1535806" y="1839366"/>
                    </a:lnTo>
                    <a:lnTo>
                      <a:pt x="1539607" y="1841676"/>
                    </a:lnTo>
                    <a:cubicBezTo>
                      <a:pt x="1543561" y="1847026"/>
                      <a:pt x="1545538" y="1853834"/>
                      <a:pt x="1544549" y="1860642"/>
                    </a:cubicBezTo>
                    <a:cubicBezTo>
                      <a:pt x="1542572" y="1867450"/>
                      <a:pt x="1538124" y="1873286"/>
                      <a:pt x="1532440" y="1877176"/>
                    </a:cubicBezTo>
                    <a:lnTo>
                      <a:pt x="1516958" y="1881032"/>
                    </a:lnTo>
                    <a:lnTo>
                      <a:pt x="1514278" y="1893540"/>
                    </a:lnTo>
                    <a:cubicBezTo>
                      <a:pt x="1513766" y="1895929"/>
                      <a:pt x="1513766" y="1895929"/>
                      <a:pt x="1513766" y="1895929"/>
                    </a:cubicBezTo>
                    <a:cubicBezTo>
                      <a:pt x="1513766" y="1897840"/>
                      <a:pt x="1511719" y="1899751"/>
                      <a:pt x="1509671" y="1899751"/>
                    </a:cubicBezTo>
                    <a:cubicBezTo>
                      <a:pt x="1505576" y="1899751"/>
                      <a:pt x="1503528" y="1895929"/>
                      <a:pt x="1505576" y="1894018"/>
                    </a:cubicBezTo>
                    <a:lnTo>
                      <a:pt x="1507401" y="1878686"/>
                    </a:lnTo>
                    <a:lnTo>
                      <a:pt x="1496114" y="1871827"/>
                    </a:lnTo>
                    <a:cubicBezTo>
                      <a:pt x="1492160" y="1866478"/>
                      <a:pt x="1490183" y="1859669"/>
                      <a:pt x="1491171" y="1852861"/>
                    </a:cubicBezTo>
                    <a:cubicBezTo>
                      <a:pt x="1493148" y="1845081"/>
                      <a:pt x="1497596" y="1839245"/>
                      <a:pt x="1503280" y="1835598"/>
                    </a:cubicBezTo>
                    <a:lnTo>
                      <a:pt x="1508212" y="1834554"/>
                    </a:lnTo>
                    <a:lnTo>
                      <a:pt x="1504499" y="1814649"/>
                    </a:lnTo>
                    <a:cubicBezTo>
                      <a:pt x="1495199" y="1764663"/>
                      <a:pt x="1476785" y="1664690"/>
                      <a:pt x="1478258" y="1664690"/>
                    </a:cubicBezTo>
                    <a:close/>
                    <a:moveTo>
                      <a:pt x="2950528" y="1658058"/>
                    </a:moveTo>
                    <a:cubicBezTo>
                      <a:pt x="2960393" y="1656090"/>
                      <a:pt x="2972231" y="1658058"/>
                      <a:pt x="2982096" y="1661994"/>
                    </a:cubicBezTo>
                    <a:cubicBezTo>
                      <a:pt x="3015637" y="1673802"/>
                      <a:pt x="3031421" y="1713161"/>
                      <a:pt x="3019583" y="1746617"/>
                    </a:cubicBezTo>
                    <a:cubicBezTo>
                      <a:pt x="3019583" y="1746617"/>
                      <a:pt x="3019583" y="1746617"/>
                      <a:pt x="3001826" y="1791880"/>
                    </a:cubicBezTo>
                    <a:cubicBezTo>
                      <a:pt x="3007745" y="1795816"/>
                      <a:pt x="3011691" y="1805656"/>
                      <a:pt x="3007745" y="1813528"/>
                    </a:cubicBezTo>
                    <a:cubicBezTo>
                      <a:pt x="3007745" y="1813528"/>
                      <a:pt x="3007745" y="1813528"/>
                      <a:pt x="2964339" y="1927670"/>
                    </a:cubicBezTo>
                    <a:cubicBezTo>
                      <a:pt x="2962366" y="1933574"/>
                      <a:pt x="2956447" y="1937510"/>
                      <a:pt x="2950528" y="1939478"/>
                    </a:cubicBezTo>
                    <a:cubicBezTo>
                      <a:pt x="2950528" y="1939478"/>
                      <a:pt x="2950528" y="1939478"/>
                      <a:pt x="2842013" y="2214994"/>
                    </a:cubicBezTo>
                    <a:cubicBezTo>
                      <a:pt x="2842013" y="2214994"/>
                      <a:pt x="2842013" y="2214994"/>
                      <a:pt x="2780850" y="2258290"/>
                    </a:cubicBezTo>
                    <a:cubicBezTo>
                      <a:pt x="2780850" y="2258290"/>
                      <a:pt x="2780850" y="2258290"/>
                      <a:pt x="2741390" y="2283873"/>
                    </a:cubicBezTo>
                    <a:cubicBezTo>
                      <a:pt x="2741390" y="2283873"/>
                      <a:pt x="2741390" y="2283873"/>
                      <a:pt x="2711795" y="2163827"/>
                    </a:cubicBezTo>
                    <a:cubicBezTo>
                      <a:pt x="2711795" y="2163827"/>
                      <a:pt x="2711795" y="2163827"/>
                      <a:pt x="2780850" y="1986709"/>
                    </a:cubicBezTo>
                    <a:cubicBezTo>
                      <a:pt x="2780850" y="1986709"/>
                      <a:pt x="2780850" y="1986709"/>
                      <a:pt x="2818337" y="1888311"/>
                    </a:cubicBezTo>
                    <a:cubicBezTo>
                      <a:pt x="2814391" y="1882407"/>
                      <a:pt x="2812418" y="1876503"/>
                      <a:pt x="2814391" y="1868631"/>
                    </a:cubicBezTo>
                    <a:cubicBezTo>
                      <a:pt x="2814391" y="1868631"/>
                      <a:pt x="2814391" y="1868631"/>
                      <a:pt x="2857797" y="1756457"/>
                    </a:cubicBezTo>
                    <a:cubicBezTo>
                      <a:pt x="2861743" y="1748585"/>
                      <a:pt x="2869635" y="1742681"/>
                      <a:pt x="2879500" y="1744649"/>
                    </a:cubicBezTo>
                    <a:cubicBezTo>
                      <a:pt x="2879500" y="1744649"/>
                      <a:pt x="2879500" y="1744649"/>
                      <a:pt x="2950528" y="1772200"/>
                    </a:cubicBezTo>
                    <a:cubicBezTo>
                      <a:pt x="2950528" y="1772200"/>
                      <a:pt x="2950528" y="1772200"/>
                      <a:pt x="2960393" y="1776136"/>
                    </a:cubicBezTo>
                    <a:cubicBezTo>
                      <a:pt x="2960393" y="1776136"/>
                      <a:pt x="2960393" y="1776136"/>
                      <a:pt x="2950528" y="1770232"/>
                    </a:cubicBezTo>
                    <a:cubicBezTo>
                      <a:pt x="2885419" y="1726937"/>
                      <a:pt x="2885419" y="1726937"/>
                      <a:pt x="2885419" y="1726937"/>
                    </a:cubicBezTo>
                    <a:cubicBezTo>
                      <a:pt x="2897257" y="1699386"/>
                      <a:pt x="2897257" y="1699386"/>
                      <a:pt x="2897257" y="1699386"/>
                    </a:cubicBezTo>
                    <a:cubicBezTo>
                      <a:pt x="2905149" y="1675770"/>
                      <a:pt x="2926852" y="1660026"/>
                      <a:pt x="2950528" y="1658058"/>
                    </a:cubicBezTo>
                    <a:close/>
                    <a:moveTo>
                      <a:pt x="860522" y="1620552"/>
                    </a:moveTo>
                    <a:lnTo>
                      <a:pt x="860522" y="1621534"/>
                    </a:lnTo>
                    <a:lnTo>
                      <a:pt x="860522" y="1622516"/>
                    </a:lnTo>
                    <a:cubicBezTo>
                      <a:pt x="831052" y="1651967"/>
                      <a:pt x="831052" y="1651967"/>
                      <a:pt x="831052" y="1651967"/>
                    </a:cubicBezTo>
                    <a:cubicBezTo>
                      <a:pt x="834982" y="1677491"/>
                      <a:pt x="834982" y="1677491"/>
                      <a:pt x="834982" y="1677491"/>
                    </a:cubicBezTo>
                    <a:cubicBezTo>
                      <a:pt x="860522" y="1687309"/>
                      <a:pt x="860522" y="1687309"/>
                      <a:pt x="860522" y="1687309"/>
                    </a:cubicBezTo>
                    <a:cubicBezTo>
                      <a:pt x="874275" y="1693199"/>
                      <a:pt x="874275" y="1693199"/>
                      <a:pt x="874275" y="1693199"/>
                    </a:cubicBezTo>
                    <a:cubicBezTo>
                      <a:pt x="878204" y="1693199"/>
                      <a:pt x="878204" y="1693199"/>
                      <a:pt x="878204" y="1693199"/>
                    </a:cubicBezTo>
                    <a:cubicBezTo>
                      <a:pt x="886063" y="1691235"/>
                      <a:pt x="889992" y="1685345"/>
                      <a:pt x="888028" y="1677491"/>
                    </a:cubicBezTo>
                    <a:cubicBezTo>
                      <a:pt x="888028" y="1671601"/>
                      <a:pt x="882134" y="1667674"/>
                      <a:pt x="876240" y="1667674"/>
                    </a:cubicBezTo>
                    <a:cubicBezTo>
                      <a:pt x="882134" y="1665711"/>
                      <a:pt x="884098" y="1659821"/>
                      <a:pt x="884098" y="1653930"/>
                    </a:cubicBezTo>
                    <a:cubicBezTo>
                      <a:pt x="882134" y="1648040"/>
                      <a:pt x="878204" y="1644113"/>
                      <a:pt x="872310" y="1644113"/>
                    </a:cubicBezTo>
                    <a:cubicBezTo>
                      <a:pt x="876240" y="1642150"/>
                      <a:pt x="880169" y="1636260"/>
                      <a:pt x="878204" y="1630369"/>
                    </a:cubicBezTo>
                    <a:cubicBezTo>
                      <a:pt x="878204" y="1622516"/>
                      <a:pt x="870346" y="1618589"/>
                      <a:pt x="864452" y="1620552"/>
                    </a:cubicBezTo>
                    <a:cubicBezTo>
                      <a:pt x="860522" y="1620552"/>
                      <a:pt x="860522" y="1620552"/>
                      <a:pt x="860522" y="1620552"/>
                    </a:cubicBezTo>
                    <a:close/>
                    <a:moveTo>
                      <a:pt x="249843" y="1614572"/>
                    </a:moveTo>
                    <a:cubicBezTo>
                      <a:pt x="220334" y="1614572"/>
                      <a:pt x="192792" y="1626401"/>
                      <a:pt x="173120" y="1646115"/>
                    </a:cubicBezTo>
                    <a:cubicBezTo>
                      <a:pt x="153447" y="1665829"/>
                      <a:pt x="139676" y="1693429"/>
                      <a:pt x="139676" y="1724972"/>
                    </a:cubicBezTo>
                    <a:cubicBezTo>
                      <a:pt x="139676" y="1766372"/>
                      <a:pt x="163283" y="1801858"/>
                      <a:pt x="196727" y="1819601"/>
                    </a:cubicBezTo>
                    <a:cubicBezTo>
                      <a:pt x="200661" y="1823544"/>
                      <a:pt x="202629" y="1827486"/>
                      <a:pt x="202629" y="1833401"/>
                    </a:cubicBezTo>
                    <a:cubicBezTo>
                      <a:pt x="202629" y="1833401"/>
                      <a:pt x="202629" y="1833401"/>
                      <a:pt x="202629" y="1894515"/>
                    </a:cubicBezTo>
                    <a:cubicBezTo>
                      <a:pt x="202629" y="1894515"/>
                      <a:pt x="202629" y="1894515"/>
                      <a:pt x="249843" y="1894515"/>
                    </a:cubicBezTo>
                    <a:cubicBezTo>
                      <a:pt x="249843" y="1894515"/>
                      <a:pt x="249843" y="1894515"/>
                      <a:pt x="300992" y="1894515"/>
                    </a:cubicBezTo>
                    <a:cubicBezTo>
                      <a:pt x="300992" y="1894515"/>
                      <a:pt x="300992" y="1894515"/>
                      <a:pt x="300992" y="1831429"/>
                    </a:cubicBezTo>
                    <a:cubicBezTo>
                      <a:pt x="300992" y="1827486"/>
                      <a:pt x="302959" y="1821572"/>
                      <a:pt x="306894" y="1819601"/>
                    </a:cubicBezTo>
                    <a:cubicBezTo>
                      <a:pt x="338370" y="1799886"/>
                      <a:pt x="360010" y="1764401"/>
                      <a:pt x="360010" y="1724972"/>
                    </a:cubicBezTo>
                    <a:cubicBezTo>
                      <a:pt x="360010" y="1693429"/>
                      <a:pt x="348207" y="1665829"/>
                      <a:pt x="328534" y="1646115"/>
                    </a:cubicBezTo>
                    <a:cubicBezTo>
                      <a:pt x="308861" y="1626401"/>
                      <a:pt x="281319" y="1614572"/>
                      <a:pt x="249843" y="1614572"/>
                    </a:cubicBezTo>
                    <a:close/>
                    <a:moveTo>
                      <a:pt x="249843" y="1585001"/>
                    </a:moveTo>
                    <a:cubicBezTo>
                      <a:pt x="306894" y="1585001"/>
                      <a:pt x="354108" y="1618515"/>
                      <a:pt x="375748" y="1665829"/>
                    </a:cubicBezTo>
                    <a:cubicBezTo>
                      <a:pt x="383618" y="1683572"/>
                      <a:pt x="389519" y="1703286"/>
                      <a:pt x="389519" y="1724972"/>
                    </a:cubicBezTo>
                    <a:cubicBezTo>
                      <a:pt x="389519" y="1746658"/>
                      <a:pt x="383618" y="1766372"/>
                      <a:pt x="375748" y="1784115"/>
                    </a:cubicBezTo>
                    <a:cubicBezTo>
                      <a:pt x="365912" y="1805801"/>
                      <a:pt x="348207" y="1825515"/>
                      <a:pt x="328534" y="1839315"/>
                    </a:cubicBezTo>
                    <a:cubicBezTo>
                      <a:pt x="328534" y="1839315"/>
                      <a:pt x="328534" y="1839315"/>
                      <a:pt x="328534" y="1949715"/>
                    </a:cubicBezTo>
                    <a:cubicBezTo>
                      <a:pt x="328534" y="1989144"/>
                      <a:pt x="297058" y="2018715"/>
                      <a:pt x="259679" y="2018715"/>
                    </a:cubicBezTo>
                    <a:cubicBezTo>
                      <a:pt x="259679" y="2018715"/>
                      <a:pt x="259679" y="2018715"/>
                      <a:pt x="249843" y="2018715"/>
                    </a:cubicBezTo>
                    <a:cubicBezTo>
                      <a:pt x="249843" y="2018715"/>
                      <a:pt x="249843" y="2018715"/>
                      <a:pt x="243941" y="2018715"/>
                    </a:cubicBezTo>
                    <a:cubicBezTo>
                      <a:pt x="204596" y="2018715"/>
                      <a:pt x="175087" y="1989144"/>
                      <a:pt x="175087" y="1949715"/>
                    </a:cubicBezTo>
                    <a:cubicBezTo>
                      <a:pt x="175087" y="1949715"/>
                      <a:pt x="175087" y="1949715"/>
                      <a:pt x="175087" y="1841286"/>
                    </a:cubicBezTo>
                    <a:cubicBezTo>
                      <a:pt x="153447" y="1827486"/>
                      <a:pt x="137709" y="1807772"/>
                      <a:pt x="125905" y="1786086"/>
                    </a:cubicBezTo>
                    <a:cubicBezTo>
                      <a:pt x="116069" y="1766372"/>
                      <a:pt x="112134" y="1746658"/>
                      <a:pt x="112134" y="1724972"/>
                    </a:cubicBezTo>
                    <a:cubicBezTo>
                      <a:pt x="112134" y="1703286"/>
                      <a:pt x="116069" y="1681601"/>
                      <a:pt x="125905" y="1663858"/>
                    </a:cubicBezTo>
                    <a:cubicBezTo>
                      <a:pt x="147545" y="1618515"/>
                      <a:pt x="194760" y="1585001"/>
                      <a:pt x="249843" y="1585001"/>
                    </a:cubicBezTo>
                    <a:close/>
                    <a:moveTo>
                      <a:pt x="1966483" y="1570093"/>
                    </a:moveTo>
                    <a:lnTo>
                      <a:pt x="2532635" y="1570093"/>
                    </a:lnTo>
                    <a:lnTo>
                      <a:pt x="2532635" y="1598759"/>
                    </a:lnTo>
                    <a:lnTo>
                      <a:pt x="1966483" y="1598759"/>
                    </a:lnTo>
                    <a:close/>
                    <a:moveTo>
                      <a:pt x="1110035" y="1565576"/>
                    </a:moveTo>
                    <a:cubicBezTo>
                      <a:pt x="1084495" y="1571467"/>
                      <a:pt x="1084495" y="1571467"/>
                      <a:pt x="1084495" y="1571467"/>
                    </a:cubicBezTo>
                    <a:cubicBezTo>
                      <a:pt x="1049131" y="1577357"/>
                      <a:pt x="1049131" y="1577357"/>
                      <a:pt x="1049131" y="1577357"/>
                    </a:cubicBezTo>
                    <a:cubicBezTo>
                      <a:pt x="1043237" y="1579320"/>
                      <a:pt x="1039307" y="1585210"/>
                      <a:pt x="1041272" y="1589137"/>
                    </a:cubicBezTo>
                    <a:cubicBezTo>
                      <a:pt x="1045201" y="1610735"/>
                      <a:pt x="1045201" y="1610735"/>
                      <a:pt x="1045201" y="1610735"/>
                    </a:cubicBezTo>
                    <a:cubicBezTo>
                      <a:pt x="1045201" y="1606808"/>
                      <a:pt x="1049131" y="1602881"/>
                      <a:pt x="1053060" y="1602881"/>
                    </a:cubicBezTo>
                    <a:cubicBezTo>
                      <a:pt x="1084495" y="1595028"/>
                      <a:pt x="1084495" y="1595028"/>
                      <a:pt x="1084495" y="1595028"/>
                    </a:cubicBezTo>
                    <a:cubicBezTo>
                      <a:pt x="1115929" y="1589137"/>
                      <a:pt x="1115929" y="1589137"/>
                      <a:pt x="1115929" y="1589137"/>
                    </a:cubicBezTo>
                    <a:cubicBezTo>
                      <a:pt x="1119859" y="1589137"/>
                      <a:pt x="1123788" y="1591101"/>
                      <a:pt x="1125753" y="1593064"/>
                    </a:cubicBezTo>
                    <a:cubicBezTo>
                      <a:pt x="1121823" y="1573430"/>
                      <a:pt x="1121823" y="1573430"/>
                      <a:pt x="1121823" y="1573430"/>
                    </a:cubicBezTo>
                    <a:cubicBezTo>
                      <a:pt x="1121823" y="1567540"/>
                      <a:pt x="1115929" y="1565576"/>
                      <a:pt x="1110035" y="1565576"/>
                    </a:cubicBezTo>
                    <a:close/>
                    <a:moveTo>
                      <a:pt x="1113965" y="1559686"/>
                    </a:moveTo>
                    <a:cubicBezTo>
                      <a:pt x="1119859" y="1557723"/>
                      <a:pt x="1125753" y="1561649"/>
                      <a:pt x="1127717" y="1565576"/>
                    </a:cubicBezTo>
                    <a:cubicBezTo>
                      <a:pt x="1157187" y="1559686"/>
                      <a:pt x="1157187" y="1559686"/>
                      <a:pt x="1157187" y="1559686"/>
                    </a:cubicBezTo>
                    <a:cubicBezTo>
                      <a:pt x="1178799" y="1555759"/>
                      <a:pt x="1198445" y="1569503"/>
                      <a:pt x="1202375" y="1591101"/>
                    </a:cubicBezTo>
                    <a:cubicBezTo>
                      <a:pt x="1208269" y="1612698"/>
                      <a:pt x="1192551" y="1632333"/>
                      <a:pt x="1172905" y="1638223"/>
                    </a:cubicBezTo>
                    <a:cubicBezTo>
                      <a:pt x="1153258" y="1640186"/>
                      <a:pt x="1153258" y="1640186"/>
                      <a:pt x="1153258" y="1640186"/>
                    </a:cubicBezTo>
                    <a:cubicBezTo>
                      <a:pt x="1131647" y="1591101"/>
                      <a:pt x="1131647" y="1591101"/>
                      <a:pt x="1131647" y="1591101"/>
                    </a:cubicBezTo>
                    <a:cubicBezTo>
                      <a:pt x="1143435" y="1644113"/>
                      <a:pt x="1143435" y="1644113"/>
                      <a:pt x="1143435" y="1644113"/>
                    </a:cubicBezTo>
                    <a:cubicBezTo>
                      <a:pt x="1143435" y="1648040"/>
                      <a:pt x="1139505" y="1653930"/>
                      <a:pt x="1133611" y="1653930"/>
                    </a:cubicBezTo>
                    <a:cubicBezTo>
                      <a:pt x="1084495" y="1663747"/>
                      <a:pt x="1084495" y="1663747"/>
                      <a:pt x="1084495" y="1663747"/>
                    </a:cubicBezTo>
                    <a:cubicBezTo>
                      <a:pt x="1060919" y="1667674"/>
                      <a:pt x="1060919" y="1667674"/>
                      <a:pt x="1060919" y="1667674"/>
                    </a:cubicBezTo>
                    <a:cubicBezTo>
                      <a:pt x="1056989" y="1669638"/>
                      <a:pt x="1053060" y="1667674"/>
                      <a:pt x="1051095" y="1665711"/>
                    </a:cubicBezTo>
                    <a:cubicBezTo>
                      <a:pt x="874275" y="1699089"/>
                      <a:pt x="874275" y="1699089"/>
                      <a:pt x="874275" y="1699089"/>
                    </a:cubicBezTo>
                    <a:cubicBezTo>
                      <a:pt x="860522" y="1693199"/>
                      <a:pt x="860522" y="1693199"/>
                      <a:pt x="860522" y="1693199"/>
                    </a:cubicBezTo>
                    <a:cubicBezTo>
                      <a:pt x="805512" y="1669638"/>
                      <a:pt x="805512" y="1669638"/>
                      <a:pt x="805512" y="1669638"/>
                    </a:cubicBezTo>
                    <a:lnTo>
                      <a:pt x="856593" y="1616625"/>
                    </a:lnTo>
                    <a:cubicBezTo>
                      <a:pt x="860522" y="1614662"/>
                      <a:pt x="860522" y="1614662"/>
                      <a:pt x="860522" y="1614662"/>
                    </a:cubicBezTo>
                    <a:cubicBezTo>
                      <a:pt x="1033413" y="1581284"/>
                      <a:pt x="1033413" y="1581284"/>
                      <a:pt x="1033413" y="1581284"/>
                    </a:cubicBezTo>
                    <a:cubicBezTo>
                      <a:pt x="1035378" y="1577357"/>
                      <a:pt x="1039307" y="1573430"/>
                      <a:pt x="1043237" y="1573430"/>
                    </a:cubicBezTo>
                    <a:cubicBezTo>
                      <a:pt x="1084495" y="1565576"/>
                      <a:pt x="1084495" y="1565576"/>
                      <a:pt x="1084495" y="1565576"/>
                    </a:cubicBezTo>
                    <a:cubicBezTo>
                      <a:pt x="1113965" y="1559686"/>
                      <a:pt x="1113965" y="1559686"/>
                      <a:pt x="1113965" y="1559686"/>
                    </a:cubicBezTo>
                    <a:close/>
                    <a:moveTo>
                      <a:pt x="1708622" y="1552575"/>
                    </a:moveTo>
                    <a:lnTo>
                      <a:pt x="1714536" y="1552575"/>
                    </a:lnTo>
                    <a:lnTo>
                      <a:pt x="1742137" y="1552575"/>
                    </a:lnTo>
                    <a:cubicBezTo>
                      <a:pt x="1775652" y="1552575"/>
                      <a:pt x="1775652" y="1552575"/>
                      <a:pt x="1775652" y="1552575"/>
                    </a:cubicBezTo>
                    <a:cubicBezTo>
                      <a:pt x="1775652" y="1586055"/>
                      <a:pt x="1775652" y="1586055"/>
                      <a:pt x="1775652" y="1586055"/>
                    </a:cubicBezTo>
                    <a:cubicBezTo>
                      <a:pt x="1775652" y="1601810"/>
                      <a:pt x="1763823" y="1611657"/>
                      <a:pt x="1750023" y="1611657"/>
                    </a:cubicBezTo>
                    <a:cubicBezTo>
                      <a:pt x="1742137" y="1611657"/>
                      <a:pt x="1742137" y="1611657"/>
                      <a:pt x="1742137" y="1611657"/>
                    </a:cubicBezTo>
                    <a:cubicBezTo>
                      <a:pt x="1736222" y="1611657"/>
                      <a:pt x="1736222" y="1611657"/>
                      <a:pt x="1736222" y="1611657"/>
                    </a:cubicBezTo>
                    <a:cubicBezTo>
                      <a:pt x="1726365" y="1611657"/>
                      <a:pt x="1718479" y="1607718"/>
                      <a:pt x="1714536" y="1601810"/>
                    </a:cubicBezTo>
                    <a:cubicBezTo>
                      <a:pt x="1710593" y="1595902"/>
                      <a:pt x="1708622" y="1591963"/>
                      <a:pt x="1708622" y="1586055"/>
                    </a:cubicBezTo>
                    <a:cubicBezTo>
                      <a:pt x="1708622" y="1552575"/>
                      <a:pt x="1708622" y="1552575"/>
                      <a:pt x="1708622" y="1552575"/>
                    </a:cubicBezTo>
                    <a:close/>
                    <a:moveTo>
                      <a:pt x="1399100" y="1552575"/>
                    </a:moveTo>
                    <a:cubicBezTo>
                      <a:pt x="1432615" y="1552575"/>
                      <a:pt x="1432615" y="1552575"/>
                      <a:pt x="1432615" y="1552575"/>
                    </a:cubicBezTo>
                    <a:lnTo>
                      <a:pt x="1462188" y="1552575"/>
                    </a:lnTo>
                    <a:cubicBezTo>
                      <a:pt x="1466131" y="1552575"/>
                      <a:pt x="1466131" y="1552575"/>
                      <a:pt x="1466131" y="1552575"/>
                    </a:cubicBezTo>
                    <a:cubicBezTo>
                      <a:pt x="1466131" y="1586055"/>
                      <a:pt x="1466131" y="1586055"/>
                      <a:pt x="1466131" y="1586055"/>
                    </a:cubicBezTo>
                    <a:cubicBezTo>
                      <a:pt x="1466131" y="1591963"/>
                      <a:pt x="1464159" y="1595902"/>
                      <a:pt x="1462188" y="1601810"/>
                    </a:cubicBezTo>
                    <a:cubicBezTo>
                      <a:pt x="1456273" y="1607718"/>
                      <a:pt x="1448387" y="1611657"/>
                      <a:pt x="1440501" y="1611657"/>
                    </a:cubicBezTo>
                    <a:cubicBezTo>
                      <a:pt x="1432615" y="1611657"/>
                      <a:pt x="1432615" y="1611657"/>
                      <a:pt x="1432615" y="1611657"/>
                    </a:cubicBezTo>
                    <a:cubicBezTo>
                      <a:pt x="1424729" y="1611657"/>
                      <a:pt x="1424729" y="1611657"/>
                      <a:pt x="1424729" y="1611657"/>
                    </a:cubicBezTo>
                    <a:cubicBezTo>
                      <a:pt x="1410929" y="1611657"/>
                      <a:pt x="1399100" y="1601810"/>
                      <a:pt x="1399100" y="1586055"/>
                    </a:cubicBezTo>
                    <a:cubicBezTo>
                      <a:pt x="1399100" y="1552575"/>
                      <a:pt x="1399100" y="1552575"/>
                      <a:pt x="1399100" y="1552575"/>
                    </a:cubicBezTo>
                    <a:close/>
                    <a:moveTo>
                      <a:pt x="419274" y="1543108"/>
                    </a:moveTo>
                    <a:cubicBezTo>
                      <a:pt x="422471" y="1543108"/>
                      <a:pt x="425914" y="1544586"/>
                      <a:pt x="428865" y="1547543"/>
                    </a:cubicBezTo>
                    <a:cubicBezTo>
                      <a:pt x="432799" y="1551486"/>
                      <a:pt x="432799" y="1559372"/>
                      <a:pt x="428865" y="1565286"/>
                    </a:cubicBezTo>
                    <a:cubicBezTo>
                      <a:pt x="385585" y="1608658"/>
                      <a:pt x="385585" y="1608658"/>
                      <a:pt x="385585" y="1608658"/>
                    </a:cubicBezTo>
                    <a:cubicBezTo>
                      <a:pt x="381650" y="1612601"/>
                      <a:pt x="379683" y="1612601"/>
                      <a:pt x="375748" y="1612601"/>
                    </a:cubicBezTo>
                    <a:cubicBezTo>
                      <a:pt x="371814" y="1612601"/>
                      <a:pt x="369847" y="1612601"/>
                      <a:pt x="365912" y="1608658"/>
                    </a:cubicBezTo>
                    <a:cubicBezTo>
                      <a:pt x="361978" y="1604715"/>
                      <a:pt x="361978" y="1596829"/>
                      <a:pt x="365912" y="1590915"/>
                    </a:cubicBezTo>
                    <a:cubicBezTo>
                      <a:pt x="375748" y="1581058"/>
                      <a:pt x="375748" y="1581058"/>
                      <a:pt x="375748" y="1581058"/>
                    </a:cubicBezTo>
                    <a:cubicBezTo>
                      <a:pt x="411159" y="1547543"/>
                      <a:pt x="411159" y="1547543"/>
                      <a:pt x="411159" y="1547543"/>
                    </a:cubicBezTo>
                    <a:cubicBezTo>
                      <a:pt x="413127" y="1544586"/>
                      <a:pt x="416077" y="1543108"/>
                      <a:pt x="419274" y="1543108"/>
                    </a:cubicBezTo>
                    <a:close/>
                    <a:moveTo>
                      <a:pt x="82871" y="1543108"/>
                    </a:moveTo>
                    <a:cubicBezTo>
                      <a:pt x="86068" y="1543108"/>
                      <a:pt x="89511" y="1544586"/>
                      <a:pt x="92461" y="1547543"/>
                    </a:cubicBezTo>
                    <a:cubicBezTo>
                      <a:pt x="125905" y="1581058"/>
                      <a:pt x="125905" y="1581058"/>
                      <a:pt x="125905" y="1581058"/>
                    </a:cubicBezTo>
                    <a:cubicBezTo>
                      <a:pt x="135741" y="1590915"/>
                      <a:pt x="135741" y="1590915"/>
                      <a:pt x="135741" y="1590915"/>
                    </a:cubicBezTo>
                    <a:cubicBezTo>
                      <a:pt x="141643" y="1596829"/>
                      <a:pt x="141643" y="1604715"/>
                      <a:pt x="135741" y="1608658"/>
                    </a:cubicBezTo>
                    <a:cubicBezTo>
                      <a:pt x="133774" y="1612601"/>
                      <a:pt x="129840" y="1612601"/>
                      <a:pt x="125905" y="1612601"/>
                    </a:cubicBezTo>
                    <a:cubicBezTo>
                      <a:pt x="121971" y="1612601"/>
                      <a:pt x="120003" y="1610629"/>
                      <a:pt x="118036" y="1608658"/>
                    </a:cubicBezTo>
                    <a:cubicBezTo>
                      <a:pt x="74756" y="1565286"/>
                      <a:pt x="74756" y="1565286"/>
                      <a:pt x="74756" y="1565286"/>
                    </a:cubicBezTo>
                    <a:cubicBezTo>
                      <a:pt x="68854" y="1559372"/>
                      <a:pt x="68854" y="1551486"/>
                      <a:pt x="74756" y="1547543"/>
                    </a:cubicBezTo>
                    <a:cubicBezTo>
                      <a:pt x="76724" y="1544586"/>
                      <a:pt x="79674" y="1543108"/>
                      <a:pt x="82871" y="1543108"/>
                    </a:cubicBezTo>
                    <a:close/>
                    <a:moveTo>
                      <a:pt x="1989416" y="1512761"/>
                    </a:moveTo>
                    <a:lnTo>
                      <a:pt x="2509703" y="1512761"/>
                    </a:lnTo>
                    <a:lnTo>
                      <a:pt x="2509703" y="1541427"/>
                    </a:lnTo>
                    <a:lnTo>
                      <a:pt x="1989416" y="1541427"/>
                    </a:lnTo>
                    <a:close/>
                    <a:moveTo>
                      <a:pt x="249843" y="1472629"/>
                    </a:moveTo>
                    <a:cubicBezTo>
                      <a:pt x="249843" y="1472629"/>
                      <a:pt x="251810" y="1472629"/>
                      <a:pt x="251810" y="1472629"/>
                    </a:cubicBezTo>
                    <a:cubicBezTo>
                      <a:pt x="257712" y="1472629"/>
                      <a:pt x="263614" y="1478543"/>
                      <a:pt x="263614" y="1486429"/>
                    </a:cubicBezTo>
                    <a:cubicBezTo>
                      <a:pt x="263614" y="1547543"/>
                      <a:pt x="263614" y="1547543"/>
                      <a:pt x="263614" y="1547543"/>
                    </a:cubicBezTo>
                    <a:cubicBezTo>
                      <a:pt x="263614" y="1555429"/>
                      <a:pt x="257712" y="1561343"/>
                      <a:pt x="251810" y="1561343"/>
                    </a:cubicBezTo>
                    <a:cubicBezTo>
                      <a:pt x="251810" y="1561343"/>
                      <a:pt x="249843" y="1561343"/>
                      <a:pt x="249843" y="1561343"/>
                    </a:cubicBezTo>
                    <a:cubicBezTo>
                      <a:pt x="243941" y="1561343"/>
                      <a:pt x="238039" y="1555429"/>
                      <a:pt x="238039" y="1547543"/>
                    </a:cubicBezTo>
                    <a:cubicBezTo>
                      <a:pt x="238039" y="1486429"/>
                      <a:pt x="238039" y="1486429"/>
                      <a:pt x="238039" y="1486429"/>
                    </a:cubicBezTo>
                    <a:cubicBezTo>
                      <a:pt x="238039" y="1480515"/>
                      <a:pt x="243941" y="1474601"/>
                      <a:pt x="249843" y="1472629"/>
                    </a:cubicBezTo>
                    <a:close/>
                    <a:moveTo>
                      <a:pt x="2788676" y="1466871"/>
                    </a:moveTo>
                    <a:cubicBezTo>
                      <a:pt x="2780808" y="1466871"/>
                      <a:pt x="2772940" y="1470811"/>
                      <a:pt x="2769006" y="1476721"/>
                    </a:cubicBezTo>
                    <a:cubicBezTo>
                      <a:pt x="2759171" y="1488540"/>
                      <a:pt x="2761138" y="1504300"/>
                      <a:pt x="2772940" y="1514150"/>
                    </a:cubicBezTo>
                    <a:cubicBezTo>
                      <a:pt x="2776874" y="1518090"/>
                      <a:pt x="2782775" y="1520060"/>
                      <a:pt x="2788676" y="1520060"/>
                    </a:cubicBezTo>
                    <a:cubicBezTo>
                      <a:pt x="2796544" y="1520060"/>
                      <a:pt x="2804412" y="1516120"/>
                      <a:pt x="2808345" y="1510210"/>
                    </a:cubicBezTo>
                    <a:cubicBezTo>
                      <a:pt x="2818180" y="1500360"/>
                      <a:pt x="2816213" y="1482630"/>
                      <a:pt x="2804412" y="1472781"/>
                    </a:cubicBezTo>
                    <a:cubicBezTo>
                      <a:pt x="2800478" y="1468841"/>
                      <a:pt x="2794577" y="1466871"/>
                      <a:pt x="2788676" y="1466871"/>
                    </a:cubicBezTo>
                    <a:close/>
                    <a:moveTo>
                      <a:pt x="1511475" y="1463952"/>
                    </a:moveTo>
                    <a:cubicBezTo>
                      <a:pt x="1511475" y="1485615"/>
                      <a:pt x="1511475" y="1485615"/>
                      <a:pt x="1511475" y="1485615"/>
                    </a:cubicBezTo>
                    <a:cubicBezTo>
                      <a:pt x="1513446" y="1485615"/>
                      <a:pt x="1513446" y="1485615"/>
                      <a:pt x="1513446" y="1485615"/>
                    </a:cubicBezTo>
                    <a:lnTo>
                      <a:pt x="1586391" y="1485615"/>
                    </a:lnTo>
                    <a:cubicBezTo>
                      <a:pt x="1659335" y="1485615"/>
                      <a:pt x="1659335" y="1485615"/>
                      <a:pt x="1659335" y="1485615"/>
                    </a:cubicBezTo>
                    <a:cubicBezTo>
                      <a:pt x="1659335" y="1463952"/>
                      <a:pt x="1659335" y="1463952"/>
                      <a:pt x="1659335" y="1463952"/>
                    </a:cubicBezTo>
                    <a:cubicBezTo>
                      <a:pt x="1586391" y="1463952"/>
                      <a:pt x="1586391" y="1463952"/>
                      <a:pt x="1586391" y="1463952"/>
                    </a:cubicBezTo>
                    <a:cubicBezTo>
                      <a:pt x="1513446" y="1463952"/>
                      <a:pt x="1513446" y="1463952"/>
                      <a:pt x="1513446" y="1463952"/>
                    </a:cubicBezTo>
                    <a:cubicBezTo>
                      <a:pt x="1511475" y="1463952"/>
                      <a:pt x="1511475" y="1463952"/>
                      <a:pt x="1511475" y="1463952"/>
                    </a:cubicBezTo>
                    <a:close/>
                    <a:moveTo>
                      <a:pt x="1511475" y="1424563"/>
                    </a:moveTo>
                    <a:cubicBezTo>
                      <a:pt x="1511475" y="1448196"/>
                      <a:pt x="1511475" y="1448196"/>
                      <a:pt x="1511475" y="1448196"/>
                    </a:cubicBezTo>
                    <a:cubicBezTo>
                      <a:pt x="1513446" y="1448196"/>
                      <a:pt x="1513446" y="1448196"/>
                      <a:pt x="1513446" y="1448196"/>
                    </a:cubicBezTo>
                    <a:cubicBezTo>
                      <a:pt x="1586391" y="1448196"/>
                      <a:pt x="1586391" y="1448196"/>
                      <a:pt x="1586391" y="1448196"/>
                    </a:cubicBezTo>
                    <a:cubicBezTo>
                      <a:pt x="1659335" y="1448196"/>
                      <a:pt x="1659335" y="1448196"/>
                      <a:pt x="1659335" y="1448196"/>
                    </a:cubicBezTo>
                    <a:cubicBezTo>
                      <a:pt x="1659335" y="1424563"/>
                      <a:pt x="1659335" y="1424563"/>
                      <a:pt x="1659335" y="1424563"/>
                    </a:cubicBezTo>
                    <a:cubicBezTo>
                      <a:pt x="1586391" y="1424563"/>
                      <a:pt x="1586391" y="1424563"/>
                      <a:pt x="1586391" y="1424563"/>
                    </a:cubicBezTo>
                    <a:cubicBezTo>
                      <a:pt x="1513446" y="1424563"/>
                      <a:pt x="1513446" y="1424563"/>
                      <a:pt x="1513446" y="1424563"/>
                    </a:cubicBezTo>
                    <a:cubicBezTo>
                      <a:pt x="1511475" y="1424563"/>
                      <a:pt x="1511475" y="1424563"/>
                      <a:pt x="1511475" y="1424563"/>
                    </a:cubicBezTo>
                    <a:close/>
                    <a:moveTo>
                      <a:pt x="1742137" y="1414716"/>
                    </a:moveTo>
                    <a:cubicBezTo>
                      <a:pt x="1730308" y="1414716"/>
                      <a:pt x="1720451" y="1422594"/>
                      <a:pt x="1714536" y="1432441"/>
                    </a:cubicBezTo>
                    <a:cubicBezTo>
                      <a:pt x="1710593" y="1436380"/>
                      <a:pt x="1708622" y="1442288"/>
                      <a:pt x="1708622" y="1450166"/>
                    </a:cubicBezTo>
                    <a:cubicBezTo>
                      <a:pt x="1708622" y="1456074"/>
                      <a:pt x="1710593" y="1461982"/>
                      <a:pt x="1714536" y="1465921"/>
                    </a:cubicBezTo>
                    <a:cubicBezTo>
                      <a:pt x="1720451" y="1475768"/>
                      <a:pt x="1730308" y="1483646"/>
                      <a:pt x="1742137" y="1483646"/>
                    </a:cubicBezTo>
                    <a:cubicBezTo>
                      <a:pt x="1761851" y="1483646"/>
                      <a:pt x="1777623" y="1467890"/>
                      <a:pt x="1777623" y="1450166"/>
                    </a:cubicBezTo>
                    <a:cubicBezTo>
                      <a:pt x="1777623" y="1430472"/>
                      <a:pt x="1761851" y="1414716"/>
                      <a:pt x="1742137" y="1414716"/>
                    </a:cubicBezTo>
                    <a:close/>
                    <a:moveTo>
                      <a:pt x="1432615" y="1414716"/>
                    </a:moveTo>
                    <a:cubicBezTo>
                      <a:pt x="1412901" y="1414716"/>
                      <a:pt x="1399100" y="1430472"/>
                      <a:pt x="1399100" y="1450166"/>
                    </a:cubicBezTo>
                    <a:cubicBezTo>
                      <a:pt x="1399100" y="1467890"/>
                      <a:pt x="1412901" y="1483646"/>
                      <a:pt x="1432615" y="1483646"/>
                    </a:cubicBezTo>
                    <a:cubicBezTo>
                      <a:pt x="1444444" y="1483646"/>
                      <a:pt x="1456273" y="1475768"/>
                      <a:pt x="1462188" y="1465921"/>
                    </a:cubicBezTo>
                    <a:cubicBezTo>
                      <a:pt x="1464159" y="1461982"/>
                      <a:pt x="1466131" y="1456074"/>
                      <a:pt x="1466131" y="1450166"/>
                    </a:cubicBezTo>
                    <a:cubicBezTo>
                      <a:pt x="1466131" y="1442288"/>
                      <a:pt x="1464159" y="1436380"/>
                      <a:pt x="1462188" y="1432441"/>
                    </a:cubicBezTo>
                    <a:cubicBezTo>
                      <a:pt x="1456273" y="1422594"/>
                      <a:pt x="1444444" y="1414716"/>
                      <a:pt x="1432615" y="1414716"/>
                    </a:cubicBezTo>
                    <a:close/>
                    <a:moveTo>
                      <a:pt x="2786709" y="1403832"/>
                    </a:moveTo>
                    <a:cubicBezTo>
                      <a:pt x="2786709" y="1403832"/>
                      <a:pt x="2786709" y="1403832"/>
                      <a:pt x="2788676" y="1405802"/>
                    </a:cubicBezTo>
                    <a:cubicBezTo>
                      <a:pt x="2788676" y="1405802"/>
                      <a:pt x="2788676" y="1405802"/>
                      <a:pt x="2890958" y="1488540"/>
                    </a:cubicBezTo>
                    <a:cubicBezTo>
                      <a:pt x="2890958" y="1488540"/>
                      <a:pt x="2890958" y="1488540"/>
                      <a:pt x="2788676" y="1612648"/>
                    </a:cubicBezTo>
                    <a:cubicBezTo>
                      <a:pt x="2788676" y="1612648"/>
                      <a:pt x="2788676" y="1612648"/>
                      <a:pt x="2255627" y="2266674"/>
                    </a:cubicBezTo>
                    <a:cubicBezTo>
                      <a:pt x="2255627" y="2266674"/>
                      <a:pt x="2255627" y="2266674"/>
                      <a:pt x="2151377" y="2181966"/>
                    </a:cubicBezTo>
                    <a:cubicBezTo>
                      <a:pt x="2151377" y="2181966"/>
                      <a:pt x="2151377" y="2181966"/>
                      <a:pt x="2194651" y="2130747"/>
                    </a:cubicBezTo>
                    <a:cubicBezTo>
                      <a:pt x="2194651" y="2130747"/>
                      <a:pt x="2194651" y="2130747"/>
                      <a:pt x="2265462" y="2187876"/>
                    </a:cubicBezTo>
                    <a:cubicBezTo>
                      <a:pt x="2265462" y="2187876"/>
                      <a:pt x="2265462" y="2187876"/>
                      <a:pt x="2275296" y="2178026"/>
                    </a:cubicBezTo>
                    <a:cubicBezTo>
                      <a:pt x="2275296" y="2178026"/>
                      <a:pt x="2275296" y="2178026"/>
                      <a:pt x="2202518" y="2118927"/>
                    </a:cubicBezTo>
                    <a:cubicBezTo>
                      <a:pt x="2202518" y="2118927"/>
                      <a:pt x="2202518" y="2118927"/>
                      <a:pt x="2224155" y="2093318"/>
                    </a:cubicBezTo>
                    <a:cubicBezTo>
                      <a:pt x="2224155" y="2093318"/>
                      <a:pt x="2224155" y="2093318"/>
                      <a:pt x="2261528" y="2124837"/>
                    </a:cubicBezTo>
                    <a:cubicBezTo>
                      <a:pt x="2261528" y="2124837"/>
                      <a:pt x="2261528" y="2124837"/>
                      <a:pt x="2271362" y="2113017"/>
                    </a:cubicBezTo>
                    <a:cubicBezTo>
                      <a:pt x="2271362" y="2113017"/>
                      <a:pt x="2271362" y="2113017"/>
                      <a:pt x="2233990" y="2081498"/>
                    </a:cubicBezTo>
                    <a:cubicBezTo>
                      <a:pt x="2233990" y="2081498"/>
                      <a:pt x="2233990" y="2081498"/>
                      <a:pt x="2253660" y="2055889"/>
                    </a:cubicBezTo>
                    <a:cubicBezTo>
                      <a:pt x="2253660" y="2055889"/>
                      <a:pt x="2253660" y="2055889"/>
                      <a:pt x="2291032" y="2087408"/>
                    </a:cubicBezTo>
                    <a:cubicBezTo>
                      <a:pt x="2291032" y="2087408"/>
                      <a:pt x="2291032" y="2087408"/>
                      <a:pt x="2300867" y="2075588"/>
                    </a:cubicBezTo>
                    <a:cubicBezTo>
                      <a:pt x="2300867" y="2075588"/>
                      <a:pt x="2300867" y="2075588"/>
                      <a:pt x="2263495" y="2044069"/>
                    </a:cubicBezTo>
                    <a:cubicBezTo>
                      <a:pt x="2263495" y="2044069"/>
                      <a:pt x="2263495" y="2044069"/>
                      <a:pt x="2285131" y="2018459"/>
                    </a:cubicBezTo>
                    <a:cubicBezTo>
                      <a:pt x="2285131" y="2018459"/>
                      <a:pt x="2285131" y="2018459"/>
                      <a:pt x="2322504" y="2049979"/>
                    </a:cubicBezTo>
                    <a:cubicBezTo>
                      <a:pt x="2322504" y="2049979"/>
                      <a:pt x="2322504" y="2049979"/>
                      <a:pt x="2330372" y="2038159"/>
                    </a:cubicBezTo>
                    <a:cubicBezTo>
                      <a:pt x="2330372" y="2038159"/>
                      <a:pt x="2330372" y="2038159"/>
                      <a:pt x="2292999" y="2008610"/>
                    </a:cubicBezTo>
                    <a:cubicBezTo>
                      <a:pt x="2292999" y="2008610"/>
                      <a:pt x="2292999" y="2008610"/>
                      <a:pt x="2314636" y="1983000"/>
                    </a:cubicBezTo>
                    <a:cubicBezTo>
                      <a:pt x="2314636" y="1983000"/>
                      <a:pt x="2314636" y="1983000"/>
                      <a:pt x="2385447" y="2040129"/>
                    </a:cubicBezTo>
                    <a:cubicBezTo>
                      <a:pt x="2385447" y="2040129"/>
                      <a:pt x="2385447" y="2040129"/>
                      <a:pt x="2395282" y="2030279"/>
                    </a:cubicBezTo>
                    <a:cubicBezTo>
                      <a:pt x="2395282" y="2030279"/>
                      <a:pt x="2395282" y="2030279"/>
                      <a:pt x="2324471" y="1971180"/>
                    </a:cubicBezTo>
                    <a:cubicBezTo>
                      <a:pt x="2324471" y="1971180"/>
                      <a:pt x="2324471" y="1971180"/>
                      <a:pt x="2344140" y="1945571"/>
                    </a:cubicBezTo>
                    <a:cubicBezTo>
                      <a:pt x="2344140" y="1945571"/>
                      <a:pt x="2344140" y="1945571"/>
                      <a:pt x="2381513" y="1975120"/>
                    </a:cubicBezTo>
                    <a:cubicBezTo>
                      <a:pt x="2381513" y="1975120"/>
                      <a:pt x="2381513" y="1975120"/>
                      <a:pt x="2391348" y="1965270"/>
                    </a:cubicBezTo>
                    <a:cubicBezTo>
                      <a:pt x="2391348" y="1965270"/>
                      <a:pt x="2391348" y="1965270"/>
                      <a:pt x="2353975" y="1933751"/>
                    </a:cubicBezTo>
                    <a:cubicBezTo>
                      <a:pt x="2353975" y="1933751"/>
                      <a:pt x="2353975" y="1933751"/>
                      <a:pt x="2375612" y="1908142"/>
                    </a:cubicBezTo>
                    <a:cubicBezTo>
                      <a:pt x="2375612" y="1908142"/>
                      <a:pt x="2375612" y="1908142"/>
                      <a:pt x="2412984" y="1939661"/>
                    </a:cubicBezTo>
                    <a:cubicBezTo>
                      <a:pt x="2412984" y="1939661"/>
                      <a:pt x="2412984" y="1939661"/>
                      <a:pt x="2420852" y="1927841"/>
                    </a:cubicBezTo>
                    <a:cubicBezTo>
                      <a:pt x="2420852" y="1927841"/>
                      <a:pt x="2420852" y="1927841"/>
                      <a:pt x="2383480" y="1896322"/>
                    </a:cubicBezTo>
                    <a:cubicBezTo>
                      <a:pt x="2383480" y="1896322"/>
                      <a:pt x="2383480" y="1896322"/>
                      <a:pt x="2405116" y="1870712"/>
                    </a:cubicBezTo>
                    <a:cubicBezTo>
                      <a:pt x="2405116" y="1870712"/>
                      <a:pt x="2405116" y="1870712"/>
                      <a:pt x="2442489" y="1902232"/>
                    </a:cubicBezTo>
                    <a:cubicBezTo>
                      <a:pt x="2442489" y="1902232"/>
                      <a:pt x="2442489" y="1902232"/>
                      <a:pt x="2452324" y="1890412"/>
                    </a:cubicBezTo>
                    <a:cubicBezTo>
                      <a:pt x="2452324" y="1890412"/>
                      <a:pt x="2452324" y="1890412"/>
                      <a:pt x="2414951" y="1860863"/>
                    </a:cubicBezTo>
                    <a:cubicBezTo>
                      <a:pt x="2414951" y="1860863"/>
                      <a:pt x="2414951" y="1860863"/>
                      <a:pt x="2434621" y="1833283"/>
                    </a:cubicBezTo>
                    <a:cubicBezTo>
                      <a:pt x="2434621" y="1833283"/>
                      <a:pt x="2434621" y="1833283"/>
                      <a:pt x="2507399" y="1892382"/>
                    </a:cubicBezTo>
                    <a:cubicBezTo>
                      <a:pt x="2507399" y="1892382"/>
                      <a:pt x="2507399" y="1892382"/>
                      <a:pt x="2515267" y="1882532"/>
                    </a:cubicBezTo>
                    <a:cubicBezTo>
                      <a:pt x="2515267" y="1882532"/>
                      <a:pt x="2515267" y="1882532"/>
                      <a:pt x="2444456" y="1823433"/>
                    </a:cubicBezTo>
                    <a:cubicBezTo>
                      <a:pt x="2444456" y="1823433"/>
                      <a:pt x="2444456" y="1823433"/>
                      <a:pt x="2466093" y="1797824"/>
                    </a:cubicBezTo>
                    <a:cubicBezTo>
                      <a:pt x="2466093" y="1797824"/>
                      <a:pt x="2466093" y="1797824"/>
                      <a:pt x="2503465" y="1827373"/>
                    </a:cubicBezTo>
                    <a:cubicBezTo>
                      <a:pt x="2503465" y="1827373"/>
                      <a:pt x="2503465" y="1827373"/>
                      <a:pt x="2513300" y="1817524"/>
                    </a:cubicBezTo>
                    <a:cubicBezTo>
                      <a:pt x="2513300" y="1817524"/>
                      <a:pt x="2513300" y="1817524"/>
                      <a:pt x="2473960" y="1786004"/>
                    </a:cubicBezTo>
                    <a:cubicBezTo>
                      <a:pt x="2473960" y="1786004"/>
                      <a:pt x="2473960" y="1786004"/>
                      <a:pt x="2495597" y="1760395"/>
                    </a:cubicBezTo>
                    <a:cubicBezTo>
                      <a:pt x="2495597" y="1760395"/>
                      <a:pt x="2495597" y="1760395"/>
                      <a:pt x="2532970" y="1791914"/>
                    </a:cubicBezTo>
                    <a:cubicBezTo>
                      <a:pt x="2532970" y="1791914"/>
                      <a:pt x="2532970" y="1791914"/>
                      <a:pt x="2542804" y="1780094"/>
                    </a:cubicBezTo>
                    <a:cubicBezTo>
                      <a:pt x="2542804" y="1780094"/>
                      <a:pt x="2542804" y="1780094"/>
                      <a:pt x="2505432" y="1748575"/>
                    </a:cubicBezTo>
                    <a:cubicBezTo>
                      <a:pt x="2505432" y="1748575"/>
                      <a:pt x="2505432" y="1748575"/>
                      <a:pt x="2525102" y="1722965"/>
                    </a:cubicBezTo>
                    <a:cubicBezTo>
                      <a:pt x="2525102" y="1722965"/>
                      <a:pt x="2525102" y="1722965"/>
                      <a:pt x="2564441" y="1754485"/>
                    </a:cubicBezTo>
                    <a:cubicBezTo>
                      <a:pt x="2564441" y="1754485"/>
                      <a:pt x="2564441" y="1754485"/>
                      <a:pt x="2572309" y="1742665"/>
                    </a:cubicBezTo>
                    <a:cubicBezTo>
                      <a:pt x="2572309" y="1742665"/>
                      <a:pt x="2572309" y="1742665"/>
                      <a:pt x="2534937" y="1711146"/>
                    </a:cubicBezTo>
                    <a:cubicBezTo>
                      <a:pt x="2534937" y="1711146"/>
                      <a:pt x="2534937" y="1711146"/>
                      <a:pt x="2556573" y="1685536"/>
                    </a:cubicBezTo>
                    <a:cubicBezTo>
                      <a:pt x="2556573" y="1685536"/>
                      <a:pt x="2556573" y="1685536"/>
                      <a:pt x="2627384" y="1744635"/>
                    </a:cubicBezTo>
                    <a:cubicBezTo>
                      <a:pt x="2627384" y="1744635"/>
                      <a:pt x="2627384" y="1744635"/>
                      <a:pt x="2637219" y="1732815"/>
                    </a:cubicBezTo>
                    <a:cubicBezTo>
                      <a:pt x="2637219" y="1732815"/>
                      <a:pt x="2637219" y="1732815"/>
                      <a:pt x="2564441" y="1675686"/>
                    </a:cubicBezTo>
                    <a:cubicBezTo>
                      <a:pt x="2564441" y="1675686"/>
                      <a:pt x="2564441" y="1675686"/>
                      <a:pt x="2586078" y="1650077"/>
                    </a:cubicBezTo>
                    <a:cubicBezTo>
                      <a:pt x="2586078" y="1650077"/>
                      <a:pt x="2586078" y="1650077"/>
                      <a:pt x="2623450" y="1679626"/>
                    </a:cubicBezTo>
                    <a:cubicBezTo>
                      <a:pt x="2623450" y="1679626"/>
                      <a:pt x="2623450" y="1679626"/>
                      <a:pt x="2633285" y="1669777"/>
                    </a:cubicBezTo>
                    <a:cubicBezTo>
                      <a:pt x="2633285" y="1669777"/>
                      <a:pt x="2633285" y="1669777"/>
                      <a:pt x="2595913" y="1638257"/>
                    </a:cubicBezTo>
                    <a:cubicBezTo>
                      <a:pt x="2595913" y="1638257"/>
                      <a:pt x="2595913" y="1638257"/>
                      <a:pt x="2615582" y="1612648"/>
                    </a:cubicBezTo>
                    <a:cubicBezTo>
                      <a:pt x="2615582" y="1612648"/>
                      <a:pt x="2615582" y="1612648"/>
                      <a:pt x="2654922" y="1644167"/>
                    </a:cubicBezTo>
                    <a:cubicBezTo>
                      <a:pt x="2654922" y="1644167"/>
                      <a:pt x="2654922" y="1644167"/>
                      <a:pt x="2662790" y="1632347"/>
                    </a:cubicBezTo>
                    <a:cubicBezTo>
                      <a:pt x="2662790" y="1632347"/>
                      <a:pt x="2662790" y="1632347"/>
                      <a:pt x="2625417" y="1600828"/>
                    </a:cubicBezTo>
                    <a:cubicBezTo>
                      <a:pt x="2625417" y="1600828"/>
                      <a:pt x="2625417" y="1600828"/>
                      <a:pt x="2647054" y="1575219"/>
                    </a:cubicBezTo>
                    <a:cubicBezTo>
                      <a:pt x="2647054" y="1575219"/>
                      <a:pt x="2647054" y="1575219"/>
                      <a:pt x="2684426" y="1606738"/>
                    </a:cubicBezTo>
                    <a:cubicBezTo>
                      <a:pt x="2684426" y="1606738"/>
                      <a:pt x="2684426" y="1606738"/>
                      <a:pt x="2694261" y="1594918"/>
                    </a:cubicBezTo>
                    <a:cubicBezTo>
                      <a:pt x="2694261" y="1594918"/>
                      <a:pt x="2694261" y="1594918"/>
                      <a:pt x="2654922" y="1563399"/>
                    </a:cubicBezTo>
                    <a:cubicBezTo>
                      <a:pt x="2654922" y="1563399"/>
                      <a:pt x="2654922" y="1563399"/>
                      <a:pt x="2676558" y="1537789"/>
                    </a:cubicBezTo>
                    <a:cubicBezTo>
                      <a:pt x="2676558" y="1537789"/>
                      <a:pt x="2676558" y="1537789"/>
                      <a:pt x="2749336" y="1596888"/>
                    </a:cubicBezTo>
                    <a:cubicBezTo>
                      <a:pt x="2749336" y="1596888"/>
                      <a:pt x="2749336" y="1596888"/>
                      <a:pt x="2757204" y="1585068"/>
                    </a:cubicBezTo>
                    <a:cubicBezTo>
                      <a:pt x="2757204" y="1585068"/>
                      <a:pt x="2757204" y="1585068"/>
                      <a:pt x="2686393" y="1527940"/>
                    </a:cubicBezTo>
                    <a:close/>
                    <a:moveTo>
                      <a:pt x="1511475" y="1385175"/>
                    </a:moveTo>
                    <a:cubicBezTo>
                      <a:pt x="1511475" y="1408808"/>
                      <a:pt x="1511475" y="1408808"/>
                      <a:pt x="1511475" y="1408808"/>
                    </a:cubicBezTo>
                    <a:cubicBezTo>
                      <a:pt x="1513446" y="1408808"/>
                      <a:pt x="1513446" y="1408808"/>
                      <a:pt x="1513446" y="1408808"/>
                    </a:cubicBezTo>
                    <a:cubicBezTo>
                      <a:pt x="1586391" y="1408808"/>
                      <a:pt x="1586391" y="1408808"/>
                      <a:pt x="1586391" y="1408808"/>
                    </a:cubicBezTo>
                    <a:cubicBezTo>
                      <a:pt x="1659335" y="1408808"/>
                      <a:pt x="1659335" y="1408808"/>
                      <a:pt x="1659335" y="1408808"/>
                    </a:cubicBezTo>
                    <a:cubicBezTo>
                      <a:pt x="1659335" y="1385175"/>
                      <a:pt x="1659335" y="1385175"/>
                      <a:pt x="1659335" y="1385175"/>
                    </a:cubicBezTo>
                    <a:cubicBezTo>
                      <a:pt x="1586391" y="1385175"/>
                      <a:pt x="1586391" y="1385175"/>
                      <a:pt x="1586391" y="1385175"/>
                    </a:cubicBezTo>
                    <a:cubicBezTo>
                      <a:pt x="1513446" y="1385175"/>
                      <a:pt x="1513446" y="1385175"/>
                      <a:pt x="1513446" y="1385175"/>
                    </a:cubicBezTo>
                    <a:cubicBezTo>
                      <a:pt x="1511475" y="1385175"/>
                      <a:pt x="1511475" y="1385175"/>
                      <a:pt x="1511475" y="1385175"/>
                    </a:cubicBezTo>
                    <a:close/>
                    <a:moveTo>
                      <a:pt x="610162" y="1278752"/>
                    </a:moveTo>
                    <a:cubicBezTo>
                      <a:pt x="610162" y="1323942"/>
                      <a:pt x="610162" y="1323942"/>
                      <a:pt x="610162" y="1323942"/>
                    </a:cubicBezTo>
                    <a:cubicBezTo>
                      <a:pt x="631813" y="1323942"/>
                      <a:pt x="631813" y="1323942"/>
                      <a:pt x="631813" y="1323942"/>
                    </a:cubicBezTo>
                    <a:cubicBezTo>
                      <a:pt x="631813" y="1433972"/>
                      <a:pt x="631813" y="1433972"/>
                      <a:pt x="631813" y="1433972"/>
                    </a:cubicBezTo>
                    <a:cubicBezTo>
                      <a:pt x="631813" y="1471303"/>
                      <a:pt x="671180" y="1500775"/>
                      <a:pt x="720389" y="1500775"/>
                    </a:cubicBezTo>
                    <a:cubicBezTo>
                      <a:pt x="769597" y="1500775"/>
                      <a:pt x="808964" y="1471303"/>
                      <a:pt x="808964" y="1433972"/>
                    </a:cubicBezTo>
                    <a:cubicBezTo>
                      <a:pt x="808964" y="1323942"/>
                      <a:pt x="808964" y="1323942"/>
                      <a:pt x="808964" y="1323942"/>
                    </a:cubicBezTo>
                    <a:cubicBezTo>
                      <a:pt x="830616" y="1323942"/>
                      <a:pt x="830616" y="1323942"/>
                      <a:pt x="830616" y="1323942"/>
                    </a:cubicBezTo>
                    <a:cubicBezTo>
                      <a:pt x="830616" y="1278752"/>
                      <a:pt x="830616" y="1278752"/>
                      <a:pt x="830616" y="1278752"/>
                    </a:cubicBezTo>
                    <a:cubicBezTo>
                      <a:pt x="808964" y="1278752"/>
                      <a:pt x="808964" y="1278752"/>
                      <a:pt x="808964" y="1278752"/>
                    </a:cubicBezTo>
                    <a:cubicBezTo>
                      <a:pt x="759755" y="1278752"/>
                      <a:pt x="759755" y="1278752"/>
                      <a:pt x="759755" y="1278752"/>
                    </a:cubicBezTo>
                    <a:cubicBezTo>
                      <a:pt x="738104" y="1278752"/>
                      <a:pt x="738104" y="1278752"/>
                      <a:pt x="738104" y="1278752"/>
                    </a:cubicBezTo>
                    <a:cubicBezTo>
                      <a:pt x="738104" y="1323942"/>
                      <a:pt x="738104" y="1323942"/>
                      <a:pt x="738104" y="1323942"/>
                    </a:cubicBezTo>
                    <a:cubicBezTo>
                      <a:pt x="759755" y="1323942"/>
                      <a:pt x="759755" y="1323942"/>
                      <a:pt x="759755" y="1323942"/>
                    </a:cubicBezTo>
                    <a:cubicBezTo>
                      <a:pt x="759755" y="1433972"/>
                      <a:pt x="759755" y="1433972"/>
                      <a:pt x="759755" y="1433972"/>
                    </a:cubicBezTo>
                    <a:cubicBezTo>
                      <a:pt x="759755" y="1447725"/>
                      <a:pt x="742040" y="1459514"/>
                      <a:pt x="720389" y="1459514"/>
                    </a:cubicBezTo>
                    <a:cubicBezTo>
                      <a:pt x="698737" y="1459514"/>
                      <a:pt x="681022" y="1447725"/>
                      <a:pt x="681022" y="1433972"/>
                    </a:cubicBezTo>
                    <a:cubicBezTo>
                      <a:pt x="681022" y="1323942"/>
                      <a:pt x="681022" y="1323942"/>
                      <a:pt x="681022" y="1323942"/>
                    </a:cubicBezTo>
                    <a:cubicBezTo>
                      <a:pt x="702674" y="1323942"/>
                      <a:pt x="702674" y="1323942"/>
                      <a:pt x="702674" y="1323942"/>
                    </a:cubicBezTo>
                    <a:cubicBezTo>
                      <a:pt x="702674" y="1278752"/>
                      <a:pt x="702674" y="1278752"/>
                      <a:pt x="702674" y="1278752"/>
                    </a:cubicBezTo>
                    <a:cubicBezTo>
                      <a:pt x="681022" y="1278752"/>
                      <a:pt x="681022" y="1278752"/>
                      <a:pt x="681022" y="1278752"/>
                    </a:cubicBezTo>
                    <a:cubicBezTo>
                      <a:pt x="631813" y="1278752"/>
                      <a:pt x="631813" y="1278752"/>
                      <a:pt x="631813" y="1278752"/>
                    </a:cubicBezTo>
                    <a:cubicBezTo>
                      <a:pt x="610162" y="1278752"/>
                      <a:pt x="610162" y="1278752"/>
                      <a:pt x="610162" y="1278752"/>
                    </a:cubicBezTo>
                    <a:close/>
                    <a:moveTo>
                      <a:pt x="1596248" y="1233531"/>
                    </a:moveTo>
                    <a:cubicBezTo>
                      <a:pt x="1596248" y="1332001"/>
                      <a:pt x="1596248" y="1332001"/>
                      <a:pt x="1596248" y="1332001"/>
                    </a:cubicBezTo>
                    <a:cubicBezTo>
                      <a:pt x="1661306" y="1332001"/>
                      <a:pt x="1661306" y="1332001"/>
                      <a:pt x="1661306" y="1332001"/>
                    </a:cubicBezTo>
                    <a:cubicBezTo>
                      <a:pt x="1714536" y="1332001"/>
                      <a:pt x="1714536" y="1332001"/>
                      <a:pt x="1714536" y="1332001"/>
                    </a:cubicBezTo>
                    <a:cubicBezTo>
                      <a:pt x="1726365" y="1332001"/>
                      <a:pt x="1726365" y="1332001"/>
                      <a:pt x="1726365" y="1332001"/>
                    </a:cubicBezTo>
                    <a:cubicBezTo>
                      <a:pt x="1726365" y="1233531"/>
                      <a:pt x="1726365" y="1233531"/>
                      <a:pt x="1726365" y="1233531"/>
                    </a:cubicBezTo>
                    <a:cubicBezTo>
                      <a:pt x="1714536" y="1233531"/>
                      <a:pt x="1714536" y="1233531"/>
                      <a:pt x="1714536" y="1233531"/>
                    </a:cubicBezTo>
                    <a:cubicBezTo>
                      <a:pt x="1661306" y="1233531"/>
                      <a:pt x="1661306" y="1233531"/>
                      <a:pt x="1661306" y="1233531"/>
                    </a:cubicBezTo>
                    <a:cubicBezTo>
                      <a:pt x="1596248" y="1233531"/>
                      <a:pt x="1596248" y="1233531"/>
                      <a:pt x="1596248" y="1233531"/>
                    </a:cubicBezTo>
                    <a:close/>
                    <a:moveTo>
                      <a:pt x="1448387" y="1233531"/>
                    </a:moveTo>
                    <a:cubicBezTo>
                      <a:pt x="1448387" y="1332001"/>
                      <a:pt x="1448387" y="1332001"/>
                      <a:pt x="1448387" y="1332001"/>
                    </a:cubicBezTo>
                    <a:cubicBezTo>
                      <a:pt x="1462188" y="1332001"/>
                      <a:pt x="1462188" y="1332001"/>
                      <a:pt x="1462188" y="1332001"/>
                    </a:cubicBezTo>
                    <a:cubicBezTo>
                      <a:pt x="1513446" y="1332001"/>
                      <a:pt x="1513446" y="1332001"/>
                      <a:pt x="1513446" y="1332001"/>
                    </a:cubicBezTo>
                    <a:cubicBezTo>
                      <a:pt x="1578505" y="1332001"/>
                      <a:pt x="1578505" y="1332001"/>
                      <a:pt x="1578505" y="1332001"/>
                    </a:cubicBezTo>
                    <a:cubicBezTo>
                      <a:pt x="1578505" y="1233531"/>
                      <a:pt x="1578505" y="1233531"/>
                      <a:pt x="1578505" y="1233531"/>
                    </a:cubicBezTo>
                    <a:cubicBezTo>
                      <a:pt x="1513446" y="1233531"/>
                      <a:pt x="1513446" y="1233531"/>
                      <a:pt x="1513446" y="1233531"/>
                    </a:cubicBezTo>
                    <a:cubicBezTo>
                      <a:pt x="1462188" y="1233531"/>
                      <a:pt x="1462188" y="1233531"/>
                      <a:pt x="1462188" y="1233531"/>
                    </a:cubicBezTo>
                    <a:cubicBezTo>
                      <a:pt x="1448387" y="1233531"/>
                      <a:pt x="1448387" y="1233531"/>
                      <a:pt x="1448387" y="1233531"/>
                    </a:cubicBezTo>
                    <a:close/>
                    <a:moveTo>
                      <a:pt x="293524" y="1233107"/>
                    </a:moveTo>
                    <a:cubicBezTo>
                      <a:pt x="293524" y="1233107"/>
                      <a:pt x="313224" y="1252776"/>
                      <a:pt x="330953" y="1278346"/>
                    </a:cubicBezTo>
                    <a:cubicBezTo>
                      <a:pt x="344743" y="1298015"/>
                      <a:pt x="358533" y="1321618"/>
                      <a:pt x="356563" y="1337353"/>
                    </a:cubicBezTo>
                    <a:cubicBezTo>
                      <a:pt x="354593" y="1351122"/>
                      <a:pt x="344743" y="1360956"/>
                      <a:pt x="330953" y="1368824"/>
                    </a:cubicBezTo>
                    <a:cubicBezTo>
                      <a:pt x="311254" y="1382592"/>
                      <a:pt x="283674" y="1386526"/>
                      <a:pt x="283674" y="1386526"/>
                    </a:cubicBezTo>
                    <a:cubicBezTo>
                      <a:pt x="283674" y="1386526"/>
                      <a:pt x="307314" y="1386526"/>
                      <a:pt x="330953" y="1380625"/>
                    </a:cubicBezTo>
                    <a:cubicBezTo>
                      <a:pt x="354593" y="1376691"/>
                      <a:pt x="378233" y="1364890"/>
                      <a:pt x="378233" y="1343254"/>
                    </a:cubicBezTo>
                    <a:cubicBezTo>
                      <a:pt x="380203" y="1317684"/>
                      <a:pt x="354593" y="1288181"/>
                      <a:pt x="330953" y="1264578"/>
                    </a:cubicBezTo>
                    <a:cubicBezTo>
                      <a:pt x="311254" y="1246876"/>
                      <a:pt x="293524" y="1233107"/>
                      <a:pt x="293524" y="1233107"/>
                    </a:cubicBezTo>
                    <a:close/>
                    <a:moveTo>
                      <a:pt x="2362072" y="1231836"/>
                    </a:moveTo>
                    <a:lnTo>
                      <a:pt x="2469569" y="1231836"/>
                    </a:lnTo>
                    <a:lnTo>
                      <a:pt x="2469569" y="1260502"/>
                    </a:lnTo>
                    <a:lnTo>
                      <a:pt x="2449503" y="1260502"/>
                    </a:lnTo>
                    <a:lnTo>
                      <a:pt x="2449503" y="1453995"/>
                    </a:lnTo>
                    <a:lnTo>
                      <a:pt x="2469569" y="1453995"/>
                    </a:lnTo>
                    <a:lnTo>
                      <a:pt x="2469569" y="1482661"/>
                    </a:lnTo>
                    <a:lnTo>
                      <a:pt x="2362072" y="1482661"/>
                    </a:lnTo>
                    <a:lnTo>
                      <a:pt x="2362072" y="1453995"/>
                    </a:lnTo>
                    <a:lnTo>
                      <a:pt x="2380705" y="1453995"/>
                    </a:lnTo>
                    <a:lnTo>
                      <a:pt x="2380705" y="1260502"/>
                    </a:lnTo>
                    <a:lnTo>
                      <a:pt x="2362072" y="1260502"/>
                    </a:lnTo>
                    <a:close/>
                    <a:moveTo>
                      <a:pt x="2194376" y="1231836"/>
                    </a:moveTo>
                    <a:lnTo>
                      <a:pt x="2304741" y="1231836"/>
                    </a:lnTo>
                    <a:lnTo>
                      <a:pt x="2304741" y="1260502"/>
                    </a:lnTo>
                    <a:lnTo>
                      <a:pt x="2284675" y="1260502"/>
                    </a:lnTo>
                    <a:lnTo>
                      <a:pt x="2284675" y="1453995"/>
                    </a:lnTo>
                    <a:lnTo>
                      <a:pt x="2304741" y="1453995"/>
                    </a:lnTo>
                    <a:lnTo>
                      <a:pt x="2304741" y="1482661"/>
                    </a:lnTo>
                    <a:lnTo>
                      <a:pt x="2194376" y="1482661"/>
                    </a:lnTo>
                    <a:lnTo>
                      <a:pt x="2194376" y="1453995"/>
                    </a:lnTo>
                    <a:lnTo>
                      <a:pt x="2214443" y="1453995"/>
                    </a:lnTo>
                    <a:lnTo>
                      <a:pt x="2214443" y="1260502"/>
                    </a:lnTo>
                    <a:lnTo>
                      <a:pt x="2194376" y="1260502"/>
                    </a:lnTo>
                    <a:close/>
                    <a:moveTo>
                      <a:pt x="2029546" y="1231836"/>
                    </a:moveTo>
                    <a:lnTo>
                      <a:pt x="2139911" y="1231836"/>
                    </a:lnTo>
                    <a:lnTo>
                      <a:pt x="2139911" y="1260502"/>
                    </a:lnTo>
                    <a:lnTo>
                      <a:pt x="2119845" y="1260502"/>
                    </a:lnTo>
                    <a:lnTo>
                      <a:pt x="2119845" y="1453995"/>
                    </a:lnTo>
                    <a:lnTo>
                      <a:pt x="2139911" y="1453995"/>
                    </a:lnTo>
                    <a:lnTo>
                      <a:pt x="2139911" y="1482661"/>
                    </a:lnTo>
                    <a:lnTo>
                      <a:pt x="2029546" y="1482661"/>
                    </a:lnTo>
                    <a:lnTo>
                      <a:pt x="2029546" y="1453995"/>
                    </a:lnTo>
                    <a:lnTo>
                      <a:pt x="2048181" y="1453995"/>
                    </a:lnTo>
                    <a:lnTo>
                      <a:pt x="2048181" y="1260502"/>
                    </a:lnTo>
                    <a:lnTo>
                      <a:pt x="2029546" y="1260502"/>
                    </a:lnTo>
                    <a:close/>
                    <a:moveTo>
                      <a:pt x="1836767" y="1227622"/>
                    </a:moveTo>
                    <a:cubicBezTo>
                      <a:pt x="1840710" y="1225653"/>
                      <a:pt x="1844653" y="1227622"/>
                      <a:pt x="1844653" y="1233531"/>
                    </a:cubicBezTo>
                    <a:cubicBezTo>
                      <a:pt x="1844653" y="1300491"/>
                      <a:pt x="1844653" y="1300491"/>
                      <a:pt x="1844653" y="1300491"/>
                    </a:cubicBezTo>
                    <a:cubicBezTo>
                      <a:pt x="1844653" y="1306399"/>
                      <a:pt x="1840710" y="1312307"/>
                      <a:pt x="1836767" y="1314276"/>
                    </a:cubicBezTo>
                    <a:cubicBezTo>
                      <a:pt x="1822967" y="1318215"/>
                      <a:pt x="1822967" y="1318215"/>
                      <a:pt x="1822967" y="1318215"/>
                    </a:cubicBezTo>
                    <a:cubicBezTo>
                      <a:pt x="1822967" y="1320185"/>
                      <a:pt x="1822967" y="1320185"/>
                      <a:pt x="1820996" y="1320185"/>
                    </a:cubicBezTo>
                    <a:cubicBezTo>
                      <a:pt x="1819024" y="1320185"/>
                      <a:pt x="1815081" y="1316246"/>
                      <a:pt x="1815081" y="1312307"/>
                    </a:cubicBezTo>
                    <a:cubicBezTo>
                      <a:pt x="1815081" y="1245347"/>
                      <a:pt x="1815081" y="1245347"/>
                      <a:pt x="1815081" y="1245347"/>
                    </a:cubicBezTo>
                    <a:cubicBezTo>
                      <a:pt x="1815081" y="1241408"/>
                      <a:pt x="1819024" y="1235500"/>
                      <a:pt x="1820996" y="1233531"/>
                    </a:cubicBezTo>
                    <a:cubicBezTo>
                      <a:pt x="1822967" y="1233531"/>
                      <a:pt x="1822967" y="1233531"/>
                      <a:pt x="1822967" y="1231561"/>
                    </a:cubicBezTo>
                    <a:cubicBezTo>
                      <a:pt x="1836767" y="1227622"/>
                      <a:pt x="1836767" y="1227622"/>
                      <a:pt x="1836767" y="1227622"/>
                    </a:cubicBezTo>
                    <a:close/>
                    <a:moveTo>
                      <a:pt x="1337985" y="1227622"/>
                    </a:moveTo>
                    <a:cubicBezTo>
                      <a:pt x="1351785" y="1231561"/>
                      <a:pt x="1351785" y="1231561"/>
                      <a:pt x="1351785" y="1231561"/>
                    </a:cubicBezTo>
                    <a:cubicBezTo>
                      <a:pt x="1351785" y="1233531"/>
                      <a:pt x="1353756" y="1233531"/>
                      <a:pt x="1353756" y="1233531"/>
                    </a:cubicBezTo>
                    <a:cubicBezTo>
                      <a:pt x="1357699" y="1235500"/>
                      <a:pt x="1359671" y="1241408"/>
                      <a:pt x="1359671" y="1245347"/>
                    </a:cubicBezTo>
                    <a:cubicBezTo>
                      <a:pt x="1359671" y="1245347"/>
                      <a:pt x="1359671" y="1245347"/>
                      <a:pt x="1359671" y="1312307"/>
                    </a:cubicBezTo>
                    <a:cubicBezTo>
                      <a:pt x="1359671" y="1316246"/>
                      <a:pt x="1357699" y="1320185"/>
                      <a:pt x="1353756" y="1320185"/>
                    </a:cubicBezTo>
                    <a:cubicBezTo>
                      <a:pt x="1353756" y="1320185"/>
                      <a:pt x="1351785" y="1320185"/>
                      <a:pt x="1351785" y="1318215"/>
                    </a:cubicBezTo>
                    <a:cubicBezTo>
                      <a:pt x="1337985" y="1314276"/>
                      <a:pt x="1337985" y="1314276"/>
                      <a:pt x="1337985" y="1314276"/>
                    </a:cubicBezTo>
                    <a:cubicBezTo>
                      <a:pt x="1334042" y="1312307"/>
                      <a:pt x="1330099" y="1306399"/>
                      <a:pt x="1330099" y="1300491"/>
                    </a:cubicBezTo>
                    <a:cubicBezTo>
                      <a:pt x="1330099" y="1233531"/>
                      <a:pt x="1330099" y="1233531"/>
                      <a:pt x="1330099" y="1233531"/>
                    </a:cubicBezTo>
                    <a:cubicBezTo>
                      <a:pt x="1330099" y="1227622"/>
                      <a:pt x="1334042" y="1225653"/>
                      <a:pt x="1337985" y="1227622"/>
                    </a:cubicBezTo>
                    <a:close/>
                    <a:moveTo>
                      <a:pt x="1383328" y="1194143"/>
                    </a:moveTo>
                    <a:cubicBezTo>
                      <a:pt x="1432615" y="1194143"/>
                      <a:pt x="1432615" y="1194143"/>
                      <a:pt x="1432615" y="1194143"/>
                    </a:cubicBezTo>
                    <a:cubicBezTo>
                      <a:pt x="1462188" y="1194143"/>
                      <a:pt x="1462188" y="1194143"/>
                      <a:pt x="1462188" y="1194143"/>
                    </a:cubicBezTo>
                    <a:cubicBezTo>
                      <a:pt x="1513446" y="1194143"/>
                      <a:pt x="1513446" y="1194143"/>
                      <a:pt x="1513446" y="1194143"/>
                    </a:cubicBezTo>
                    <a:cubicBezTo>
                      <a:pt x="1586391" y="1194143"/>
                      <a:pt x="1586391" y="1194143"/>
                      <a:pt x="1586391" y="1194143"/>
                    </a:cubicBezTo>
                    <a:lnTo>
                      <a:pt x="1661306" y="1194143"/>
                    </a:lnTo>
                    <a:cubicBezTo>
                      <a:pt x="1714536" y="1194143"/>
                      <a:pt x="1714536" y="1194143"/>
                      <a:pt x="1714536" y="1194143"/>
                    </a:cubicBezTo>
                    <a:cubicBezTo>
                      <a:pt x="1742137" y="1194143"/>
                      <a:pt x="1742137" y="1194143"/>
                      <a:pt x="1742137" y="1194143"/>
                    </a:cubicBezTo>
                    <a:cubicBezTo>
                      <a:pt x="1742137" y="1194143"/>
                      <a:pt x="1742137" y="1194143"/>
                      <a:pt x="1793395" y="1194143"/>
                    </a:cubicBezTo>
                    <a:cubicBezTo>
                      <a:pt x="1793395" y="1194143"/>
                      <a:pt x="1793395" y="1194143"/>
                      <a:pt x="1793395" y="1383206"/>
                    </a:cubicBezTo>
                    <a:cubicBezTo>
                      <a:pt x="1805224" y="1383206"/>
                      <a:pt x="1815081" y="1391083"/>
                      <a:pt x="1820996" y="1398961"/>
                    </a:cubicBezTo>
                    <a:cubicBezTo>
                      <a:pt x="1824939" y="1404869"/>
                      <a:pt x="1826910" y="1410777"/>
                      <a:pt x="1826910" y="1418655"/>
                    </a:cubicBezTo>
                    <a:cubicBezTo>
                      <a:pt x="1826910" y="1528942"/>
                      <a:pt x="1826910" y="1528942"/>
                      <a:pt x="1826910" y="1528942"/>
                    </a:cubicBezTo>
                    <a:cubicBezTo>
                      <a:pt x="1820996" y="1528942"/>
                      <a:pt x="1820996" y="1528942"/>
                      <a:pt x="1820996" y="1528942"/>
                    </a:cubicBezTo>
                    <a:cubicBezTo>
                      <a:pt x="1820996" y="1528942"/>
                      <a:pt x="1820996" y="1528942"/>
                      <a:pt x="1742137" y="1528942"/>
                    </a:cubicBezTo>
                    <a:cubicBezTo>
                      <a:pt x="1714536" y="1528942"/>
                      <a:pt x="1714536" y="1528942"/>
                      <a:pt x="1714536" y="1528942"/>
                    </a:cubicBezTo>
                    <a:cubicBezTo>
                      <a:pt x="1661306" y="1528942"/>
                      <a:pt x="1661306" y="1528942"/>
                      <a:pt x="1661306" y="1528942"/>
                    </a:cubicBezTo>
                    <a:cubicBezTo>
                      <a:pt x="1586391" y="1528942"/>
                      <a:pt x="1586391" y="1528942"/>
                      <a:pt x="1586391" y="1528942"/>
                    </a:cubicBezTo>
                    <a:cubicBezTo>
                      <a:pt x="1513446" y="1528942"/>
                      <a:pt x="1513446" y="1528942"/>
                      <a:pt x="1513446" y="1528942"/>
                    </a:cubicBezTo>
                    <a:cubicBezTo>
                      <a:pt x="1462188" y="1528942"/>
                      <a:pt x="1462188" y="1528942"/>
                      <a:pt x="1462188" y="1528942"/>
                    </a:cubicBezTo>
                    <a:cubicBezTo>
                      <a:pt x="1432615" y="1528942"/>
                      <a:pt x="1432615" y="1528942"/>
                      <a:pt x="1432615" y="1528942"/>
                    </a:cubicBezTo>
                    <a:cubicBezTo>
                      <a:pt x="1353756" y="1528942"/>
                      <a:pt x="1353756" y="1528942"/>
                      <a:pt x="1353756" y="1528942"/>
                    </a:cubicBezTo>
                    <a:cubicBezTo>
                      <a:pt x="1347842" y="1528942"/>
                      <a:pt x="1347842" y="1528942"/>
                      <a:pt x="1347842" y="1528942"/>
                    </a:cubicBezTo>
                    <a:cubicBezTo>
                      <a:pt x="1347842" y="1418655"/>
                      <a:pt x="1347842" y="1418655"/>
                      <a:pt x="1347842" y="1418655"/>
                    </a:cubicBezTo>
                    <a:cubicBezTo>
                      <a:pt x="1347842" y="1410777"/>
                      <a:pt x="1349813" y="1404869"/>
                      <a:pt x="1353756" y="1398961"/>
                    </a:cubicBezTo>
                    <a:cubicBezTo>
                      <a:pt x="1359671" y="1391083"/>
                      <a:pt x="1371500" y="1383206"/>
                      <a:pt x="1383328" y="1383206"/>
                    </a:cubicBezTo>
                    <a:cubicBezTo>
                      <a:pt x="1383328" y="1194143"/>
                      <a:pt x="1383328" y="1194143"/>
                      <a:pt x="1383328" y="1194143"/>
                    </a:cubicBezTo>
                    <a:close/>
                    <a:moveTo>
                      <a:pt x="558985" y="1153004"/>
                    </a:moveTo>
                    <a:cubicBezTo>
                      <a:pt x="720389" y="1206054"/>
                      <a:pt x="720389" y="1206054"/>
                      <a:pt x="720389" y="1206054"/>
                    </a:cubicBezTo>
                    <a:cubicBezTo>
                      <a:pt x="1281366" y="1388781"/>
                      <a:pt x="1281366" y="1388781"/>
                      <a:pt x="1281366" y="1388781"/>
                    </a:cubicBezTo>
                    <a:cubicBezTo>
                      <a:pt x="720389" y="1571508"/>
                      <a:pt x="720389" y="1571508"/>
                      <a:pt x="720389" y="1571508"/>
                    </a:cubicBezTo>
                    <a:cubicBezTo>
                      <a:pt x="558985" y="1624558"/>
                      <a:pt x="558985" y="1624558"/>
                      <a:pt x="558985" y="1624558"/>
                    </a:cubicBezTo>
                    <a:close/>
                    <a:moveTo>
                      <a:pt x="1714536" y="1135060"/>
                    </a:moveTo>
                    <a:cubicBezTo>
                      <a:pt x="1704679" y="1135060"/>
                      <a:pt x="1696793" y="1142938"/>
                      <a:pt x="1696793" y="1150816"/>
                    </a:cubicBezTo>
                    <a:cubicBezTo>
                      <a:pt x="1696793" y="1160663"/>
                      <a:pt x="1704679" y="1168540"/>
                      <a:pt x="1714536" y="1168540"/>
                    </a:cubicBezTo>
                    <a:cubicBezTo>
                      <a:pt x="1722422" y="1168540"/>
                      <a:pt x="1730308" y="1160663"/>
                      <a:pt x="1730308" y="1150816"/>
                    </a:cubicBezTo>
                    <a:cubicBezTo>
                      <a:pt x="1730308" y="1142938"/>
                      <a:pt x="1722422" y="1135060"/>
                      <a:pt x="1714536" y="1135060"/>
                    </a:cubicBezTo>
                    <a:close/>
                    <a:moveTo>
                      <a:pt x="1667221" y="1135060"/>
                    </a:moveTo>
                    <a:cubicBezTo>
                      <a:pt x="1665249" y="1135060"/>
                      <a:pt x="1663278" y="1135060"/>
                      <a:pt x="1661306" y="1137030"/>
                    </a:cubicBezTo>
                    <a:cubicBezTo>
                      <a:pt x="1655392" y="1138999"/>
                      <a:pt x="1649478" y="1144907"/>
                      <a:pt x="1649478" y="1150816"/>
                    </a:cubicBezTo>
                    <a:cubicBezTo>
                      <a:pt x="1649478" y="1158693"/>
                      <a:pt x="1655392" y="1164601"/>
                      <a:pt x="1661306" y="1166571"/>
                    </a:cubicBezTo>
                    <a:cubicBezTo>
                      <a:pt x="1663278" y="1168540"/>
                      <a:pt x="1665249" y="1168540"/>
                      <a:pt x="1667221" y="1168540"/>
                    </a:cubicBezTo>
                    <a:cubicBezTo>
                      <a:pt x="1675107" y="1168540"/>
                      <a:pt x="1682993" y="1160663"/>
                      <a:pt x="1682993" y="1150816"/>
                    </a:cubicBezTo>
                    <a:cubicBezTo>
                      <a:pt x="1682993" y="1142938"/>
                      <a:pt x="1675107" y="1135060"/>
                      <a:pt x="1667221" y="1135060"/>
                    </a:cubicBezTo>
                    <a:close/>
                    <a:moveTo>
                      <a:pt x="1509503" y="1135060"/>
                    </a:moveTo>
                    <a:cubicBezTo>
                      <a:pt x="1499646" y="1135060"/>
                      <a:pt x="1493731" y="1142938"/>
                      <a:pt x="1493731" y="1150816"/>
                    </a:cubicBezTo>
                    <a:cubicBezTo>
                      <a:pt x="1493731" y="1160663"/>
                      <a:pt x="1499646" y="1168540"/>
                      <a:pt x="1509503" y="1168540"/>
                    </a:cubicBezTo>
                    <a:cubicBezTo>
                      <a:pt x="1511475" y="1168540"/>
                      <a:pt x="1511475" y="1168540"/>
                      <a:pt x="1513446" y="1166571"/>
                    </a:cubicBezTo>
                    <a:cubicBezTo>
                      <a:pt x="1519360" y="1164601"/>
                      <a:pt x="1525275" y="1158693"/>
                      <a:pt x="1525275" y="1150816"/>
                    </a:cubicBezTo>
                    <a:cubicBezTo>
                      <a:pt x="1525275" y="1144907"/>
                      <a:pt x="1519360" y="1138999"/>
                      <a:pt x="1513446" y="1137030"/>
                    </a:cubicBezTo>
                    <a:cubicBezTo>
                      <a:pt x="1511475" y="1135060"/>
                      <a:pt x="1511475" y="1135060"/>
                      <a:pt x="1509503" y="1135060"/>
                    </a:cubicBezTo>
                    <a:close/>
                    <a:moveTo>
                      <a:pt x="1462188" y="1135060"/>
                    </a:moveTo>
                    <a:cubicBezTo>
                      <a:pt x="1452330" y="1135060"/>
                      <a:pt x="1444444" y="1142938"/>
                      <a:pt x="1444444" y="1150816"/>
                    </a:cubicBezTo>
                    <a:cubicBezTo>
                      <a:pt x="1444444" y="1160663"/>
                      <a:pt x="1452330" y="1168540"/>
                      <a:pt x="1462188" y="1168540"/>
                    </a:cubicBezTo>
                    <a:cubicBezTo>
                      <a:pt x="1470074" y="1168540"/>
                      <a:pt x="1477960" y="1160663"/>
                      <a:pt x="1477960" y="1150816"/>
                    </a:cubicBezTo>
                    <a:cubicBezTo>
                      <a:pt x="1477960" y="1142938"/>
                      <a:pt x="1470074" y="1135060"/>
                      <a:pt x="1462188" y="1135060"/>
                    </a:cubicBezTo>
                    <a:close/>
                    <a:moveTo>
                      <a:pt x="1586391" y="1095672"/>
                    </a:moveTo>
                    <a:cubicBezTo>
                      <a:pt x="1586391" y="1095672"/>
                      <a:pt x="1586391" y="1095672"/>
                      <a:pt x="1588362" y="1095672"/>
                    </a:cubicBezTo>
                    <a:cubicBezTo>
                      <a:pt x="1613991" y="1095672"/>
                      <a:pt x="1639620" y="1097642"/>
                      <a:pt x="1661306" y="1101580"/>
                    </a:cubicBezTo>
                    <a:cubicBezTo>
                      <a:pt x="1681021" y="1103550"/>
                      <a:pt x="1698764" y="1107489"/>
                      <a:pt x="1714536" y="1113397"/>
                    </a:cubicBezTo>
                    <a:cubicBezTo>
                      <a:pt x="1724393" y="1117336"/>
                      <a:pt x="1734251" y="1121274"/>
                      <a:pt x="1742137" y="1125213"/>
                    </a:cubicBezTo>
                    <a:cubicBezTo>
                      <a:pt x="1773680" y="1140969"/>
                      <a:pt x="1793395" y="1160663"/>
                      <a:pt x="1793395" y="1182326"/>
                    </a:cubicBezTo>
                    <a:lnTo>
                      <a:pt x="1742137" y="1182326"/>
                    </a:lnTo>
                    <a:cubicBezTo>
                      <a:pt x="1714536" y="1182326"/>
                      <a:pt x="1714536" y="1182326"/>
                      <a:pt x="1714536" y="1182326"/>
                    </a:cubicBezTo>
                    <a:cubicBezTo>
                      <a:pt x="1714536" y="1182326"/>
                      <a:pt x="1714536" y="1182326"/>
                      <a:pt x="1661306" y="1182326"/>
                    </a:cubicBezTo>
                    <a:cubicBezTo>
                      <a:pt x="1661306" y="1182326"/>
                      <a:pt x="1661306" y="1182326"/>
                      <a:pt x="1586391" y="1182326"/>
                    </a:cubicBezTo>
                    <a:cubicBezTo>
                      <a:pt x="1513446" y="1182326"/>
                      <a:pt x="1513446" y="1182326"/>
                      <a:pt x="1513446" y="1182326"/>
                    </a:cubicBezTo>
                    <a:cubicBezTo>
                      <a:pt x="1462188" y="1182326"/>
                      <a:pt x="1462188" y="1182326"/>
                      <a:pt x="1462188" y="1182326"/>
                    </a:cubicBezTo>
                    <a:cubicBezTo>
                      <a:pt x="1432615" y="1182326"/>
                      <a:pt x="1432615" y="1182326"/>
                      <a:pt x="1432615" y="1182326"/>
                    </a:cubicBezTo>
                    <a:cubicBezTo>
                      <a:pt x="1383328" y="1182326"/>
                      <a:pt x="1383328" y="1182326"/>
                      <a:pt x="1383328" y="1182326"/>
                    </a:cubicBezTo>
                    <a:cubicBezTo>
                      <a:pt x="1383328" y="1160663"/>
                      <a:pt x="1401072" y="1140969"/>
                      <a:pt x="1432615" y="1125213"/>
                    </a:cubicBezTo>
                    <a:cubicBezTo>
                      <a:pt x="1440501" y="1121274"/>
                      <a:pt x="1450359" y="1117336"/>
                      <a:pt x="1462188" y="1113397"/>
                    </a:cubicBezTo>
                    <a:cubicBezTo>
                      <a:pt x="1477960" y="1107489"/>
                      <a:pt x="1495703" y="1103550"/>
                      <a:pt x="1513446" y="1101580"/>
                    </a:cubicBezTo>
                    <a:cubicBezTo>
                      <a:pt x="1535132" y="1097642"/>
                      <a:pt x="1560761" y="1095672"/>
                      <a:pt x="1586391" y="1095672"/>
                    </a:cubicBezTo>
                    <a:close/>
                    <a:moveTo>
                      <a:pt x="1182203" y="1078473"/>
                    </a:moveTo>
                    <a:cubicBezTo>
                      <a:pt x="1209702" y="1084291"/>
                      <a:pt x="1209702" y="1084291"/>
                      <a:pt x="1209702" y="1084291"/>
                    </a:cubicBezTo>
                    <a:cubicBezTo>
                      <a:pt x="1196935" y="1091078"/>
                      <a:pt x="1186623" y="1098350"/>
                      <a:pt x="1179502" y="1107803"/>
                    </a:cubicBezTo>
                    <a:lnTo>
                      <a:pt x="1173608" y="1127330"/>
                    </a:lnTo>
                    <a:lnTo>
                      <a:pt x="1184943" y="1119895"/>
                    </a:lnTo>
                    <a:cubicBezTo>
                      <a:pt x="1191607" y="1117205"/>
                      <a:pt x="1199011" y="1115738"/>
                      <a:pt x="1206909" y="1115738"/>
                    </a:cubicBezTo>
                    <a:cubicBezTo>
                      <a:pt x="1238500" y="1115738"/>
                      <a:pt x="1264168" y="1141170"/>
                      <a:pt x="1264168" y="1172470"/>
                    </a:cubicBezTo>
                    <a:cubicBezTo>
                      <a:pt x="1264168" y="1203770"/>
                      <a:pt x="1244423" y="1260502"/>
                      <a:pt x="1171369" y="1260502"/>
                    </a:cubicBezTo>
                    <a:cubicBezTo>
                      <a:pt x="1100288" y="1260502"/>
                      <a:pt x="1070672" y="1207683"/>
                      <a:pt x="1070672" y="1172470"/>
                    </a:cubicBezTo>
                    <a:cubicBezTo>
                      <a:pt x="1070672" y="1141170"/>
                      <a:pt x="1096340" y="1115738"/>
                      <a:pt x="1129905" y="1115738"/>
                    </a:cubicBezTo>
                    <a:cubicBezTo>
                      <a:pt x="1136816" y="1115738"/>
                      <a:pt x="1143726" y="1117205"/>
                      <a:pt x="1150143" y="1119895"/>
                    </a:cubicBezTo>
                    <a:lnTo>
                      <a:pt x="1166864" y="1131019"/>
                    </a:lnTo>
                    <a:lnTo>
                      <a:pt x="1164280" y="1109258"/>
                    </a:lnTo>
                    <a:cubicBezTo>
                      <a:pt x="1166981" y="1097865"/>
                      <a:pt x="1173364" y="1087199"/>
                      <a:pt x="1182203" y="1078473"/>
                    </a:cubicBezTo>
                    <a:close/>
                    <a:moveTo>
                      <a:pt x="2609767" y="1022696"/>
                    </a:moveTo>
                    <a:cubicBezTo>
                      <a:pt x="2611730" y="1022696"/>
                      <a:pt x="2613693" y="1024664"/>
                      <a:pt x="2615655" y="1024664"/>
                    </a:cubicBezTo>
                    <a:cubicBezTo>
                      <a:pt x="2637243" y="1048283"/>
                      <a:pt x="2637243" y="1048283"/>
                      <a:pt x="2637243" y="1048283"/>
                    </a:cubicBezTo>
                    <a:cubicBezTo>
                      <a:pt x="2641168" y="1050252"/>
                      <a:pt x="2641168" y="1054188"/>
                      <a:pt x="2637243" y="1058125"/>
                    </a:cubicBezTo>
                    <a:cubicBezTo>
                      <a:pt x="2635280" y="1060093"/>
                      <a:pt x="2631355" y="1060093"/>
                      <a:pt x="2627430" y="1058125"/>
                    </a:cubicBezTo>
                    <a:cubicBezTo>
                      <a:pt x="2609767" y="1040410"/>
                      <a:pt x="2609767" y="1040410"/>
                      <a:pt x="2609767" y="1040410"/>
                    </a:cubicBezTo>
                    <a:cubicBezTo>
                      <a:pt x="2605842" y="1034505"/>
                      <a:pt x="2605842" y="1034505"/>
                      <a:pt x="2605842" y="1034505"/>
                    </a:cubicBezTo>
                    <a:cubicBezTo>
                      <a:pt x="2603880" y="1032537"/>
                      <a:pt x="2603880" y="1028601"/>
                      <a:pt x="2605842" y="1024664"/>
                    </a:cubicBezTo>
                    <a:cubicBezTo>
                      <a:pt x="2607805" y="1024664"/>
                      <a:pt x="2609767" y="1022696"/>
                      <a:pt x="2609767" y="1022696"/>
                    </a:cubicBezTo>
                    <a:close/>
                    <a:moveTo>
                      <a:pt x="2482204" y="1022696"/>
                    </a:moveTo>
                    <a:cubicBezTo>
                      <a:pt x="2484167" y="1022696"/>
                      <a:pt x="2486130" y="1024664"/>
                      <a:pt x="2488092" y="1024664"/>
                    </a:cubicBezTo>
                    <a:cubicBezTo>
                      <a:pt x="2490055" y="1028601"/>
                      <a:pt x="2490055" y="1032537"/>
                      <a:pt x="2488092" y="1034505"/>
                    </a:cubicBezTo>
                    <a:cubicBezTo>
                      <a:pt x="2482204" y="1040410"/>
                      <a:pt x="2482204" y="1040410"/>
                      <a:pt x="2482204" y="1040410"/>
                    </a:cubicBezTo>
                    <a:cubicBezTo>
                      <a:pt x="2466504" y="1058125"/>
                      <a:pt x="2466504" y="1058125"/>
                      <a:pt x="2466504" y="1058125"/>
                    </a:cubicBezTo>
                    <a:cubicBezTo>
                      <a:pt x="2462579" y="1060093"/>
                      <a:pt x="2458654" y="1060093"/>
                      <a:pt x="2456692" y="1058125"/>
                    </a:cubicBezTo>
                    <a:cubicBezTo>
                      <a:pt x="2452767" y="1054188"/>
                      <a:pt x="2452767" y="1050252"/>
                      <a:pt x="2456692" y="1048283"/>
                    </a:cubicBezTo>
                    <a:cubicBezTo>
                      <a:pt x="2478279" y="1024664"/>
                      <a:pt x="2478279" y="1024664"/>
                      <a:pt x="2478279" y="1024664"/>
                    </a:cubicBezTo>
                    <a:cubicBezTo>
                      <a:pt x="2480242" y="1024664"/>
                      <a:pt x="2482204" y="1024664"/>
                      <a:pt x="2482204" y="1022696"/>
                    </a:cubicBezTo>
                    <a:close/>
                    <a:moveTo>
                      <a:pt x="2248843" y="1002509"/>
                    </a:moveTo>
                    <a:lnTo>
                      <a:pt x="2509700" y="1168770"/>
                    </a:lnTo>
                    <a:lnTo>
                      <a:pt x="2509702" y="1168770"/>
                    </a:lnTo>
                    <a:lnTo>
                      <a:pt x="2509702" y="1168772"/>
                    </a:lnTo>
                    <a:lnTo>
                      <a:pt x="2509703" y="1168772"/>
                    </a:lnTo>
                    <a:lnTo>
                      <a:pt x="2509702" y="1168772"/>
                    </a:lnTo>
                    <a:lnTo>
                      <a:pt x="2509702" y="1197436"/>
                    </a:lnTo>
                    <a:lnTo>
                      <a:pt x="1989415" y="1197436"/>
                    </a:lnTo>
                    <a:lnTo>
                      <a:pt x="1989415" y="1168770"/>
                    </a:lnTo>
                    <a:lnTo>
                      <a:pt x="1989419" y="1168770"/>
                    </a:lnTo>
                    <a:close/>
                    <a:moveTo>
                      <a:pt x="224575" y="969542"/>
                    </a:moveTo>
                    <a:cubicBezTo>
                      <a:pt x="260035" y="969542"/>
                      <a:pt x="287614" y="981344"/>
                      <a:pt x="287614" y="995112"/>
                    </a:cubicBezTo>
                    <a:cubicBezTo>
                      <a:pt x="287614" y="995112"/>
                      <a:pt x="287614" y="997079"/>
                      <a:pt x="287614" y="997079"/>
                    </a:cubicBezTo>
                    <a:cubicBezTo>
                      <a:pt x="287614" y="997079"/>
                      <a:pt x="287614" y="997079"/>
                      <a:pt x="291554" y="997079"/>
                    </a:cubicBezTo>
                    <a:cubicBezTo>
                      <a:pt x="291554" y="997079"/>
                      <a:pt x="291554" y="997079"/>
                      <a:pt x="291554" y="1042318"/>
                    </a:cubicBezTo>
                    <a:cubicBezTo>
                      <a:pt x="291554" y="1042318"/>
                      <a:pt x="291554" y="1042318"/>
                      <a:pt x="287614" y="1042318"/>
                    </a:cubicBezTo>
                    <a:cubicBezTo>
                      <a:pt x="287614" y="1048218"/>
                      <a:pt x="283674" y="1054119"/>
                      <a:pt x="277764" y="1056086"/>
                    </a:cubicBezTo>
                    <a:cubicBezTo>
                      <a:pt x="277764" y="1079689"/>
                      <a:pt x="277764" y="1146564"/>
                      <a:pt x="277764" y="1162299"/>
                    </a:cubicBezTo>
                    <a:cubicBezTo>
                      <a:pt x="277764" y="1183935"/>
                      <a:pt x="287614" y="1189835"/>
                      <a:pt x="287614" y="1189835"/>
                    </a:cubicBezTo>
                    <a:cubicBezTo>
                      <a:pt x="295494" y="1193769"/>
                      <a:pt x="313224" y="1209505"/>
                      <a:pt x="330953" y="1229174"/>
                    </a:cubicBezTo>
                    <a:cubicBezTo>
                      <a:pt x="376263" y="1278346"/>
                      <a:pt x="431422" y="1355055"/>
                      <a:pt x="388082" y="1386526"/>
                    </a:cubicBezTo>
                    <a:cubicBezTo>
                      <a:pt x="372323" y="1396360"/>
                      <a:pt x="352623" y="1404228"/>
                      <a:pt x="330953" y="1410129"/>
                    </a:cubicBezTo>
                    <a:cubicBezTo>
                      <a:pt x="285644" y="1421930"/>
                      <a:pt x="238365" y="1421930"/>
                      <a:pt x="224575" y="1421930"/>
                    </a:cubicBezTo>
                    <a:cubicBezTo>
                      <a:pt x="206845" y="1421930"/>
                      <a:pt x="114257" y="1423897"/>
                      <a:pt x="61068" y="1386526"/>
                    </a:cubicBezTo>
                    <a:cubicBezTo>
                      <a:pt x="-1" y="1343254"/>
                      <a:pt x="139866" y="1203604"/>
                      <a:pt x="163506" y="1189835"/>
                    </a:cubicBezTo>
                    <a:cubicBezTo>
                      <a:pt x="163506" y="1189835"/>
                      <a:pt x="177296" y="1183935"/>
                      <a:pt x="177296" y="1162299"/>
                    </a:cubicBezTo>
                    <a:cubicBezTo>
                      <a:pt x="177296" y="1146564"/>
                      <a:pt x="177296" y="1079689"/>
                      <a:pt x="177296" y="1058053"/>
                    </a:cubicBezTo>
                    <a:cubicBezTo>
                      <a:pt x="165476" y="1054119"/>
                      <a:pt x="159566" y="1048218"/>
                      <a:pt x="159566" y="1042318"/>
                    </a:cubicBezTo>
                    <a:cubicBezTo>
                      <a:pt x="159566" y="1042318"/>
                      <a:pt x="159566" y="1042318"/>
                      <a:pt x="157596" y="1042318"/>
                    </a:cubicBezTo>
                    <a:cubicBezTo>
                      <a:pt x="157596" y="1042318"/>
                      <a:pt x="157596" y="1042318"/>
                      <a:pt x="157596" y="997079"/>
                    </a:cubicBezTo>
                    <a:cubicBezTo>
                      <a:pt x="157596" y="997079"/>
                      <a:pt x="157596" y="997079"/>
                      <a:pt x="159566" y="997079"/>
                    </a:cubicBezTo>
                    <a:cubicBezTo>
                      <a:pt x="159566" y="997079"/>
                      <a:pt x="159566" y="995112"/>
                      <a:pt x="159566" y="995112"/>
                    </a:cubicBezTo>
                    <a:cubicBezTo>
                      <a:pt x="159566" y="981344"/>
                      <a:pt x="187146" y="969542"/>
                      <a:pt x="224575" y="969542"/>
                    </a:cubicBezTo>
                    <a:close/>
                    <a:moveTo>
                      <a:pt x="2637243" y="959712"/>
                    </a:moveTo>
                    <a:cubicBezTo>
                      <a:pt x="2637243" y="959712"/>
                      <a:pt x="2637243" y="959712"/>
                      <a:pt x="2668643" y="959712"/>
                    </a:cubicBezTo>
                    <a:cubicBezTo>
                      <a:pt x="2672568" y="959712"/>
                      <a:pt x="2674530" y="963648"/>
                      <a:pt x="2674530" y="965617"/>
                    </a:cubicBezTo>
                    <a:cubicBezTo>
                      <a:pt x="2674530" y="969553"/>
                      <a:pt x="2672568" y="973490"/>
                      <a:pt x="2668643" y="973490"/>
                    </a:cubicBezTo>
                    <a:cubicBezTo>
                      <a:pt x="2668643" y="973490"/>
                      <a:pt x="2668643" y="973490"/>
                      <a:pt x="2637243" y="973490"/>
                    </a:cubicBezTo>
                    <a:cubicBezTo>
                      <a:pt x="2633318" y="973490"/>
                      <a:pt x="2631355" y="969553"/>
                      <a:pt x="2631355" y="965617"/>
                    </a:cubicBezTo>
                    <a:cubicBezTo>
                      <a:pt x="2631355" y="963648"/>
                      <a:pt x="2633318" y="959712"/>
                      <a:pt x="2637243" y="959712"/>
                    </a:cubicBezTo>
                    <a:close/>
                    <a:moveTo>
                      <a:pt x="2425292" y="959712"/>
                    </a:moveTo>
                    <a:cubicBezTo>
                      <a:pt x="2425292" y="959712"/>
                      <a:pt x="2425292" y="959712"/>
                      <a:pt x="2456692" y="959712"/>
                    </a:cubicBezTo>
                    <a:cubicBezTo>
                      <a:pt x="2460617" y="959712"/>
                      <a:pt x="2462579" y="963648"/>
                      <a:pt x="2462579" y="965617"/>
                    </a:cubicBezTo>
                    <a:cubicBezTo>
                      <a:pt x="2462579" y="969553"/>
                      <a:pt x="2460617" y="973490"/>
                      <a:pt x="2456692" y="973490"/>
                    </a:cubicBezTo>
                    <a:cubicBezTo>
                      <a:pt x="2456692" y="973490"/>
                      <a:pt x="2456692" y="973490"/>
                      <a:pt x="2425292" y="973490"/>
                    </a:cubicBezTo>
                    <a:cubicBezTo>
                      <a:pt x="2421367" y="973490"/>
                      <a:pt x="2419404" y="969553"/>
                      <a:pt x="2419404" y="965617"/>
                    </a:cubicBezTo>
                    <a:cubicBezTo>
                      <a:pt x="2419404" y="963648"/>
                      <a:pt x="2421367" y="959712"/>
                      <a:pt x="2425292" y="959712"/>
                    </a:cubicBezTo>
                    <a:close/>
                    <a:moveTo>
                      <a:pt x="1336548" y="938164"/>
                    </a:moveTo>
                    <a:cubicBezTo>
                      <a:pt x="1322778" y="938164"/>
                      <a:pt x="1310975" y="949966"/>
                      <a:pt x="1310975" y="963735"/>
                    </a:cubicBezTo>
                    <a:cubicBezTo>
                      <a:pt x="1310975" y="977504"/>
                      <a:pt x="1322778" y="989306"/>
                      <a:pt x="1336548" y="989306"/>
                    </a:cubicBezTo>
                    <a:cubicBezTo>
                      <a:pt x="1350318" y="989306"/>
                      <a:pt x="1362120" y="977504"/>
                      <a:pt x="1362120" y="963735"/>
                    </a:cubicBezTo>
                    <a:cubicBezTo>
                      <a:pt x="1362120" y="949966"/>
                      <a:pt x="1350318" y="938164"/>
                      <a:pt x="1336548" y="938164"/>
                    </a:cubicBezTo>
                    <a:close/>
                    <a:moveTo>
                      <a:pt x="1885501" y="917839"/>
                    </a:moveTo>
                    <a:lnTo>
                      <a:pt x="1829456" y="955072"/>
                    </a:lnTo>
                    <a:lnTo>
                      <a:pt x="1851946" y="996387"/>
                    </a:lnTo>
                    <a:cubicBezTo>
                      <a:pt x="1862135" y="1008120"/>
                      <a:pt x="1873373" y="1014631"/>
                      <a:pt x="1885229" y="1014631"/>
                    </a:cubicBezTo>
                    <a:cubicBezTo>
                      <a:pt x="1897085" y="1014631"/>
                      <a:pt x="1908324" y="1008120"/>
                      <a:pt x="1918513" y="996387"/>
                    </a:cubicBezTo>
                    <a:lnTo>
                      <a:pt x="1941147" y="954806"/>
                    </a:lnTo>
                    <a:close/>
                    <a:moveTo>
                      <a:pt x="2546967" y="910506"/>
                    </a:moveTo>
                    <a:cubicBezTo>
                      <a:pt x="2531267" y="910506"/>
                      <a:pt x="2517530" y="916410"/>
                      <a:pt x="2505755" y="926252"/>
                    </a:cubicBezTo>
                    <a:cubicBezTo>
                      <a:pt x="2495942" y="936093"/>
                      <a:pt x="2490055" y="949871"/>
                      <a:pt x="2490055" y="965617"/>
                    </a:cubicBezTo>
                    <a:cubicBezTo>
                      <a:pt x="2490055" y="987267"/>
                      <a:pt x="2501830" y="1004982"/>
                      <a:pt x="2519492" y="1014823"/>
                    </a:cubicBezTo>
                    <a:cubicBezTo>
                      <a:pt x="2521455" y="1016791"/>
                      <a:pt x="2521455" y="1018759"/>
                      <a:pt x="2521455" y="1020728"/>
                    </a:cubicBezTo>
                    <a:cubicBezTo>
                      <a:pt x="2521455" y="1020728"/>
                      <a:pt x="2521455" y="1020728"/>
                      <a:pt x="2521455" y="1054188"/>
                    </a:cubicBezTo>
                    <a:cubicBezTo>
                      <a:pt x="2521455" y="1054188"/>
                      <a:pt x="2521455" y="1054188"/>
                      <a:pt x="2546967" y="1054188"/>
                    </a:cubicBezTo>
                    <a:cubicBezTo>
                      <a:pt x="2546967" y="1054188"/>
                      <a:pt x="2546967" y="1054188"/>
                      <a:pt x="2572480" y="1054188"/>
                    </a:cubicBezTo>
                    <a:cubicBezTo>
                      <a:pt x="2572480" y="1054188"/>
                      <a:pt x="2572480" y="1054188"/>
                      <a:pt x="2572480" y="1020728"/>
                    </a:cubicBezTo>
                    <a:cubicBezTo>
                      <a:pt x="2572480" y="1018759"/>
                      <a:pt x="2572480" y="1016791"/>
                      <a:pt x="2574442" y="1014823"/>
                    </a:cubicBezTo>
                    <a:cubicBezTo>
                      <a:pt x="2592105" y="1004982"/>
                      <a:pt x="2601917" y="987267"/>
                      <a:pt x="2601917" y="965617"/>
                    </a:cubicBezTo>
                    <a:cubicBezTo>
                      <a:pt x="2601917" y="949871"/>
                      <a:pt x="2596030" y="936093"/>
                      <a:pt x="2586217" y="926252"/>
                    </a:cubicBezTo>
                    <a:cubicBezTo>
                      <a:pt x="2576405" y="916410"/>
                      <a:pt x="2562667" y="910506"/>
                      <a:pt x="2546967" y="910506"/>
                    </a:cubicBezTo>
                    <a:close/>
                    <a:moveTo>
                      <a:pt x="2312553" y="910313"/>
                    </a:moveTo>
                    <a:cubicBezTo>
                      <a:pt x="2308618" y="914265"/>
                      <a:pt x="2304684" y="916240"/>
                      <a:pt x="2302716" y="920192"/>
                    </a:cubicBezTo>
                    <a:cubicBezTo>
                      <a:pt x="2302716" y="924143"/>
                      <a:pt x="2302716" y="930070"/>
                      <a:pt x="2302716" y="934021"/>
                    </a:cubicBezTo>
                    <a:cubicBezTo>
                      <a:pt x="2302716" y="934021"/>
                      <a:pt x="2304684" y="934021"/>
                      <a:pt x="2304684" y="935997"/>
                    </a:cubicBezTo>
                    <a:cubicBezTo>
                      <a:pt x="2306651" y="939948"/>
                      <a:pt x="2310585" y="941923"/>
                      <a:pt x="2314520" y="943899"/>
                    </a:cubicBezTo>
                    <a:cubicBezTo>
                      <a:pt x="2318455" y="945875"/>
                      <a:pt x="2322389" y="945875"/>
                      <a:pt x="2328291" y="943899"/>
                    </a:cubicBezTo>
                    <a:cubicBezTo>
                      <a:pt x="2336160" y="939948"/>
                      <a:pt x="2340095" y="928094"/>
                      <a:pt x="2336160" y="920192"/>
                    </a:cubicBezTo>
                    <a:cubicBezTo>
                      <a:pt x="2334193" y="916240"/>
                      <a:pt x="2330258" y="912289"/>
                      <a:pt x="2328291" y="910313"/>
                    </a:cubicBezTo>
                    <a:cubicBezTo>
                      <a:pt x="2322389" y="908338"/>
                      <a:pt x="2318455" y="908338"/>
                      <a:pt x="2314520" y="910313"/>
                    </a:cubicBezTo>
                    <a:cubicBezTo>
                      <a:pt x="2312553" y="910313"/>
                      <a:pt x="2312553" y="910313"/>
                      <a:pt x="2312553" y="910313"/>
                    </a:cubicBezTo>
                    <a:close/>
                    <a:moveTo>
                      <a:pt x="2546967" y="894759"/>
                    </a:moveTo>
                    <a:cubicBezTo>
                      <a:pt x="2574442" y="894759"/>
                      <a:pt x="2599955" y="912474"/>
                      <a:pt x="2609767" y="936093"/>
                    </a:cubicBezTo>
                    <a:cubicBezTo>
                      <a:pt x="2615655" y="945934"/>
                      <a:pt x="2617618" y="955775"/>
                      <a:pt x="2617618" y="965617"/>
                    </a:cubicBezTo>
                    <a:cubicBezTo>
                      <a:pt x="2617618" y="977426"/>
                      <a:pt x="2615655" y="987267"/>
                      <a:pt x="2609767" y="997109"/>
                    </a:cubicBezTo>
                    <a:cubicBezTo>
                      <a:pt x="2605842" y="1008918"/>
                      <a:pt x="2596030" y="1018759"/>
                      <a:pt x="2586217" y="1024664"/>
                    </a:cubicBezTo>
                    <a:cubicBezTo>
                      <a:pt x="2586217" y="1024664"/>
                      <a:pt x="2586217" y="1024664"/>
                      <a:pt x="2586217" y="1081744"/>
                    </a:cubicBezTo>
                    <a:cubicBezTo>
                      <a:pt x="2586217" y="1101426"/>
                      <a:pt x="2570517" y="1117172"/>
                      <a:pt x="2550892" y="1117172"/>
                    </a:cubicBezTo>
                    <a:cubicBezTo>
                      <a:pt x="2550892" y="1117172"/>
                      <a:pt x="2550892" y="1117172"/>
                      <a:pt x="2546967" y="1117172"/>
                    </a:cubicBezTo>
                    <a:cubicBezTo>
                      <a:pt x="2546967" y="1117172"/>
                      <a:pt x="2546967" y="1117172"/>
                      <a:pt x="2543042" y="1117172"/>
                    </a:cubicBezTo>
                    <a:cubicBezTo>
                      <a:pt x="2523417" y="1117172"/>
                      <a:pt x="2507717" y="1101426"/>
                      <a:pt x="2507717" y="1081744"/>
                    </a:cubicBezTo>
                    <a:cubicBezTo>
                      <a:pt x="2507717" y="1081744"/>
                      <a:pt x="2507717" y="1081744"/>
                      <a:pt x="2507717" y="1026632"/>
                    </a:cubicBezTo>
                    <a:cubicBezTo>
                      <a:pt x="2497905" y="1018759"/>
                      <a:pt x="2488092" y="1008918"/>
                      <a:pt x="2482204" y="997109"/>
                    </a:cubicBezTo>
                    <a:cubicBezTo>
                      <a:pt x="2478279" y="987267"/>
                      <a:pt x="2476317" y="977426"/>
                      <a:pt x="2476317" y="965617"/>
                    </a:cubicBezTo>
                    <a:cubicBezTo>
                      <a:pt x="2476317" y="955775"/>
                      <a:pt x="2478279" y="943966"/>
                      <a:pt x="2482204" y="936093"/>
                    </a:cubicBezTo>
                    <a:cubicBezTo>
                      <a:pt x="2493980" y="910506"/>
                      <a:pt x="2517530" y="894759"/>
                      <a:pt x="2546967" y="894759"/>
                    </a:cubicBezTo>
                    <a:close/>
                    <a:moveTo>
                      <a:pt x="350082" y="887263"/>
                    </a:moveTo>
                    <a:cubicBezTo>
                      <a:pt x="354023" y="887263"/>
                      <a:pt x="355994" y="887263"/>
                      <a:pt x="359936" y="887263"/>
                    </a:cubicBezTo>
                    <a:cubicBezTo>
                      <a:pt x="379644" y="893164"/>
                      <a:pt x="389497" y="912834"/>
                      <a:pt x="385556" y="932505"/>
                    </a:cubicBezTo>
                    <a:cubicBezTo>
                      <a:pt x="381614" y="948241"/>
                      <a:pt x="365848" y="958076"/>
                      <a:pt x="350082" y="958076"/>
                    </a:cubicBezTo>
                    <a:cubicBezTo>
                      <a:pt x="348111" y="958076"/>
                      <a:pt x="344170" y="958076"/>
                      <a:pt x="342199" y="958076"/>
                    </a:cubicBezTo>
                    <a:cubicBezTo>
                      <a:pt x="322491" y="952175"/>
                      <a:pt x="310666" y="932505"/>
                      <a:pt x="314608" y="912834"/>
                    </a:cubicBezTo>
                    <a:cubicBezTo>
                      <a:pt x="318549" y="897098"/>
                      <a:pt x="334316" y="887263"/>
                      <a:pt x="350082" y="887263"/>
                    </a:cubicBezTo>
                    <a:close/>
                    <a:moveTo>
                      <a:pt x="927334" y="887032"/>
                    </a:moveTo>
                    <a:cubicBezTo>
                      <a:pt x="929309" y="887032"/>
                      <a:pt x="931284" y="889002"/>
                      <a:pt x="931284" y="889002"/>
                    </a:cubicBezTo>
                    <a:cubicBezTo>
                      <a:pt x="937209" y="892942"/>
                      <a:pt x="939184" y="900821"/>
                      <a:pt x="939184" y="912641"/>
                    </a:cubicBezTo>
                    <a:cubicBezTo>
                      <a:pt x="939184" y="922491"/>
                      <a:pt x="935234" y="934310"/>
                      <a:pt x="931284" y="946130"/>
                    </a:cubicBezTo>
                    <a:cubicBezTo>
                      <a:pt x="925359" y="957949"/>
                      <a:pt x="919434" y="963859"/>
                      <a:pt x="915484" y="965829"/>
                    </a:cubicBezTo>
                    <a:cubicBezTo>
                      <a:pt x="913509" y="965829"/>
                      <a:pt x="913509" y="965829"/>
                      <a:pt x="911534" y="965829"/>
                    </a:cubicBezTo>
                    <a:cubicBezTo>
                      <a:pt x="903634" y="965829"/>
                      <a:pt x="899685" y="961889"/>
                      <a:pt x="899685" y="955979"/>
                    </a:cubicBezTo>
                    <a:cubicBezTo>
                      <a:pt x="899685" y="954009"/>
                      <a:pt x="899685" y="952040"/>
                      <a:pt x="899685" y="950070"/>
                    </a:cubicBezTo>
                    <a:cubicBezTo>
                      <a:pt x="899685" y="950070"/>
                      <a:pt x="899685" y="950070"/>
                      <a:pt x="913509" y="892942"/>
                    </a:cubicBezTo>
                    <a:cubicBezTo>
                      <a:pt x="913509" y="890972"/>
                      <a:pt x="913509" y="890972"/>
                      <a:pt x="915484" y="890972"/>
                    </a:cubicBezTo>
                    <a:cubicBezTo>
                      <a:pt x="915484" y="889002"/>
                      <a:pt x="917459" y="889002"/>
                      <a:pt x="919434" y="889002"/>
                    </a:cubicBezTo>
                    <a:cubicBezTo>
                      <a:pt x="921409" y="889002"/>
                      <a:pt x="925359" y="887032"/>
                      <a:pt x="927334" y="887032"/>
                    </a:cubicBezTo>
                    <a:close/>
                    <a:moveTo>
                      <a:pt x="1899635" y="883936"/>
                    </a:moveTo>
                    <a:lnTo>
                      <a:pt x="1885502" y="884979"/>
                    </a:lnTo>
                    <a:lnTo>
                      <a:pt x="1871864" y="883972"/>
                    </a:lnTo>
                    <a:lnTo>
                      <a:pt x="1885501" y="896221"/>
                    </a:lnTo>
                    <a:close/>
                    <a:moveTo>
                      <a:pt x="1962190" y="879317"/>
                    </a:moveTo>
                    <a:lnTo>
                      <a:pt x="1927134" y="881905"/>
                    </a:lnTo>
                    <a:lnTo>
                      <a:pt x="1899746" y="905544"/>
                    </a:lnTo>
                    <a:lnTo>
                      <a:pt x="1937349" y="930153"/>
                    </a:lnTo>
                    <a:lnTo>
                      <a:pt x="1948402" y="935071"/>
                    </a:lnTo>
                    <a:close/>
                    <a:moveTo>
                      <a:pt x="1808258" y="879276"/>
                    </a:moveTo>
                    <a:lnTo>
                      <a:pt x="1822111" y="935289"/>
                    </a:lnTo>
                    <a:lnTo>
                      <a:pt x="1833654" y="930153"/>
                    </a:lnTo>
                    <a:lnTo>
                      <a:pt x="1871478" y="905399"/>
                    </a:lnTo>
                    <a:lnTo>
                      <a:pt x="1845096" y="881996"/>
                    </a:lnTo>
                    <a:close/>
                    <a:moveTo>
                      <a:pt x="2627430" y="875077"/>
                    </a:moveTo>
                    <a:cubicBezTo>
                      <a:pt x="2631355" y="873109"/>
                      <a:pt x="2635280" y="873109"/>
                      <a:pt x="2637243" y="875077"/>
                    </a:cubicBezTo>
                    <a:cubicBezTo>
                      <a:pt x="2641168" y="877045"/>
                      <a:pt x="2641168" y="882950"/>
                      <a:pt x="2637243" y="884918"/>
                    </a:cubicBezTo>
                    <a:cubicBezTo>
                      <a:pt x="2615655" y="906569"/>
                      <a:pt x="2615655" y="906569"/>
                      <a:pt x="2615655" y="906569"/>
                    </a:cubicBezTo>
                    <a:cubicBezTo>
                      <a:pt x="2613693" y="908537"/>
                      <a:pt x="2611730" y="908537"/>
                      <a:pt x="2609767" y="908537"/>
                    </a:cubicBezTo>
                    <a:cubicBezTo>
                      <a:pt x="2609767" y="908537"/>
                      <a:pt x="2607805" y="908537"/>
                      <a:pt x="2605842" y="906569"/>
                    </a:cubicBezTo>
                    <a:cubicBezTo>
                      <a:pt x="2603880" y="904601"/>
                      <a:pt x="2603880" y="900664"/>
                      <a:pt x="2605842" y="898696"/>
                    </a:cubicBezTo>
                    <a:cubicBezTo>
                      <a:pt x="2609767" y="892791"/>
                      <a:pt x="2609767" y="892791"/>
                      <a:pt x="2609767" y="892791"/>
                    </a:cubicBezTo>
                    <a:cubicBezTo>
                      <a:pt x="2627430" y="875077"/>
                      <a:pt x="2627430" y="875077"/>
                      <a:pt x="2627430" y="875077"/>
                    </a:cubicBezTo>
                    <a:close/>
                    <a:moveTo>
                      <a:pt x="2456692" y="875077"/>
                    </a:moveTo>
                    <a:cubicBezTo>
                      <a:pt x="2458654" y="873109"/>
                      <a:pt x="2462579" y="873109"/>
                      <a:pt x="2466504" y="875077"/>
                    </a:cubicBezTo>
                    <a:cubicBezTo>
                      <a:pt x="2482204" y="892791"/>
                      <a:pt x="2482204" y="892791"/>
                      <a:pt x="2482204" y="892791"/>
                    </a:cubicBezTo>
                    <a:cubicBezTo>
                      <a:pt x="2488092" y="898696"/>
                      <a:pt x="2488092" y="898696"/>
                      <a:pt x="2488092" y="898696"/>
                    </a:cubicBezTo>
                    <a:cubicBezTo>
                      <a:pt x="2490055" y="900664"/>
                      <a:pt x="2490055" y="904601"/>
                      <a:pt x="2488092" y="906569"/>
                    </a:cubicBezTo>
                    <a:cubicBezTo>
                      <a:pt x="2486130" y="908537"/>
                      <a:pt x="2484167" y="908537"/>
                      <a:pt x="2482204" y="908537"/>
                    </a:cubicBezTo>
                    <a:cubicBezTo>
                      <a:pt x="2482204" y="908537"/>
                      <a:pt x="2480242" y="908537"/>
                      <a:pt x="2478279" y="906569"/>
                    </a:cubicBezTo>
                    <a:cubicBezTo>
                      <a:pt x="2456692" y="884918"/>
                      <a:pt x="2456692" y="884918"/>
                      <a:pt x="2456692" y="884918"/>
                    </a:cubicBezTo>
                    <a:cubicBezTo>
                      <a:pt x="2452767" y="882950"/>
                      <a:pt x="2452767" y="877045"/>
                      <a:pt x="2456692" y="875077"/>
                    </a:cubicBezTo>
                    <a:close/>
                    <a:moveTo>
                      <a:pt x="2340586" y="874258"/>
                    </a:moveTo>
                    <a:cubicBezTo>
                      <a:pt x="2336652" y="872777"/>
                      <a:pt x="2332226" y="872777"/>
                      <a:pt x="2328291" y="874752"/>
                    </a:cubicBezTo>
                    <a:cubicBezTo>
                      <a:pt x="2326324" y="874752"/>
                      <a:pt x="2326324" y="874752"/>
                      <a:pt x="2326324" y="874752"/>
                    </a:cubicBezTo>
                    <a:cubicBezTo>
                      <a:pt x="2318455" y="878704"/>
                      <a:pt x="2316487" y="888582"/>
                      <a:pt x="2320422" y="896484"/>
                    </a:cubicBezTo>
                    <a:cubicBezTo>
                      <a:pt x="2322389" y="900435"/>
                      <a:pt x="2324356" y="902411"/>
                      <a:pt x="2328291" y="904387"/>
                    </a:cubicBezTo>
                    <a:cubicBezTo>
                      <a:pt x="2332225" y="906362"/>
                      <a:pt x="2338127" y="906362"/>
                      <a:pt x="2342062" y="904387"/>
                    </a:cubicBezTo>
                    <a:cubicBezTo>
                      <a:pt x="2349931" y="900435"/>
                      <a:pt x="2353865" y="890557"/>
                      <a:pt x="2349931" y="882655"/>
                    </a:cubicBezTo>
                    <a:cubicBezTo>
                      <a:pt x="2347963" y="878704"/>
                      <a:pt x="2344521" y="875740"/>
                      <a:pt x="2340586" y="874258"/>
                    </a:cubicBezTo>
                    <a:close/>
                    <a:moveTo>
                      <a:pt x="1725035" y="865287"/>
                    </a:moveTo>
                    <a:lnTo>
                      <a:pt x="1711497" y="910101"/>
                    </a:lnTo>
                    <a:cubicBezTo>
                      <a:pt x="1710359" y="925332"/>
                      <a:pt x="1713682" y="937492"/>
                      <a:pt x="1722051" y="945353"/>
                    </a:cubicBezTo>
                    <a:cubicBezTo>
                      <a:pt x="1734852" y="959111"/>
                      <a:pt x="1757991" y="960093"/>
                      <a:pt x="1786791" y="951004"/>
                    </a:cubicBezTo>
                    <a:lnTo>
                      <a:pt x="1803985" y="943354"/>
                    </a:lnTo>
                    <a:lnTo>
                      <a:pt x="1792419" y="891501"/>
                    </a:lnTo>
                    <a:lnTo>
                      <a:pt x="1791415" y="878033"/>
                    </a:lnTo>
                    <a:lnTo>
                      <a:pt x="1778371" y="877069"/>
                    </a:lnTo>
                    <a:close/>
                    <a:moveTo>
                      <a:pt x="2046165" y="865244"/>
                    </a:moveTo>
                    <a:lnTo>
                      <a:pt x="1992632" y="877069"/>
                    </a:lnTo>
                    <a:lnTo>
                      <a:pt x="1981000" y="877928"/>
                    </a:lnTo>
                    <a:lnTo>
                      <a:pt x="1979985" y="891501"/>
                    </a:lnTo>
                    <a:lnTo>
                      <a:pt x="1968198" y="943879"/>
                    </a:lnTo>
                    <a:lnTo>
                      <a:pt x="1984211" y="951004"/>
                    </a:lnTo>
                    <a:cubicBezTo>
                      <a:pt x="2013012" y="960093"/>
                      <a:pt x="2036151" y="959111"/>
                      <a:pt x="2048951" y="945353"/>
                    </a:cubicBezTo>
                    <a:cubicBezTo>
                      <a:pt x="2057321" y="937492"/>
                      <a:pt x="2060644" y="925332"/>
                      <a:pt x="2059536" y="910101"/>
                    </a:cubicBezTo>
                    <a:close/>
                    <a:moveTo>
                      <a:pt x="2216156" y="860923"/>
                    </a:moveTo>
                    <a:cubicBezTo>
                      <a:pt x="2212222" y="860923"/>
                      <a:pt x="2210254" y="860923"/>
                      <a:pt x="2206320" y="862899"/>
                    </a:cubicBezTo>
                    <a:cubicBezTo>
                      <a:pt x="2196484" y="868825"/>
                      <a:pt x="2190582" y="880679"/>
                      <a:pt x="2196484" y="892533"/>
                    </a:cubicBezTo>
                    <a:cubicBezTo>
                      <a:pt x="2200418" y="900435"/>
                      <a:pt x="2208287" y="904387"/>
                      <a:pt x="2216156" y="904387"/>
                    </a:cubicBezTo>
                    <a:cubicBezTo>
                      <a:pt x="2220091" y="904387"/>
                      <a:pt x="2222058" y="902411"/>
                      <a:pt x="2225993" y="902411"/>
                    </a:cubicBezTo>
                    <a:cubicBezTo>
                      <a:pt x="2235829" y="896484"/>
                      <a:pt x="2239764" y="882655"/>
                      <a:pt x="2235829" y="872777"/>
                    </a:cubicBezTo>
                    <a:cubicBezTo>
                      <a:pt x="2231894" y="864874"/>
                      <a:pt x="2224025" y="860923"/>
                      <a:pt x="2216156" y="860923"/>
                    </a:cubicBezTo>
                    <a:close/>
                    <a:moveTo>
                      <a:pt x="1965610" y="846447"/>
                    </a:moveTo>
                    <a:lnTo>
                      <a:pt x="1958364" y="854950"/>
                    </a:lnTo>
                    <a:lnTo>
                      <a:pt x="1947183" y="864601"/>
                    </a:lnTo>
                    <a:lnTo>
                      <a:pt x="1964359" y="863297"/>
                    </a:lnTo>
                    <a:close/>
                    <a:moveTo>
                      <a:pt x="1804624" y="843424"/>
                    </a:moveTo>
                    <a:lnTo>
                      <a:pt x="1806096" y="863255"/>
                    </a:lnTo>
                    <a:lnTo>
                      <a:pt x="1825643" y="864739"/>
                    </a:lnTo>
                    <a:lnTo>
                      <a:pt x="1814607" y="854950"/>
                    </a:lnTo>
                    <a:close/>
                    <a:moveTo>
                      <a:pt x="2328291" y="839191"/>
                    </a:moveTo>
                    <a:cubicBezTo>
                      <a:pt x="2324356" y="839191"/>
                      <a:pt x="2322389" y="839191"/>
                      <a:pt x="2320422" y="841167"/>
                    </a:cubicBezTo>
                    <a:cubicBezTo>
                      <a:pt x="2316487" y="841167"/>
                      <a:pt x="2314520" y="845118"/>
                      <a:pt x="2314520" y="849069"/>
                    </a:cubicBezTo>
                    <a:cubicBezTo>
                      <a:pt x="2312553" y="851045"/>
                      <a:pt x="2312553" y="854996"/>
                      <a:pt x="2314520" y="856972"/>
                    </a:cubicBezTo>
                    <a:cubicBezTo>
                      <a:pt x="2314520" y="856972"/>
                      <a:pt x="2314520" y="856972"/>
                      <a:pt x="2314520" y="857805"/>
                    </a:cubicBezTo>
                    <a:lnTo>
                      <a:pt x="2314520" y="858947"/>
                    </a:lnTo>
                    <a:cubicBezTo>
                      <a:pt x="2316487" y="864874"/>
                      <a:pt x="2322389" y="868825"/>
                      <a:pt x="2328291" y="868825"/>
                    </a:cubicBezTo>
                    <a:cubicBezTo>
                      <a:pt x="2330258" y="868825"/>
                      <a:pt x="2332225" y="866850"/>
                      <a:pt x="2334193" y="866850"/>
                    </a:cubicBezTo>
                    <a:cubicBezTo>
                      <a:pt x="2342062" y="862899"/>
                      <a:pt x="2344029" y="854996"/>
                      <a:pt x="2340095" y="847094"/>
                    </a:cubicBezTo>
                    <a:cubicBezTo>
                      <a:pt x="2338127" y="841167"/>
                      <a:pt x="2332225" y="839191"/>
                      <a:pt x="2328291" y="839191"/>
                    </a:cubicBezTo>
                    <a:close/>
                    <a:moveTo>
                      <a:pt x="2546967" y="837680"/>
                    </a:moveTo>
                    <a:cubicBezTo>
                      <a:pt x="2550892" y="837680"/>
                      <a:pt x="2552855" y="841617"/>
                      <a:pt x="2552855" y="843585"/>
                    </a:cubicBezTo>
                    <a:cubicBezTo>
                      <a:pt x="2552855" y="877045"/>
                      <a:pt x="2552855" y="877045"/>
                      <a:pt x="2552855" y="877045"/>
                    </a:cubicBezTo>
                    <a:cubicBezTo>
                      <a:pt x="2552855" y="879013"/>
                      <a:pt x="2550892" y="882950"/>
                      <a:pt x="2546967" y="882950"/>
                    </a:cubicBezTo>
                    <a:cubicBezTo>
                      <a:pt x="2543042" y="882950"/>
                      <a:pt x="2541080" y="879013"/>
                      <a:pt x="2541080" y="877045"/>
                    </a:cubicBezTo>
                    <a:cubicBezTo>
                      <a:pt x="2541080" y="843585"/>
                      <a:pt x="2541080" y="843585"/>
                      <a:pt x="2541080" y="843585"/>
                    </a:cubicBezTo>
                    <a:cubicBezTo>
                      <a:pt x="2541080" y="841617"/>
                      <a:pt x="2543042" y="837680"/>
                      <a:pt x="2546967" y="837680"/>
                    </a:cubicBezTo>
                    <a:close/>
                    <a:moveTo>
                      <a:pt x="838461" y="831874"/>
                    </a:moveTo>
                    <a:cubicBezTo>
                      <a:pt x="838461" y="831874"/>
                      <a:pt x="838461" y="831874"/>
                      <a:pt x="824636" y="892942"/>
                    </a:cubicBezTo>
                    <a:cubicBezTo>
                      <a:pt x="822661" y="892942"/>
                      <a:pt x="820686" y="890972"/>
                      <a:pt x="816736" y="890972"/>
                    </a:cubicBezTo>
                    <a:cubicBezTo>
                      <a:pt x="810812" y="889002"/>
                      <a:pt x="804887" y="887032"/>
                      <a:pt x="796987" y="885062"/>
                    </a:cubicBezTo>
                    <a:cubicBezTo>
                      <a:pt x="804887" y="871272"/>
                      <a:pt x="810812" y="859453"/>
                      <a:pt x="816736" y="851573"/>
                    </a:cubicBezTo>
                    <a:cubicBezTo>
                      <a:pt x="824636" y="841724"/>
                      <a:pt x="832536" y="835814"/>
                      <a:pt x="838461" y="831874"/>
                    </a:cubicBezTo>
                    <a:close/>
                    <a:moveTo>
                      <a:pt x="927334" y="825964"/>
                    </a:moveTo>
                    <a:cubicBezTo>
                      <a:pt x="915484" y="827934"/>
                      <a:pt x="915484" y="827934"/>
                      <a:pt x="915484" y="827934"/>
                    </a:cubicBezTo>
                    <a:cubicBezTo>
                      <a:pt x="893760" y="831874"/>
                      <a:pt x="893760" y="831874"/>
                      <a:pt x="893760" y="831874"/>
                    </a:cubicBezTo>
                    <a:cubicBezTo>
                      <a:pt x="870060" y="936280"/>
                      <a:pt x="870060" y="936280"/>
                      <a:pt x="870060" y="936280"/>
                    </a:cubicBezTo>
                    <a:cubicBezTo>
                      <a:pt x="868085" y="946130"/>
                      <a:pt x="868085" y="946130"/>
                      <a:pt x="868085" y="946130"/>
                    </a:cubicBezTo>
                    <a:cubicBezTo>
                      <a:pt x="868085" y="950070"/>
                      <a:pt x="868085" y="954009"/>
                      <a:pt x="868085" y="957949"/>
                    </a:cubicBezTo>
                    <a:cubicBezTo>
                      <a:pt x="868085" y="963859"/>
                      <a:pt x="868085" y="969769"/>
                      <a:pt x="870060" y="973709"/>
                    </a:cubicBezTo>
                    <a:cubicBezTo>
                      <a:pt x="872035" y="975679"/>
                      <a:pt x="874010" y="977649"/>
                      <a:pt x="875985" y="979619"/>
                    </a:cubicBezTo>
                    <a:cubicBezTo>
                      <a:pt x="879935" y="985528"/>
                      <a:pt x="887835" y="987498"/>
                      <a:pt x="897710" y="987498"/>
                    </a:cubicBezTo>
                    <a:cubicBezTo>
                      <a:pt x="903634" y="987498"/>
                      <a:pt x="909559" y="987498"/>
                      <a:pt x="915484" y="985528"/>
                    </a:cubicBezTo>
                    <a:cubicBezTo>
                      <a:pt x="917459" y="985528"/>
                      <a:pt x="919434" y="985528"/>
                      <a:pt x="921409" y="983558"/>
                    </a:cubicBezTo>
                    <a:cubicBezTo>
                      <a:pt x="933259" y="979619"/>
                      <a:pt x="941159" y="971739"/>
                      <a:pt x="949058" y="959919"/>
                    </a:cubicBezTo>
                    <a:cubicBezTo>
                      <a:pt x="956958" y="944160"/>
                      <a:pt x="962883" y="928400"/>
                      <a:pt x="962883" y="910671"/>
                    </a:cubicBezTo>
                    <a:cubicBezTo>
                      <a:pt x="962883" y="885062"/>
                      <a:pt x="953008" y="871272"/>
                      <a:pt x="935234" y="871272"/>
                    </a:cubicBezTo>
                    <a:cubicBezTo>
                      <a:pt x="929309" y="871272"/>
                      <a:pt x="923384" y="873242"/>
                      <a:pt x="915484" y="877182"/>
                    </a:cubicBezTo>
                    <a:cubicBezTo>
                      <a:pt x="927334" y="825964"/>
                      <a:pt x="927334" y="825964"/>
                      <a:pt x="927334" y="825964"/>
                    </a:cubicBezTo>
                    <a:close/>
                    <a:moveTo>
                      <a:pt x="2822161" y="817615"/>
                    </a:moveTo>
                    <a:cubicBezTo>
                      <a:pt x="2829805" y="817615"/>
                      <a:pt x="2833627" y="823587"/>
                      <a:pt x="2833627" y="829559"/>
                    </a:cubicBezTo>
                    <a:lnTo>
                      <a:pt x="2833627" y="866807"/>
                    </a:lnTo>
                    <a:lnTo>
                      <a:pt x="2841971" y="868491"/>
                    </a:lnTo>
                    <a:cubicBezTo>
                      <a:pt x="2864864" y="878174"/>
                      <a:pt x="2880926" y="900842"/>
                      <a:pt x="2880926" y="927261"/>
                    </a:cubicBezTo>
                    <a:cubicBezTo>
                      <a:pt x="2880926" y="944874"/>
                      <a:pt x="2873787" y="960820"/>
                      <a:pt x="2862245" y="972362"/>
                    </a:cubicBezTo>
                    <a:lnTo>
                      <a:pt x="2852261" y="979093"/>
                    </a:lnTo>
                    <a:lnTo>
                      <a:pt x="2868665" y="1023470"/>
                    </a:lnTo>
                    <a:cubicBezTo>
                      <a:pt x="2912099" y="1141180"/>
                      <a:pt x="2998413" y="1376598"/>
                      <a:pt x="2993986" y="1376598"/>
                    </a:cubicBezTo>
                    <a:cubicBezTo>
                      <a:pt x="2988085" y="1376598"/>
                      <a:pt x="2933001" y="1319616"/>
                      <a:pt x="2933001" y="1319616"/>
                    </a:cubicBezTo>
                    <a:cubicBezTo>
                      <a:pt x="2933001" y="1319616"/>
                      <a:pt x="2857753" y="1123987"/>
                      <a:pt x="2820129" y="1025343"/>
                    </a:cubicBezTo>
                    <a:lnTo>
                      <a:pt x="2817603" y="1018695"/>
                    </a:lnTo>
                    <a:lnTo>
                      <a:pt x="2680264" y="1313532"/>
                    </a:lnTo>
                    <a:lnTo>
                      <a:pt x="2622932" y="1370864"/>
                    </a:lnTo>
                    <a:lnTo>
                      <a:pt x="2638698" y="1292033"/>
                    </a:lnTo>
                    <a:lnTo>
                      <a:pt x="2781837" y="977400"/>
                    </a:lnTo>
                    <a:lnTo>
                      <a:pt x="2764255" y="962922"/>
                    </a:lnTo>
                    <a:cubicBezTo>
                      <a:pt x="2757378" y="952743"/>
                      <a:pt x="2753362" y="940471"/>
                      <a:pt x="2753362" y="927261"/>
                    </a:cubicBezTo>
                    <a:cubicBezTo>
                      <a:pt x="2753362" y="900842"/>
                      <a:pt x="2769425" y="878174"/>
                      <a:pt x="2792317" y="868491"/>
                    </a:cubicBezTo>
                    <a:lnTo>
                      <a:pt x="2810694" y="864781"/>
                    </a:lnTo>
                    <a:lnTo>
                      <a:pt x="2810694" y="849715"/>
                    </a:lnTo>
                    <a:cubicBezTo>
                      <a:pt x="2810694" y="829559"/>
                      <a:pt x="2810694" y="829559"/>
                      <a:pt x="2810694" y="829559"/>
                    </a:cubicBezTo>
                    <a:cubicBezTo>
                      <a:pt x="2810694" y="823587"/>
                      <a:pt x="2816427" y="817615"/>
                      <a:pt x="2822161" y="817615"/>
                    </a:cubicBezTo>
                    <a:close/>
                    <a:moveTo>
                      <a:pt x="2302716" y="817459"/>
                    </a:moveTo>
                    <a:cubicBezTo>
                      <a:pt x="2300749" y="817459"/>
                      <a:pt x="2300749" y="819435"/>
                      <a:pt x="2298782" y="819435"/>
                    </a:cubicBezTo>
                    <a:cubicBezTo>
                      <a:pt x="2292880" y="821410"/>
                      <a:pt x="2290913" y="829313"/>
                      <a:pt x="2292880" y="833264"/>
                    </a:cubicBezTo>
                    <a:cubicBezTo>
                      <a:pt x="2294847" y="837215"/>
                      <a:pt x="2298782" y="839191"/>
                      <a:pt x="2302716" y="839191"/>
                    </a:cubicBezTo>
                    <a:cubicBezTo>
                      <a:pt x="2304684" y="839191"/>
                      <a:pt x="2306651" y="839191"/>
                      <a:pt x="2308618" y="839191"/>
                    </a:cubicBezTo>
                    <a:cubicBezTo>
                      <a:pt x="2310585" y="837215"/>
                      <a:pt x="2312553" y="835240"/>
                      <a:pt x="2314520" y="833264"/>
                    </a:cubicBezTo>
                    <a:cubicBezTo>
                      <a:pt x="2314520" y="831289"/>
                      <a:pt x="2314520" y="827337"/>
                      <a:pt x="2314520" y="825362"/>
                    </a:cubicBezTo>
                    <a:cubicBezTo>
                      <a:pt x="2312553" y="825362"/>
                      <a:pt x="2312553" y="825362"/>
                      <a:pt x="2312553" y="823386"/>
                    </a:cubicBezTo>
                    <a:cubicBezTo>
                      <a:pt x="2310585" y="821410"/>
                      <a:pt x="2306651" y="817459"/>
                      <a:pt x="2302716" y="817459"/>
                    </a:cubicBezTo>
                    <a:close/>
                    <a:moveTo>
                      <a:pt x="856236" y="816114"/>
                    </a:moveTo>
                    <a:cubicBezTo>
                      <a:pt x="844386" y="816114"/>
                      <a:pt x="830561" y="822024"/>
                      <a:pt x="816736" y="831874"/>
                    </a:cubicBezTo>
                    <a:cubicBezTo>
                      <a:pt x="816736" y="833844"/>
                      <a:pt x="816736" y="833844"/>
                      <a:pt x="816736" y="833844"/>
                    </a:cubicBezTo>
                    <a:cubicBezTo>
                      <a:pt x="808837" y="839754"/>
                      <a:pt x="802912" y="847633"/>
                      <a:pt x="795012" y="855513"/>
                    </a:cubicBezTo>
                    <a:cubicBezTo>
                      <a:pt x="789087" y="863393"/>
                      <a:pt x="783162" y="873242"/>
                      <a:pt x="777237" y="883092"/>
                    </a:cubicBezTo>
                    <a:cubicBezTo>
                      <a:pt x="771313" y="883092"/>
                      <a:pt x="767363" y="881122"/>
                      <a:pt x="765388" y="881122"/>
                    </a:cubicBezTo>
                    <a:cubicBezTo>
                      <a:pt x="751563" y="881122"/>
                      <a:pt x="739713" y="885062"/>
                      <a:pt x="731813" y="890972"/>
                    </a:cubicBezTo>
                    <a:cubicBezTo>
                      <a:pt x="721939" y="894912"/>
                      <a:pt x="717989" y="902791"/>
                      <a:pt x="717989" y="910671"/>
                    </a:cubicBezTo>
                    <a:cubicBezTo>
                      <a:pt x="717989" y="914611"/>
                      <a:pt x="719964" y="916581"/>
                      <a:pt x="721939" y="920521"/>
                    </a:cubicBezTo>
                    <a:cubicBezTo>
                      <a:pt x="723914" y="922491"/>
                      <a:pt x="727864" y="922491"/>
                      <a:pt x="733788" y="922491"/>
                    </a:cubicBezTo>
                    <a:cubicBezTo>
                      <a:pt x="735763" y="922491"/>
                      <a:pt x="737738" y="922491"/>
                      <a:pt x="741688" y="920521"/>
                    </a:cubicBezTo>
                    <a:cubicBezTo>
                      <a:pt x="743663" y="918551"/>
                      <a:pt x="745638" y="916581"/>
                      <a:pt x="745638" y="914611"/>
                    </a:cubicBezTo>
                    <a:cubicBezTo>
                      <a:pt x="745638" y="912641"/>
                      <a:pt x="743663" y="910671"/>
                      <a:pt x="743663" y="908701"/>
                    </a:cubicBezTo>
                    <a:cubicBezTo>
                      <a:pt x="743663" y="908701"/>
                      <a:pt x="741688" y="906731"/>
                      <a:pt x="741688" y="906731"/>
                    </a:cubicBezTo>
                    <a:cubicBezTo>
                      <a:pt x="743663" y="902791"/>
                      <a:pt x="745638" y="900821"/>
                      <a:pt x="751563" y="898851"/>
                    </a:cubicBezTo>
                    <a:cubicBezTo>
                      <a:pt x="755513" y="896882"/>
                      <a:pt x="761438" y="894912"/>
                      <a:pt x="769338" y="894912"/>
                    </a:cubicBezTo>
                    <a:cubicBezTo>
                      <a:pt x="763413" y="904761"/>
                      <a:pt x="759463" y="912641"/>
                      <a:pt x="755513" y="922491"/>
                    </a:cubicBezTo>
                    <a:cubicBezTo>
                      <a:pt x="741688" y="950070"/>
                      <a:pt x="735763" y="971739"/>
                      <a:pt x="735763" y="987498"/>
                    </a:cubicBezTo>
                    <a:cubicBezTo>
                      <a:pt x="735763" y="999318"/>
                      <a:pt x="739713" y="1005228"/>
                      <a:pt x="747613" y="1009167"/>
                    </a:cubicBezTo>
                    <a:cubicBezTo>
                      <a:pt x="749588" y="1011137"/>
                      <a:pt x="757488" y="1013107"/>
                      <a:pt x="765388" y="1013107"/>
                    </a:cubicBezTo>
                    <a:cubicBezTo>
                      <a:pt x="763413" y="1009167"/>
                      <a:pt x="763413" y="1005228"/>
                      <a:pt x="763413" y="999318"/>
                    </a:cubicBezTo>
                    <a:cubicBezTo>
                      <a:pt x="763413" y="993408"/>
                      <a:pt x="763413" y="987498"/>
                      <a:pt x="765388" y="979619"/>
                    </a:cubicBezTo>
                    <a:cubicBezTo>
                      <a:pt x="769338" y="954009"/>
                      <a:pt x="779212" y="926430"/>
                      <a:pt x="793037" y="894912"/>
                    </a:cubicBezTo>
                    <a:cubicBezTo>
                      <a:pt x="793037" y="894912"/>
                      <a:pt x="795012" y="894912"/>
                      <a:pt x="795012" y="894912"/>
                    </a:cubicBezTo>
                    <a:cubicBezTo>
                      <a:pt x="802912" y="896882"/>
                      <a:pt x="810812" y="898851"/>
                      <a:pt x="816736" y="900821"/>
                    </a:cubicBezTo>
                    <a:cubicBezTo>
                      <a:pt x="818711" y="902791"/>
                      <a:pt x="820686" y="902791"/>
                      <a:pt x="822661" y="902791"/>
                    </a:cubicBezTo>
                    <a:cubicBezTo>
                      <a:pt x="822661" y="902791"/>
                      <a:pt x="822661" y="902791"/>
                      <a:pt x="816736" y="928400"/>
                    </a:cubicBezTo>
                    <a:cubicBezTo>
                      <a:pt x="804887" y="985528"/>
                      <a:pt x="804887" y="985528"/>
                      <a:pt x="804887" y="985528"/>
                    </a:cubicBezTo>
                    <a:cubicBezTo>
                      <a:pt x="816736" y="985528"/>
                      <a:pt x="816736" y="985528"/>
                      <a:pt x="816736" y="985528"/>
                    </a:cubicBezTo>
                    <a:cubicBezTo>
                      <a:pt x="838461" y="985528"/>
                      <a:pt x="838461" y="985528"/>
                      <a:pt x="838461" y="985528"/>
                    </a:cubicBezTo>
                    <a:cubicBezTo>
                      <a:pt x="870060" y="835814"/>
                      <a:pt x="870060" y="835814"/>
                      <a:pt x="870060" y="835814"/>
                    </a:cubicBezTo>
                    <a:cubicBezTo>
                      <a:pt x="874010" y="818084"/>
                      <a:pt x="874010" y="818084"/>
                      <a:pt x="874010" y="818084"/>
                    </a:cubicBezTo>
                    <a:cubicBezTo>
                      <a:pt x="874010" y="818084"/>
                      <a:pt x="872035" y="818084"/>
                      <a:pt x="870060" y="816114"/>
                    </a:cubicBezTo>
                    <a:cubicBezTo>
                      <a:pt x="866110" y="816114"/>
                      <a:pt x="862160" y="816114"/>
                      <a:pt x="856236" y="816114"/>
                    </a:cubicBezTo>
                    <a:close/>
                    <a:moveTo>
                      <a:pt x="2302716" y="811532"/>
                    </a:moveTo>
                    <a:cubicBezTo>
                      <a:pt x="2306651" y="811532"/>
                      <a:pt x="2310585" y="813508"/>
                      <a:pt x="2314520" y="813508"/>
                    </a:cubicBezTo>
                    <a:cubicBezTo>
                      <a:pt x="2318455" y="815484"/>
                      <a:pt x="2322389" y="817459"/>
                      <a:pt x="2328291" y="821410"/>
                    </a:cubicBezTo>
                    <a:cubicBezTo>
                      <a:pt x="2373538" y="851045"/>
                      <a:pt x="2365669" y="930070"/>
                      <a:pt x="2338127" y="947850"/>
                    </a:cubicBezTo>
                    <a:cubicBezTo>
                      <a:pt x="2334193" y="949826"/>
                      <a:pt x="2330258" y="951802"/>
                      <a:pt x="2328291" y="951802"/>
                    </a:cubicBezTo>
                    <a:cubicBezTo>
                      <a:pt x="2322389" y="953777"/>
                      <a:pt x="2318455" y="953777"/>
                      <a:pt x="2314520" y="953777"/>
                    </a:cubicBezTo>
                    <a:cubicBezTo>
                      <a:pt x="2310585" y="953777"/>
                      <a:pt x="2306651" y="951802"/>
                      <a:pt x="2302716" y="951802"/>
                    </a:cubicBezTo>
                    <a:cubicBezTo>
                      <a:pt x="2283044" y="941923"/>
                      <a:pt x="2267305" y="918216"/>
                      <a:pt x="2245665" y="920192"/>
                    </a:cubicBezTo>
                    <a:cubicBezTo>
                      <a:pt x="2235829" y="920192"/>
                      <a:pt x="2225993" y="922167"/>
                      <a:pt x="2216156" y="920192"/>
                    </a:cubicBezTo>
                    <a:cubicBezTo>
                      <a:pt x="2196484" y="920192"/>
                      <a:pt x="2180745" y="912289"/>
                      <a:pt x="2176811" y="888582"/>
                    </a:cubicBezTo>
                    <a:cubicBezTo>
                      <a:pt x="2172876" y="853020"/>
                      <a:pt x="2208287" y="831289"/>
                      <a:pt x="2208287" y="831289"/>
                    </a:cubicBezTo>
                    <a:cubicBezTo>
                      <a:pt x="2212222" y="831289"/>
                      <a:pt x="2214189" y="829313"/>
                      <a:pt x="2216156" y="827337"/>
                    </a:cubicBezTo>
                    <a:cubicBezTo>
                      <a:pt x="2253535" y="811532"/>
                      <a:pt x="2281076" y="807581"/>
                      <a:pt x="2302716" y="811532"/>
                    </a:cubicBezTo>
                    <a:close/>
                    <a:moveTo>
                      <a:pt x="2007797" y="796943"/>
                    </a:moveTo>
                    <a:lnTo>
                      <a:pt x="1985065" y="823618"/>
                    </a:lnTo>
                    <a:lnTo>
                      <a:pt x="1982285" y="860757"/>
                    </a:lnTo>
                    <a:lnTo>
                      <a:pt x="2037757" y="846806"/>
                    </a:lnTo>
                    <a:close/>
                    <a:moveTo>
                      <a:pt x="1764144" y="796688"/>
                    </a:moveTo>
                    <a:lnTo>
                      <a:pt x="1733534" y="846878"/>
                    </a:lnTo>
                    <a:lnTo>
                      <a:pt x="1790154" y="861119"/>
                    </a:lnTo>
                    <a:lnTo>
                      <a:pt x="1787348" y="823478"/>
                    </a:lnTo>
                    <a:close/>
                    <a:moveTo>
                      <a:pt x="1986958" y="770864"/>
                    </a:moveTo>
                    <a:lnTo>
                      <a:pt x="1987981" y="784649"/>
                    </a:lnTo>
                    <a:lnTo>
                      <a:pt x="1987168" y="795514"/>
                    </a:lnTo>
                    <a:lnTo>
                      <a:pt x="1997549" y="783337"/>
                    </a:lnTo>
                    <a:close/>
                    <a:moveTo>
                      <a:pt x="1785496" y="770547"/>
                    </a:moveTo>
                    <a:lnTo>
                      <a:pt x="1774423" y="783338"/>
                    </a:lnTo>
                    <a:lnTo>
                      <a:pt x="1785287" y="795835"/>
                    </a:lnTo>
                    <a:lnTo>
                      <a:pt x="1784453" y="784649"/>
                    </a:lnTo>
                    <a:close/>
                    <a:moveTo>
                      <a:pt x="1886936" y="741650"/>
                    </a:moveTo>
                    <a:cubicBezTo>
                      <a:pt x="1910288" y="741650"/>
                      <a:pt x="1929219" y="760580"/>
                      <a:pt x="1929219" y="783932"/>
                    </a:cubicBezTo>
                    <a:cubicBezTo>
                      <a:pt x="1929219" y="807284"/>
                      <a:pt x="1910288" y="826214"/>
                      <a:pt x="1886936" y="826214"/>
                    </a:cubicBezTo>
                    <a:cubicBezTo>
                      <a:pt x="1863584" y="826214"/>
                      <a:pt x="1844653" y="807284"/>
                      <a:pt x="1844653" y="783932"/>
                    </a:cubicBezTo>
                    <a:cubicBezTo>
                      <a:pt x="1844653" y="760580"/>
                      <a:pt x="1863584" y="741650"/>
                      <a:pt x="1886936" y="741650"/>
                    </a:cubicBezTo>
                    <a:close/>
                    <a:moveTo>
                      <a:pt x="2055620" y="727188"/>
                    </a:moveTo>
                    <a:lnTo>
                      <a:pt x="2027843" y="773421"/>
                    </a:lnTo>
                    <a:lnTo>
                      <a:pt x="2019483" y="783230"/>
                    </a:lnTo>
                    <a:lnTo>
                      <a:pt x="2027843" y="793043"/>
                    </a:lnTo>
                    <a:lnTo>
                      <a:pt x="2056363" y="840645"/>
                    </a:lnTo>
                    <a:lnTo>
                      <a:pt x="2076902" y="831439"/>
                    </a:lnTo>
                    <a:cubicBezTo>
                      <a:pt x="2101672" y="817931"/>
                      <a:pt x="2116083" y="801836"/>
                      <a:pt x="2116083" y="784913"/>
                    </a:cubicBezTo>
                    <a:cubicBezTo>
                      <a:pt x="2116083" y="767254"/>
                      <a:pt x="2101672" y="750699"/>
                      <a:pt x="2076902" y="736903"/>
                    </a:cubicBezTo>
                    <a:close/>
                    <a:moveTo>
                      <a:pt x="1715758" y="727017"/>
                    </a:moveTo>
                    <a:lnTo>
                      <a:pt x="1694101" y="736903"/>
                    </a:lnTo>
                    <a:cubicBezTo>
                      <a:pt x="1669331" y="750699"/>
                      <a:pt x="1654920" y="767254"/>
                      <a:pt x="1654920" y="784913"/>
                    </a:cubicBezTo>
                    <a:cubicBezTo>
                      <a:pt x="1654920" y="801836"/>
                      <a:pt x="1669331" y="817931"/>
                      <a:pt x="1694101" y="831439"/>
                    </a:cubicBezTo>
                    <a:lnTo>
                      <a:pt x="1715009" y="840810"/>
                    </a:lnTo>
                    <a:lnTo>
                      <a:pt x="1743990" y="793043"/>
                    </a:lnTo>
                    <a:lnTo>
                      <a:pt x="1752487" y="783230"/>
                    </a:lnTo>
                    <a:lnTo>
                      <a:pt x="1743990" y="773421"/>
                    </a:lnTo>
                    <a:close/>
                    <a:moveTo>
                      <a:pt x="1982225" y="707141"/>
                    </a:moveTo>
                    <a:lnTo>
                      <a:pt x="1984857" y="742583"/>
                    </a:lnTo>
                    <a:lnTo>
                      <a:pt x="2007901" y="769633"/>
                    </a:lnTo>
                    <a:lnTo>
                      <a:pt x="2037245" y="721141"/>
                    </a:lnTo>
                    <a:close/>
                    <a:moveTo>
                      <a:pt x="1790214" y="706776"/>
                    </a:moveTo>
                    <a:lnTo>
                      <a:pt x="1734052" y="721066"/>
                    </a:lnTo>
                    <a:lnTo>
                      <a:pt x="1764039" y="769887"/>
                    </a:lnTo>
                    <a:lnTo>
                      <a:pt x="1787554" y="742728"/>
                    </a:lnTo>
                    <a:close/>
                    <a:moveTo>
                      <a:pt x="1949028" y="703424"/>
                    </a:moveTo>
                    <a:lnTo>
                      <a:pt x="1958364" y="711483"/>
                    </a:lnTo>
                    <a:lnTo>
                      <a:pt x="1965444" y="719793"/>
                    </a:lnTo>
                    <a:lnTo>
                      <a:pt x="1964329" y="704591"/>
                    </a:lnTo>
                    <a:close/>
                    <a:moveTo>
                      <a:pt x="1823852" y="703281"/>
                    </a:moveTo>
                    <a:lnTo>
                      <a:pt x="1806126" y="704633"/>
                    </a:lnTo>
                    <a:lnTo>
                      <a:pt x="1804793" y="722818"/>
                    </a:lnTo>
                    <a:lnTo>
                      <a:pt x="1814607" y="711483"/>
                    </a:lnTo>
                    <a:close/>
                    <a:moveTo>
                      <a:pt x="1885502" y="698581"/>
                    </a:moveTo>
                    <a:lnTo>
                      <a:pt x="1850986" y="701213"/>
                    </a:lnTo>
                    <a:lnTo>
                      <a:pt x="1826423" y="723274"/>
                    </a:lnTo>
                    <a:lnTo>
                      <a:pt x="1802756" y="750611"/>
                    </a:lnTo>
                    <a:lnTo>
                      <a:pt x="1800261" y="784649"/>
                    </a:lnTo>
                    <a:lnTo>
                      <a:pt x="1802567" y="815714"/>
                    </a:lnTo>
                    <a:lnTo>
                      <a:pt x="1826423" y="843158"/>
                    </a:lnTo>
                    <a:lnTo>
                      <a:pt x="1852740" y="866796"/>
                    </a:lnTo>
                    <a:lnTo>
                      <a:pt x="1885502" y="869282"/>
                    </a:lnTo>
                    <a:lnTo>
                      <a:pt x="1919459" y="866705"/>
                    </a:lnTo>
                    <a:lnTo>
                      <a:pt x="1946549" y="843158"/>
                    </a:lnTo>
                    <a:lnTo>
                      <a:pt x="1967695" y="818354"/>
                    </a:lnTo>
                    <a:lnTo>
                      <a:pt x="1970197" y="784649"/>
                    </a:lnTo>
                    <a:lnTo>
                      <a:pt x="1967508" y="747958"/>
                    </a:lnTo>
                    <a:lnTo>
                      <a:pt x="1946549" y="723274"/>
                    </a:lnTo>
                    <a:lnTo>
                      <a:pt x="1921278" y="701309"/>
                    </a:lnTo>
                    <a:close/>
                    <a:moveTo>
                      <a:pt x="1885501" y="670211"/>
                    </a:moveTo>
                    <a:lnTo>
                      <a:pt x="1870123" y="684024"/>
                    </a:lnTo>
                    <a:lnTo>
                      <a:pt x="1885502" y="682884"/>
                    </a:lnTo>
                    <a:lnTo>
                      <a:pt x="1901440" y="684066"/>
                    </a:lnTo>
                    <a:close/>
                    <a:moveTo>
                      <a:pt x="733788" y="658520"/>
                    </a:moveTo>
                    <a:cubicBezTo>
                      <a:pt x="795012" y="658520"/>
                      <a:pt x="795012" y="658520"/>
                      <a:pt x="795012" y="658520"/>
                    </a:cubicBezTo>
                    <a:cubicBezTo>
                      <a:pt x="816736" y="658520"/>
                      <a:pt x="816736" y="658520"/>
                      <a:pt x="816736" y="658520"/>
                    </a:cubicBezTo>
                    <a:cubicBezTo>
                      <a:pt x="870060" y="658520"/>
                      <a:pt x="870060" y="658520"/>
                      <a:pt x="870060" y="658520"/>
                    </a:cubicBezTo>
                    <a:cubicBezTo>
                      <a:pt x="915484" y="658520"/>
                      <a:pt x="915484" y="658520"/>
                      <a:pt x="915484" y="658520"/>
                    </a:cubicBezTo>
                    <a:cubicBezTo>
                      <a:pt x="1016207" y="658520"/>
                      <a:pt x="1016207" y="658520"/>
                      <a:pt x="1016207" y="658520"/>
                    </a:cubicBezTo>
                    <a:cubicBezTo>
                      <a:pt x="1016207" y="676249"/>
                      <a:pt x="1016207" y="676249"/>
                      <a:pt x="1016207" y="676249"/>
                    </a:cubicBezTo>
                    <a:cubicBezTo>
                      <a:pt x="915484" y="676249"/>
                      <a:pt x="915484" y="676249"/>
                      <a:pt x="915484" y="676249"/>
                    </a:cubicBezTo>
                    <a:cubicBezTo>
                      <a:pt x="870060" y="676249"/>
                      <a:pt x="870060" y="676249"/>
                      <a:pt x="870060" y="676249"/>
                    </a:cubicBezTo>
                    <a:cubicBezTo>
                      <a:pt x="816736" y="676249"/>
                      <a:pt x="816736" y="676249"/>
                      <a:pt x="816736" y="676249"/>
                    </a:cubicBezTo>
                    <a:cubicBezTo>
                      <a:pt x="795012" y="676249"/>
                      <a:pt x="795012" y="676249"/>
                      <a:pt x="795012" y="676249"/>
                    </a:cubicBezTo>
                    <a:cubicBezTo>
                      <a:pt x="727864" y="676249"/>
                      <a:pt x="727864" y="676249"/>
                      <a:pt x="727864" y="676249"/>
                    </a:cubicBezTo>
                    <a:cubicBezTo>
                      <a:pt x="712064" y="676249"/>
                      <a:pt x="700214" y="688069"/>
                      <a:pt x="700214" y="703828"/>
                    </a:cubicBezTo>
                    <a:cubicBezTo>
                      <a:pt x="700214" y="717618"/>
                      <a:pt x="712064" y="731407"/>
                      <a:pt x="727864" y="731407"/>
                    </a:cubicBezTo>
                    <a:cubicBezTo>
                      <a:pt x="795012" y="731407"/>
                      <a:pt x="795012" y="731407"/>
                      <a:pt x="795012" y="731407"/>
                    </a:cubicBezTo>
                    <a:cubicBezTo>
                      <a:pt x="816736" y="731407"/>
                      <a:pt x="816736" y="731407"/>
                      <a:pt x="816736" y="731407"/>
                    </a:cubicBezTo>
                    <a:cubicBezTo>
                      <a:pt x="870060" y="731407"/>
                      <a:pt x="870060" y="731407"/>
                      <a:pt x="870060" y="731407"/>
                    </a:cubicBezTo>
                    <a:cubicBezTo>
                      <a:pt x="915484" y="731407"/>
                      <a:pt x="915484" y="731407"/>
                      <a:pt x="915484" y="731407"/>
                    </a:cubicBezTo>
                    <a:cubicBezTo>
                      <a:pt x="1016207" y="731407"/>
                      <a:pt x="1016207" y="731407"/>
                      <a:pt x="1016207" y="731407"/>
                    </a:cubicBezTo>
                    <a:cubicBezTo>
                      <a:pt x="1016207" y="1019017"/>
                      <a:pt x="1016207" y="1019017"/>
                      <a:pt x="1016207" y="1019017"/>
                    </a:cubicBezTo>
                    <a:cubicBezTo>
                      <a:pt x="1016207" y="1048566"/>
                      <a:pt x="990532" y="1074175"/>
                      <a:pt x="958933" y="1074175"/>
                    </a:cubicBezTo>
                    <a:cubicBezTo>
                      <a:pt x="915484" y="1074175"/>
                      <a:pt x="915484" y="1074175"/>
                      <a:pt x="915484" y="1074175"/>
                    </a:cubicBezTo>
                    <a:cubicBezTo>
                      <a:pt x="870060" y="1074175"/>
                      <a:pt x="870060" y="1074175"/>
                      <a:pt x="870060" y="1074175"/>
                    </a:cubicBezTo>
                    <a:cubicBezTo>
                      <a:pt x="816736" y="1074175"/>
                      <a:pt x="816736" y="1074175"/>
                      <a:pt x="816736" y="1074175"/>
                    </a:cubicBezTo>
                    <a:cubicBezTo>
                      <a:pt x="795012" y="1074175"/>
                      <a:pt x="795012" y="1074175"/>
                      <a:pt x="795012" y="1074175"/>
                    </a:cubicBezTo>
                    <a:cubicBezTo>
                      <a:pt x="733788" y="1074175"/>
                      <a:pt x="733788" y="1074175"/>
                      <a:pt x="733788" y="1074175"/>
                    </a:cubicBezTo>
                    <a:cubicBezTo>
                      <a:pt x="702189" y="1074175"/>
                      <a:pt x="676515" y="1048566"/>
                      <a:pt x="676515" y="1019017"/>
                    </a:cubicBezTo>
                    <a:cubicBezTo>
                      <a:pt x="676515" y="715648"/>
                      <a:pt x="676515" y="715648"/>
                      <a:pt x="676515" y="715648"/>
                    </a:cubicBezTo>
                    <a:cubicBezTo>
                      <a:pt x="676515" y="684129"/>
                      <a:pt x="702189" y="658520"/>
                      <a:pt x="733788" y="658520"/>
                    </a:cubicBezTo>
                    <a:close/>
                    <a:moveTo>
                      <a:pt x="1948212" y="631829"/>
                    </a:moveTo>
                    <a:lnTo>
                      <a:pt x="1937349" y="636555"/>
                    </a:lnTo>
                    <a:lnTo>
                      <a:pt x="1899797" y="660932"/>
                    </a:lnTo>
                    <a:lnTo>
                      <a:pt x="1928963" y="686106"/>
                    </a:lnTo>
                    <a:lnTo>
                      <a:pt x="1962132" y="688564"/>
                    </a:lnTo>
                    <a:close/>
                    <a:moveTo>
                      <a:pt x="1822298" y="631615"/>
                    </a:moveTo>
                    <a:lnTo>
                      <a:pt x="1808316" y="688605"/>
                    </a:lnTo>
                    <a:lnTo>
                      <a:pt x="1843321" y="686011"/>
                    </a:lnTo>
                    <a:lnTo>
                      <a:pt x="1871429" y="661077"/>
                    </a:lnTo>
                    <a:lnTo>
                      <a:pt x="1833654" y="636555"/>
                    </a:lnTo>
                    <a:close/>
                    <a:moveTo>
                      <a:pt x="2022581" y="610515"/>
                    </a:moveTo>
                    <a:cubicBezTo>
                      <a:pt x="2011597" y="609778"/>
                      <a:pt x="1998612" y="611744"/>
                      <a:pt x="1984211" y="616166"/>
                    </a:cubicBezTo>
                    <a:lnTo>
                      <a:pt x="1967897" y="623264"/>
                    </a:lnTo>
                    <a:lnTo>
                      <a:pt x="1979985" y="676967"/>
                    </a:lnTo>
                    <a:lnTo>
                      <a:pt x="1980949" y="689959"/>
                    </a:lnTo>
                    <a:lnTo>
                      <a:pt x="1992632" y="690824"/>
                    </a:lnTo>
                    <a:lnTo>
                      <a:pt x="2045937" y="702705"/>
                    </a:lnTo>
                    <a:lnTo>
                      <a:pt x="2059536" y="657161"/>
                    </a:lnTo>
                    <a:cubicBezTo>
                      <a:pt x="2060644" y="641837"/>
                      <a:pt x="2057321" y="629431"/>
                      <a:pt x="2048951" y="621079"/>
                    </a:cubicBezTo>
                    <a:cubicBezTo>
                      <a:pt x="2042551" y="614692"/>
                      <a:pt x="2033566" y="611252"/>
                      <a:pt x="2022581" y="610515"/>
                    </a:cubicBezTo>
                    <a:close/>
                    <a:moveTo>
                      <a:pt x="1748421" y="610515"/>
                    </a:moveTo>
                    <a:cubicBezTo>
                      <a:pt x="1737436" y="611252"/>
                      <a:pt x="1728451" y="614692"/>
                      <a:pt x="1722051" y="621079"/>
                    </a:cubicBezTo>
                    <a:cubicBezTo>
                      <a:pt x="1713682" y="629431"/>
                      <a:pt x="1710359" y="641837"/>
                      <a:pt x="1711497" y="657161"/>
                    </a:cubicBezTo>
                    <a:lnTo>
                      <a:pt x="1725266" y="702660"/>
                    </a:lnTo>
                    <a:lnTo>
                      <a:pt x="1778371" y="690824"/>
                    </a:lnTo>
                    <a:lnTo>
                      <a:pt x="1791466" y="689854"/>
                    </a:lnTo>
                    <a:lnTo>
                      <a:pt x="1792419" y="676967"/>
                    </a:lnTo>
                    <a:lnTo>
                      <a:pt x="1804285" y="623777"/>
                    </a:lnTo>
                    <a:lnTo>
                      <a:pt x="1786791" y="616166"/>
                    </a:lnTo>
                    <a:cubicBezTo>
                      <a:pt x="1772391" y="611744"/>
                      <a:pt x="1759406" y="609778"/>
                      <a:pt x="1748421" y="610515"/>
                    </a:cubicBezTo>
                    <a:close/>
                    <a:moveTo>
                      <a:pt x="1603631" y="562186"/>
                    </a:moveTo>
                    <a:cubicBezTo>
                      <a:pt x="1605604" y="562186"/>
                      <a:pt x="1605604" y="562186"/>
                      <a:pt x="1607576" y="562186"/>
                    </a:cubicBezTo>
                    <a:cubicBezTo>
                      <a:pt x="1609549" y="562186"/>
                      <a:pt x="1609549" y="562186"/>
                      <a:pt x="1611521" y="562186"/>
                    </a:cubicBezTo>
                    <a:cubicBezTo>
                      <a:pt x="1627302" y="579820"/>
                      <a:pt x="1627302" y="579820"/>
                      <a:pt x="1627302" y="579820"/>
                    </a:cubicBezTo>
                    <a:cubicBezTo>
                      <a:pt x="1629274" y="581779"/>
                      <a:pt x="1629274" y="585697"/>
                      <a:pt x="1627302" y="587657"/>
                    </a:cubicBezTo>
                    <a:cubicBezTo>
                      <a:pt x="1625329" y="589616"/>
                      <a:pt x="1623357" y="589616"/>
                      <a:pt x="1621384" y="587657"/>
                    </a:cubicBezTo>
                    <a:cubicBezTo>
                      <a:pt x="1607576" y="573942"/>
                      <a:pt x="1607576" y="573942"/>
                      <a:pt x="1607576" y="573942"/>
                    </a:cubicBezTo>
                    <a:cubicBezTo>
                      <a:pt x="1603631" y="570023"/>
                      <a:pt x="1603631" y="570023"/>
                      <a:pt x="1603631" y="570023"/>
                    </a:cubicBezTo>
                    <a:cubicBezTo>
                      <a:pt x="1601659" y="568064"/>
                      <a:pt x="1601659" y="564145"/>
                      <a:pt x="1603631" y="562186"/>
                    </a:cubicBezTo>
                    <a:close/>
                    <a:moveTo>
                      <a:pt x="1505004" y="562186"/>
                    </a:moveTo>
                    <a:cubicBezTo>
                      <a:pt x="1505004" y="562186"/>
                      <a:pt x="1506976" y="562186"/>
                      <a:pt x="1508949" y="562186"/>
                    </a:cubicBezTo>
                    <a:cubicBezTo>
                      <a:pt x="1508949" y="562186"/>
                      <a:pt x="1510921" y="562186"/>
                      <a:pt x="1512894" y="562186"/>
                    </a:cubicBezTo>
                    <a:cubicBezTo>
                      <a:pt x="1514866" y="564145"/>
                      <a:pt x="1514866" y="568064"/>
                      <a:pt x="1512894" y="570023"/>
                    </a:cubicBezTo>
                    <a:cubicBezTo>
                      <a:pt x="1508949" y="573942"/>
                      <a:pt x="1508949" y="573942"/>
                      <a:pt x="1508949" y="573942"/>
                    </a:cubicBezTo>
                    <a:cubicBezTo>
                      <a:pt x="1495141" y="587657"/>
                      <a:pt x="1495141" y="587657"/>
                      <a:pt x="1495141" y="587657"/>
                    </a:cubicBezTo>
                    <a:cubicBezTo>
                      <a:pt x="1493168" y="589616"/>
                      <a:pt x="1489223" y="589616"/>
                      <a:pt x="1487251" y="587657"/>
                    </a:cubicBezTo>
                    <a:cubicBezTo>
                      <a:pt x="1485278" y="585697"/>
                      <a:pt x="1485278" y="581779"/>
                      <a:pt x="1487251" y="579820"/>
                    </a:cubicBezTo>
                    <a:cubicBezTo>
                      <a:pt x="1505004" y="562186"/>
                      <a:pt x="1505004" y="562186"/>
                      <a:pt x="1505004" y="562186"/>
                    </a:cubicBezTo>
                    <a:close/>
                    <a:moveTo>
                      <a:pt x="1885229" y="552701"/>
                    </a:moveTo>
                    <a:cubicBezTo>
                      <a:pt x="1867445" y="552701"/>
                      <a:pt x="1851051" y="567351"/>
                      <a:pt x="1837504" y="592402"/>
                    </a:cubicBezTo>
                    <a:lnTo>
                      <a:pt x="1829186" y="611209"/>
                    </a:lnTo>
                    <a:lnTo>
                      <a:pt x="1885501" y="648593"/>
                    </a:lnTo>
                    <a:lnTo>
                      <a:pt x="1941396" y="611489"/>
                    </a:lnTo>
                    <a:lnTo>
                      <a:pt x="1932954" y="592402"/>
                    </a:lnTo>
                    <a:cubicBezTo>
                      <a:pt x="1919408" y="567351"/>
                      <a:pt x="1903013" y="552701"/>
                      <a:pt x="1885229" y="552701"/>
                    </a:cubicBezTo>
                    <a:close/>
                    <a:moveTo>
                      <a:pt x="2528335" y="525222"/>
                    </a:moveTo>
                    <a:lnTo>
                      <a:pt x="2528335" y="735917"/>
                    </a:lnTo>
                    <a:lnTo>
                      <a:pt x="2589967" y="735917"/>
                    </a:lnTo>
                    <a:lnTo>
                      <a:pt x="2651599" y="735917"/>
                    </a:lnTo>
                    <a:lnTo>
                      <a:pt x="2589967" y="629853"/>
                    </a:lnTo>
                    <a:close/>
                    <a:moveTo>
                      <a:pt x="1627302" y="513204"/>
                    </a:moveTo>
                    <a:cubicBezTo>
                      <a:pt x="1627302" y="513204"/>
                      <a:pt x="1627302" y="513204"/>
                      <a:pt x="1652945" y="513204"/>
                    </a:cubicBezTo>
                    <a:cubicBezTo>
                      <a:pt x="1654918" y="513204"/>
                      <a:pt x="1656890" y="515163"/>
                      <a:pt x="1656890" y="517122"/>
                    </a:cubicBezTo>
                    <a:cubicBezTo>
                      <a:pt x="1656890" y="521041"/>
                      <a:pt x="1654918" y="523000"/>
                      <a:pt x="1652945" y="523000"/>
                    </a:cubicBezTo>
                    <a:cubicBezTo>
                      <a:pt x="1652945" y="523000"/>
                      <a:pt x="1652945" y="523000"/>
                      <a:pt x="1627302" y="523000"/>
                    </a:cubicBezTo>
                    <a:cubicBezTo>
                      <a:pt x="1625329" y="523000"/>
                      <a:pt x="1623357" y="521041"/>
                      <a:pt x="1623357" y="517122"/>
                    </a:cubicBezTo>
                    <a:cubicBezTo>
                      <a:pt x="1623357" y="515163"/>
                      <a:pt x="1625329" y="513204"/>
                      <a:pt x="1627302" y="513204"/>
                    </a:cubicBezTo>
                    <a:close/>
                    <a:moveTo>
                      <a:pt x="1463580" y="513204"/>
                    </a:moveTo>
                    <a:cubicBezTo>
                      <a:pt x="1463580" y="513204"/>
                      <a:pt x="1463580" y="513204"/>
                      <a:pt x="1487251" y="513204"/>
                    </a:cubicBezTo>
                    <a:cubicBezTo>
                      <a:pt x="1491196" y="513204"/>
                      <a:pt x="1493168" y="515163"/>
                      <a:pt x="1493168" y="517122"/>
                    </a:cubicBezTo>
                    <a:cubicBezTo>
                      <a:pt x="1493168" y="521041"/>
                      <a:pt x="1491196" y="523000"/>
                      <a:pt x="1487251" y="523000"/>
                    </a:cubicBezTo>
                    <a:cubicBezTo>
                      <a:pt x="1487251" y="523000"/>
                      <a:pt x="1487251" y="523000"/>
                      <a:pt x="1463580" y="523000"/>
                    </a:cubicBezTo>
                    <a:cubicBezTo>
                      <a:pt x="1461607" y="523000"/>
                      <a:pt x="1457662" y="521041"/>
                      <a:pt x="1457662" y="517122"/>
                    </a:cubicBezTo>
                    <a:cubicBezTo>
                      <a:pt x="1457662" y="515163"/>
                      <a:pt x="1461607" y="513204"/>
                      <a:pt x="1463580" y="513204"/>
                    </a:cubicBezTo>
                    <a:close/>
                    <a:moveTo>
                      <a:pt x="1885229" y="509456"/>
                    </a:moveTo>
                    <a:cubicBezTo>
                      <a:pt x="1906718" y="509456"/>
                      <a:pt x="1926540" y="526594"/>
                      <a:pt x="1942923" y="556102"/>
                    </a:cubicBezTo>
                    <a:lnTo>
                      <a:pt x="1961511" y="601299"/>
                    </a:lnTo>
                    <a:lnTo>
                      <a:pt x="2002919" y="583001"/>
                    </a:lnTo>
                    <a:cubicBezTo>
                      <a:pt x="2037136" y="572438"/>
                      <a:pt x="2064706" y="573912"/>
                      <a:pt x="2080460" y="589634"/>
                    </a:cubicBezTo>
                    <a:cubicBezTo>
                      <a:pt x="2100153" y="609287"/>
                      <a:pt x="2096214" y="648593"/>
                      <a:pt x="2074059" y="696497"/>
                    </a:cubicBezTo>
                    <a:lnTo>
                      <a:pt x="2066859" y="708481"/>
                    </a:lnTo>
                    <a:lnTo>
                      <a:pt x="2114124" y="727625"/>
                    </a:lnTo>
                    <a:cubicBezTo>
                      <a:pt x="2143951" y="743893"/>
                      <a:pt x="2161411" y="763575"/>
                      <a:pt x="2161411" y="784913"/>
                    </a:cubicBezTo>
                    <a:cubicBezTo>
                      <a:pt x="2161411" y="805515"/>
                      <a:pt x="2143951" y="824737"/>
                      <a:pt x="2114124" y="840717"/>
                    </a:cubicBezTo>
                    <a:lnTo>
                      <a:pt x="2067546" y="859309"/>
                    </a:lnTo>
                    <a:lnTo>
                      <a:pt x="2074059" y="870181"/>
                    </a:lnTo>
                    <a:cubicBezTo>
                      <a:pt x="2096214" y="918331"/>
                      <a:pt x="2100153" y="958128"/>
                      <a:pt x="2080460" y="978764"/>
                    </a:cubicBezTo>
                    <a:cubicBezTo>
                      <a:pt x="2064706" y="993503"/>
                      <a:pt x="2037136" y="994486"/>
                      <a:pt x="2002919" y="983677"/>
                    </a:cubicBezTo>
                    <a:lnTo>
                      <a:pt x="1962205" y="965528"/>
                    </a:lnTo>
                    <a:lnTo>
                      <a:pt x="1942923" y="1012677"/>
                    </a:lnTo>
                    <a:cubicBezTo>
                      <a:pt x="1926540" y="1042427"/>
                      <a:pt x="1906718" y="1059841"/>
                      <a:pt x="1885229" y="1059841"/>
                    </a:cubicBezTo>
                    <a:cubicBezTo>
                      <a:pt x="1864481" y="1059841"/>
                      <a:pt x="1845123" y="1042427"/>
                      <a:pt x="1829029" y="1012677"/>
                    </a:cubicBezTo>
                    <a:lnTo>
                      <a:pt x="1809840" y="965064"/>
                    </a:lnTo>
                    <a:lnTo>
                      <a:pt x="1768083" y="983677"/>
                    </a:lnTo>
                    <a:cubicBezTo>
                      <a:pt x="1733867" y="994486"/>
                      <a:pt x="1706297" y="993503"/>
                      <a:pt x="1690543" y="978764"/>
                    </a:cubicBezTo>
                    <a:cubicBezTo>
                      <a:pt x="1670850" y="958128"/>
                      <a:pt x="1674789" y="918331"/>
                      <a:pt x="1697189" y="870181"/>
                    </a:cubicBezTo>
                    <a:lnTo>
                      <a:pt x="1703722" y="859414"/>
                    </a:lnTo>
                    <a:lnTo>
                      <a:pt x="1656879" y="840717"/>
                    </a:lnTo>
                    <a:cubicBezTo>
                      <a:pt x="1627052" y="824737"/>
                      <a:pt x="1609592" y="805515"/>
                      <a:pt x="1609592" y="784913"/>
                    </a:cubicBezTo>
                    <a:cubicBezTo>
                      <a:pt x="1609592" y="763575"/>
                      <a:pt x="1627052" y="743893"/>
                      <a:pt x="1656879" y="727625"/>
                    </a:cubicBezTo>
                    <a:lnTo>
                      <a:pt x="1704414" y="708372"/>
                    </a:lnTo>
                    <a:lnTo>
                      <a:pt x="1697189" y="696497"/>
                    </a:lnTo>
                    <a:cubicBezTo>
                      <a:pt x="1674789" y="648593"/>
                      <a:pt x="1670850" y="609287"/>
                      <a:pt x="1690543" y="589634"/>
                    </a:cubicBezTo>
                    <a:cubicBezTo>
                      <a:pt x="1706297" y="573912"/>
                      <a:pt x="1733867" y="572438"/>
                      <a:pt x="1768083" y="583001"/>
                    </a:cubicBezTo>
                    <a:lnTo>
                      <a:pt x="1810526" y="601756"/>
                    </a:lnTo>
                    <a:lnTo>
                      <a:pt x="1829029" y="556102"/>
                    </a:lnTo>
                    <a:cubicBezTo>
                      <a:pt x="1845123" y="526594"/>
                      <a:pt x="1864481" y="509456"/>
                      <a:pt x="1885229" y="509456"/>
                    </a:cubicBezTo>
                    <a:close/>
                    <a:moveTo>
                      <a:pt x="468329" y="491890"/>
                    </a:moveTo>
                    <a:cubicBezTo>
                      <a:pt x="484095" y="495824"/>
                      <a:pt x="491978" y="511561"/>
                      <a:pt x="488036" y="527297"/>
                    </a:cubicBezTo>
                    <a:cubicBezTo>
                      <a:pt x="458475" y="647285"/>
                      <a:pt x="458475" y="647285"/>
                      <a:pt x="458475" y="647285"/>
                    </a:cubicBezTo>
                    <a:cubicBezTo>
                      <a:pt x="490007" y="664989"/>
                      <a:pt x="511686" y="702362"/>
                      <a:pt x="499861" y="751538"/>
                    </a:cubicBezTo>
                    <a:cubicBezTo>
                      <a:pt x="499861" y="751538"/>
                      <a:pt x="490007" y="790879"/>
                      <a:pt x="484095" y="810549"/>
                    </a:cubicBezTo>
                    <a:cubicBezTo>
                      <a:pt x="476212" y="838087"/>
                      <a:pt x="511686" y="855791"/>
                      <a:pt x="511686" y="855791"/>
                    </a:cubicBezTo>
                    <a:cubicBezTo>
                      <a:pt x="501832" y="895131"/>
                      <a:pt x="501832" y="895131"/>
                      <a:pt x="501832" y="895131"/>
                    </a:cubicBezTo>
                    <a:lnTo>
                      <a:pt x="350082" y="855791"/>
                    </a:lnTo>
                    <a:cubicBezTo>
                      <a:pt x="243660" y="828252"/>
                      <a:pt x="243660" y="828252"/>
                      <a:pt x="243660" y="828252"/>
                    </a:cubicBezTo>
                    <a:cubicBezTo>
                      <a:pt x="253514" y="786945"/>
                      <a:pt x="253514" y="786945"/>
                      <a:pt x="253514" y="786945"/>
                    </a:cubicBezTo>
                    <a:cubicBezTo>
                      <a:pt x="253514" y="786945"/>
                      <a:pt x="292929" y="790879"/>
                      <a:pt x="300812" y="763340"/>
                    </a:cubicBezTo>
                    <a:cubicBezTo>
                      <a:pt x="306725" y="739736"/>
                      <a:pt x="316579" y="702362"/>
                      <a:pt x="316579" y="702362"/>
                    </a:cubicBezTo>
                    <a:cubicBezTo>
                      <a:pt x="322491" y="678758"/>
                      <a:pt x="334316" y="661055"/>
                      <a:pt x="350082" y="649252"/>
                    </a:cubicBezTo>
                    <a:cubicBezTo>
                      <a:pt x="365848" y="637450"/>
                      <a:pt x="383585" y="633516"/>
                      <a:pt x="403293" y="633516"/>
                    </a:cubicBezTo>
                    <a:cubicBezTo>
                      <a:pt x="434825" y="513527"/>
                      <a:pt x="434825" y="513527"/>
                      <a:pt x="434825" y="513527"/>
                    </a:cubicBezTo>
                    <a:cubicBezTo>
                      <a:pt x="438767" y="497791"/>
                      <a:pt x="454533" y="487956"/>
                      <a:pt x="468329" y="491890"/>
                    </a:cubicBezTo>
                    <a:close/>
                    <a:moveTo>
                      <a:pt x="1558263" y="474018"/>
                    </a:moveTo>
                    <a:cubicBezTo>
                      <a:pt x="1544455" y="474018"/>
                      <a:pt x="1534592" y="479896"/>
                      <a:pt x="1526702" y="487733"/>
                    </a:cubicBezTo>
                    <a:cubicBezTo>
                      <a:pt x="1518811" y="495570"/>
                      <a:pt x="1512894" y="505367"/>
                      <a:pt x="1512894" y="517122"/>
                    </a:cubicBezTo>
                    <a:cubicBezTo>
                      <a:pt x="1512894" y="532797"/>
                      <a:pt x="1522757" y="548471"/>
                      <a:pt x="1536564" y="554349"/>
                    </a:cubicBezTo>
                    <a:cubicBezTo>
                      <a:pt x="1538537" y="556308"/>
                      <a:pt x="1538537" y="558267"/>
                      <a:pt x="1538537" y="560227"/>
                    </a:cubicBezTo>
                    <a:cubicBezTo>
                      <a:pt x="1538537" y="560227"/>
                      <a:pt x="1538537" y="560227"/>
                      <a:pt x="1538537" y="583738"/>
                    </a:cubicBezTo>
                    <a:cubicBezTo>
                      <a:pt x="1538537" y="583738"/>
                      <a:pt x="1538537" y="583738"/>
                      <a:pt x="1558263" y="583738"/>
                    </a:cubicBezTo>
                    <a:cubicBezTo>
                      <a:pt x="1558263" y="583738"/>
                      <a:pt x="1558263" y="583738"/>
                      <a:pt x="1577988" y="583738"/>
                    </a:cubicBezTo>
                    <a:cubicBezTo>
                      <a:pt x="1577988" y="583738"/>
                      <a:pt x="1577988" y="583738"/>
                      <a:pt x="1577988" y="560227"/>
                    </a:cubicBezTo>
                    <a:cubicBezTo>
                      <a:pt x="1577988" y="558267"/>
                      <a:pt x="1577988" y="556308"/>
                      <a:pt x="1579961" y="554349"/>
                    </a:cubicBezTo>
                    <a:cubicBezTo>
                      <a:pt x="1591796" y="546512"/>
                      <a:pt x="1601659" y="532797"/>
                      <a:pt x="1601659" y="517122"/>
                    </a:cubicBezTo>
                    <a:cubicBezTo>
                      <a:pt x="1601659" y="505367"/>
                      <a:pt x="1595741" y="495570"/>
                      <a:pt x="1587851" y="487733"/>
                    </a:cubicBezTo>
                    <a:cubicBezTo>
                      <a:pt x="1579961" y="479896"/>
                      <a:pt x="1570098" y="474018"/>
                      <a:pt x="1558263" y="474018"/>
                    </a:cubicBezTo>
                    <a:close/>
                    <a:moveTo>
                      <a:pt x="1558263" y="462263"/>
                    </a:moveTo>
                    <a:cubicBezTo>
                      <a:pt x="1579961" y="462263"/>
                      <a:pt x="1597714" y="475978"/>
                      <a:pt x="1607576" y="493611"/>
                    </a:cubicBezTo>
                    <a:cubicBezTo>
                      <a:pt x="1611521" y="501448"/>
                      <a:pt x="1611521" y="509285"/>
                      <a:pt x="1611521" y="517122"/>
                    </a:cubicBezTo>
                    <a:cubicBezTo>
                      <a:pt x="1611521" y="524960"/>
                      <a:pt x="1611521" y="532797"/>
                      <a:pt x="1607576" y="540634"/>
                    </a:cubicBezTo>
                    <a:cubicBezTo>
                      <a:pt x="1603631" y="550430"/>
                      <a:pt x="1595741" y="556308"/>
                      <a:pt x="1587851" y="562186"/>
                    </a:cubicBezTo>
                    <a:cubicBezTo>
                      <a:pt x="1587851" y="562186"/>
                      <a:pt x="1587851" y="562186"/>
                      <a:pt x="1587851" y="605290"/>
                    </a:cubicBezTo>
                    <a:cubicBezTo>
                      <a:pt x="1587851" y="620964"/>
                      <a:pt x="1576016" y="632720"/>
                      <a:pt x="1562208" y="632720"/>
                    </a:cubicBezTo>
                    <a:cubicBezTo>
                      <a:pt x="1562208" y="632720"/>
                      <a:pt x="1562208" y="632720"/>
                      <a:pt x="1558263" y="632720"/>
                    </a:cubicBezTo>
                    <a:cubicBezTo>
                      <a:pt x="1558263" y="632720"/>
                      <a:pt x="1558263" y="632720"/>
                      <a:pt x="1554317" y="632720"/>
                    </a:cubicBezTo>
                    <a:cubicBezTo>
                      <a:pt x="1540510" y="632720"/>
                      <a:pt x="1526702" y="620964"/>
                      <a:pt x="1526702" y="605290"/>
                    </a:cubicBezTo>
                    <a:cubicBezTo>
                      <a:pt x="1526702" y="605290"/>
                      <a:pt x="1526702" y="605290"/>
                      <a:pt x="1526702" y="564145"/>
                    </a:cubicBezTo>
                    <a:cubicBezTo>
                      <a:pt x="1518811" y="558267"/>
                      <a:pt x="1512894" y="550430"/>
                      <a:pt x="1508949" y="540634"/>
                    </a:cubicBezTo>
                    <a:cubicBezTo>
                      <a:pt x="1505004" y="534756"/>
                      <a:pt x="1503031" y="526919"/>
                      <a:pt x="1503031" y="517122"/>
                    </a:cubicBezTo>
                    <a:cubicBezTo>
                      <a:pt x="1503031" y="509285"/>
                      <a:pt x="1505004" y="501448"/>
                      <a:pt x="1508949" y="493611"/>
                    </a:cubicBezTo>
                    <a:cubicBezTo>
                      <a:pt x="1516839" y="475978"/>
                      <a:pt x="1536564" y="462263"/>
                      <a:pt x="1558263" y="462263"/>
                    </a:cubicBezTo>
                    <a:close/>
                    <a:moveTo>
                      <a:pt x="1366055" y="462158"/>
                    </a:moveTo>
                    <a:cubicBezTo>
                      <a:pt x="1448674" y="713930"/>
                      <a:pt x="1448674" y="713930"/>
                      <a:pt x="1448674" y="713930"/>
                    </a:cubicBezTo>
                    <a:cubicBezTo>
                      <a:pt x="1356219" y="743435"/>
                      <a:pt x="1356219" y="743435"/>
                      <a:pt x="1356219" y="743435"/>
                    </a:cubicBezTo>
                    <a:cubicBezTo>
                      <a:pt x="1336548" y="680492"/>
                      <a:pt x="1336548" y="680492"/>
                      <a:pt x="1336548" y="680492"/>
                    </a:cubicBezTo>
                    <a:cubicBezTo>
                      <a:pt x="1324745" y="643119"/>
                      <a:pt x="1324745" y="643119"/>
                      <a:pt x="1324745" y="643119"/>
                    </a:cubicBezTo>
                    <a:cubicBezTo>
                      <a:pt x="1259830" y="649020"/>
                      <a:pt x="1208684" y="704095"/>
                      <a:pt x="1208684" y="770972"/>
                    </a:cubicBezTo>
                    <a:cubicBezTo>
                      <a:pt x="1208684" y="841783"/>
                      <a:pt x="1265731" y="898825"/>
                      <a:pt x="1336548" y="898825"/>
                    </a:cubicBezTo>
                    <a:cubicBezTo>
                      <a:pt x="1364088" y="898825"/>
                      <a:pt x="1389660" y="888990"/>
                      <a:pt x="1411299" y="873254"/>
                    </a:cubicBezTo>
                    <a:cubicBezTo>
                      <a:pt x="1354252" y="873254"/>
                      <a:pt x="1354252" y="873254"/>
                      <a:pt x="1354252" y="873254"/>
                    </a:cubicBezTo>
                    <a:cubicBezTo>
                      <a:pt x="1354252" y="839816"/>
                      <a:pt x="1354252" y="839816"/>
                      <a:pt x="1354252" y="839816"/>
                    </a:cubicBezTo>
                    <a:cubicBezTo>
                      <a:pt x="1442773" y="839816"/>
                      <a:pt x="1442773" y="839816"/>
                      <a:pt x="1442773" y="839816"/>
                    </a:cubicBezTo>
                    <a:cubicBezTo>
                      <a:pt x="1515557" y="839816"/>
                      <a:pt x="1515557" y="839816"/>
                      <a:pt x="1515557" y="839816"/>
                    </a:cubicBezTo>
                    <a:cubicBezTo>
                      <a:pt x="1529327" y="839816"/>
                      <a:pt x="1529327" y="839816"/>
                      <a:pt x="1529327" y="839816"/>
                    </a:cubicBezTo>
                    <a:cubicBezTo>
                      <a:pt x="1529327" y="873254"/>
                      <a:pt x="1529327" y="873254"/>
                      <a:pt x="1529327" y="873254"/>
                    </a:cubicBezTo>
                    <a:cubicBezTo>
                      <a:pt x="1497853" y="873254"/>
                      <a:pt x="1497853" y="873254"/>
                      <a:pt x="1497853" y="873254"/>
                    </a:cubicBezTo>
                    <a:cubicBezTo>
                      <a:pt x="1476215" y="906693"/>
                      <a:pt x="1444740" y="932264"/>
                      <a:pt x="1407365" y="947999"/>
                    </a:cubicBezTo>
                    <a:cubicBezTo>
                      <a:pt x="1446707" y="955867"/>
                      <a:pt x="1476215" y="967669"/>
                      <a:pt x="1476215" y="987339"/>
                    </a:cubicBezTo>
                    <a:cubicBezTo>
                      <a:pt x="1476215" y="1016843"/>
                      <a:pt x="1476215" y="1016843"/>
                      <a:pt x="1476215" y="1016843"/>
                    </a:cubicBezTo>
                    <a:cubicBezTo>
                      <a:pt x="1336548" y="1016843"/>
                      <a:pt x="1336548" y="1016843"/>
                      <a:pt x="1336548" y="1016843"/>
                    </a:cubicBezTo>
                    <a:cubicBezTo>
                      <a:pt x="1196881" y="1016843"/>
                      <a:pt x="1196881" y="1016843"/>
                      <a:pt x="1196881" y="1016843"/>
                    </a:cubicBezTo>
                    <a:cubicBezTo>
                      <a:pt x="1196881" y="987339"/>
                      <a:pt x="1196881" y="987339"/>
                      <a:pt x="1196881" y="987339"/>
                    </a:cubicBezTo>
                    <a:cubicBezTo>
                      <a:pt x="1196881" y="967669"/>
                      <a:pt x="1224421" y="955867"/>
                      <a:pt x="1263764" y="947999"/>
                    </a:cubicBezTo>
                    <a:cubicBezTo>
                      <a:pt x="1194914" y="920462"/>
                      <a:pt x="1143769" y="851618"/>
                      <a:pt x="1143769" y="770972"/>
                    </a:cubicBezTo>
                    <a:cubicBezTo>
                      <a:pt x="1143769" y="674591"/>
                      <a:pt x="1214586" y="595912"/>
                      <a:pt x="1305074" y="582143"/>
                    </a:cubicBezTo>
                    <a:lnTo>
                      <a:pt x="1275567" y="491663"/>
                    </a:lnTo>
                    <a:cubicBezTo>
                      <a:pt x="1336548" y="471993"/>
                      <a:pt x="1336548" y="471993"/>
                      <a:pt x="1336548" y="471993"/>
                    </a:cubicBezTo>
                    <a:cubicBezTo>
                      <a:pt x="1366055" y="462158"/>
                      <a:pt x="1366055" y="462158"/>
                      <a:pt x="1366055" y="462158"/>
                    </a:cubicBezTo>
                    <a:close/>
                    <a:moveTo>
                      <a:pt x="1621384" y="448547"/>
                    </a:moveTo>
                    <a:cubicBezTo>
                      <a:pt x="1623357" y="446588"/>
                      <a:pt x="1625329" y="446588"/>
                      <a:pt x="1627302" y="448547"/>
                    </a:cubicBezTo>
                    <a:cubicBezTo>
                      <a:pt x="1629274" y="450507"/>
                      <a:pt x="1629274" y="452466"/>
                      <a:pt x="1627302" y="454425"/>
                    </a:cubicBezTo>
                    <a:cubicBezTo>
                      <a:pt x="1611521" y="472059"/>
                      <a:pt x="1611521" y="472059"/>
                      <a:pt x="1611521" y="472059"/>
                    </a:cubicBezTo>
                    <a:cubicBezTo>
                      <a:pt x="1609549" y="474018"/>
                      <a:pt x="1609549" y="474018"/>
                      <a:pt x="1607576" y="474018"/>
                    </a:cubicBezTo>
                    <a:cubicBezTo>
                      <a:pt x="1605604" y="474018"/>
                      <a:pt x="1605604" y="474018"/>
                      <a:pt x="1603631" y="472059"/>
                    </a:cubicBezTo>
                    <a:cubicBezTo>
                      <a:pt x="1601659" y="470100"/>
                      <a:pt x="1601659" y="466181"/>
                      <a:pt x="1603631" y="464222"/>
                    </a:cubicBezTo>
                    <a:cubicBezTo>
                      <a:pt x="1607576" y="462263"/>
                      <a:pt x="1607576" y="462263"/>
                      <a:pt x="1607576" y="462263"/>
                    </a:cubicBezTo>
                    <a:cubicBezTo>
                      <a:pt x="1621384" y="448547"/>
                      <a:pt x="1621384" y="448547"/>
                      <a:pt x="1621384" y="448547"/>
                    </a:cubicBezTo>
                    <a:close/>
                    <a:moveTo>
                      <a:pt x="1487251" y="448547"/>
                    </a:moveTo>
                    <a:cubicBezTo>
                      <a:pt x="1489223" y="446588"/>
                      <a:pt x="1493168" y="446588"/>
                      <a:pt x="1495141" y="448547"/>
                    </a:cubicBezTo>
                    <a:cubicBezTo>
                      <a:pt x="1508949" y="460303"/>
                      <a:pt x="1508949" y="460303"/>
                      <a:pt x="1508949" y="460303"/>
                    </a:cubicBezTo>
                    <a:cubicBezTo>
                      <a:pt x="1512894" y="464222"/>
                      <a:pt x="1512894" y="464222"/>
                      <a:pt x="1512894" y="464222"/>
                    </a:cubicBezTo>
                    <a:cubicBezTo>
                      <a:pt x="1514866" y="466181"/>
                      <a:pt x="1514866" y="470100"/>
                      <a:pt x="1512894" y="472059"/>
                    </a:cubicBezTo>
                    <a:cubicBezTo>
                      <a:pt x="1510921" y="474018"/>
                      <a:pt x="1508949" y="474018"/>
                      <a:pt x="1508949" y="474018"/>
                    </a:cubicBezTo>
                    <a:cubicBezTo>
                      <a:pt x="1506976" y="474018"/>
                      <a:pt x="1505004" y="472059"/>
                      <a:pt x="1505004" y="472059"/>
                    </a:cubicBezTo>
                    <a:cubicBezTo>
                      <a:pt x="1487251" y="454425"/>
                      <a:pt x="1487251" y="454425"/>
                      <a:pt x="1487251" y="454425"/>
                    </a:cubicBezTo>
                    <a:cubicBezTo>
                      <a:pt x="1485278" y="452466"/>
                      <a:pt x="1485278" y="450507"/>
                      <a:pt x="1487251" y="448547"/>
                    </a:cubicBezTo>
                    <a:close/>
                    <a:moveTo>
                      <a:pt x="1558263" y="419158"/>
                    </a:moveTo>
                    <a:cubicBezTo>
                      <a:pt x="1560235" y="419158"/>
                      <a:pt x="1562208" y="421117"/>
                      <a:pt x="1562208" y="423077"/>
                    </a:cubicBezTo>
                    <a:cubicBezTo>
                      <a:pt x="1562208" y="448547"/>
                      <a:pt x="1562208" y="448547"/>
                      <a:pt x="1562208" y="448547"/>
                    </a:cubicBezTo>
                    <a:cubicBezTo>
                      <a:pt x="1562208" y="450507"/>
                      <a:pt x="1560235" y="452466"/>
                      <a:pt x="1558263" y="452466"/>
                    </a:cubicBezTo>
                    <a:cubicBezTo>
                      <a:pt x="1554317" y="452466"/>
                      <a:pt x="1552345" y="450507"/>
                      <a:pt x="1552345" y="448547"/>
                    </a:cubicBezTo>
                    <a:cubicBezTo>
                      <a:pt x="1552345" y="423077"/>
                      <a:pt x="1552345" y="423077"/>
                      <a:pt x="1552345" y="423077"/>
                    </a:cubicBezTo>
                    <a:cubicBezTo>
                      <a:pt x="1552345" y="421117"/>
                      <a:pt x="1554317" y="419158"/>
                      <a:pt x="1558263" y="419158"/>
                    </a:cubicBezTo>
                    <a:close/>
                    <a:moveTo>
                      <a:pt x="1118237" y="400999"/>
                    </a:moveTo>
                    <a:cubicBezTo>
                      <a:pt x="1108407" y="400999"/>
                      <a:pt x="1098577" y="402962"/>
                      <a:pt x="1088747" y="406889"/>
                    </a:cubicBezTo>
                    <a:cubicBezTo>
                      <a:pt x="1047460" y="424562"/>
                      <a:pt x="1027800" y="469725"/>
                      <a:pt x="1043528" y="510961"/>
                    </a:cubicBezTo>
                    <a:cubicBezTo>
                      <a:pt x="1057290" y="542379"/>
                      <a:pt x="1086781" y="560052"/>
                      <a:pt x="1118237" y="562015"/>
                    </a:cubicBezTo>
                    <a:cubicBezTo>
                      <a:pt x="1128067" y="562015"/>
                      <a:pt x="1137898" y="560052"/>
                      <a:pt x="1147728" y="556125"/>
                    </a:cubicBezTo>
                    <a:cubicBezTo>
                      <a:pt x="1189014" y="538452"/>
                      <a:pt x="1208674" y="493289"/>
                      <a:pt x="1192946" y="452053"/>
                    </a:cubicBezTo>
                    <a:cubicBezTo>
                      <a:pt x="1179184" y="420635"/>
                      <a:pt x="1149694" y="400999"/>
                      <a:pt x="1118237" y="400999"/>
                    </a:cubicBezTo>
                    <a:close/>
                    <a:moveTo>
                      <a:pt x="1118237" y="383326"/>
                    </a:moveTo>
                    <a:cubicBezTo>
                      <a:pt x="1157558" y="383326"/>
                      <a:pt x="1192946" y="406889"/>
                      <a:pt x="1208674" y="444198"/>
                    </a:cubicBezTo>
                    <a:cubicBezTo>
                      <a:pt x="1228335" y="495253"/>
                      <a:pt x="1204742" y="552197"/>
                      <a:pt x="1153626" y="571834"/>
                    </a:cubicBezTo>
                    <a:cubicBezTo>
                      <a:pt x="1141830" y="577724"/>
                      <a:pt x="1130033" y="579688"/>
                      <a:pt x="1118237" y="579688"/>
                    </a:cubicBezTo>
                    <a:cubicBezTo>
                      <a:pt x="1088747" y="579688"/>
                      <a:pt x="1060362" y="566434"/>
                      <a:pt x="1042207" y="543238"/>
                    </a:cubicBezTo>
                    <a:lnTo>
                      <a:pt x="1034510" y="529142"/>
                    </a:lnTo>
                    <a:lnTo>
                      <a:pt x="1008095" y="539968"/>
                    </a:lnTo>
                    <a:lnTo>
                      <a:pt x="1008174" y="541757"/>
                    </a:lnTo>
                    <a:cubicBezTo>
                      <a:pt x="1005960" y="546652"/>
                      <a:pt x="1001532" y="550567"/>
                      <a:pt x="995628" y="552525"/>
                    </a:cubicBezTo>
                    <a:lnTo>
                      <a:pt x="912967" y="585805"/>
                    </a:lnTo>
                    <a:cubicBezTo>
                      <a:pt x="901158" y="589720"/>
                      <a:pt x="889349" y="585805"/>
                      <a:pt x="885413" y="574059"/>
                    </a:cubicBezTo>
                    <a:cubicBezTo>
                      <a:pt x="881477" y="564271"/>
                      <a:pt x="885413" y="550567"/>
                      <a:pt x="897222" y="546652"/>
                    </a:cubicBezTo>
                    <a:cubicBezTo>
                      <a:pt x="979883" y="513372"/>
                      <a:pt x="979883" y="513372"/>
                      <a:pt x="979883" y="513372"/>
                    </a:cubicBezTo>
                    <a:cubicBezTo>
                      <a:pt x="985787" y="511414"/>
                      <a:pt x="991691" y="511903"/>
                      <a:pt x="996612" y="514106"/>
                    </a:cubicBezTo>
                    <a:lnTo>
                      <a:pt x="997323" y="514829"/>
                    </a:lnTo>
                    <a:lnTo>
                      <a:pt x="1025078" y="503637"/>
                    </a:lnTo>
                    <a:lnTo>
                      <a:pt x="1020059" y="479267"/>
                    </a:lnTo>
                    <a:cubicBezTo>
                      <a:pt x="1020428" y="441621"/>
                      <a:pt x="1044020" y="405908"/>
                      <a:pt x="1080883" y="391181"/>
                    </a:cubicBezTo>
                    <a:cubicBezTo>
                      <a:pt x="1092679" y="385290"/>
                      <a:pt x="1106441" y="383326"/>
                      <a:pt x="1118237" y="383326"/>
                    </a:cubicBezTo>
                    <a:close/>
                    <a:moveTo>
                      <a:pt x="2493936" y="353227"/>
                    </a:moveTo>
                    <a:lnTo>
                      <a:pt x="2589967" y="535255"/>
                    </a:lnTo>
                    <a:lnTo>
                      <a:pt x="2726130" y="793248"/>
                    </a:lnTo>
                    <a:lnTo>
                      <a:pt x="2589967" y="793248"/>
                    </a:lnTo>
                    <a:lnTo>
                      <a:pt x="2493936" y="793248"/>
                    </a:lnTo>
                    <a:close/>
                    <a:moveTo>
                      <a:pt x="2377838" y="351795"/>
                    </a:moveTo>
                    <a:lnTo>
                      <a:pt x="2436604" y="351795"/>
                    </a:lnTo>
                    <a:lnTo>
                      <a:pt x="2436604" y="780350"/>
                    </a:lnTo>
                    <a:lnTo>
                      <a:pt x="2377838" y="780350"/>
                    </a:lnTo>
                    <a:close/>
                    <a:moveTo>
                      <a:pt x="1909310" y="281394"/>
                    </a:moveTo>
                    <a:cubicBezTo>
                      <a:pt x="1907346" y="281394"/>
                      <a:pt x="1905382" y="281394"/>
                      <a:pt x="1903417" y="283363"/>
                    </a:cubicBezTo>
                    <a:cubicBezTo>
                      <a:pt x="1903417" y="285333"/>
                      <a:pt x="1903417" y="289271"/>
                      <a:pt x="1905382" y="289271"/>
                    </a:cubicBezTo>
                    <a:cubicBezTo>
                      <a:pt x="1905382" y="289271"/>
                      <a:pt x="1905382" y="289271"/>
                      <a:pt x="2048765" y="368042"/>
                    </a:cubicBezTo>
                    <a:cubicBezTo>
                      <a:pt x="2048765" y="368042"/>
                      <a:pt x="2048765" y="368042"/>
                      <a:pt x="2186255" y="444844"/>
                    </a:cubicBezTo>
                    <a:cubicBezTo>
                      <a:pt x="2188219" y="446813"/>
                      <a:pt x="2190184" y="446813"/>
                      <a:pt x="2192148" y="442875"/>
                    </a:cubicBezTo>
                    <a:cubicBezTo>
                      <a:pt x="2192148" y="440906"/>
                      <a:pt x="2192148" y="438936"/>
                      <a:pt x="2190184" y="436967"/>
                    </a:cubicBezTo>
                    <a:cubicBezTo>
                      <a:pt x="2190184" y="436967"/>
                      <a:pt x="2190184" y="436967"/>
                      <a:pt x="2048765" y="358196"/>
                    </a:cubicBezTo>
                    <a:cubicBezTo>
                      <a:pt x="2048765" y="358196"/>
                      <a:pt x="2048765" y="358196"/>
                      <a:pt x="1909310" y="281394"/>
                    </a:cubicBezTo>
                    <a:close/>
                    <a:moveTo>
                      <a:pt x="1932880" y="240039"/>
                    </a:moveTo>
                    <a:cubicBezTo>
                      <a:pt x="1930915" y="240039"/>
                      <a:pt x="1928951" y="240039"/>
                      <a:pt x="1926987" y="242008"/>
                    </a:cubicBezTo>
                    <a:cubicBezTo>
                      <a:pt x="1925023" y="243978"/>
                      <a:pt x="1926987" y="247916"/>
                      <a:pt x="1928951" y="247916"/>
                    </a:cubicBezTo>
                    <a:cubicBezTo>
                      <a:pt x="1928951" y="247916"/>
                      <a:pt x="1928951" y="247916"/>
                      <a:pt x="2048765" y="314872"/>
                    </a:cubicBezTo>
                    <a:cubicBezTo>
                      <a:pt x="2048765" y="314872"/>
                      <a:pt x="2048765" y="314872"/>
                      <a:pt x="2207861" y="403489"/>
                    </a:cubicBezTo>
                    <a:cubicBezTo>
                      <a:pt x="2211789" y="405458"/>
                      <a:pt x="2213753" y="403489"/>
                      <a:pt x="2215718" y="401520"/>
                    </a:cubicBezTo>
                    <a:cubicBezTo>
                      <a:pt x="2215718" y="399551"/>
                      <a:pt x="2215718" y="397581"/>
                      <a:pt x="2213753" y="395612"/>
                    </a:cubicBezTo>
                    <a:cubicBezTo>
                      <a:pt x="2213753" y="395612"/>
                      <a:pt x="2213753" y="395612"/>
                      <a:pt x="2048765" y="305025"/>
                    </a:cubicBezTo>
                    <a:cubicBezTo>
                      <a:pt x="2048765" y="305025"/>
                      <a:pt x="2048765" y="305025"/>
                      <a:pt x="1932880" y="240039"/>
                    </a:cubicBezTo>
                    <a:close/>
                    <a:moveTo>
                      <a:pt x="1068728" y="221363"/>
                    </a:moveTo>
                    <a:cubicBezTo>
                      <a:pt x="1068728" y="221363"/>
                      <a:pt x="1068728" y="221363"/>
                      <a:pt x="1086438" y="247013"/>
                    </a:cubicBezTo>
                    <a:lnTo>
                      <a:pt x="692889" y="509437"/>
                    </a:lnTo>
                    <a:cubicBezTo>
                      <a:pt x="671243" y="525222"/>
                      <a:pt x="639759" y="517330"/>
                      <a:pt x="624017" y="493652"/>
                    </a:cubicBezTo>
                    <a:cubicBezTo>
                      <a:pt x="622050" y="491679"/>
                      <a:pt x="622050" y="491679"/>
                      <a:pt x="622050" y="489706"/>
                    </a:cubicBezTo>
                    <a:cubicBezTo>
                      <a:pt x="637792" y="497599"/>
                      <a:pt x="655501" y="497599"/>
                      <a:pt x="671243" y="487733"/>
                    </a:cubicBezTo>
                    <a:cubicBezTo>
                      <a:pt x="671243" y="487733"/>
                      <a:pt x="671243" y="487733"/>
                      <a:pt x="1068728" y="221363"/>
                    </a:cubicBezTo>
                    <a:close/>
                    <a:moveTo>
                      <a:pt x="1956449" y="198684"/>
                    </a:moveTo>
                    <a:cubicBezTo>
                      <a:pt x="1954485" y="198684"/>
                      <a:pt x="1950557" y="198684"/>
                      <a:pt x="1950557" y="200654"/>
                    </a:cubicBezTo>
                    <a:cubicBezTo>
                      <a:pt x="1948593" y="202623"/>
                      <a:pt x="1948593" y="206561"/>
                      <a:pt x="1950557" y="206561"/>
                    </a:cubicBezTo>
                    <a:cubicBezTo>
                      <a:pt x="1950557" y="206561"/>
                      <a:pt x="1950557" y="206561"/>
                      <a:pt x="2048765" y="259732"/>
                    </a:cubicBezTo>
                    <a:cubicBezTo>
                      <a:pt x="2048765" y="259732"/>
                      <a:pt x="2048765" y="259732"/>
                      <a:pt x="2231431" y="362134"/>
                    </a:cubicBezTo>
                    <a:cubicBezTo>
                      <a:pt x="2233395" y="364104"/>
                      <a:pt x="2237323" y="362134"/>
                      <a:pt x="2237323" y="360165"/>
                    </a:cubicBezTo>
                    <a:cubicBezTo>
                      <a:pt x="2239287" y="358196"/>
                      <a:pt x="2237323" y="356227"/>
                      <a:pt x="2235359" y="354257"/>
                    </a:cubicBezTo>
                    <a:cubicBezTo>
                      <a:pt x="2235359" y="354257"/>
                      <a:pt x="2235359" y="354257"/>
                      <a:pt x="2048765" y="249886"/>
                    </a:cubicBezTo>
                    <a:cubicBezTo>
                      <a:pt x="2048765" y="249886"/>
                      <a:pt x="2048765" y="249886"/>
                      <a:pt x="1956449" y="198684"/>
                    </a:cubicBezTo>
                    <a:close/>
                    <a:moveTo>
                      <a:pt x="1978055" y="157330"/>
                    </a:moveTo>
                    <a:cubicBezTo>
                      <a:pt x="1976091" y="157330"/>
                      <a:pt x="1974127" y="157330"/>
                      <a:pt x="1972163" y="159299"/>
                    </a:cubicBezTo>
                    <a:cubicBezTo>
                      <a:pt x="1972163" y="161268"/>
                      <a:pt x="1972163" y="165207"/>
                      <a:pt x="1974127" y="165207"/>
                    </a:cubicBezTo>
                    <a:cubicBezTo>
                      <a:pt x="1974127" y="165207"/>
                      <a:pt x="1974127" y="165207"/>
                      <a:pt x="2048765" y="206561"/>
                    </a:cubicBezTo>
                    <a:cubicBezTo>
                      <a:pt x="2048765" y="206561"/>
                      <a:pt x="2048765" y="206561"/>
                      <a:pt x="2255001" y="320780"/>
                    </a:cubicBezTo>
                    <a:cubicBezTo>
                      <a:pt x="2256965" y="322749"/>
                      <a:pt x="2258929" y="320780"/>
                      <a:pt x="2260893" y="318810"/>
                    </a:cubicBezTo>
                    <a:cubicBezTo>
                      <a:pt x="2260893" y="316841"/>
                      <a:pt x="2260893" y="314872"/>
                      <a:pt x="2258929" y="312902"/>
                    </a:cubicBezTo>
                    <a:cubicBezTo>
                      <a:pt x="2258929" y="312902"/>
                      <a:pt x="2258929" y="312902"/>
                      <a:pt x="2048765" y="196715"/>
                    </a:cubicBezTo>
                    <a:cubicBezTo>
                      <a:pt x="2048765" y="196715"/>
                      <a:pt x="2048765" y="196715"/>
                      <a:pt x="1978055" y="157330"/>
                    </a:cubicBezTo>
                    <a:close/>
                    <a:moveTo>
                      <a:pt x="1034985" y="125822"/>
                    </a:moveTo>
                    <a:lnTo>
                      <a:pt x="1033391" y="126885"/>
                    </a:lnTo>
                    <a:cubicBezTo>
                      <a:pt x="994163" y="153050"/>
                      <a:pt x="889555" y="222822"/>
                      <a:pt x="610602" y="408881"/>
                    </a:cubicBezTo>
                    <a:cubicBezTo>
                      <a:pt x="579143" y="430568"/>
                      <a:pt x="573245" y="475912"/>
                      <a:pt x="596839" y="511399"/>
                    </a:cubicBezTo>
                    <a:cubicBezTo>
                      <a:pt x="620433" y="544914"/>
                      <a:pt x="665656" y="556743"/>
                      <a:pt x="697115" y="535057"/>
                    </a:cubicBezTo>
                    <a:cubicBezTo>
                      <a:pt x="697115" y="535057"/>
                      <a:pt x="697115" y="535057"/>
                      <a:pt x="1063255" y="289764"/>
                    </a:cubicBezTo>
                    <a:lnTo>
                      <a:pt x="1119530" y="252062"/>
                    </a:lnTo>
                    <a:lnTo>
                      <a:pt x="1099144" y="221622"/>
                    </a:lnTo>
                    <a:cubicBezTo>
                      <a:pt x="1074676" y="185088"/>
                      <a:pt x="1057200" y="158993"/>
                      <a:pt x="1044716" y="140353"/>
                    </a:cubicBezTo>
                    <a:close/>
                    <a:moveTo>
                      <a:pt x="1032928" y="65960"/>
                    </a:moveTo>
                    <a:cubicBezTo>
                      <a:pt x="1037599" y="67189"/>
                      <a:pt x="1042024" y="70141"/>
                      <a:pt x="1044973" y="74076"/>
                    </a:cubicBezTo>
                    <a:cubicBezTo>
                      <a:pt x="1170837" y="262979"/>
                      <a:pt x="1170837" y="262979"/>
                      <a:pt x="1170837" y="262979"/>
                    </a:cubicBezTo>
                    <a:cubicBezTo>
                      <a:pt x="1176737" y="272818"/>
                      <a:pt x="1174770" y="282657"/>
                      <a:pt x="1164937" y="288560"/>
                    </a:cubicBezTo>
                    <a:cubicBezTo>
                      <a:pt x="1157071" y="294463"/>
                      <a:pt x="1145271" y="292495"/>
                      <a:pt x="1141338" y="284624"/>
                    </a:cubicBezTo>
                    <a:lnTo>
                      <a:pt x="1133818" y="273397"/>
                    </a:lnTo>
                    <a:lnTo>
                      <a:pt x="704979" y="560686"/>
                    </a:lnTo>
                    <a:cubicBezTo>
                      <a:pt x="663689" y="588287"/>
                      <a:pt x="602738" y="574487"/>
                      <a:pt x="571279" y="527171"/>
                    </a:cubicBezTo>
                    <a:cubicBezTo>
                      <a:pt x="541786" y="479855"/>
                      <a:pt x="549651" y="418739"/>
                      <a:pt x="592907" y="391138"/>
                    </a:cubicBezTo>
                    <a:cubicBezTo>
                      <a:pt x="592907" y="391138"/>
                      <a:pt x="592907" y="391138"/>
                      <a:pt x="962287" y="142596"/>
                    </a:cubicBezTo>
                    <a:lnTo>
                      <a:pt x="1020146" y="103665"/>
                    </a:lnTo>
                    <a:lnTo>
                      <a:pt x="1015505" y="96736"/>
                    </a:lnTo>
                    <a:cubicBezTo>
                      <a:pt x="1013508" y="93754"/>
                      <a:pt x="1013508" y="93754"/>
                      <a:pt x="1013508" y="93754"/>
                    </a:cubicBezTo>
                    <a:cubicBezTo>
                      <a:pt x="1007608" y="85883"/>
                      <a:pt x="1009574" y="74076"/>
                      <a:pt x="1019407" y="68173"/>
                    </a:cubicBezTo>
                    <a:cubicBezTo>
                      <a:pt x="1023341" y="65222"/>
                      <a:pt x="1028257" y="64730"/>
                      <a:pt x="1032928" y="65960"/>
                    </a:cubicBezTo>
                    <a:close/>
                    <a:moveTo>
                      <a:pt x="2003589" y="60835"/>
                    </a:moveTo>
                    <a:cubicBezTo>
                      <a:pt x="2003589" y="60835"/>
                      <a:pt x="2003589" y="60835"/>
                      <a:pt x="2027159" y="72651"/>
                    </a:cubicBezTo>
                    <a:cubicBezTo>
                      <a:pt x="2023231" y="74620"/>
                      <a:pt x="2019302" y="78558"/>
                      <a:pt x="2017338" y="82497"/>
                    </a:cubicBezTo>
                    <a:cubicBezTo>
                      <a:pt x="2011446" y="92343"/>
                      <a:pt x="2015374" y="104159"/>
                      <a:pt x="2023231" y="108098"/>
                    </a:cubicBezTo>
                    <a:cubicBezTo>
                      <a:pt x="2033051" y="114005"/>
                      <a:pt x="2042872" y="112036"/>
                      <a:pt x="2048765" y="104159"/>
                    </a:cubicBezTo>
                    <a:cubicBezTo>
                      <a:pt x="2048765" y="104159"/>
                      <a:pt x="2048765" y="102190"/>
                      <a:pt x="2050729" y="102190"/>
                    </a:cubicBezTo>
                    <a:cubicBezTo>
                      <a:pt x="2052693" y="96282"/>
                      <a:pt x="2052693" y="92343"/>
                      <a:pt x="2050729" y="86436"/>
                    </a:cubicBezTo>
                    <a:cubicBezTo>
                      <a:pt x="2050729" y="86436"/>
                      <a:pt x="2050729" y="86436"/>
                      <a:pt x="2078227" y="102190"/>
                    </a:cubicBezTo>
                    <a:cubicBezTo>
                      <a:pt x="2074299" y="104159"/>
                      <a:pt x="2070370" y="106128"/>
                      <a:pt x="2066442" y="110067"/>
                    </a:cubicBezTo>
                    <a:cubicBezTo>
                      <a:pt x="2062514" y="119913"/>
                      <a:pt x="2066442" y="131729"/>
                      <a:pt x="2074299" y="137637"/>
                    </a:cubicBezTo>
                    <a:cubicBezTo>
                      <a:pt x="2084119" y="141575"/>
                      <a:pt x="2095904" y="139606"/>
                      <a:pt x="2101797" y="129760"/>
                    </a:cubicBezTo>
                    <a:cubicBezTo>
                      <a:pt x="2103761" y="125821"/>
                      <a:pt x="2103761" y="119913"/>
                      <a:pt x="2101797" y="115975"/>
                    </a:cubicBezTo>
                    <a:cubicBezTo>
                      <a:pt x="2101797" y="115975"/>
                      <a:pt x="2101797" y="115975"/>
                      <a:pt x="2129295" y="129760"/>
                    </a:cubicBezTo>
                    <a:cubicBezTo>
                      <a:pt x="2125367" y="131729"/>
                      <a:pt x="2121438" y="133698"/>
                      <a:pt x="2117510" y="139606"/>
                    </a:cubicBezTo>
                    <a:cubicBezTo>
                      <a:pt x="2113582" y="149452"/>
                      <a:pt x="2117510" y="159299"/>
                      <a:pt x="2125367" y="165207"/>
                    </a:cubicBezTo>
                    <a:cubicBezTo>
                      <a:pt x="2135187" y="171114"/>
                      <a:pt x="2146972" y="167176"/>
                      <a:pt x="2150901" y="157330"/>
                    </a:cubicBezTo>
                    <a:cubicBezTo>
                      <a:pt x="2154829" y="153391"/>
                      <a:pt x="2154829" y="147483"/>
                      <a:pt x="2152865" y="143545"/>
                    </a:cubicBezTo>
                    <a:cubicBezTo>
                      <a:pt x="2152865" y="143545"/>
                      <a:pt x="2152865" y="143545"/>
                      <a:pt x="2180363" y="159299"/>
                    </a:cubicBezTo>
                    <a:cubicBezTo>
                      <a:pt x="2176435" y="159299"/>
                      <a:pt x="2172506" y="163237"/>
                      <a:pt x="2168578" y="167176"/>
                    </a:cubicBezTo>
                    <a:cubicBezTo>
                      <a:pt x="2164650" y="177022"/>
                      <a:pt x="2166614" y="188838"/>
                      <a:pt x="2176435" y="192777"/>
                    </a:cubicBezTo>
                    <a:cubicBezTo>
                      <a:pt x="2186255" y="198684"/>
                      <a:pt x="2198040" y="194746"/>
                      <a:pt x="2201968" y="186869"/>
                    </a:cubicBezTo>
                    <a:cubicBezTo>
                      <a:pt x="2205897" y="180961"/>
                      <a:pt x="2205897" y="177022"/>
                      <a:pt x="2203933" y="171114"/>
                    </a:cubicBezTo>
                    <a:cubicBezTo>
                      <a:pt x="2203933" y="171114"/>
                      <a:pt x="2203933" y="171114"/>
                      <a:pt x="2231431" y="186869"/>
                    </a:cubicBezTo>
                    <a:cubicBezTo>
                      <a:pt x="2227502" y="188838"/>
                      <a:pt x="2223574" y="190807"/>
                      <a:pt x="2219646" y="196715"/>
                    </a:cubicBezTo>
                    <a:cubicBezTo>
                      <a:pt x="2215718" y="204592"/>
                      <a:pt x="2219646" y="216408"/>
                      <a:pt x="2227502" y="222316"/>
                    </a:cubicBezTo>
                    <a:cubicBezTo>
                      <a:pt x="2237323" y="226254"/>
                      <a:pt x="2249108" y="224285"/>
                      <a:pt x="2253036" y="214439"/>
                    </a:cubicBezTo>
                    <a:cubicBezTo>
                      <a:pt x="2256965" y="210500"/>
                      <a:pt x="2256965" y="204592"/>
                      <a:pt x="2255001" y="200654"/>
                    </a:cubicBezTo>
                    <a:cubicBezTo>
                      <a:pt x="2255001" y="200654"/>
                      <a:pt x="2255001" y="200654"/>
                      <a:pt x="2282499" y="214439"/>
                    </a:cubicBezTo>
                    <a:cubicBezTo>
                      <a:pt x="2278570" y="216408"/>
                      <a:pt x="2274642" y="220346"/>
                      <a:pt x="2270714" y="224285"/>
                    </a:cubicBezTo>
                    <a:cubicBezTo>
                      <a:pt x="2266786" y="234131"/>
                      <a:pt x="2268750" y="245947"/>
                      <a:pt x="2278570" y="249886"/>
                    </a:cubicBezTo>
                    <a:cubicBezTo>
                      <a:pt x="2288391" y="255793"/>
                      <a:pt x="2300176" y="251855"/>
                      <a:pt x="2304104" y="242008"/>
                    </a:cubicBezTo>
                    <a:cubicBezTo>
                      <a:pt x="2308033" y="238070"/>
                      <a:pt x="2308033" y="232162"/>
                      <a:pt x="2306069" y="228224"/>
                    </a:cubicBezTo>
                    <a:lnTo>
                      <a:pt x="2327674" y="240039"/>
                    </a:lnTo>
                    <a:cubicBezTo>
                      <a:pt x="2327674" y="240039"/>
                      <a:pt x="2327674" y="240039"/>
                      <a:pt x="2186255" y="498015"/>
                    </a:cubicBezTo>
                    <a:cubicBezTo>
                      <a:pt x="2172506" y="519677"/>
                      <a:pt x="2145008" y="529523"/>
                      <a:pt x="2121438" y="515738"/>
                    </a:cubicBezTo>
                    <a:cubicBezTo>
                      <a:pt x="2121438" y="515738"/>
                      <a:pt x="2121438" y="515738"/>
                      <a:pt x="2048765" y="474383"/>
                    </a:cubicBezTo>
                    <a:cubicBezTo>
                      <a:pt x="2048765" y="474383"/>
                      <a:pt x="2048765" y="474383"/>
                      <a:pt x="1879848" y="381827"/>
                    </a:cubicBezTo>
                    <a:cubicBezTo>
                      <a:pt x="1858242" y="370011"/>
                      <a:pt x="1850385" y="340472"/>
                      <a:pt x="1862170" y="316841"/>
                    </a:cubicBezTo>
                    <a:cubicBezTo>
                      <a:pt x="1862170" y="316841"/>
                      <a:pt x="1862170" y="316841"/>
                      <a:pt x="2003589" y="60835"/>
                    </a:cubicBezTo>
                    <a:close/>
                    <a:moveTo>
                      <a:pt x="1398058" y="432"/>
                    </a:moveTo>
                    <a:cubicBezTo>
                      <a:pt x="1437204" y="-2104"/>
                      <a:pt x="1478221" y="6012"/>
                      <a:pt x="1509261" y="38476"/>
                    </a:cubicBezTo>
                    <a:cubicBezTo>
                      <a:pt x="1745754" y="38476"/>
                      <a:pt x="1745754" y="38476"/>
                      <a:pt x="1745754" y="38476"/>
                    </a:cubicBezTo>
                    <a:cubicBezTo>
                      <a:pt x="1745754" y="382792"/>
                      <a:pt x="1745754" y="382792"/>
                      <a:pt x="1745754" y="382792"/>
                    </a:cubicBezTo>
                    <a:lnTo>
                      <a:pt x="1503348" y="384760"/>
                    </a:lnTo>
                    <a:cubicBezTo>
                      <a:pt x="1503348" y="384760"/>
                      <a:pt x="1422546" y="304091"/>
                      <a:pt x="1272767" y="382792"/>
                    </a:cubicBezTo>
                    <a:cubicBezTo>
                      <a:pt x="1272767" y="38476"/>
                      <a:pt x="1272767" y="38476"/>
                      <a:pt x="1272767" y="38476"/>
                    </a:cubicBezTo>
                    <a:cubicBezTo>
                      <a:pt x="1272767" y="38476"/>
                      <a:pt x="1332814" y="4659"/>
                      <a:pt x="1398058" y="43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7" name="íṧľîdè">
              <a:extLst>
                <a:ext uri="{FF2B5EF4-FFF2-40B4-BE49-F238E27FC236}">
                  <a16:creationId xmlns:a16="http://schemas.microsoft.com/office/drawing/2014/main" id="{479E8B07-DCCC-4F10-BEC7-6D44B1D688A2}"/>
                </a:ext>
              </a:extLst>
            </p:cNvPr>
            <p:cNvGrpSpPr/>
            <p:nvPr/>
          </p:nvGrpSpPr>
          <p:grpSpPr>
            <a:xfrm>
              <a:off x="7549978" y="1355726"/>
              <a:ext cx="3965747" cy="1438275"/>
              <a:chOff x="7549978" y="1536701"/>
              <a:chExt cx="3965747" cy="1438275"/>
            </a:xfrm>
          </p:grpSpPr>
          <p:sp>
            <p:nvSpPr>
              <p:cNvPr id="28" name="ïşlîḑè">
                <a:extLst>
                  <a:ext uri="{FF2B5EF4-FFF2-40B4-BE49-F238E27FC236}">
                    <a16:creationId xmlns:a16="http://schemas.microsoft.com/office/drawing/2014/main" id="{BAE3816E-C87B-4FB3-801A-F34266B25A52}"/>
                  </a:ext>
                </a:extLst>
              </p:cNvPr>
              <p:cNvSpPr txBox="1"/>
              <p:nvPr/>
            </p:nvSpPr>
            <p:spPr bwMode="auto">
              <a:xfrm>
                <a:off x="8327450" y="1536701"/>
                <a:ext cx="3188275" cy="53760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r>
                  <a:rPr lang="en-US" altLang="zh-CN" b="1" dirty="0">
                    <a:effectLst/>
                  </a:rPr>
                  <a:t>Text here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29" name="îSļiḑé">
                <a:extLst>
                  <a:ext uri="{FF2B5EF4-FFF2-40B4-BE49-F238E27FC236}">
                    <a16:creationId xmlns:a16="http://schemas.microsoft.com/office/drawing/2014/main" id="{7805528D-2046-4524-91E4-F437726C537F}"/>
                  </a:ext>
                </a:extLst>
              </p:cNvPr>
              <p:cNvSpPr txBox="1"/>
              <p:nvPr/>
            </p:nvSpPr>
            <p:spPr bwMode="auto">
              <a:xfrm>
                <a:off x="8327450" y="2074308"/>
                <a:ext cx="3188275" cy="90066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 lvl="0">
                  <a:lnSpc>
                    <a:spcPct val="150000"/>
                  </a:lnSpc>
                  <a:buSzPct val="25000"/>
                  <a:defRPr/>
                </a:pPr>
                <a:r>
                  <a:rPr lang="en-US" altLang="zh-CN" sz="1100" dirty="0"/>
                  <a:t>Copy paste fonts. Choose the only option to retain </a:t>
                </a:r>
                <a:r>
                  <a:rPr lang="en-US" altLang="zh-CN" sz="1100"/>
                  <a:t>text.</a:t>
                </a:r>
              </a:p>
              <a:p>
                <a:pPr lvl="0">
                  <a:lnSpc>
                    <a:spcPct val="150000"/>
                  </a:lnSpc>
                  <a:buSzPct val="25000"/>
                  <a:defRPr/>
                </a:pPr>
                <a:r>
                  <a:rPr lang="en-US" altLang="zh-CN" sz="1100"/>
                  <a:t>… …</a:t>
                </a:r>
                <a:endParaRPr lang="en-US" altLang="zh-CN" sz="1100" dirty="0"/>
              </a:p>
            </p:txBody>
          </p:sp>
          <p:grpSp>
            <p:nvGrpSpPr>
              <p:cNvPr id="30" name="îŝļíḑè">
                <a:extLst>
                  <a:ext uri="{FF2B5EF4-FFF2-40B4-BE49-F238E27FC236}">
                    <a16:creationId xmlns:a16="http://schemas.microsoft.com/office/drawing/2014/main" id="{339C9B9F-BB13-438E-8D0D-6F77EBDA5714}"/>
                  </a:ext>
                </a:extLst>
              </p:cNvPr>
              <p:cNvGrpSpPr/>
              <p:nvPr/>
            </p:nvGrpSpPr>
            <p:grpSpPr>
              <a:xfrm>
                <a:off x="7549978" y="1703219"/>
                <a:ext cx="552621" cy="552620"/>
                <a:chOff x="6930853" y="1703219"/>
                <a:chExt cx="552621" cy="552620"/>
              </a:xfrm>
            </p:grpSpPr>
            <p:sp>
              <p:nvSpPr>
                <p:cNvPr id="31" name="iṣ1îďe">
                  <a:extLst>
                    <a:ext uri="{FF2B5EF4-FFF2-40B4-BE49-F238E27FC236}">
                      <a16:creationId xmlns:a16="http://schemas.microsoft.com/office/drawing/2014/main" id="{5832A16D-F669-415A-8BB3-AF55D5CD8172}"/>
                    </a:ext>
                  </a:extLst>
                </p:cNvPr>
                <p:cNvSpPr/>
                <p:nvPr/>
              </p:nvSpPr>
              <p:spPr>
                <a:xfrm>
                  <a:off x="6930853" y="1703219"/>
                  <a:ext cx="552621" cy="552620"/>
                </a:xfrm>
                <a:prstGeom prst="roundRect">
                  <a:avLst/>
                </a:prstGeom>
                <a:solidFill>
                  <a:schemeClr val="accent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 anchorCtr="1">
                  <a:normAutofit/>
                </a:bodyPr>
                <a:lstStyle/>
                <a:p>
                  <a:pPr algn="ctr"/>
                  <a:endParaRPr lang="zh-CN" altLang="en-US" sz="1400" b="1" dirty="0"/>
                </a:p>
              </p:txBody>
            </p:sp>
            <p:sp>
              <p:nvSpPr>
                <p:cNvPr id="32" name="ïşḷîdé">
                  <a:extLst>
                    <a:ext uri="{FF2B5EF4-FFF2-40B4-BE49-F238E27FC236}">
                      <a16:creationId xmlns:a16="http://schemas.microsoft.com/office/drawing/2014/main" id="{2B66C932-1B9E-4C1A-BB32-680BCDB90B94}"/>
                    </a:ext>
                  </a:extLst>
                </p:cNvPr>
                <p:cNvSpPr/>
                <p:nvPr/>
              </p:nvSpPr>
              <p:spPr bwMode="auto">
                <a:xfrm>
                  <a:off x="7053632" y="1827280"/>
                  <a:ext cx="307061" cy="299422"/>
                </a:xfrm>
                <a:custGeom>
                  <a:avLst/>
                  <a:gdLst>
                    <a:gd name="T0" fmla="+- 0 10782 53"/>
                    <a:gd name="T1" fmla="*/ T0 w 21459"/>
                    <a:gd name="T2" fmla="+- 0 10819 39"/>
                    <a:gd name="T3" fmla="*/ 10819 h 21561"/>
                    <a:gd name="T4" fmla="+- 0 10782 53"/>
                    <a:gd name="T5" fmla="*/ T4 w 21459"/>
                    <a:gd name="T6" fmla="+- 0 10819 39"/>
                    <a:gd name="T7" fmla="*/ 10819 h 21561"/>
                    <a:gd name="T8" fmla="+- 0 10782 53"/>
                    <a:gd name="T9" fmla="*/ T8 w 21459"/>
                    <a:gd name="T10" fmla="+- 0 10819 39"/>
                    <a:gd name="T11" fmla="*/ 10819 h 21561"/>
                    <a:gd name="T12" fmla="+- 0 10782 53"/>
                    <a:gd name="T13" fmla="*/ T12 w 21459"/>
                    <a:gd name="T14" fmla="+- 0 10819 39"/>
                    <a:gd name="T15" fmla="*/ 10819 h 21561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459" h="21561">
                      <a:moveTo>
                        <a:pt x="20359" y="4319"/>
                      </a:moveTo>
                      <a:cubicBezTo>
                        <a:pt x="20703" y="4451"/>
                        <a:pt x="20960" y="4653"/>
                        <a:pt x="21125" y="4923"/>
                      </a:cubicBezTo>
                      <a:cubicBezTo>
                        <a:pt x="21468" y="5418"/>
                        <a:pt x="21546" y="6025"/>
                        <a:pt x="21363" y="6735"/>
                      </a:cubicBezTo>
                      <a:lnTo>
                        <a:pt x="17812" y="19432"/>
                      </a:lnTo>
                      <a:cubicBezTo>
                        <a:pt x="17663" y="20051"/>
                        <a:pt x="17338" y="20561"/>
                        <a:pt x="16840" y="20960"/>
                      </a:cubicBezTo>
                      <a:cubicBezTo>
                        <a:pt x="16342" y="21361"/>
                        <a:pt x="15810" y="21560"/>
                        <a:pt x="15242" y="21560"/>
                      </a:cubicBezTo>
                      <a:lnTo>
                        <a:pt x="3374" y="21560"/>
                      </a:lnTo>
                      <a:cubicBezTo>
                        <a:pt x="3031" y="21560"/>
                        <a:pt x="2698" y="21496"/>
                        <a:pt x="2378" y="21358"/>
                      </a:cubicBezTo>
                      <a:cubicBezTo>
                        <a:pt x="2056" y="21223"/>
                        <a:pt x="1747" y="21042"/>
                        <a:pt x="1456" y="20810"/>
                      </a:cubicBezTo>
                      <a:cubicBezTo>
                        <a:pt x="1162" y="20581"/>
                        <a:pt x="906" y="20312"/>
                        <a:pt x="683" y="19998"/>
                      </a:cubicBezTo>
                      <a:cubicBezTo>
                        <a:pt x="463" y="19685"/>
                        <a:pt x="287" y="19345"/>
                        <a:pt x="161" y="18978"/>
                      </a:cubicBezTo>
                      <a:cubicBezTo>
                        <a:pt x="-46" y="18345"/>
                        <a:pt x="-53" y="17750"/>
                        <a:pt x="138" y="17199"/>
                      </a:cubicBezTo>
                      <a:cubicBezTo>
                        <a:pt x="156" y="17049"/>
                        <a:pt x="172" y="16900"/>
                        <a:pt x="188" y="16759"/>
                      </a:cubicBezTo>
                      <a:cubicBezTo>
                        <a:pt x="206" y="16613"/>
                        <a:pt x="222" y="16449"/>
                        <a:pt x="237" y="16273"/>
                      </a:cubicBezTo>
                      <a:cubicBezTo>
                        <a:pt x="237" y="16179"/>
                        <a:pt x="222" y="16082"/>
                        <a:pt x="188" y="15985"/>
                      </a:cubicBezTo>
                      <a:cubicBezTo>
                        <a:pt x="156" y="15889"/>
                        <a:pt x="146" y="15792"/>
                        <a:pt x="161" y="15695"/>
                      </a:cubicBezTo>
                      <a:cubicBezTo>
                        <a:pt x="180" y="15549"/>
                        <a:pt x="245" y="15402"/>
                        <a:pt x="358" y="15256"/>
                      </a:cubicBezTo>
                      <a:cubicBezTo>
                        <a:pt x="471" y="15109"/>
                        <a:pt x="578" y="14942"/>
                        <a:pt x="678" y="14757"/>
                      </a:cubicBezTo>
                      <a:cubicBezTo>
                        <a:pt x="872" y="14411"/>
                        <a:pt x="1060" y="13986"/>
                        <a:pt x="1249" y="13485"/>
                      </a:cubicBezTo>
                      <a:cubicBezTo>
                        <a:pt x="1438" y="12987"/>
                        <a:pt x="1574" y="12553"/>
                        <a:pt x="1655" y="12190"/>
                      </a:cubicBezTo>
                      <a:cubicBezTo>
                        <a:pt x="1689" y="12040"/>
                        <a:pt x="1686" y="11896"/>
                        <a:pt x="1642" y="11762"/>
                      </a:cubicBezTo>
                      <a:cubicBezTo>
                        <a:pt x="1603" y="11627"/>
                        <a:pt x="1597" y="11504"/>
                        <a:pt x="1631" y="11389"/>
                      </a:cubicBezTo>
                      <a:cubicBezTo>
                        <a:pt x="1665" y="11240"/>
                        <a:pt x="1734" y="11111"/>
                        <a:pt x="1838" y="11005"/>
                      </a:cubicBezTo>
                      <a:cubicBezTo>
                        <a:pt x="1943" y="10897"/>
                        <a:pt x="2027" y="10788"/>
                        <a:pt x="2095" y="10671"/>
                      </a:cubicBezTo>
                      <a:cubicBezTo>
                        <a:pt x="2179" y="10507"/>
                        <a:pt x="2268" y="10308"/>
                        <a:pt x="2365" y="10082"/>
                      </a:cubicBezTo>
                      <a:cubicBezTo>
                        <a:pt x="2459" y="9859"/>
                        <a:pt x="2551" y="9628"/>
                        <a:pt x="2635" y="9390"/>
                      </a:cubicBezTo>
                      <a:cubicBezTo>
                        <a:pt x="2719" y="9150"/>
                        <a:pt x="2784" y="8918"/>
                        <a:pt x="2837" y="8690"/>
                      </a:cubicBezTo>
                      <a:cubicBezTo>
                        <a:pt x="2887" y="8461"/>
                        <a:pt x="2918" y="8271"/>
                        <a:pt x="2936" y="8118"/>
                      </a:cubicBezTo>
                      <a:cubicBezTo>
                        <a:pt x="2952" y="7972"/>
                        <a:pt x="2944" y="7816"/>
                        <a:pt x="2910" y="7655"/>
                      </a:cubicBezTo>
                      <a:cubicBezTo>
                        <a:pt x="2876" y="7497"/>
                        <a:pt x="2876" y="7365"/>
                        <a:pt x="2910" y="7248"/>
                      </a:cubicBezTo>
                      <a:cubicBezTo>
                        <a:pt x="2960" y="7101"/>
                        <a:pt x="3046" y="6978"/>
                        <a:pt x="3167" y="6878"/>
                      </a:cubicBezTo>
                      <a:cubicBezTo>
                        <a:pt x="3288" y="6778"/>
                        <a:pt x="3390" y="6664"/>
                        <a:pt x="3476" y="6532"/>
                      </a:cubicBezTo>
                      <a:cubicBezTo>
                        <a:pt x="3557" y="6421"/>
                        <a:pt x="3649" y="6263"/>
                        <a:pt x="3746" y="6049"/>
                      </a:cubicBezTo>
                      <a:cubicBezTo>
                        <a:pt x="3840" y="5841"/>
                        <a:pt x="3937" y="5609"/>
                        <a:pt x="4034" y="5354"/>
                      </a:cubicBezTo>
                      <a:cubicBezTo>
                        <a:pt x="4129" y="5102"/>
                        <a:pt x="4210" y="4856"/>
                        <a:pt x="4278" y="4618"/>
                      </a:cubicBezTo>
                      <a:cubicBezTo>
                        <a:pt x="4344" y="4381"/>
                        <a:pt x="4385" y="4170"/>
                        <a:pt x="4404" y="3979"/>
                      </a:cubicBezTo>
                      <a:cubicBezTo>
                        <a:pt x="4420" y="3868"/>
                        <a:pt x="4404" y="3754"/>
                        <a:pt x="4354" y="3636"/>
                      </a:cubicBezTo>
                      <a:cubicBezTo>
                        <a:pt x="4304" y="3519"/>
                        <a:pt x="4294" y="3390"/>
                        <a:pt x="4328" y="3249"/>
                      </a:cubicBezTo>
                      <a:cubicBezTo>
                        <a:pt x="4362" y="3120"/>
                        <a:pt x="4438" y="2980"/>
                        <a:pt x="4561" y="2836"/>
                      </a:cubicBezTo>
                      <a:cubicBezTo>
                        <a:pt x="4682" y="2692"/>
                        <a:pt x="4792" y="2543"/>
                        <a:pt x="4894" y="2393"/>
                      </a:cubicBezTo>
                      <a:cubicBezTo>
                        <a:pt x="5025" y="2159"/>
                        <a:pt x="5145" y="1886"/>
                        <a:pt x="5250" y="1573"/>
                      </a:cubicBezTo>
                      <a:cubicBezTo>
                        <a:pt x="5355" y="1262"/>
                        <a:pt x="5481" y="975"/>
                        <a:pt x="5625" y="717"/>
                      </a:cubicBezTo>
                      <a:cubicBezTo>
                        <a:pt x="5772" y="462"/>
                        <a:pt x="5966" y="259"/>
                        <a:pt x="6204" y="116"/>
                      </a:cubicBezTo>
                      <a:cubicBezTo>
                        <a:pt x="6440" y="-31"/>
                        <a:pt x="6767" y="-39"/>
                        <a:pt x="7176" y="92"/>
                      </a:cubicBezTo>
                      <a:lnTo>
                        <a:pt x="7150" y="151"/>
                      </a:lnTo>
                      <a:cubicBezTo>
                        <a:pt x="7409" y="54"/>
                        <a:pt x="7635" y="10"/>
                        <a:pt x="7829" y="10"/>
                      </a:cubicBezTo>
                      <a:lnTo>
                        <a:pt x="17613" y="10"/>
                      </a:lnTo>
                      <a:cubicBezTo>
                        <a:pt x="18266" y="10"/>
                        <a:pt x="18764" y="277"/>
                        <a:pt x="19107" y="805"/>
                      </a:cubicBezTo>
                      <a:cubicBezTo>
                        <a:pt x="19448" y="1303"/>
                        <a:pt x="19524" y="1904"/>
                        <a:pt x="19330" y="2616"/>
                      </a:cubicBezTo>
                      <a:lnTo>
                        <a:pt x="15782" y="15329"/>
                      </a:lnTo>
                      <a:cubicBezTo>
                        <a:pt x="15630" y="15918"/>
                        <a:pt x="15307" y="16419"/>
                        <a:pt x="14809" y="16829"/>
                      </a:cubicBezTo>
                      <a:cubicBezTo>
                        <a:pt x="14312" y="17243"/>
                        <a:pt x="13782" y="17448"/>
                        <a:pt x="13221" y="17448"/>
                      </a:cubicBezTo>
                      <a:lnTo>
                        <a:pt x="2019" y="17448"/>
                      </a:lnTo>
                      <a:cubicBezTo>
                        <a:pt x="1935" y="17448"/>
                        <a:pt x="1852" y="17460"/>
                        <a:pt x="1762" y="17477"/>
                      </a:cubicBezTo>
                      <a:cubicBezTo>
                        <a:pt x="1676" y="17495"/>
                        <a:pt x="1597" y="17551"/>
                        <a:pt x="1529" y="17644"/>
                      </a:cubicBezTo>
                      <a:cubicBezTo>
                        <a:pt x="1430" y="17832"/>
                        <a:pt x="1430" y="18096"/>
                        <a:pt x="1529" y="18430"/>
                      </a:cubicBezTo>
                      <a:cubicBezTo>
                        <a:pt x="1665" y="18834"/>
                        <a:pt x="1914" y="19186"/>
                        <a:pt x="2284" y="19488"/>
                      </a:cubicBezTo>
                      <a:cubicBezTo>
                        <a:pt x="2651" y="19796"/>
                        <a:pt x="3015" y="19945"/>
                        <a:pt x="3374" y="19945"/>
                      </a:cubicBezTo>
                      <a:lnTo>
                        <a:pt x="15242" y="19945"/>
                      </a:lnTo>
                      <a:cubicBezTo>
                        <a:pt x="15485" y="19945"/>
                        <a:pt x="15724" y="19846"/>
                        <a:pt x="15962" y="19643"/>
                      </a:cubicBezTo>
                      <a:cubicBezTo>
                        <a:pt x="16201" y="19444"/>
                        <a:pt x="16358" y="19221"/>
                        <a:pt x="16434" y="18975"/>
                      </a:cubicBezTo>
                      <a:lnTo>
                        <a:pt x="20310" y="5128"/>
                      </a:lnTo>
                      <a:cubicBezTo>
                        <a:pt x="20344" y="4979"/>
                        <a:pt x="20365" y="4841"/>
                        <a:pt x="20373" y="4715"/>
                      </a:cubicBezTo>
                      <a:cubicBezTo>
                        <a:pt x="20378" y="4592"/>
                        <a:pt x="20373" y="4460"/>
                        <a:pt x="20359" y="4319"/>
                      </a:cubicBezTo>
                      <a:moveTo>
                        <a:pt x="6285" y="8083"/>
                      </a:moveTo>
                      <a:cubicBezTo>
                        <a:pt x="6201" y="8446"/>
                        <a:pt x="6311" y="8628"/>
                        <a:pt x="6610" y="8628"/>
                      </a:cubicBezTo>
                      <a:lnTo>
                        <a:pt x="14325" y="8628"/>
                      </a:lnTo>
                      <a:cubicBezTo>
                        <a:pt x="14461" y="8628"/>
                        <a:pt x="14587" y="8578"/>
                        <a:pt x="14707" y="8473"/>
                      </a:cubicBezTo>
                      <a:cubicBezTo>
                        <a:pt x="14830" y="8370"/>
                        <a:pt x="14906" y="8238"/>
                        <a:pt x="14940" y="8083"/>
                      </a:cubicBezTo>
                      <a:lnTo>
                        <a:pt x="15242" y="7028"/>
                      </a:lnTo>
                      <a:cubicBezTo>
                        <a:pt x="15276" y="6881"/>
                        <a:pt x="15263" y="6752"/>
                        <a:pt x="15205" y="6641"/>
                      </a:cubicBezTo>
                      <a:cubicBezTo>
                        <a:pt x="15145" y="6535"/>
                        <a:pt x="15051" y="6483"/>
                        <a:pt x="14914" y="6483"/>
                      </a:cubicBezTo>
                      <a:lnTo>
                        <a:pt x="7202" y="6483"/>
                      </a:lnTo>
                      <a:cubicBezTo>
                        <a:pt x="7066" y="6483"/>
                        <a:pt x="6935" y="6532"/>
                        <a:pt x="6807" y="6638"/>
                      </a:cubicBezTo>
                      <a:cubicBezTo>
                        <a:pt x="6676" y="6740"/>
                        <a:pt x="6594" y="6869"/>
                        <a:pt x="6560" y="7028"/>
                      </a:cubicBezTo>
                      <a:lnTo>
                        <a:pt x="6285" y="8083"/>
                      </a:lnTo>
                      <a:close/>
                      <a:moveTo>
                        <a:pt x="7150" y="4867"/>
                      </a:moveTo>
                      <a:cubicBezTo>
                        <a:pt x="7116" y="5017"/>
                        <a:pt x="7132" y="5140"/>
                        <a:pt x="7195" y="5240"/>
                      </a:cubicBezTo>
                      <a:cubicBezTo>
                        <a:pt x="7257" y="5336"/>
                        <a:pt x="7354" y="5386"/>
                        <a:pt x="7488" y="5386"/>
                      </a:cubicBezTo>
                      <a:lnTo>
                        <a:pt x="15192" y="5386"/>
                      </a:lnTo>
                      <a:cubicBezTo>
                        <a:pt x="15326" y="5386"/>
                        <a:pt x="15451" y="5336"/>
                        <a:pt x="15575" y="5240"/>
                      </a:cubicBezTo>
                      <a:cubicBezTo>
                        <a:pt x="15695" y="5140"/>
                        <a:pt x="15784" y="5017"/>
                        <a:pt x="15845" y="4867"/>
                      </a:cubicBezTo>
                      <a:lnTo>
                        <a:pt x="16120" y="3771"/>
                      </a:lnTo>
                      <a:cubicBezTo>
                        <a:pt x="16154" y="3622"/>
                        <a:pt x="16141" y="3493"/>
                        <a:pt x="16083" y="3387"/>
                      </a:cubicBezTo>
                      <a:cubicBezTo>
                        <a:pt x="16023" y="3279"/>
                        <a:pt x="15923" y="3223"/>
                        <a:pt x="15782" y="3223"/>
                      </a:cubicBezTo>
                      <a:lnTo>
                        <a:pt x="8078" y="3223"/>
                      </a:lnTo>
                      <a:cubicBezTo>
                        <a:pt x="7944" y="3223"/>
                        <a:pt x="7818" y="3279"/>
                        <a:pt x="7695" y="3387"/>
                      </a:cubicBezTo>
                      <a:cubicBezTo>
                        <a:pt x="7575" y="3493"/>
                        <a:pt x="7488" y="3622"/>
                        <a:pt x="7438" y="3771"/>
                      </a:cubicBezTo>
                      <a:lnTo>
                        <a:pt x="7150" y="486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8" name="işlíḓê">
              <a:extLst>
                <a:ext uri="{FF2B5EF4-FFF2-40B4-BE49-F238E27FC236}">
                  <a16:creationId xmlns:a16="http://schemas.microsoft.com/office/drawing/2014/main" id="{A722E4AC-9F5D-4A4A-B39D-D7C67E21683B}"/>
                </a:ext>
              </a:extLst>
            </p:cNvPr>
            <p:cNvGrpSpPr/>
            <p:nvPr/>
          </p:nvGrpSpPr>
          <p:grpSpPr>
            <a:xfrm>
              <a:off x="7549978" y="3603626"/>
              <a:ext cx="3965747" cy="1438275"/>
              <a:chOff x="7549978" y="1536701"/>
              <a:chExt cx="3965747" cy="1438275"/>
            </a:xfrm>
          </p:grpSpPr>
          <p:sp>
            <p:nvSpPr>
              <p:cNvPr id="23" name="iṩľide">
                <a:extLst>
                  <a:ext uri="{FF2B5EF4-FFF2-40B4-BE49-F238E27FC236}">
                    <a16:creationId xmlns:a16="http://schemas.microsoft.com/office/drawing/2014/main" id="{0AA4E3F0-B728-471F-8582-C54E6B95B007}"/>
                  </a:ext>
                </a:extLst>
              </p:cNvPr>
              <p:cNvSpPr txBox="1"/>
              <p:nvPr/>
            </p:nvSpPr>
            <p:spPr bwMode="auto">
              <a:xfrm>
                <a:off x="8327450" y="1536701"/>
                <a:ext cx="3188275" cy="53760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r>
                  <a:rPr lang="en-US" altLang="zh-CN" b="1" dirty="0">
                    <a:effectLst/>
                  </a:rPr>
                  <a:t>Text here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24" name="îṩ1ïḍe">
                <a:extLst>
                  <a:ext uri="{FF2B5EF4-FFF2-40B4-BE49-F238E27FC236}">
                    <a16:creationId xmlns:a16="http://schemas.microsoft.com/office/drawing/2014/main" id="{BC5F4C48-6D98-4146-9624-3F4F39154CB5}"/>
                  </a:ext>
                </a:extLst>
              </p:cNvPr>
              <p:cNvSpPr txBox="1"/>
              <p:nvPr/>
            </p:nvSpPr>
            <p:spPr bwMode="auto">
              <a:xfrm>
                <a:off x="8327450" y="2074308"/>
                <a:ext cx="3188275" cy="90066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 lvl="0">
                  <a:lnSpc>
                    <a:spcPct val="150000"/>
                  </a:lnSpc>
                  <a:buSzPct val="25000"/>
                  <a:defRPr/>
                </a:pPr>
                <a:r>
                  <a:rPr lang="en-US" altLang="zh-CN" sz="1100" dirty="0"/>
                  <a:t>Copy paste fonts. Choose the only option to retain </a:t>
                </a:r>
                <a:r>
                  <a:rPr lang="en-US" altLang="zh-CN" sz="1100"/>
                  <a:t>text.</a:t>
                </a:r>
              </a:p>
              <a:p>
                <a:pPr lvl="0">
                  <a:lnSpc>
                    <a:spcPct val="150000"/>
                  </a:lnSpc>
                  <a:buSzPct val="25000"/>
                  <a:defRPr/>
                </a:pPr>
                <a:r>
                  <a:rPr lang="en-US" altLang="zh-CN" sz="1100"/>
                  <a:t>… …</a:t>
                </a:r>
                <a:endParaRPr lang="en-US" altLang="zh-CN" sz="1100" dirty="0"/>
              </a:p>
            </p:txBody>
          </p:sp>
          <p:grpSp>
            <p:nvGrpSpPr>
              <p:cNvPr id="25" name="îsľíḑe">
                <a:extLst>
                  <a:ext uri="{FF2B5EF4-FFF2-40B4-BE49-F238E27FC236}">
                    <a16:creationId xmlns:a16="http://schemas.microsoft.com/office/drawing/2014/main" id="{D575FC9A-FB73-487F-941D-B6B273FCFEC8}"/>
                  </a:ext>
                </a:extLst>
              </p:cNvPr>
              <p:cNvGrpSpPr/>
              <p:nvPr/>
            </p:nvGrpSpPr>
            <p:grpSpPr>
              <a:xfrm>
                <a:off x="7549978" y="1703219"/>
                <a:ext cx="552621" cy="552620"/>
                <a:chOff x="6930853" y="1703219"/>
                <a:chExt cx="552621" cy="552620"/>
              </a:xfrm>
            </p:grpSpPr>
            <p:sp>
              <p:nvSpPr>
                <p:cNvPr id="26" name="ïṧ1íḑe">
                  <a:extLst>
                    <a:ext uri="{FF2B5EF4-FFF2-40B4-BE49-F238E27FC236}">
                      <a16:creationId xmlns:a16="http://schemas.microsoft.com/office/drawing/2014/main" id="{F2C0EA77-0557-414A-B2F1-FCB7FAE812E8}"/>
                    </a:ext>
                  </a:extLst>
                </p:cNvPr>
                <p:cNvSpPr/>
                <p:nvPr/>
              </p:nvSpPr>
              <p:spPr>
                <a:xfrm>
                  <a:off x="6930853" y="1703219"/>
                  <a:ext cx="552621" cy="552620"/>
                </a:xfrm>
                <a:prstGeom prst="roundRect">
                  <a:avLst/>
                </a:prstGeom>
                <a:solidFill>
                  <a:schemeClr val="accent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 anchorCtr="1">
                  <a:normAutofit/>
                </a:bodyPr>
                <a:lstStyle/>
                <a:p>
                  <a:pPr algn="ctr"/>
                  <a:endParaRPr lang="zh-CN" altLang="en-US" sz="1400" b="1" dirty="0"/>
                </a:p>
              </p:txBody>
            </p:sp>
            <p:sp>
              <p:nvSpPr>
                <p:cNvPr id="27" name="íş1iḓê">
                  <a:extLst>
                    <a:ext uri="{FF2B5EF4-FFF2-40B4-BE49-F238E27FC236}">
                      <a16:creationId xmlns:a16="http://schemas.microsoft.com/office/drawing/2014/main" id="{535B4B18-C5F9-46E7-AFC1-DBB8FE39F3FE}"/>
                    </a:ext>
                  </a:extLst>
                </p:cNvPr>
                <p:cNvSpPr/>
                <p:nvPr/>
              </p:nvSpPr>
              <p:spPr bwMode="auto">
                <a:xfrm>
                  <a:off x="7053632" y="1827280"/>
                  <a:ext cx="307061" cy="299422"/>
                </a:xfrm>
                <a:custGeom>
                  <a:avLst/>
                  <a:gdLst>
                    <a:gd name="T0" fmla="+- 0 10782 53"/>
                    <a:gd name="T1" fmla="*/ T0 w 21459"/>
                    <a:gd name="T2" fmla="+- 0 10819 39"/>
                    <a:gd name="T3" fmla="*/ 10819 h 21561"/>
                    <a:gd name="T4" fmla="+- 0 10782 53"/>
                    <a:gd name="T5" fmla="*/ T4 w 21459"/>
                    <a:gd name="T6" fmla="+- 0 10819 39"/>
                    <a:gd name="T7" fmla="*/ 10819 h 21561"/>
                    <a:gd name="T8" fmla="+- 0 10782 53"/>
                    <a:gd name="T9" fmla="*/ T8 w 21459"/>
                    <a:gd name="T10" fmla="+- 0 10819 39"/>
                    <a:gd name="T11" fmla="*/ 10819 h 21561"/>
                    <a:gd name="T12" fmla="+- 0 10782 53"/>
                    <a:gd name="T13" fmla="*/ T12 w 21459"/>
                    <a:gd name="T14" fmla="+- 0 10819 39"/>
                    <a:gd name="T15" fmla="*/ 10819 h 21561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459" h="21561">
                      <a:moveTo>
                        <a:pt x="20359" y="4319"/>
                      </a:moveTo>
                      <a:cubicBezTo>
                        <a:pt x="20703" y="4451"/>
                        <a:pt x="20960" y="4653"/>
                        <a:pt x="21125" y="4923"/>
                      </a:cubicBezTo>
                      <a:cubicBezTo>
                        <a:pt x="21468" y="5418"/>
                        <a:pt x="21546" y="6025"/>
                        <a:pt x="21363" y="6735"/>
                      </a:cubicBezTo>
                      <a:lnTo>
                        <a:pt x="17812" y="19432"/>
                      </a:lnTo>
                      <a:cubicBezTo>
                        <a:pt x="17663" y="20051"/>
                        <a:pt x="17338" y="20561"/>
                        <a:pt x="16840" y="20960"/>
                      </a:cubicBezTo>
                      <a:cubicBezTo>
                        <a:pt x="16342" y="21361"/>
                        <a:pt x="15810" y="21560"/>
                        <a:pt x="15242" y="21560"/>
                      </a:cubicBezTo>
                      <a:lnTo>
                        <a:pt x="3374" y="21560"/>
                      </a:lnTo>
                      <a:cubicBezTo>
                        <a:pt x="3031" y="21560"/>
                        <a:pt x="2698" y="21496"/>
                        <a:pt x="2378" y="21358"/>
                      </a:cubicBezTo>
                      <a:cubicBezTo>
                        <a:pt x="2056" y="21223"/>
                        <a:pt x="1747" y="21042"/>
                        <a:pt x="1456" y="20810"/>
                      </a:cubicBezTo>
                      <a:cubicBezTo>
                        <a:pt x="1162" y="20581"/>
                        <a:pt x="906" y="20312"/>
                        <a:pt x="683" y="19998"/>
                      </a:cubicBezTo>
                      <a:cubicBezTo>
                        <a:pt x="463" y="19685"/>
                        <a:pt x="287" y="19345"/>
                        <a:pt x="161" y="18978"/>
                      </a:cubicBezTo>
                      <a:cubicBezTo>
                        <a:pt x="-46" y="18345"/>
                        <a:pt x="-53" y="17750"/>
                        <a:pt x="138" y="17199"/>
                      </a:cubicBezTo>
                      <a:cubicBezTo>
                        <a:pt x="156" y="17049"/>
                        <a:pt x="172" y="16900"/>
                        <a:pt x="188" y="16759"/>
                      </a:cubicBezTo>
                      <a:cubicBezTo>
                        <a:pt x="206" y="16613"/>
                        <a:pt x="222" y="16449"/>
                        <a:pt x="237" y="16273"/>
                      </a:cubicBezTo>
                      <a:cubicBezTo>
                        <a:pt x="237" y="16179"/>
                        <a:pt x="222" y="16082"/>
                        <a:pt x="188" y="15985"/>
                      </a:cubicBezTo>
                      <a:cubicBezTo>
                        <a:pt x="156" y="15889"/>
                        <a:pt x="146" y="15792"/>
                        <a:pt x="161" y="15695"/>
                      </a:cubicBezTo>
                      <a:cubicBezTo>
                        <a:pt x="180" y="15549"/>
                        <a:pt x="245" y="15402"/>
                        <a:pt x="358" y="15256"/>
                      </a:cubicBezTo>
                      <a:cubicBezTo>
                        <a:pt x="471" y="15109"/>
                        <a:pt x="578" y="14942"/>
                        <a:pt x="678" y="14757"/>
                      </a:cubicBezTo>
                      <a:cubicBezTo>
                        <a:pt x="872" y="14411"/>
                        <a:pt x="1060" y="13986"/>
                        <a:pt x="1249" y="13485"/>
                      </a:cubicBezTo>
                      <a:cubicBezTo>
                        <a:pt x="1438" y="12987"/>
                        <a:pt x="1574" y="12553"/>
                        <a:pt x="1655" y="12190"/>
                      </a:cubicBezTo>
                      <a:cubicBezTo>
                        <a:pt x="1689" y="12040"/>
                        <a:pt x="1686" y="11896"/>
                        <a:pt x="1642" y="11762"/>
                      </a:cubicBezTo>
                      <a:cubicBezTo>
                        <a:pt x="1603" y="11627"/>
                        <a:pt x="1597" y="11504"/>
                        <a:pt x="1631" y="11389"/>
                      </a:cubicBezTo>
                      <a:cubicBezTo>
                        <a:pt x="1665" y="11240"/>
                        <a:pt x="1734" y="11111"/>
                        <a:pt x="1838" y="11005"/>
                      </a:cubicBezTo>
                      <a:cubicBezTo>
                        <a:pt x="1943" y="10897"/>
                        <a:pt x="2027" y="10788"/>
                        <a:pt x="2095" y="10671"/>
                      </a:cubicBezTo>
                      <a:cubicBezTo>
                        <a:pt x="2179" y="10507"/>
                        <a:pt x="2268" y="10308"/>
                        <a:pt x="2365" y="10082"/>
                      </a:cubicBezTo>
                      <a:cubicBezTo>
                        <a:pt x="2459" y="9859"/>
                        <a:pt x="2551" y="9628"/>
                        <a:pt x="2635" y="9390"/>
                      </a:cubicBezTo>
                      <a:cubicBezTo>
                        <a:pt x="2719" y="9150"/>
                        <a:pt x="2784" y="8918"/>
                        <a:pt x="2837" y="8690"/>
                      </a:cubicBezTo>
                      <a:cubicBezTo>
                        <a:pt x="2887" y="8461"/>
                        <a:pt x="2918" y="8271"/>
                        <a:pt x="2936" y="8118"/>
                      </a:cubicBezTo>
                      <a:cubicBezTo>
                        <a:pt x="2952" y="7972"/>
                        <a:pt x="2944" y="7816"/>
                        <a:pt x="2910" y="7655"/>
                      </a:cubicBezTo>
                      <a:cubicBezTo>
                        <a:pt x="2876" y="7497"/>
                        <a:pt x="2876" y="7365"/>
                        <a:pt x="2910" y="7248"/>
                      </a:cubicBezTo>
                      <a:cubicBezTo>
                        <a:pt x="2960" y="7101"/>
                        <a:pt x="3046" y="6978"/>
                        <a:pt x="3167" y="6878"/>
                      </a:cubicBezTo>
                      <a:cubicBezTo>
                        <a:pt x="3288" y="6778"/>
                        <a:pt x="3390" y="6664"/>
                        <a:pt x="3476" y="6532"/>
                      </a:cubicBezTo>
                      <a:cubicBezTo>
                        <a:pt x="3557" y="6421"/>
                        <a:pt x="3649" y="6263"/>
                        <a:pt x="3746" y="6049"/>
                      </a:cubicBezTo>
                      <a:cubicBezTo>
                        <a:pt x="3840" y="5841"/>
                        <a:pt x="3937" y="5609"/>
                        <a:pt x="4034" y="5354"/>
                      </a:cubicBezTo>
                      <a:cubicBezTo>
                        <a:pt x="4129" y="5102"/>
                        <a:pt x="4210" y="4856"/>
                        <a:pt x="4278" y="4618"/>
                      </a:cubicBezTo>
                      <a:cubicBezTo>
                        <a:pt x="4344" y="4381"/>
                        <a:pt x="4385" y="4170"/>
                        <a:pt x="4404" y="3979"/>
                      </a:cubicBezTo>
                      <a:cubicBezTo>
                        <a:pt x="4420" y="3868"/>
                        <a:pt x="4404" y="3754"/>
                        <a:pt x="4354" y="3636"/>
                      </a:cubicBezTo>
                      <a:cubicBezTo>
                        <a:pt x="4304" y="3519"/>
                        <a:pt x="4294" y="3390"/>
                        <a:pt x="4328" y="3249"/>
                      </a:cubicBezTo>
                      <a:cubicBezTo>
                        <a:pt x="4362" y="3120"/>
                        <a:pt x="4438" y="2980"/>
                        <a:pt x="4561" y="2836"/>
                      </a:cubicBezTo>
                      <a:cubicBezTo>
                        <a:pt x="4682" y="2692"/>
                        <a:pt x="4792" y="2543"/>
                        <a:pt x="4894" y="2393"/>
                      </a:cubicBezTo>
                      <a:cubicBezTo>
                        <a:pt x="5025" y="2159"/>
                        <a:pt x="5145" y="1886"/>
                        <a:pt x="5250" y="1573"/>
                      </a:cubicBezTo>
                      <a:cubicBezTo>
                        <a:pt x="5355" y="1262"/>
                        <a:pt x="5481" y="975"/>
                        <a:pt x="5625" y="717"/>
                      </a:cubicBezTo>
                      <a:cubicBezTo>
                        <a:pt x="5772" y="462"/>
                        <a:pt x="5966" y="259"/>
                        <a:pt x="6204" y="116"/>
                      </a:cubicBezTo>
                      <a:cubicBezTo>
                        <a:pt x="6440" y="-31"/>
                        <a:pt x="6767" y="-39"/>
                        <a:pt x="7176" y="92"/>
                      </a:cubicBezTo>
                      <a:lnTo>
                        <a:pt x="7150" y="151"/>
                      </a:lnTo>
                      <a:cubicBezTo>
                        <a:pt x="7409" y="54"/>
                        <a:pt x="7635" y="10"/>
                        <a:pt x="7829" y="10"/>
                      </a:cubicBezTo>
                      <a:lnTo>
                        <a:pt x="17613" y="10"/>
                      </a:lnTo>
                      <a:cubicBezTo>
                        <a:pt x="18266" y="10"/>
                        <a:pt x="18764" y="277"/>
                        <a:pt x="19107" y="805"/>
                      </a:cubicBezTo>
                      <a:cubicBezTo>
                        <a:pt x="19448" y="1303"/>
                        <a:pt x="19524" y="1904"/>
                        <a:pt x="19330" y="2616"/>
                      </a:cubicBezTo>
                      <a:lnTo>
                        <a:pt x="15782" y="15329"/>
                      </a:lnTo>
                      <a:cubicBezTo>
                        <a:pt x="15630" y="15918"/>
                        <a:pt x="15307" y="16419"/>
                        <a:pt x="14809" y="16829"/>
                      </a:cubicBezTo>
                      <a:cubicBezTo>
                        <a:pt x="14312" y="17243"/>
                        <a:pt x="13782" y="17448"/>
                        <a:pt x="13221" y="17448"/>
                      </a:cubicBezTo>
                      <a:lnTo>
                        <a:pt x="2019" y="17448"/>
                      </a:lnTo>
                      <a:cubicBezTo>
                        <a:pt x="1935" y="17448"/>
                        <a:pt x="1852" y="17460"/>
                        <a:pt x="1762" y="17477"/>
                      </a:cubicBezTo>
                      <a:cubicBezTo>
                        <a:pt x="1676" y="17495"/>
                        <a:pt x="1597" y="17551"/>
                        <a:pt x="1529" y="17644"/>
                      </a:cubicBezTo>
                      <a:cubicBezTo>
                        <a:pt x="1430" y="17832"/>
                        <a:pt x="1430" y="18096"/>
                        <a:pt x="1529" y="18430"/>
                      </a:cubicBezTo>
                      <a:cubicBezTo>
                        <a:pt x="1665" y="18834"/>
                        <a:pt x="1914" y="19186"/>
                        <a:pt x="2284" y="19488"/>
                      </a:cubicBezTo>
                      <a:cubicBezTo>
                        <a:pt x="2651" y="19796"/>
                        <a:pt x="3015" y="19945"/>
                        <a:pt x="3374" y="19945"/>
                      </a:cubicBezTo>
                      <a:lnTo>
                        <a:pt x="15242" y="19945"/>
                      </a:lnTo>
                      <a:cubicBezTo>
                        <a:pt x="15485" y="19945"/>
                        <a:pt x="15724" y="19846"/>
                        <a:pt x="15962" y="19643"/>
                      </a:cubicBezTo>
                      <a:cubicBezTo>
                        <a:pt x="16201" y="19444"/>
                        <a:pt x="16358" y="19221"/>
                        <a:pt x="16434" y="18975"/>
                      </a:cubicBezTo>
                      <a:lnTo>
                        <a:pt x="20310" y="5128"/>
                      </a:lnTo>
                      <a:cubicBezTo>
                        <a:pt x="20344" y="4979"/>
                        <a:pt x="20365" y="4841"/>
                        <a:pt x="20373" y="4715"/>
                      </a:cubicBezTo>
                      <a:cubicBezTo>
                        <a:pt x="20378" y="4592"/>
                        <a:pt x="20373" y="4460"/>
                        <a:pt x="20359" y="4319"/>
                      </a:cubicBezTo>
                      <a:moveTo>
                        <a:pt x="6285" y="8083"/>
                      </a:moveTo>
                      <a:cubicBezTo>
                        <a:pt x="6201" y="8446"/>
                        <a:pt x="6311" y="8628"/>
                        <a:pt x="6610" y="8628"/>
                      </a:cubicBezTo>
                      <a:lnTo>
                        <a:pt x="14325" y="8628"/>
                      </a:lnTo>
                      <a:cubicBezTo>
                        <a:pt x="14461" y="8628"/>
                        <a:pt x="14587" y="8578"/>
                        <a:pt x="14707" y="8473"/>
                      </a:cubicBezTo>
                      <a:cubicBezTo>
                        <a:pt x="14830" y="8370"/>
                        <a:pt x="14906" y="8238"/>
                        <a:pt x="14940" y="8083"/>
                      </a:cubicBezTo>
                      <a:lnTo>
                        <a:pt x="15242" y="7028"/>
                      </a:lnTo>
                      <a:cubicBezTo>
                        <a:pt x="15276" y="6881"/>
                        <a:pt x="15263" y="6752"/>
                        <a:pt x="15205" y="6641"/>
                      </a:cubicBezTo>
                      <a:cubicBezTo>
                        <a:pt x="15145" y="6535"/>
                        <a:pt x="15051" y="6483"/>
                        <a:pt x="14914" y="6483"/>
                      </a:cubicBezTo>
                      <a:lnTo>
                        <a:pt x="7202" y="6483"/>
                      </a:lnTo>
                      <a:cubicBezTo>
                        <a:pt x="7066" y="6483"/>
                        <a:pt x="6935" y="6532"/>
                        <a:pt x="6807" y="6638"/>
                      </a:cubicBezTo>
                      <a:cubicBezTo>
                        <a:pt x="6676" y="6740"/>
                        <a:pt x="6594" y="6869"/>
                        <a:pt x="6560" y="7028"/>
                      </a:cubicBezTo>
                      <a:lnTo>
                        <a:pt x="6285" y="8083"/>
                      </a:lnTo>
                      <a:close/>
                      <a:moveTo>
                        <a:pt x="7150" y="4867"/>
                      </a:moveTo>
                      <a:cubicBezTo>
                        <a:pt x="7116" y="5017"/>
                        <a:pt x="7132" y="5140"/>
                        <a:pt x="7195" y="5240"/>
                      </a:cubicBezTo>
                      <a:cubicBezTo>
                        <a:pt x="7257" y="5336"/>
                        <a:pt x="7354" y="5386"/>
                        <a:pt x="7488" y="5386"/>
                      </a:cubicBezTo>
                      <a:lnTo>
                        <a:pt x="15192" y="5386"/>
                      </a:lnTo>
                      <a:cubicBezTo>
                        <a:pt x="15326" y="5386"/>
                        <a:pt x="15451" y="5336"/>
                        <a:pt x="15575" y="5240"/>
                      </a:cubicBezTo>
                      <a:cubicBezTo>
                        <a:pt x="15695" y="5140"/>
                        <a:pt x="15784" y="5017"/>
                        <a:pt x="15845" y="4867"/>
                      </a:cubicBezTo>
                      <a:lnTo>
                        <a:pt x="16120" y="3771"/>
                      </a:lnTo>
                      <a:cubicBezTo>
                        <a:pt x="16154" y="3622"/>
                        <a:pt x="16141" y="3493"/>
                        <a:pt x="16083" y="3387"/>
                      </a:cubicBezTo>
                      <a:cubicBezTo>
                        <a:pt x="16023" y="3279"/>
                        <a:pt x="15923" y="3223"/>
                        <a:pt x="15782" y="3223"/>
                      </a:cubicBezTo>
                      <a:lnTo>
                        <a:pt x="8078" y="3223"/>
                      </a:lnTo>
                      <a:cubicBezTo>
                        <a:pt x="7944" y="3223"/>
                        <a:pt x="7818" y="3279"/>
                        <a:pt x="7695" y="3387"/>
                      </a:cubicBezTo>
                      <a:cubicBezTo>
                        <a:pt x="7575" y="3493"/>
                        <a:pt x="7488" y="3622"/>
                        <a:pt x="7438" y="3771"/>
                      </a:cubicBezTo>
                      <a:lnTo>
                        <a:pt x="7150" y="486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9" name="ïṧlíḓê">
              <a:extLst>
                <a:ext uri="{FF2B5EF4-FFF2-40B4-BE49-F238E27FC236}">
                  <a16:creationId xmlns:a16="http://schemas.microsoft.com/office/drawing/2014/main" id="{24C9938A-632E-4A91-8619-8B4D1A3B2F0B}"/>
                </a:ext>
              </a:extLst>
            </p:cNvPr>
            <p:cNvGrpSpPr/>
            <p:nvPr/>
          </p:nvGrpSpPr>
          <p:grpSpPr>
            <a:xfrm>
              <a:off x="650300" y="3603626"/>
              <a:ext cx="3909062" cy="1438275"/>
              <a:chOff x="650300" y="3603626"/>
              <a:chExt cx="3909062" cy="1438275"/>
            </a:xfrm>
          </p:grpSpPr>
          <p:grpSp>
            <p:nvGrpSpPr>
              <p:cNvPr id="17" name="îśḻïḋé">
                <a:extLst>
                  <a:ext uri="{FF2B5EF4-FFF2-40B4-BE49-F238E27FC236}">
                    <a16:creationId xmlns:a16="http://schemas.microsoft.com/office/drawing/2014/main" id="{48720AFE-C27A-4485-AE49-500DF2311AF5}"/>
                  </a:ext>
                </a:extLst>
              </p:cNvPr>
              <p:cNvGrpSpPr/>
              <p:nvPr/>
            </p:nvGrpSpPr>
            <p:grpSpPr>
              <a:xfrm>
                <a:off x="650300" y="3603626"/>
                <a:ext cx="3188275" cy="1438275"/>
                <a:chOff x="650300" y="3603626"/>
                <a:chExt cx="3188275" cy="1438275"/>
              </a:xfrm>
            </p:grpSpPr>
            <p:sp>
              <p:nvSpPr>
                <p:cNvPr id="21" name="iṧļíḑé">
                  <a:extLst>
                    <a:ext uri="{FF2B5EF4-FFF2-40B4-BE49-F238E27FC236}">
                      <a16:creationId xmlns:a16="http://schemas.microsoft.com/office/drawing/2014/main" id="{973E07E9-9469-4145-AF84-CF4439CC08C5}"/>
                    </a:ext>
                  </a:extLst>
                </p:cNvPr>
                <p:cNvSpPr txBox="1"/>
                <p:nvPr/>
              </p:nvSpPr>
              <p:spPr bwMode="auto">
                <a:xfrm>
                  <a:off x="650300" y="3603626"/>
                  <a:ext cx="3188275" cy="53760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b" anchorCtr="0">
                  <a:normAutofit/>
                </a:bodyPr>
                <a:lstStyle/>
                <a:p>
                  <a:pPr algn="r"/>
                  <a:r>
                    <a:rPr lang="en-US" altLang="zh-CN" b="1" dirty="0">
                      <a:effectLst/>
                    </a:rPr>
                    <a:t>Text here</a:t>
                  </a:r>
                  <a:endParaRPr lang="zh-CN" altLang="en-US" b="1" dirty="0">
                    <a:effectLst/>
                  </a:endParaRPr>
                </a:p>
              </p:txBody>
            </p:sp>
            <p:sp>
              <p:nvSpPr>
                <p:cNvPr id="22" name="íṩḷîḍe">
                  <a:extLst>
                    <a:ext uri="{FF2B5EF4-FFF2-40B4-BE49-F238E27FC236}">
                      <a16:creationId xmlns:a16="http://schemas.microsoft.com/office/drawing/2014/main" id="{F85058CC-7CF3-401E-807C-E645E7AF9EF6}"/>
                    </a:ext>
                  </a:extLst>
                </p:cNvPr>
                <p:cNvSpPr txBox="1"/>
                <p:nvPr/>
              </p:nvSpPr>
              <p:spPr bwMode="auto">
                <a:xfrm>
                  <a:off x="650300" y="4141233"/>
                  <a:ext cx="3188275" cy="900668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normAutofit/>
                </a:bodyPr>
                <a:lstStyle/>
                <a:p>
                  <a:pPr lvl="0" algn="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sz="1100" dirty="0"/>
                    <a:t>Copy paste fonts. Choose the only option to retain </a:t>
                  </a:r>
                  <a:r>
                    <a:rPr lang="en-US" altLang="zh-CN" sz="1100"/>
                    <a:t>text.</a:t>
                  </a:r>
                </a:p>
                <a:p>
                  <a:pPr lvl="0" algn="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sz="1100"/>
                    <a:t>… …</a:t>
                  </a:r>
                  <a:endParaRPr lang="en-US" altLang="zh-CN" sz="1100" dirty="0"/>
                </a:p>
              </p:txBody>
            </p:sp>
          </p:grpSp>
          <p:grpSp>
            <p:nvGrpSpPr>
              <p:cNvPr id="18" name="îṣ1iḋè">
                <a:extLst>
                  <a:ext uri="{FF2B5EF4-FFF2-40B4-BE49-F238E27FC236}">
                    <a16:creationId xmlns:a16="http://schemas.microsoft.com/office/drawing/2014/main" id="{DAB81AE1-C4D1-4098-8902-AEAE9929FA81}"/>
                  </a:ext>
                </a:extLst>
              </p:cNvPr>
              <p:cNvGrpSpPr/>
              <p:nvPr/>
            </p:nvGrpSpPr>
            <p:grpSpPr>
              <a:xfrm>
                <a:off x="4006741" y="3770144"/>
                <a:ext cx="552621" cy="552620"/>
                <a:chOff x="6930853" y="1703219"/>
                <a:chExt cx="552621" cy="552620"/>
              </a:xfrm>
            </p:grpSpPr>
            <p:sp>
              <p:nvSpPr>
                <p:cNvPr id="19" name="iṣḻíḑe">
                  <a:extLst>
                    <a:ext uri="{FF2B5EF4-FFF2-40B4-BE49-F238E27FC236}">
                      <a16:creationId xmlns:a16="http://schemas.microsoft.com/office/drawing/2014/main" id="{265A17B2-6550-4B54-A740-D53D40CF0D39}"/>
                    </a:ext>
                  </a:extLst>
                </p:cNvPr>
                <p:cNvSpPr/>
                <p:nvPr/>
              </p:nvSpPr>
              <p:spPr>
                <a:xfrm>
                  <a:off x="6930853" y="1703219"/>
                  <a:ext cx="552621" cy="552620"/>
                </a:xfrm>
                <a:prstGeom prst="roundRect">
                  <a:avLst/>
                </a:prstGeom>
                <a:solidFill>
                  <a:schemeClr val="accent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 anchorCtr="1">
                  <a:normAutofit/>
                </a:bodyPr>
                <a:lstStyle/>
                <a:p>
                  <a:pPr algn="ctr"/>
                  <a:endParaRPr lang="zh-CN" altLang="en-US" sz="1400" b="1" dirty="0"/>
                </a:p>
              </p:txBody>
            </p:sp>
            <p:sp>
              <p:nvSpPr>
                <p:cNvPr id="20" name="íṩlïďe">
                  <a:extLst>
                    <a:ext uri="{FF2B5EF4-FFF2-40B4-BE49-F238E27FC236}">
                      <a16:creationId xmlns:a16="http://schemas.microsoft.com/office/drawing/2014/main" id="{5543AD8F-E62E-46EA-A681-7ADA2F84D89F}"/>
                    </a:ext>
                  </a:extLst>
                </p:cNvPr>
                <p:cNvSpPr/>
                <p:nvPr/>
              </p:nvSpPr>
              <p:spPr bwMode="auto">
                <a:xfrm>
                  <a:off x="7053632" y="1827280"/>
                  <a:ext cx="307061" cy="299422"/>
                </a:xfrm>
                <a:custGeom>
                  <a:avLst/>
                  <a:gdLst>
                    <a:gd name="T0" fmla="+- 0 10782 53"/>
                    <a:gd name="T1" fmla="*/ T0 w 21459"/>
                    <a:gd name="T2" fmla="+- 0 10819 39"/>
                    <a:gd name="T3" fmla="*/ 10819 h 21561"/>
                    <a:gd name="T4" fmla="+- 0 10782 53"/>
                    <a:gd name="T5" fmla="*/ T4 w 21459"/>
                    <a:gd name="T6" fmla="+- 0 10819 39"/>
                    <a:gd name="T7" fmla="*/ 10819 h 21561"/>
                    <a:gd name="T8" fmla="+- 0 10782 53"/>
                    <a:gd name="T9" fmla="*/ T8 w 21459"/>
                    <a:gd name="T10" fmla="+- 0 10819 39"/>
                    <a:gd name="T11" fmla="*/ 10819 h 21561"/>
                    <a:gd name="T12" fmla="+- 0 10782 53"/>
                    <a:gd name="T13" fmla="*/ T12 w 21459"/>
                    <a:gd name="T14" fmla="+- 0 10819 39"/>
                    <a:gd name="T15" fmla="*/ 10819 h 21561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459" h="21561">
                      <a:moveTo>
                        <a:pt x="20359" y="4319"/>
                      </a:moveTo>
                      <a:cubicBezTo>
                        <a:pt x="20703" y="4451"/>
                        <a:pt x="20960" y="4653"/>
                        <a:pt x="21125" y="4923"/>
                      </a:cubicBezTo>
                      <a:cubicBezTo>
                        <a:pt x="21468" y="5418"/>
                        <a:pt x="21546" y="6025"/>
                        <a:pt x="21363" y="6735"/>
                      </a:cubicBezTo>
                      <a:lnTo>
                        <a:pt x="17812" y="19432"/>
                      </a:lnTo>
                      <a:cubicBezTo>
                        <a:pt x="17663" y="20051"/>
                        <a:pt x="17338" y="20561"/>
                        <a:pt x="16840" y="20960"/>
                      </a:cubicBezTo>
                      <a:cubicBezTo>
                        <a:pt x="16342" y="21361"/>
                        <a:pt x="15810" y="21560"/>
                        <a:pt x="15242" y="21560"/>
                      </a:cubicBezTo>
                      <a:lnTo>
                        <a:pt x="3374" y="21560"/>
                      </a:lnTo>
                      <a:cubicBezTo>
                        <a:pt x="3031" y="21560"/>
                        <a:pt x="2698" y="21496"/>
                        <a:pt x="2378" y="21358"/>
                      </a:cubicBezTo>
                      <a:cubicBezTo>
                        <a:pt x="2056" y="21223"/>
                        <a:pt x="1747" y="21042"/>
                        <a:pt x="1456" y="20810"/>
                      </a:cubicBezTo>
                      <a:cubicBezTo>
                        <a:pt x="1162" y="20581"/>
                        <a:pt x="906" y="20312"/>
                        <a:pt x="683" y="19998"/>
                      </a:cubicBezTo>
                      <a:cubicBezTo>
                        <a:pt x="463" y="19685"/>
                        <a:pt x="287" y="19345"/>
                        <a:pt x="161" y="18978"/>
                      </a:cubicBezTo>
                      <a:cubicBezTo>
                        <a:pt x="-46" y="18345"/>
                        <a:pt x="-53" y="17750"/>
                        <a:pt x="138" y="17199"/>
                      </a:cubicBezTo>
                      <a:cubicBezTo>
                        <a:pt x="156" y="17049"/>
                        <a:pt x="172" y="16900"/>
                        <a:pt x="188" y="16759"/>
                      </a:cubicBezTo>
                      <a:cubicBezTo>
                        <a:pt x="206" y="16613"/>
                        <a:pt x="222" y="16449"/>
                        <a:pt x="237" y="16273"/>
                      </a:cubicBezTo>
                      <a:cubicBezTo>
                        <a:pt x="237" y="16179"/>
                        <a:pt x="222" y="16082"/>
                        <a:pt x="188" y="15985"/>
                      </a:cubicBezTo>
                      <a:cubicBezTo>
                        <a:pt x="156" y="15889"/>
                        <a:pt x="146" y="15792"/>
                        <a:pt x="161" y="15695"/>
                      </a:cubicBezTo>
                      <a:cubicBezTo>
                        <a:pt x="180" y="15549"/>
                        <a:pt x="245" y="15402"/>
                        <a:pt x="358" y="15256"/>
                      </a:cubicBezTo>
                      <a:cubicBezTo>
                        <a:pt x="471" y="15109"/>
                        <a:pt x="578" y="14942"/>
                        <a:pt x="678" y="14757"/>
                      </a:cubicBezTo>
                      <a:cubicBezTo>
                        <a:pt x="872" y="14411"/>
                        <a:pt x="1060" y="13986"/>
                        <a:pt x="1249" y="13485"/>
                      </a:cubicBezTo>
                      <a:cubicBezTo>
                        <a:pt x="1438" y="12987"/>
                        <a:pt x="1574" y="12553"/>
                        <a:pt x="1655" y="12190"/>
                      </a:cubicBezTo>
                      <a:cubicBezTo>
                        <a:pt x="1689" y="12040"/>
                        <a:pt x="1686" y="11896"/>
                        <a:pt x="1642" y="11762"/>
                      </a:cubicBezTo>
                      <a:cubicBezTo>
                        <a:pt x="1603" y="11627"/>
                        <a:pt x="1597" y="11504"/>
                        <a:pt x="1631" y="11389"/>
                      </a:cubicBezTo>
                      <a:cubicBezTo>
                        <a:pt x="1665" y="11240"/>
                        <a:pt x="1734" y="11111"/>
                        <a:pt x="1838" y="11005"/>
                      </a:cubicBezTo>
                      <a:cubicBezTo>
                        <a:pt x="1943" y="10897"/>
                        <a:pt x="2027" y="10788"/>
                        <a:pt x="2095" y="10671"/>
                      </a:cubicBezTo>
                      <a:cubicBezTo>
                        <a:pt x="2179" y="10507"/>
                        <a:pt x="2268" y="10308"/>
                        <a:pt x="2365" y="10082"/>
                      </a:cubicBezTo>
                      <a:cubicBezTo>
                        <a:pt x="2459" y="9859"/>
                        <a:pt x="2551" y="9628"/>
                        <a:pt x="2635" y="9390"/>
                      </a:cubicBezTo>
                      <a:cubicBezTo>
                        <a:pt x="2719" y="9150"/>
                        <a:pt x="2784" y="8918"/>
                        <a:pt x="2837" y="8690"/>
                      </a:cubicBezTo>
                      <a:cubicBezTo>
                        <a:pt x="2887" y="8461"/>
                        <a:pt x="2918" y="8271"/>
                        <a:pt x="2936" y="8118"/>
                      </a:cubicBezTo>
                      <a:cubicBezTo>
                        <a:pt x="2952" y="7972"/>
                        <a:pt x="2944" y="7816"/>
                        <a:pt x="2910" y="7655"/>
                      </a:cubicBezTo>
                      <a:cubicBezTo>
                        <a:pt x="2876" y="7497"/>
                        <a:pt x="2876" y="7365"/>
                        <a:pt x="2910" y="7248"/>
                      </a:cubicBezTo>
                      <a:cubicBezTo>
                        <a:pt x="2960" y="7101"/>
                        <a:pt x="3046" y="6978"/>
                        <a:pt x="3167" y="6878"/>
                      </a:cubicBezTo>
                      <a:cubicBezTo>
                        <a:pt x="3288" y="6778"/>
                        <a:pt x="3390" y="6664"/>
                        <a:pt x="3476" y="6532"/>
                      </a:cubicBezTo>
                      <a:cubicBezTo>
                        <a:pt x="3557" y="6421"/>
                        <a:pt x="3649" y="6263"/>
                        <a:pt x="3746" y="6049"/>
                      </a:cubicBezTo>
                      <a:cubicBezTo>
                        <a:pt x="3840" y="5841"/>
                        <a:pt x="3937" y="5609"/>
                        <a:pt x="4034" y="5354"/>
                      </a:cubicBezTo>
                      <a:cubicBezTo>
                        <a:pt x="4129" y="5102"/>
                        <a:pt x="4210" y="4856"/>
                        <a:pt x="4278" y="4618"/>
                      </a:cubicBezTo>
                      <a:cubicBezTo>
                        <a:pt x="4344" y="4381"/>
                        <a:pt x="4385" y="4170"/>
                        <a:pt x="4404" y="3979"/>
                      </a:cubicBezTo>
                      <a:cubicBezTo>
                        <a:pt x="4420" y="3868"/>
                        <a:pt x="4404" y="3754"/>
                        <a:pt x="4354" y="3636"/>
                      </a:cubicBezTo>
                      <a:cubicBezTo>
                        <a:pt x="4304" y="3519"/>
                        <a:pt x="4294" y="3390"/>
                        <a:pt x="4328" y="3249"/>
                      </a:cubicBezTo>
                      <a:cubicBezTo>
                        <a:pt x="4362" y="3120"/>
                        <a:pt x="4438" y="2980"/>
                        <a:pt x="4561" y="2836"/>
                      </a:cubicBezTo>
                      <a:cubicBezTo>
                        <a:pt x="4682" y="2692"/>
                        <a:pt x="4792" y="2543"/>
                        <a:pt x="4894" y="2393"/>
                      </a:cubicBezTo>
                      <a:cubicBezTo>
                        <a:pt x="5025" y="2159"/>
                        <a:pt x="5145" y="1886"/>
                        <a:pt x="5250" y="1573"/>
                      </a:cubicBezTo>
                      <a:cubicBezTo>
                        <a:pt x="5355" y="1262"/>
                        <a:pt x="5481" y="975"/>
                        <a:pt x="5625" y="717"/>
                      </a:cubicBezTo>
                      <a:cubicBezTo>
                        <a:pt x="5772" y="462"/>
                        <a:pt x="5966" y="259"/>
                        <a:pt x="6204" y="116"/>
                      </a:cubicBezTo>
                      <a:cubicBezTo>
                        <a:pt x="6440" y="-31"/>
                        <a:pt x="6767" y="-39"/>
                        <a:pt x="7176" y="92"/>
                      </a:cubicBezTo>
                      <a:lnTo>
                        <a:pt x="7150" y="151"/>
                      </a:lnTo>
                      <a:cubicBezTo>
                        <a:pt x="7409" y="54"/>
                        <a:pt x="7635" y="10"/>
                        <a:pt x="7829" y="10"/>
                      </a:cubicBezTo>
                      <a:lnTo>
                        <a:pt x="17613" y="10"/>
                      </a:lnTo>
                      <a:cubicBezTo>
                        <a:pt x="18266" y="10"/>
                        <a:pt x="18764" y="277"/>
                        <a:pt x="19107" y="805"/>
                      </a:cubicBezTo>
                      <a:cubicBezTo>
                        <a:pt x="19448" y="1303"/>
                        <a:pt x="19524" y="1904"/>
                        <a:pt x="19330" y="2616"/>
                      </a:cubicBezTo>
                      <a:lnTo>
                        <a:pt x="15782" y="15329"/>
                      </a:lnTo>
                      <a:cubicBezTo>
                        <a:pt x="15630" y="15918"/>
                        <a:pt x="15307" y="16419"/>
                        <a:pt x="14809" y="16829"/>
                      </a:cubicBezTo>
                      <a:cubicBezTo>
                        <a:pt x="14312" y="17243"/>
                        <a:pt x="13782" y="17448"/>
                        <a:pt x="13221" y="17448"/>
                      </a:cubicBezTo>
                      <a:lnTo>
                        <a:pt x="2019" y="17448"/>
                      </a:lnTo>
                      <a:cubicBezTo>
                        <a:pt x="1935" y="17448"/>
                        <a:pt x="1852" y="17460"/>
                        <a:pt x="1762" y="17477"/>
                      </a:cubicBezTo>
                      <a:cubicBezTo>
                        <a:pt x="1676" y="17495"/>
                        <a:pt x="1597" y="17551"/>
                        <a:pt x="1529" y="17644"/>
                      </a:cubicBezTo>
                      <a:cubicBezTo>
                        <a:pt x="1430" y="17832"/>
                        <a:pt x="1430" y="18096"/>
                        <a:pt x="1529" y="18430"/>
                      </a:cubicBezTo>
                      <a:cubicBezTo>
                        <a:pt x="1665" y="18834"/>
                        <a:pt x="1914" y="19186"/>
                        <a:pt x="2284" y="19488"/>
                      </a:cubicBezTo>
                      <a:cubicBezTo>
                        <a:pt x="2651" y="19796"/>
                        <a:pt x="3015" y="19945"/>
                        <a:pt x="3374" y="19945"/>
                      </a:cubicBezTo>
                      <a:lnTo>
                        <a:pt x="15242" y="19945"/>
                      </a:lnTo>
                      <a:cubicBezTo>
                        <a:pt x="15485" y="19945"/>
                        <a:pt x="15724" y="19846"/>
                        <a:pt x="15962" y="19643"/>
                      </a:cubicBezTo>
                      <a:cubicBezTo>
                        <a:pt x="16201" y="19444"/>
                        <a:pt x="16358" y="19221"/>
                        <a:pt x="16434" y="18975"/>
                      </a:cubicBezTo>
                      <a:lnTo>
                        <a:pt x="20310" y="5128"/>
                      </a:lnTo>
                      <a:cubicBezTo>
                        <a:pt x="20344" y="4979"/>
                        <a:pt x="20365" y="4841"/>
                        <a:pt x="20373" y="4715"/>
                      </a:cubicBezTo>
                      <a:cubicBezTo>
                        <a:pt x="20378" y="4592"/>
                        <a:pt x="20373" y="4460"/>
                        <a:pt x="20359" y="4319"/>
                      </a:cubicBezTo>
                      <a:moveTo>
                        <a:pt x="6285" y="8083"/>
                      </a:moveTo>
                      <a:cubicBezTo>
                        <a:pt x="6201" y="8446"/>
                        <a:pt x="6311" y="8628"/>
                        <a:pt x="6610" y="8628"/>
                      </a:cubicBezTo>
                      <a:lnTo>
                        <a:pt x="14325" y="8628"/>
                      </a:lnTo>
                      <a:cubicBezTo>
                        <a:pt x="14461" y="8628"/>
                        <a:pt x="14587" y="8578"/>
                        <a:pt x="14707" y="8473"/>
                      </a:cubicBezTo>
                      <a:cubicBezTo>
                        <a:pt x="14830" y="8370"/>
                        <a:pt x="14906" y="8238"/>
                        <a:pt x="14940" y="8083"/>
                      </a:cubicBezTo>
                      <a:lnTo>
                        <a:pt x="15242" y="7028"/>
                      </a:lnTo>
                      <a:cubicBezTo>
                        <a:pt x="15276" y="6881"/>
                        <a:pt x="15263" y="6752"/>
                        <a:pt x="15205" y="6641"/>
                      </a:cubicBezTo>
                      <a:cubicBezTo>
                        <a:pt x="15145" y="6535"/>
                        <a:pt x="15051" y="6483"/>
                        <a:pt x="14914" y="6483"/>
                      </a:cubicBezTo>
                      <a:lnTo>
                        <a:pt x="7202" y="6483"/>
                      </a:lnTo>
                      <a:cubicBezTo>
                        <a:pt x="7066" y="6483"/>
                        <a:pt x="6935" y="6532"/>
                        <a:pt x="6807" y="6638"/>
                      </a:cubicBezTo>
                      <a:cubicBezTo>
                        <a:pt x="6676" y="6740"/>
                        <a:pt x="6594" y="6869"/>
                        <a:pt x="6560" y="7028"/>
                      </a:cubicBezTo>
                      <a:lnTo>
                        <a:pt x="6285" y="8083"/>
                      </a:lnTo>
                      <a:close/>
                      <a:moveTo>
                        <a:pt x="7150" y="4867"/>
                      </a:moveTo>
                      <a:cubicBezTo>
                        <a:pt x="7116" y="5017"/>
                        <a:pt x="7132" y="5140"/>
                        <a:pt x="7195" y="5240"/>
                      </a:cubicBezTo>
                      <a:cubicBezTo>
                        <a:pt x="7257" y="5336"/>
                        <a:pt x="7354" y="5386"/>
                        <a:pt x="7488" y="5386"/>
                      </a:cubicBezTo>
                      <a:lnTo>
                        <a:pt x="15192" y="5386"/>
                      </a:lnTo>
                      <a:cubicBezTo>
                        <a:pt x="15326" y="5386"/>
                        <a:pt x="15451" y="5336"/>
                        <a:pt x="15575" y="5240"/>
                      </a:cubicBezTo>
                      <a:cubicBezTo>
                        <a:pt x="15695" y="5140"/>
                        <a:pt x="15784" y="5017"/>
                        <a:pt x="15845" y="4867"/>
                      </a:cubicBezTo>
                      <a:lnTo>
                        <a:pt x="16120" y="3771"/>
                      </a:lnTo>
                      <a:cubicBezTo>
                        <a:pt x="16154" y="3622"/>
                        <a:pt x="16141" y="3493"/>
                        <a:pt x="16083" y="3387"/>
                      </a:cubicBezTo>
                      <a:cubicBezTo>
                        <a:pt x="16023" y="3279"/>
                        <a:pt x="15923" y="3223"/>
                        <a:pt x="15782" y="3223"/>
                      </a:cubicBezTo>
                      <a:lnTo>
                        <a:pt x="8078" y="3223"/>
                      </a:lnTo>
                      <a:cubicBezTo>
                        <a:pt x="7944" y="3223"/>
                        <a:pt x="7818" y="3279"/>
                        <a:pt x="7695" y="3387"/>
                      </a:cubicBezTo>
                      <a:cubicBezTo>
                        <a:pt x="7575" y="3493"/>
                        <a:pt x="7488" y="3622"/>
                        <a:pt x="7438" y="3771"/>
                      </a:cubicBezTo>
                      <a:lnTo>
                        <a:pt x="7150" y="486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0" name="íŝļiḑê">
              <a:extLst>
                <a:ext uri="{FF2B5EF4-FFF2-40B4-BE49-F238E27FC236}">
                  <a16:creationId xmlns:a16="http://schemas.microsoft.com/office/drawing/2014/main" id="{08866374-E3A9-4FA3-B98D-952787EE6AF8}"/>
                </a:ext>
              </a:extLst>
            </p:cNvPr>
            <p:cNvGrpSpPr/>
            <p:nvPr/>
          </p:nvGrpSpPr>
          <p:grpSpPr>
            <a:xfrm>
              <a:off x="650300" y="1355726"/>
              <a:ext cx="3909062" cy="1438275"/>
              <a:chOff x="650300" y="3603626"/>
              <a:chExt cx="3909062" cy="1438275"/>
            </a:xfrm>
          </p:grpSpPr>
          <p:grpSp>
            <p:nvGrpSpPr>
              <p:cNvPr id="11" name="iṡľïḓe">
                <a:extLst>
                  <a:ext uri="{FF2B5EF4-FFF2-40B4-BE49-F238E27FC236}">
                    <a16:creationId xmlns:a16="http://schemas.microsoft.com/office/drawing/2014/main" id="{6CF490A6-258C-41F5-B168-6ADFB8945208}"/>
                  </a:ext>
                </a:extLst>
              </p:cNvPr>
              <p:cNvGrpSpPr/>
              <p:nvPr/>
            </p:nvGrpSpPr>
            <p:grpSpPr>
              <a:xfrm>
                <a:off x="650300" y="3603626"/>
                <a:ext cx="3188275" cy="1438275"/>
                <a:chOff x="650300" y="3603626"/>
                <a:chExt cx="3188275" cy="1438275"/>
              </a:xfrm>
            </p:grpSpPr>
            <p:sp>
              <p:nvSpPr>
                <p:cNvPr id="15" name="ïṥľîde">
                  <a:extLst>
                    <a:ext uri="{FF2B5EF4-FFF2-40B4-BE49-F238E27FC236}">
                      <a16:creationId xmlns:a16="http://schemas.microsoft.com/office/drawing/2014/main" id="{D6E7DB45-C347-4A7F-8536-1B9853AD58D0}"/>
                    </a:ext>
                  </a:extLst>
                </p:cNvPr>
                <p:cNvSpPr txBox="1"/>
                <p:nvPr/>
              </p:nvSpPr>
              <p:spPr bwMode="auto">
                <a:xfrm>
                  <a:off x="650300" y="3603626"/>
                  <a:ext cx="3188275" cy="53760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b" anchorCtr="0">
                  <a:normAutofit/>
                </a:bodyPr>
                <a:lstStyle/>
                <a:p>
                  <a:pPr algn="r"/>
                  <a:r>
                    <a:rPr lang="en-US" altLang="zh-CN" b="1" dirty="0">
                      <a:effectLst/>
                    </a:rPr>
                    <a:t>Text here</a:t>
                  </a:r>
                  <a:endParaRPr lang="zh-CN" altLang="en-US" b="1" dirty="0">
                    <a:effectLst/>
                  </a:endParaRPr>
                </a:p>
              </p:txBody>
            </p:sp>
            <p:sp>
              <p:nvSpPr>
                <p:cNvPr id="16" name="îşļíďè">
                  <a:extLst>
                    <a:ext uri="{FF2B5EF4-FFF2-40B4-BE49-F238E27FC236}">
                      <a16:creationId xmlns:a16="http://schemas.microsoft.com/office/drawing/2014/main" id="{20BAEB6E-B0DD-46D4-90FB-D47DB291CFCE}"/>
                    </a:ext>
                  </a:extLst>
                </p:cNvPr>
                <p:cNvSpPr txBox="1"/>
                <p:nvPr/>
              </p:nvSpPr>
              <p:spPr bwMode="auto">
                <a:xfrm>
                  <a:off x="650300" y="4141233"/>
                  <a:ext cx="3188275" cy="900668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normAutofit/>
                </a:bodyPr>
                <a:lstStyle/>
                <a:p>
                  <a:pPr lvl="0" algn="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sz="1100" dirty="0"/>
                    <a:t>Copy paste fonts. Choose the only option to retain </a:t>
                  </a:r>
                  <a:r>
                    <a:rPr lang="en-US" altLang="zh-CN" sz="1100"/>
                    <a:t>text.</a:t>
                  </a:r>
                </a:p>
                <a:p>
                  <a:pPr lvl="0" algn="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sz="1100"/>
                    <a:t>… …</a:t>
                  </a:r>
                  <a:endParaRPr lang="en-US" altLang="zh-CN" sz="1100" dirty="0"/>
                </a:p>
              </p:txBody>
            </p:sp>
          </p:grpSp>
          <p:grpSp>
            <p:nvGrpSpPr>
              <p:cNvPr id="12" name="îşlíḓè">
                <a:extLst>
                  <a:ext uri="{FF2B5EF4-FFF2-40B4-BE49-F238E27FC236}">
                    <a16:creationId xmlns:a16="http://schemas.microsoft.com/office/drawing/2014/main" id="{D2CF2B18-960A-438A-B5C1-545685799E9F}"/>
                  </a:ext>
                </a:extLst>
              </p:cNvPr>
              <p:cNvGrpSpPr/>
              <p:nvPr/>
            </p:nvGrpSpPr>
            <p:grpSpPr>
              <a:xfrm>
                <a:off x="4006741" y="3770144"/>
                <a:ext cx="552621" cy="552620"/>
                <a:chOff x="6930853" y="1703219"/>
                <a:chExt cx="552621" cy="552620"/>
              </a:xfrm>
            </p:grpSpPr>
            <p:sp>
              <p:nvSpPr>
                <p:cNvPr id="13" name="îśḻíḋê">
                  <a:extLst>
                    <a:ext uri="{FF2B5EF4-FFF2-40B4-BE49-F238E27FC236}">
                      <a16:creationId xmlns:a16="http://schemas.microsoft.com/office/drawing/2014/main" id="{D2E8FBF6-2227-493E-97CB-EC28402E69BB}"/>
                    </a:ext>
                  </a:extLst>
                </p:cNvPr>
                <p:cNvSpPr/>
                <p:nvPr/>
              </p:nvSpPr>
              <p:spPr>
                <a:xfrm>
                  <a:off x="6930853" y="1703219"/>
                  <a:ext cx="552621" cy="552620"/>
                </a:xfrm>
                <a:prstGeom prst="roundRect">
                  <a:avLst/>
                </a:prstGeom>
                <a:solidFill>
                  <a:schemeClr val="accent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 anchorCtr="1">
                  <a:normAutofit/>
                </a:bodyPr>
                <a:lstStyle/>
                <a:p>
                  <a:pPr algn="ctr"/>
                  <a:endParaRPr lang="zh-CN" altLang="en-US" sz="1400" b="1" dirty="0"/>
                </a:p>
              </p:txBody>
            </p:sp>
            <p:sp>
              <p:nvSpPr>
                <p:cNvPr id="14" name="íSľïde">
                  <a:extLst>
                    <a:ext uri="{FF2B5EF4-FFF2-40B4-BE49-F238E27FC236}">
                      <a16:creationId xmlns:a16="http://schemas.microsoft.com/office/drawing/2014/main" id="{908B8555-5138-4402-B0C0-3B5A1335CFDC}"/>
                    </a:ext>
                  </a:extLst>
                </p:cNvPr>
                <p:cNvSpPr/>
                <p:nvPr/>
              </p:nvSpPr>
              <p:spPr bwMode="auto">
                <a:xfrm>
                  <a:off x="7053632" y="1827280"/>
                  <a:ext cx="307061" cy="299422"/>
                </a:xfrm>
                <a:custGeom>
                  <a:avLst/>
                  <a:gdLst>
                    <a:gd name="T0" fmla="+- 0 10782 53"/>
                    <a:gd name="T1" fmla="*/ T0 w 21459"/>
                    <a:gd name="T2" fmla="+- 0 10819 39"/>
                    <a:gd name="T3" fmla="*/ 10819 h 21561"/>
                    <a:gd name="T4" fmla="+- 0 10782 53"/>
                    <a:gd name="T5" fmla="*/ T4 w 21459"/>
                    <a:gd name="T6" fmla="+- 0 10819 39"/>
                    <a:gd name="T7" fmla="*/ 10819 h 21561"/>
                    <a:gd name="T8" fmla="+- 0 10782 53"/>
                    <a:gd name="T9" fmla="*/ T8 w 21459"/>
                    <a:gd name="T10" fmla="+- 0 10819 39"/>
                    <a:gd name="T11" fmla="*/ 10819 h 21561"/>
                    <a:gd name="T12" fmla="+- 0 10782 53"/>
                    <a:gd name="T13" fmla="*/ T12 w 21459"/>
                    <a:gd name="T14" fmla="+- 0 10819 39"/>
                    <a:gd name="T15" fmla="*/ 10819 h 21561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459" h="21561">
                      <a:moveTo>
                        <a:pt x="20359" y="4319"/>
                      </a:moveTo>
                      <a:cubicBezTo>
                        <a:pt x="20703" y="4451"/>
                        <a:pt x="20960" y="4653"/>
                        <a:pt x="21125" y="4923"/>
                      </a:cubicBezTo>
                      <a:cubicBezTo>
                        <a:pt x="21468" y="5418"/>
                        <a:pt x="21546" y="6025"/>
                        <a:pt x="21363" y="6735"/>
                      </a:cubicBezTo>
                      <a:lnTo>
                        <a:pt x="17812" y="19432"/>
                      </a:lnTo>
                      <a:cubicBezTo>
                        <a:pt x="17663" y="20051"/>
                        <a:pt x="17338" y="20561"/>
                        <a:pt x="16840" y="20960"/>
                      </a:cubicBezTo>
                      <a:cubicBezTo>
                        <a:pt x="16342" y="21361"/>
                        <a:pt x="15810" y="21560"/>
                        <a:pt x="15242" y="21560"/>
                      </a:cubicBezTo>
                      <a:lnTo>
                        <a:pt x="3374" y="21560"/>
                      </a:lnTo>
                      <a:cubicBezTo>
                        <a:pt x="3031" y="21560"/>
                        <a:pt x="2698" y="21496"/>
                        <a:pt x="2378" y="21358"/>
                      </a:cubicBezTo>
                      <a:cubicBezTo>
                        <a:pt x="2056" y="21223"/>
                        <a:pt x="1747" y="21042"/>
                        <a:pt x="1456" y="20810"/>
                      </a:cubicBezTo>
                      <a:cubicBezTo>
                        <a:pt x="1162" y="20581"/>
                        <a:pt x="906" y="20312"/>
                        <a:pt x="683" y="19998"/>
                      </a:cubicBezTo>
                      <a:cubicBezTo>
                        <a:pt x="463" y="19685"/>
                        <a:pt x="287" y="19345"/>
                        <a:pt x="161" y="18978"/>
                      </a:cubicBezTo>
                      <a:cubicBezTo>
                        <a:pt x="-46" y="18345"/>
                        <a:pt x="-53" y="17750"/>
                        <a:pt x="138" y="17199"/>
                      </a:cubicBezTo>
                      <a:cubicBezTo>
                        <a:pt x="156" y="17049"/>
                        <a:pt x="172" y="16900"/>
                        <a:pt x="188" y="16759"/>
                      </a:cubicBezTo>
                      <a:cubicBezTo>
                        <a:pt x="206" y="16613"/>
                        <a:pt x="222" y="16449"/>
                        <a:pt x="237" y="16273"/>
                      </a:cubicBezTo>
                      <a:cubicBezTo>
                        <a:pt x="237" y="16179"/>
                        <a:pt x="222" y="16082"/>
                        <a:pt x="188" y="15985"/>
                      </a:cubicBezTo>
                      <a:cubicBezTo>
                        <a:pt x="156" y="15889"/>
                        <a:pt x="146" y="15792"/>
                        <a:pt x="161" y="15695"/>
                      </a:cubicBezTo>
                      <a:cubicBezTo>
                        <a:pt x="180" y="15549"/>
                        <a:pt x="245" y="15402"/>
                        <a:pt x="358" y="15256"/>
                      </a:cubicBezTo>
                      <a:cubicBezTo>
                        <a:pt x="471" y="15109"/>
                        <a:pt x="578" y="14942"/>
                        <a:pt x="678" y="14757"/>
                      </a:cubicBezTo>
                      <a:cubicBezTo>
                        <a:pt x="872" y="14411"/>
                        <a:pt x="1060" y="13986"/>
                        <a:pt x="1249" y="13485"/>
                      </a:cubicBezTo>
                      <a:cubicBezTo>
                        <a:pt x="1438" y="12987"/>
                        <a:pt x="1574" y="12553"/>
                        <a:pt x="1655" y="12190"/>
                      </a:cubicBezTo>
                      <a:cubicBezTo>
                        <a:pt x="1689" y="12040"/>
                        <a:pt x="1686" y="11896"/>
                        <a:pt x="1642" y="11762"/>
                      </a:cubicBezTo>
                      <a:cubicBezTo>
                        <a:pt x="1603" y="11627"/>
                        <a:pt x="1597" y="11504"/>
                        <a:pt x="1631" y="11389"/>
                      </a:cubicBezTo>
                      <a:cubicBezTo>
                        <a:pt x="1665" y="11240"/>
                        <a:pt x="1734" y="11111"/>
                        <a:pt x="1838" y="11005"/>
                      </a:cubicBezTo>
                      <a:cubicBezTo>
                        <a:pt x="1943" y="10897"/>
                        <a:pt x="2027" y="10788"/>
                        <a:pt x="2095" y="10671"/>
                      </a:cubicBezTo>
                      <a:cubicBezTo>
                        <a:pt x="2179" y="10507"/>
                        <a:pt x="2268" y="10308"/>
                        <a:pt x="2365" y="10082"/>
                      </a:cubicBezTo>
                      <a:cubicBezTo>
                        <a:pt x="2459" y="9859"/>
                        <a:pt x="2551" y="9628"/>
                        <a:pt x="2635" y="9390"/>
                      </a:cubicBezTo>
                      <a:cubicBezTo>
                        <a:pt x="2719" y="9150"/>
                        <a:pt x="2784" y="8918"/>
                        <a:pt x="2837" y="8690"/>
                      </a:cubicBezTo>
                      <a:cubicBezTo>
                        <a:pt x="2887" y="8461"/>
                        <a:pt x="2918" y="8271"/>
                        <a:pt x="2936" y="8118"/>
                      </a:cubicBezTo>
                      <a:cubicBezTo>
                        <a:pt x="2952" y="7972"/>
                        <a:pt x="2944" y="7816"/>
                        <a:pt x="2910" y="7655"/>
                      </a:cubicBezTo>
                      <a:cubicBezTo>
                        <a:pt x="2876" y="7497"/>
                        <a:pt x="2876" y="7365"/>
                        <a:pt x="2910" y="7248"/>
                      </a:cubicBezTo>
                      <a:cubicBezTo>
                        <a:pt x="2960" y="7101"/>
                        <a:pt x="3046" y="6978"/>
                        <a:pt x="3167" y="6878"/>
                      </a:cubicBezTo>
                      <a:cubicBezTo>
                        <a:pt x="3288" y="6778"/>
                        <a:pt x="3390" y="6664"/>
                        <a:pt x="3476" y="6532"/>
                      </a:cubicBezTo>
                      <a:cubicBezTo>
                        <a:pt x="3557" y="6421"/>
                        <a:pt x="3649" y="6263"/>
                        <a:pt x="3746" y="6049"/>
                      </a:cubicBezTo>
                      <a:cubicBezTo>
                        <a:pt x="3840" y="5841"/>
                        <a:pt x="3937" y="5609"/>
                        <a:pt x="4034" y="5354"/>
                      </a:cubicBezTo>
                      <a:cubicBezTo>
                        <a:pt x="4129" y="5102"/>
                        <a:pt x="4210" y="4856"/>
                        <a:pt x="4278" y="4618"/>
                      </a:cubicBezTo>
                      <a:cubicBezTo>
                        <a:pt x="4344" y="4381"/>
                        <a:pt x="4385" y="4170"/>
                        <a:pt x="4404" y="3979"/>
                      </a:cubicBezTo>
                      <a:cubicBezTo>
                        <a:pt x="4420" y="3868"/>
                        <a:pt x="4404" y="3754"/>
                        <a:pt x="4354" y="3636"/>
                      </a:cubicBezTo>
                      <a:cubicBezTo>
                        <a:pt x="4304" y="3519"/>
                        <a:pt x="4294" y="3390"/>
                        <a:pt x="4328" y="3249"/>
                      </a:cubicBezTo>
                      <a:cubicBezTo>
                        <a:pt x="4362" y="3120"/>
                        <a:pt x="4438" y="2980"/>
                        <a:pt x="4561" y="2836"/>
                      </a:cubicBezTo>
                      <a:cubicBezTo>
                        <a:pt x="4682" y="2692"/>
                        <a:pt x="4792" y="2543"/>
                        <a:pt x="4894" y="2393"/>
                      </a:cubicBezTo>
                      <a:cubicBezTo>
                        <a:pt x="5025" y="2159"/>
                        <a:pt x="5145" y="1886"/>
                        <a:pt x="5250" y="1573"/>
                      </a:cubicBezTo>
                      <a:cubicBezTo>
                        <a:pt x="5355" y="1262"/>
                        <a:pt x="5481" y="975"/>
                        <a:pt x="5625" y="717"/>
                      </a:cubicBezTo>
                      <a:cubicBezTo>
                        <a:pt x="5772" y="462"/>
                        <a:pt x="5966" y="259"/>
                        <a:pt x="6204" y="116"/>
                      </a:cubicBezTo>
                      <a:cubicBezTo>
                        <a:pt x="6440" y="-31"/>
                        <a:pt x="6767" y="-39"/>
                        <a:pt x="7176" y="92"/>
                      </a:cubicBezTo>
                      <a:lnTo>
                        <a:pt x="7150" y="151"/>
                      </a:lnTo>
                      <a:cubicBezTo>
                        <a:pt x="7409" y="54"/>
                        <a:pt x="7635" y="10"/>
                        <a:pt x="7829" y="10"/>
                      </a:cubicBezTo>
                      <a:lnTo>
                        <a:pt x="17613" y="10"/>
                      </a:lnTo>
                      <a:cubicBezTo>
                        <a:pt x="18266" y="10"/>
                        <a:pt x="18764" y="277"/>
                        <a:pt x="19107" y="805"/>
                      </a:cubicBezTo>
                      <a:cubicBezTo>
                        <a:pt x="19448" y="1303"/>
                        <a:pt x="19524" y="1904"/>
                        <a:pt x="19330" y="2616"/>
                      </a:cubicBezTo>
                      <a:lnTo>
                        <a:pt x="15782" y="15329"/>
                      </a:lnTo>
                      <a:cubicBezTo>
                        <a:pt x="15630" y="15918"/>
                        <a:pt x="15307" y="16419"/>
                        <a:pt x="14809" y="16829"/>
                      </a:cubicBezTo>
                      <a:cubicBezTo>
                        <a:pt x="14312" y="17243"/>
                        <a:pt x="13782" y="17448"/>
                        <a:pt x="13221" y="17448"/>
                      </a:cubicBezTo>
                      <a:lnTo>
                        <a:pt x="2019" y="17448"/>
                      </a:lnTo>
                      <a:cubicBezTo>
                        <a:pt x="1935" y="17448"/>
                        <a:pt x="1852" y="17460"/>
                        <a:pt x="1762" y="17477"/>
                      </a:cubicBezTo>
                      <a:cubicBezTo>
                        <a:pt x="1676" y="17495"/>
                        <a:pt x="1597" y="17551"/>
                        <a:pt x="1529" y="17644"/>
                      </a:cubicBezTo>
                      <a:cubicBezTo>
                        <a:pt x="1430" y="17832"/>
                        <a:pt x="1430" y="18096"/>
                        <a:pt x="1529" y="18430"/>
                      </a:cubicBezTo>
                      <a:cubicBezTo>
                        <a:pt x="1665" y="18834"/>
                        <a:pt x="1914" y="19186"/>
                        <a:pt x="2284" y="19488"/>
                      </a:cubicBezTo>
                      <a:cubicBezTo>
                        <a:pt x="2651" y="19796"/>
                        <a:pt x="3015" y="19945"/>
                        <a:pt x="3374" y="19945"/>
                      </a:cubicBezTo>
                      <a:lnTo>
                        <a:pt x="15242" y="19945"/>
                      </a:lnTo>
                      <a:cubicBezTo>
                        <a:pt x="15485" y="19945"/>
                        <a:pt x="15724" y="19846"/>
                        <a:pt x="15962" y="19643"/>
                      </a:cubicBezTo>
                      <a:cubicBezTo>
                        <a:pt x="16201" y="19444"/>
                        <a:pt x="16358" y="19221"/>
                        <a:pt x="16434" y="18975"/>
                      </a:cubicBezTo>
                      <a:lnTo>
                        <a:pt x="20310" y="5128"/>
                      </a:lnTo>
                      <a:cubicBezTo>
                        <a:pt x="20344" y="4979"/>
                        <a:pt x="20365" y="4841"/>
                        <a:pt x="20373" y="4715"/>
                      </a:cubicBezTo>
                      <a:cubicBezTo>
                        <a:pt x="20378" y="4592"/>
                        <a:pt x="20373" y="4460"/>
                        <a:pt x="20359" y="4319"/>
                      </a:cubicBezTo>
                      <a:moveTo>
                        <a:pt x="6285" y="8083"/>
                      </a:moveTo>
                      <a:cubicBezTo>
                        <a:pt x="6201" y="8446"/>
                        <a:pt x="6311" y="8628"/>
                        <a:pt x="6610" y="8628"/>
                      </a:cubicBezTo>
                      <a:lnTo>
                        <a:pt x="14325" y="8628"/>
                      </a:lnTo>
                      <a:cubicBezTo>
                        <a:pt x="14461" y="8628"/>
                        <a:pt x="14587" y="8578"/>
                        <a:pt x="14707" y="8473"/>
                      </a:cubicBezTo>
                      <a:cubicBezTo>
                        <a:pt x="14830" y="8370"/>
                        <a:pt x="14906" y="8238"/>
                        <a:pt x="14940" y="8083"/>
                      </a:cubicBezTo>
                      <a:lnTo>
                        <a:pt x="15242" y="7028"/>
                      </a:lnTo>
                      <a:cubicBezTo>
                        <a:pt x="15276" y="6881"/>
                        <a:pt x="15263" y="6752"/>
                        <a:pt x="15205" y="6641"/>
                      </a:cubicBezTo>
                      <a:cubicBezTo>
                        <a:pt x="15145" y="6535"/>
                        <a:pt x="15051" y="6483"/>
                        <a:pt x="14914" y="6483"/>
                      </a:cubicBezTo>
                      <a:lnTo>
                        <a:pt x="7202" y="6483"/>
                      </a:lnTo>
                      <a:cubicBezTo>
                        <a:pt x="7066" y="6483"/>
                        <a:pt x="6935" y="6532"/>
                        <a:pt x="6807" y="6638"/>
                      </a:cubicBezTo>
                      <a:cubicBezTo>
                        <a:pt x="6676" y="6740"/>
                        <a:pt x="6594" y="6869"/>
                        <a:pt x="6560" y="7028"/>
                      </a:cubicBezTo>
                      <a:lnTo>
                        <a:pt x="6285" y="8083"/>
                      </a:lnTo>
                      <a:close/>
                      <a:moveTo>
                        <a:pt x="7150" y="4867"/>
                      </a:moveTo>
                      <a:cubicBezTo>
                        <a:pt x="7116" y="5017"/>
                        <a:pt x="7132" y="5140"/>
                        <a:pt x="7195" y="5240"/>
                      </a:cubicBezTo>
                      <a:cubicBezTo>
                        <a:pt x="7257" y="5336"/>
                        <a:pt x="7354" y="5386"/>
                        <a:pt x="7488" y="5386"/>
                      </a:cubicBezTo>
                      <a:lnTo>
                        <a:pt x="15192" y="5386"/>
                      </a:lnTo>
                      <a:cubicBezTo>
                        <a:pt x="15326" y="5386"/>
                        <a:pt x="15451" y="5336"/>
                        <a:pt x="15575" y="5240"/>
                      </a:cubicBezTo>
                      <a:cubicBezTo>
                        <a:pt x="15695" y="5140"/>
                        <a:pt x="15784" y="5017"/>
                        <a:pt x="15845" y="4867"/>
                      </a:cubicBezTo>
                      <a:lnTo>
                        <a:pt x="16120" y="3771"/>
                      </a:lnTo>
                      <a:cubicBezTo>
                        <a:pt x="16154" y="3622"/>
                        <a:pt x="16141" y="3493"/>
                        <a:pt x="16083" y="3387"/>
                      </a:cubicBezTo>
                      <a:cubicBezTo>
                        <a:pt x="16023" y="3279"/>
                        <a:pt x="15923" y="3223"/>
                        <a:pt x="15782" y="3223"/>
                      </a:cubicBezTo>
                      <a:lnTo>
                        <a:pt x="8078" y="3223"/>
                      </a:lnTo>
                      <a:cubicBezTo>
                        <a:pt x="7944" y="3223"/>
                        <a:pt x="7818" y="3279"/>
                        <a:pt x="7695" y="3387"/>
                      </a:cubicBezTo>
                      <a:cubicBezTo>
                        <a:pt x="7575" y="3493"/>
                        <a:pt x="7488" y="3622"/>
                        <a:pt x="7438" y="3771"/>
                      </a:cubicBezTo>
                      <a:lnTo>
                        <a:pt x="7150" y="486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09074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25957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6B6F15E-E094-4C21-9048-38486155974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0"/>
            <a:ext cx="10858500" cy="6858000"/>
            <a:chOff x="660400" y="0"/>
            <a:chExt cx="10858500" cy="6858000"/>
          </a:xfrm>
        </p:grpSpPr>
        <p:sp>
          <p:nvSpPr>
            <p:cNvPr id="6" name="iśḻîďè">
              <a:extLst>
                <a:ext uri="{FF2B5EF4-FFF2-40B4-BE49-F238E27FC236}">
                  <a16:creationId xmlns:a16="http://schemas.microsoft.com/office/drawing/2014/main" id="{1E7B1461-6CC3-4EB7-856B-6EDF4F38A08B}"/>
                </a:ext>
              </a:extLst>
            </p:cNvPr>
            <p:cNvSpPr/>
            <p:nvPr/>
          </p:nvSpPr>
          <p:spPr>
            <a:xfrm>
              <a:off x="4280905" y="0"/>
              <a:ext cx="3617491" cy="6858000"/>
            </a:xfrm>
            <a:prstGeom prst="rect">
              <a:avLst/>
            </a:prstGeom>
            <a:pattFill prst="wdDn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7" name="ïSľíḍé">
              <a:extLst>
                <a:ext uri="{FF2B5EF4-FFF2-40B4-BE49-F238E27FC236}">
                  <a16:creationId xmlns:a16="http://schemas.microsoft.com/office/drawing/2014/main" id="{229F8774-F69F-41CA-B030-F63AACB516EA}"/>
                </a:ext>
              </a:extLst>
            </p:cNvPr>
            <p:cNvGrpSpPr/>
            <p:nvPr/>
          </p:nvGrpSpPr>
          <p:grpSpPr>
            <a:xfrm>
              <a:off x="4441825" y="2792808"/>
              <a:ext cx="3295650" cy="2797891"/>
              <a:chOff x="666750" y="2684668"/>
              <a:chExt cx="3295650" cy="2797891"/>
            </a:xfrm>
          </p:grpSpPr>
          <p:sp>
            <p:nvSpPr>
              <p:cNvPr id="26" name="íśḷîḓe">
                <a:extLst>
                  <a:ext uri="{FF2B5EF4-FFF2-40B4-BE49-F238E27FC236}">
                    <a16:creationId xmlns:a16="http://schemas.microsoft.com/office/drawing/2014/main" id="{7A049287-6C6D-473B-A556-888E872660CA}"/>
                  </a:ext>
                </a:extLst>
              </p:cNvPr>
              <p:cNvSpPr txBox="1"/>
              <p:nvPr/>
            </p:nvSpPr>
            <p:spPr>
              <a:xfrm>
                <a:off x="666750" y="3282382"/>
                <a:ext cx="3295650" cy="2200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sz="1100"/>
                </a:lvl1pPr>
              </a:lstStyle>
              <a:p>
                <a:r>
                  <a:rPr lang="en-US" altLang="zh-CN" dirty="0"/>
                  <a:t>Copy paste fonts. Choose the only option to retain text.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……</a:t>
                </a:r>
              </a:p>
              <a:p>
                <a:r>
                  <a:rPr lang="en-US" altLang="zh-CN" dirty="0"/>
                  <a:t>……</a:t>
                </a:r>
              </a:p>
              <a:p>
                <a:endParaRPr lang="zh-CN" altLang="en-US" dirty="0"/>
              </a:p>
              <a:p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  <p:sp>
            <p:nvSpPr>
              <p:cNvPr id="27" name="ïṣḷïďê">
                <a:extLst>
                  <a:ext uri="{FF2B5EF4-FFF2-40B4-BE49-F238E27FC236}">
                    <a16:creationId xmlns:a16="http://schemas.microsoft.com/office/drawing/2014/main" id="{07083DD6-3E8E-4513-8C85-38C2015A27B8}"/>
                  </a:ext>
                </a:extLst>
              </p:cNvPr>
              <p:cNvSpPr txBox="1"/>
              <p:nvPr/>
            </p:nvSpPr>
            <p:spPr>
              <a:xfrm>
                <a:off x="666750" y="2684668"/>
                <a:ext cx="3295650" cy="59771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  <p:grpSp>
          <p:nvGrpSpPr>
            <p:cNvPr id="8" name="işļïḑè">
              <a:extLst>
                <a:ext uri="{FF2B5EF4-FFF2-40B4-BE49-F238E27FC236}">
                  <a16:creationId xmlns:a16="http://schemas.microsoft.com/office/drawing/2014/main" id="{733632F6-6B2A-4682-BA48-B0BC3B21E499}"/>
                </a:ext>
              </a:extLst>
            </p:cNvPr>
            <p:cNvGrpSpPr/>
            <p:nvPr/>
          </p:nvGrpSpPr>
          <p:grpSpPr>
            <a:xfrm>
              <a:off x="5758697" y="1673702"/>
              <a:ext cx="661906" cy="661906"/>
              <a:chOff x="2142159" y="1678352"/>
              <a:chExt cx="661906" cy="661906"/>
            </a:xfrm>
          </p:grpSpPr>
          <p:sp>
            <p:nvSpPr>
              <p:cNvPr id="24" name="îṧ1ídè">
                <a:extLst>
                  <a:ext uri="{FF2B5EF4-FFF2-40B4-BE49-F238E27FC236}">
                    <a16:creationId xmlns:a16="http://schemas.microsoft.com/office/drawing/2014/main" id="{47D47E23-FC31-43D6-8771-FC02C79F980E}"/>
                  </a:ext>
                </a:extLst>
              </p:cNvPr>
              <p:cNvSpPr/>
              <p:nvPr/>
            </p:nvSpPr>
            <p:spPr>
              <a:xfrm>
                <a:off x="2142159" y="1678352"/>
                <a:ext cx="661906" cy="66190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5" name="íṥļïḋe">
                <a:extLst>
                  <a:ext uri="{FF2B5EF4-FFF2-40B4-BE49-F238E27FC236}">
                    <a16:creationId xmlns:a16="http://schemas.microsoft.com/office/drawing/2014/main" id="{31C56259-F8B0-4FE5-BF34-236FB170DD6B}"/>
                  </a:ext>
                </a:extLst>
              </p:cNvPr>
              <p:cNvSpPr/>
              <p:nvPr/>
            </p:nvSpPr>
            <p:spPr>
              <a:xfrm>
                <a:off x="2349476" y="1832187"/>
                <a:ext cx="247272" cy="354236"/>
              </a:xfrm>
              <a:custGeom>
                <a:avLst/>
                <a:gdLst>
                  <a:gd name="T0" fmla="*/ 75 w 154"/>
                  <a:gd name="T1" fmla="*/ 0 h 221"/>
                  <a:gd name="T2" fmla="*/ 38 w 154"/>
                  <a:gd name="T3" fmla="*/ 82 h 221"/>
                  <a:gd name="T4" fmla="*/ 2 w 154"/>
                  <a:gd name="T5" fmla="*/ 137 h 221"/>
                  <a:gd name="T6" fmla="*/ 35 w 154"/>
                  <a:gd name="T7" fmla="*/ 215 h 221"/>
                  <a:gd name="T8" fmla="*/ 53 w 154"/>
                  <a:gd name="T9" fmla="*/ 161 h 221"/>
                  <a:gd name="T10" fmla="*/ 77 w 154"/>
                  <a:gd name="T11" fmla="*/ 121 h 221"/>
                  <a:gd name="T12" fmla="*/ 99 w 154"/>
                  <a:gd name="T13" fmla="*/ 160 h 221"/>
                  <a:gd name="T14" fmla="*/ 97 w 154"/>
                  <a:gd name="T15" fmla="*/ 221 h 221"/>
                  <a:gd name="T16" fmla="*/ 147 w 154"/>
                  <a:gd name="T17" fmla="*/ 151 h 221"/>
                  <a:gd name="T18" fmla="*/ 75 w 154"/>
                  <a:gd name="T1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4" h="221">
                    <a:moveTo>
                      <a:pt x="75" y="0"/>
                    </a:moveTo>
                    <a:cubicBezTo>
                      <a:pt x="75" y="0"/>
                      <a:pt x="71" y="48"/>
                      <a:pt x="38" y="82"/>
                    </a:cubicBezTo>
                    <a:cubicBezTo>
                      <a:pt x="8" y="106"/>
                      <a:pt x="3" y="119"/>
                      <a:pt x="2" y="137"/>
                    </a:cubicBezTo>
                    <a:cubicBezTo>
                      <a:pt x="0" y="155"/>
                      <a:pt x="2" y="191"/>
                      <a:pt x="35" y="215"/>
                    </a:cubicBezTo>
                    <a:cubicBezTo>
                      <a:pt x="35" y="215"/>
                      <a:pt x="23" y="185"/>
                      <a:pt x="53" y="161"/>
                    </a:cubicBezTo>
                    <a:cubicBezTo>
                      <a:pt x="81" y="138"/>
                      <a:pt x="77" y="122"/>
                      <a:pt x="77" y="121"/>
                    </a:cubicBezTo>
                    <a:cubicBezTo>
                      <a:pt x="77" y="122"/>
                      <a:pt x="84" y="146"/>
                      <a:pt x="99" y="160"/>
                    </a:cubicBezTo>
                    <a:cubicBezTo>
                      <a:pt x="114" y="173"/>
                      <a:pt x="111" y="198"/>
                      <a:pt x="97" y="221"/>
                    </a:cubicBezTo>
                    <a:cubicBezTo>
                      <a:pt x="97" y="221"/>
                      <a:pt x="143" y="191"/>
                      <a:pt x="147" y="151"/>
                    </a:cubicBezTo>
                    <a:cubicBezTo>
                      <a:pt x="154" y="86"/>
                      <a:pt x="96" y="11"/>
                      <a:pt x="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1640601C-A6E8-457E-A1DC-A47D491C3683}"/>
                </a:ext>
              </a:extLst>
            </p:cNvPr>
            <p:cNvCxnSpPr>
              <a:stCxn id="24" idx="4"/>
              <a:endCxn id="27" idx="0"/>
            </p:cNvCxnSpPr>
            <p:nvPr/>
          </p:nvCxnSpPr>
          <p:spPr>
            <a:xfrm>
              <a:off x="6089650" y="2335608"/>
              <a:ext cx="0" cy="457200"/>
            </a:xfrm>
            <a:prstGeom prst="straightConnector1">
              <a:avLst/>
            </a:prstGeom>
            <a:ln w="3175" cap="rnd">
              <a:solidFill>
                <a:schemeClr val="accent1"/>
              </a:solidFill>
              <a:prstDash val="dash"/>
              <a:round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ïsľíḍe">
              <a:extLst>
                <a:ext uri="{FF2B5EF4-FFF2-40B4-BE49-F238E27FC236}">
                  <a16:creationId xmlns:a16="http://schemas.microsoft.com/office/drawing/2014/main" id="{ACE17104-8D60-4236-9120-1981C8029BC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77272" y="1673702"/>
              <a:ext cx="661906" cy="661906"/>
              <a:chOff x="5758697" y="1678352"/>
              <a:chExt cx="661906" cy="661906"/>
            </a:xfrm>
          </p:grpSpPr>
          <p:sp>
            <p:nvSpPr>
              <p:cNvPr id="22" name="íśḷîďê">
                <a:extLst>
                  <a:ext uri="{FF2B5EF4-FFF2-40B4-BE49-F238E27FC236}">
                    <a16:creationId xmlns:a16="http://schemas.microsoft.com/office/drawing/2014/main" id="{0E22AC7E-3E3B-46FB-A95D-56DF34A742D0}"/>
                  </a:ext>
                </a:extLst>
              </p:cNvPr>
              <p:cNvSpPr/>
              <p:nvPr/>
            </p:nvSpPr>
            <p:spPr>
              <a:xfrm>
                <a:off x="5758697" y="1678352"/>
                <a:ext cx="661906" cy="66190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3" name="îŝḷiḓè">
                <a:extLst>
                  <a:ext uri="{FF2B5EF4-FFF2-40B4-BE49-F238E27FC236}">
                    <a16:creationId xmlns:a16="http://schemas.microsoft.com/office/drawing/2014/main" id="{A5560ED8-6470-4B8C-970E-0019609B3D29}"/>
                  </a:ext>
                </a:extLst>
              </p:cNvPr>
              <p:cNvSpPr/>
              <p:nvPr/>
            </p:nvSpPr>
            <p:spPr>
              <a:xfrm>
                <a:off x="5941846" y="1832187"/>
                <a:ext cx="295608" cy="354236"/>
              </a:xfrm>
              <a:custGeom>
                <a:avLst/>
                <a:gdLst>
                  <a:gd name="T0" fmla="*/ 3129 w 5689"/>
                  <a:gd name="T1" fmla="*/ 3989 h 6827"/>
                  <a:gd name="T2" fmla="*/ 3129 w 5689"/>
                  <a:gd name="T3" fmla="*/ 3388 h 6827"/>
                  <a:gd name="T4" fmla="*/ 4551 w 5689"/>
                  <a:gd name="T5" fmla="*/ 1707 h 6827"/>
                  <a:gd name="T6" fmla="*/ 2844 w 5689"/>
                  <a:gd name="T7" fmla="*/ 0 h 6827"/>
                  <a:gd name="T8" fmla="*/ 1138 w 5689"/>
                  <a:gd name="T9" fmla="*/ 1707 h 6827"/>
                  <a:gd name="T10" fmla="*/ 2560 w 5689"/>
                  <a:gd name="T11" fmla="*/ 3388 h 6827"/>
                  <a:gd name="T12" fmla="*/ 2560 w 5689"/>
                  <a:gd name="T13" fmla="*/ 3989 h 6827"/>
                  <a:gd name="T14" fmla="*/ 0 w 5689"/>
                  <a:gd name="T15" fmla="*/ 5404 h 6827"/>
                  <a:gd name="T16" fmla="*/ 2844 w 5689"/>
                  <a:gd name="T17" fmla="*/ 6827 h 6827"/>
                  <a:gd name="T18" fmla="*/ 5689 w 5689"/>
                  <a:gd name="T19" fmla="*/ 5404 h 6827"/>
                  <a:gd name="T20" fmla="*/ 3129 w 5689"/>
                  <a:gd name="T21" fmla="*/ 3989 h 6827"/>
                  <a:gd name="T22" fmla="*/ 2844 w 5689"/>
                  <a:gd name="T23" fmla="*/ 6258 h 6827"/>
                  <a:gd name="T24" fmla="*/ 569 w 5689"/>
                  <a:gd name="T25" fmla="*/ 5404 h 6827"/>
                  <a:gd name="T26" fmla="*/ 2560 w 5689"/>
                  <a:gd name="T27" fmla="*/ 4559 h 6827"/>
                  <a:gd name="T28" fmla="*/ 2560 w 5689"/>
                  <a:gd name="T29" fmla="*/ 5404 h 6827"/>
                  <a:gd name="T30" fmla="*/ 2844 w 5689"/>
                  <a:gd name="T31" fmla="*/ 5689 h 6827"/>
                  <a:gd name="T32" fmla="*/ 3129 w 5689"/>
                  <a:gd name="T33" fmla="*/ 5404 h 6827"/>
                  <a:gd name="T34" fmla="*/ 3129 w 5689"/>
                  <a:gd name="T35" fmla="*/ 4559 h 6827"/>
                  <a:gd name="T36" fmla="*/ 5120 w 5689"/>
                  <a:gd name="T37" fmla="*/ 5404 h 6827"/>
                  <a:gd name="T38" fmla="*/ 2844 w 5689"/>
                  <a:gd name="T39" fmla="*/ 625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689" h="6827">
                    <a:moveTo>
                      <a:pt x="3129" y="3989"/>
                    </a:moveTo>
                    <a:lnTo>
                      <a:pt x="3129" y="3388"/>
                    </a:lnTo>
                    <a:cubicBezTo>
                      <a:pt x="3935" y="3251"/>
                      <a:pt x="4551" y="2551"/>
                      <a:pt x="4551" y="1707"/>
                    </a:cubicBezTo>
                    <a:cubicBezTo>
                      <a:pt x="4551" y="765"/>
                      <a:pt x="3786" y="0"/>
                      <a:pt x="2844" y="0"/>
                    </a:cubicBezTo>
                    <a:cubicBezTo>
                      <a:pt x="1903" y="0"/>
                      <a:pt x="1138" y="765"/>
                      <a:pt x="1138" y="1707"/>
                    </a:cubicBezTo>
                    <a:cubicBezTo>
                      <a:pt x="1138" y="2551"/>
                      <a:pt x="1754" y="3251"/>
                      <a:pt x="2560" y="3388"/>
                    </a:cubicBezTo>
                    <a:lnTo>
                      <a:pt x="2560" y="3989"/>
                    </a:lnTo>
                    <a:cubicBezTo>
                      <a:pt x="1082" y="4056"/>
                      <a:pt x="0" y="4642"/>
                      <a:pt x="0" y="5404"/>
                    </a:cubicBezTo>
                    <a:cubicBezTo>
                      <a:pt x="0" y="6215"/>
                      <a:pt x="1223" y="6827"/>
                      <a:pt x="2844" y="6827"/>
                    </a:cubicBezTo>
                    <a:cubicBezTo>
                      <a:pt x="4466" y="6827"/>
                      <a:pt x="5689" y="6215"/>
                      <a:pt x="5689" y="5404"/>
                    </a:cubicBezTo>
                    <a:cubicBezTo>
                      <a:pt x="5689" y="4642"/>
                      <a:pt x="4607" y="4056"/>
                      <a:pt x="3129" y="3989"/>
                    </a:cubicBezTo>
                    <a:close/>
                    <a:moveTo>
                      <a:pt x="2844" y="6258"/>
                    </a:moveTo>
                    <a:cubicBezTo>
                      <a:pt x="1455" y="6258"/>
                      <a:pt x="569" y="5752"/>
                      <a:pt x="569" y="5404"/>
                    </a:cubicBezTo>
                    <a:cubicBezTo>
                      <a:pt x="569" y="5081"/>
                      <a:pt x="1336" y="4622"/>
                      <a:pt x="2560" y="4559"/>
                    </a:cubicBezTo>
                    <a:lnTo>
                      <a:pt x="2560" y="5404"/>
                    </a:lnTo>
                    <a:cubicBezTo>
                      <a:pt x="2560" y="5561"/>
                      <a:pt x="2687" y="5689"/>
                      <a:pt x="2844" y="5689"/>
                    </a:cubicBezTo>
                    <a:cubicBezTo>
                      <a:pt x="3002" y="5689"/>
                      <a:pt x="3129" y="5561"/>
                      <a:pt x="3129" y="5404"/>
                    </a:cubicBezTo>
                    <a:lnTo>
                      <a:pt x="3129" y="4559"/>
                    </a:lnTo>
                    <a:cubicBezTo>
                      <a:pt x="4353" y="4622"/>
                      <a:pt x="5120" y="5081"/>
                      <a:pt x="5120" y="5404"/>
                    </a:cubicBezTo>
                    <a:cubicBezTo>
                      <a:pt x="5120" y="5752"/>
                      <a:pt x="4234" y="6258"/>
                      <a:pt x="2844" y="625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11" name="íṩlíḋe">
              <a:extLst>
                <a:ext uri="{FF2B5EF4-FFF2-40B4-BE49-F238E27FC236}">
                  <a16:creationId xmlns:a16="http://schemas.microsoft.com/office/drawing/2014/main" id="{73437DC7-4907-47E1-8B82-DFDCC4BCA279}"/>
                </a:ext>
              </a:extLst>
            </p:cNvPr>
            <p:cNvGrpSpPr>
              <a:grpSpLocks/>
            </p:cNvGrpSpPr>
            <p:nvPr/>
          </p:nvGrpSpPr>
          <p:grpSpPr>
            <a:xfrm>
              <a:off x="9540122" y="1673702"/>
              <a:ext cx="661906" cy="661906"/>
              <a:chOff x="9375235" y="1678352"/>
              <a:chExt cx="661906" cy="661906"/>
            </a:xfrm>
          </p:grpSpPr>
          <p:sp>
            <p:nvSpPr>
              <p:cNvPr id="20" name="ïṥļíde">
                <a:extLst>
                  <a:ext uri="{FF2B5EF4-FFF2-40B4-BE49-F238E27FC236}">
                    <a16:creationId xmlns:a16="http://schemas.microsoft.com/office/drawing/2014/main" id="{C17C8931-050D-43F7-A51B-EF4EB2012C55}"/>
                  </a:ext>
                </a:extLst>
              </p:cNvPr>
              <p:cNvSpPr/>
              <p:nvPr/>
            </p:nvSpPr>
            <p:spPr>
              <a:xfrm>
                <a:off x="9375235" y="1678352"/>
                <a:ext cx="661906" cy="66190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1" name="íŝ1íḓe">
                <a:extLst>
                  <a:ext uri="{FF2B5EF4-FFF2-40B4-BE49-F238E27FC236}">
                    <a16:creationId xmlns:a16="http://schemas.microsoft.com/office/drawing/2014/main" id="{9E580F84-03AA-42A1-9046-12B4EDA0A55C}"/>
                  </a:ext>
                </a:extLst>
              </p:cNvPr>
              <p:cNvSpPr/>
              <p:nvPr/>
            </p:nvSpPr>
            <p:spPr>
              <a:xfrm>
                <a:off x="9531413" y="1832187"/>
                <a:ext cx="349551" cy="354236"/>
              </a:xfrm>
              <a:custGeom>
                <a:avLst/>
                <a:gdLst>
                  <a:gd name="connsiteX0" fmla="*/ 311255 w 599534"/>
                  <a:gd name="connsiteY0" fmla="*/ 345947 h 607568"/>
                  <a:gd name="connsiteX1" fmla="*/ 295431 w 599534"/>
                  <a:gd name="connsiteY1" fmla="*/ 347634 h 607568"/>
                  <a:gd name="connsiteX2" fmla="*/ 250415 w 599534"/>
                  <a:gd name="connsiteY2" fmla="*/ 383080 h 607568"/>
                  <a:gd name="connsiteX3" fmla="*/ 247803 w 599534"/>
                  <a:gd name="connsiteY3" fmla="*/ 404102 h 607568"/>
                  <a:gd name="connsiteX4" fmla="*/ 269005 w 599534"/>
                  <a:gd name="connsiteY4" fmla="*/ 406710 h 607568"/>
                  <a:gd name="connsiteX5" fmla="*/ 289746 w 599534"/>
                  <a:gd name="connsiteY5" fmla="*/ 390292 h 607568"/>
                  <a:gd name="connsiteX6" fmla="*/ 289746 w 599534"/>
                  <a:gd name="connsiteY6" fmla="*/ 507369 h 607568"/>
                  <a:gd name="connsiteX7" fmla="*/ 269312 w 599534"/>
                  <a:gd name="connsiteY7" fmla="*/ 507369 h 607568"/>
                  <a:gd name="connsiteX8" fmla="*/ 254256 w 599534"/>
                  <a:gd name="connsiteY8" fmla="*/ 522407 h 607568"/>
                  <a:gd name="connsiteX9" fmla="*/ 269312 w 599534"/>
                  <a:gd name="connsiteY9" fmla="*/ 537444 h 607568"/>
                  <a:gd name="connsiteX10" fmla="*/ 340139 w 599534"/>
                  <a:gd name="connsiteY10" fmla="*/ 537444 h 607568"/>
                  <a:gd name="connsiteX11" fmla="*/ 355196 w 599534"/>
                  <a:gd name="connsiteY11" fmla="*/ 522407 h 607568"/>
                  <a:gd name="connsiteX12" fmla="*/ 340139 w 599534"/>
                  <a:gd name="connsiteY12" fmla="*/ 507369 h 607568"/>
                  <a:gd name="connsiteX13" fmla="*/ 319706 w 599534"/>
                  <a:gd name="connsiteY13" fmla="*/ 507369 h 607568"/>
                  <a:gd name="connsiteX14" fmla="*/ 319706 w 599534"/>
                  <a:gd name="connsiteY14" fmla="*/ 359450 h 607568"/>
                  <a:gd name="connsiteX15" fmla="*/ 311255 w 599534"/>
                  <a:gd name="connsiteY15" fmla="*/ 345947 h 607568"/>
                  <a:gd name="connsiteX16" fmla="*/ 299733 w 599534"/>
                  <a:gd name="connsiteY16" fmla="*/ 283955 h 607568"/>
                  <a:gd name="connsiteX17" fmla="*/ 461821 w 599534"/>
                  <a:gd name="connsiteY17" fmla="*/ 445685 h 607568"/>
                  <a:gd name="connsiteX18" fmla="*/ 299733 w 599534"/>
                  <a:gd name="connsiteY18" fmla="*/ 607568 h 607568"/>
                  <a:gd name="connsiteX19" fmla="*/ 137644 w 599534"/>
                  <a:gd name="connsiteY19" fmla="*/ 445685 h 607568"/>
                  <a:gd name="connsiteX20" fmla="*/ 299733 w 599534"/>
                  <a:gd name="connsiteY20" fmla="*/ 283955 h 607568"/>
                  <a:gd name="connsiteX21" fmla="*/ 21511 w 599534"/>
                  <a:gd name="connsiteY21" fmla="*/ 0 h 607568"/>
                  <a:gd name="connsiteX22" fmla="*/ 193597 w 599534"/>
                  <a:gd name="connsiteY22" fmla="*/ 0 h 607568"/>
                  <a:gd name="connsiteX23" fmla="*/ 211113 w 599534"/>
                  <a:gd name="connsiteY23" fmla="*/ 9206 h 607568"/>
                  <a:gd name="connsiteX24" fmla="*/ 281483 w 599534"/>
                  <a:gd name="connsiteY24" fmla="*/ 110318 h 607568"/>
                  <a:gd name="connsiteX25" fmla="*/ 187144 w 599534"/>
                  <a:gd name="connsiteY25" fmla="*/ 247486 h 607568"/>
                  <a:gd name="connsiteX26" fmla="*/ 222790 w 599534"/>
                  <a:gd name="connsiteY26" fmla="*/ 247486 h 607568"/>
                  <a:gd name="connsiteX27" fmla="*/ 388422 w 599534"/>
                  <a:gd name="connsiteY27" fmla="*/ 9206 h 607568"/>
                  <a:gd name="connsiteX28" fmla="*/ 405938 w 599534"/>
                  <a:gd name="connsiteY28" fmla="*/ 0 h 607568"/>
                  <a:gd name="connsiteX29" fmla="*/ 578024 w 599534"/>
                  <a:gd name="connsiteY29" fmla="*/ 0 h 607568"/>
                  <a:gd name="connsiteX30" fmla="*/ 597077 w 599534"/>
                  <a:gd name="connsiteY30" fmla="*/ 11508 h 607568"/>
                  <a:gd name="connsiteX31" fmla="*/ 595694 w 599534"/>
                  <a:gd name="connsiteY31" fmla="*/ 33602 h 607568"/>
                  <a:gd name="connsiteX32" fmla="*/ 445887 w 599534"/>
                  <a:gd name="connsiteY32" fmla="*/ 249174 h 607568"/>
                  <a:gd name="connsiteX33" fmla="*/ 459254 w 599534"/>
                  <a:gd name="connsiteY33" fmla="*/ 268967 h 607568"/>
                  <a:gd name="connsiteX34" fmla="*/ 437744 w 599534"/>
                  <a:gd name="connsiteY34" fmla="*/ 290447 h 607568"/>
                  <a:gd name="connsiteX35" fmla="*/ 412238 w 599534"/>
                  <a:gd name="connsiteY35" fmla="*/ 290447 h 607568"/>
                  <a:gd name="connsiteX36" fmla="*/ 299768 w 599534"/>
                  <a:gd name="connsiteY36" fmla="*/ 253930 h 607568"/>
                  <a:gd name="connsiteX37" fmla="*/ 187297 w 599534"/>
                  <a:gd name="connsiteY37" fmla="*/ 290447 h 607568"/>
                  <a:gd name="connsiteX38" fmla="*/ 161792 w 599534"/>
                  <a:gd name="connsiteY38" fmla="*/ 290447 h 607568"/>
                  <a:gd name="connsiteX39" fmla="*/ 140281 w 599534"/>
                  <a:gd name="connsiteY39" fmla="*/ 268967 h 607568"/>
                  <a:gd name="connsiteX40" fmla="*/ 153648 w 599534"/>
                  <a:gd name="connsiteY40" fmla="*/ 249174 h 607568"/>
                  <a:gd name="connsiteX41" fmla="*/ 3841 w 599534"/>
                  <a:gd name="connsiteY41" fmla="*/ 33602 h 607568"/>
                  <a:gd name="connsiteX42" fmla="*/ 2459 w 599534"/>
                  <a:gd name="connsiteY42" fmla="*/ 11508 h 607568"/>
                  <a:gd name="connsiteX43" fmla="*/ 21511 w 599534"/>
                  <a:gd name="connsiteY43" fmla="*/ 0 h 607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599534" h="607568">
                    <a:moveTo>
                      <a:pt x="311255" y="345947"/>
                    </a:moveTo>
                    <a:cubicBezTo>
                      <a:pt x="306185" y="343491"/>
                      <a:pt x="300040" y="344105"/>
                      <a:pt x="295431" y="347634"/>
                    </a:cubicBezTo>
                    <a:lnTo>
                      <a:pt x="250415" y="383080"/>
                    </a:lnTo>
                    <a:cubicBezTo>
                      <a:pt x="243808" y="388144"/>
                      <a:pt x="242733" y="397657"/>
                      <a:pt x="247803" y="404102"/>
                    </a:cubicBezTo>
                    <a:cubicBezTo>
                      <a:pt x="253026" y="410700"/>
                      <a:pt x="262398" y="411774"/>
                      <a:pt x="269005" y="406710"/>
                    </a:cubicBezTo>
                    <a:lnTo>
                      <a:pt x="289746" y="390292"/>
                    </a:lnTo>
                    <a:lnTo>
                      <a:pt x="289746" y="507369"/>
                    </a:lnTo>
                    <a:lnTo>
                      <a:pt x="269312" y="507369"/>
                    </a:lnTo>
                    <a:cubicBezTo>
                      <a:pt x="261016" y="507369"/>
                      <a:pt x="254256" y="514121"/>
                      <a:pt x="254256" y="522407"/>
                    </a:cubicBezTo>
                    <a:cubicBezTo>
                      <a:pt x="254256" y="530693"/>
                      <a:pt x="261016" y="537444"/>
                      <a:pt x="269312" y="537444"/>
                    </a:cubicBezTo>
                    <a:lnTo>
                      <a:pt x="340139" y="537444"/>
                    </a:lnTo>
                    <a:cubicBezTo>
                      <a:pt x="348436" y="537444"/>
                      <a:pt x="355196" y="530693"/>
                      <a:pt x="355196" y="522407"/>
                    </a:cubicBezTo>
                    <a:cubicBezTo>
                      <a:pt x="355196" y="514121"/>
                      <a:pt x="348436" y="507369"/>
                      <a:pt x="340139" y="507369"/>
                    </a:cubicBezTo>
                    <a:lnTo>
                      <a:pt x="319706" y="507369"/>
                    </a:lnTo>
                    <a:lnTo>
                      <a:pt x="319706" y="359450"/>
                    </a:lnTo>
                    <a:cubicBezTo>
                      <a:pt x="319706" y="353772"/>
                      <a:pt x="316479" y="348555"/>
                      <a:pt x="311255" y="345947"/>
                    </a:cubicBezTo>
                    <a:close/>
                    <a:moveTo>
                      <a:pt x="299733" y="283955"/>
                    </a:moveTo>
                    <a:cubicBezTo>
                      <a:pt x="389150" y="283955"/>
                      <a:pt x="461821" y="356534"/>
                      <a:pt x="461821" y="445685"/>
                    </a:cubicBezTo>
                    <a:cubicBezTo>
                      <a:pt x="461821" y="534989"/>
                      <a:pt x="389150" y="607568"/>
                      <a:pt x="299733" y="607568"/>
                    </a:cubicBezTo>
                    <a:cubicBezTo>
                      <a:pt x="210315" y="607568"/>
                      <a:pt x="137644" y="534989"/>
                      <a:pt x="137644" y="445685"/>
                    </a:cubicBezTo>
                    <a:cubicBezTo>
                      <a:pt x="137644" y="356534"/>
                      <a:pt x="210315" y="283955"/>
                      <a:pt x="299733" y="283955"/>
                    </a:cubicBezTo>
                    <a:close/>
                    <a:moveTo>
                      <a:pt x="21511" y="0"/>
                    </a:moveTo>
                    <a:lnTo>
                      <a:pt x="193597" y="0"/>
                    </a:lnTo>
                    <a:cubicBezTo>
                      <a:pt x="200511" y="0"/>
                      <a:pt x="207118" y="3376"/>
                      <a:pt x="211113" y="9206"/>
                    </a:cubicBezTo>
                    <a:lnTo>
                      <a:pt x="281483" y="110318"/>
                    </a:lnTo>
                    <a:lnTo>
                      <a:pt x="187144" y="247486"/>
                    </a:lnTo>
                    <a:lnTo>
                      <a:pt x="222790" y="247486"/>
                    </a:lnTo>
                    <a:lnTo>
                      <a:pt x="388422" y="9206"/>
                    </a:lnTo>
                    <a:cubicBezTo>
                      <a:pt x="392417" y="3376"/>
                      <a:pt x="399024" y="0"/>
                      <a:pt x="405938" y="0"/>
                    </a:cubicBezTo>
                    <a:lnTo>
                      <a:pt x="578024" y="0"/>
                    </a:lnTo>
                    <a:cubicBezTo>
                      <a:pt x="586014" y="0"/>
                      <a:pt x="593389" y="4450"/>
                      <a:pt x="597077" y="11508"/>
                    </a:cubicBezTo>
                    <a:cubicBezTo>
                      <a:pt x="600764" y="18566"/>
                      <a:pt x="600303" y="27158"/>
                      <a:pt x="595694" y="33602"/>
                    </a:cubicBezTo>
                    <a:lnTo>
                      <a:pt x="445887" y="249174"/>
                    </a:lnTo>
                    <a:cubicBezTo>
                      <a:pt x="453723" y="252396"/>
                      <a:pt x="459254" y="260068"/>
                      <a:pt x="459254" y="268967"/>
                    </a:cubicBezTo>
                    <a:cubicBezTo>
                      <a:pt x="459254" y="280781"/>
                      <a:pt x="449728" y="290447"/>
                      <a:pt x="437744" y="290447"/>
                    </a:cubicBezTo>
                    <a:lnTo>
                      <a:pt x="412238" y="290447"/>
                    </a:lnTo>
                    <a:cubicBezTo>
                      <a:pt x="380586" y="267432"/>
                      <a:pt x="341713" y="253930"/>
                      <a:pt x="299768" y="253930"/>
                    </a:cubicBezTo>
                    <a:cubicBezTo>
                      <a:pt x="257822" y="253930"/>
                      <a:pt x="218949" y="267432"/>
                      <a:pt x="187297" y="290447"/>
                    </a:cubicBezTo>
                    <a:lnTo>
                      <a:pt x="161792" y="290447"/>
                    </a:lnTo>
                    <a:cubicBezTo>
                      <a:pt x="149807" y="290447"/>
                      <a:pt x="140281" y="280781"/>
                      <a:pt x="140281" y="268967"/>
                    </a:cubicBezTo>
                    <a:cubicBezTo>
                      <a:pt x="140281" y="260068"/>
                      <a:pt x="145812" y="252396"/>
                      <a:pt x="153648" y="249174"/>
                    </a:cubicBezTo>
                    <a:lnTo>
                      <a:pt x="3841" y="33602"/>
                    </a:lnTo>
                    <a:cubicBezTo>
                      <a:pt x="-768" y="27158"/>
                      <a:pt x="-1229" y="18566"/>
                      <a:pt x="2459" y="11508"/>
                    </a:cubicBezTo>
                    <a:cubicBezTo>
                      <a:pt x="6146" y="4450"/>
                      <a:pt x="13521" y="0"/>
                      <a:pt x="2151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12" name="îṩlïḋè">
              <a:extLst>
                <a:ext uri="{FF2B5EF4-FFF2-40B4-BE49-F238E27FC236}">
                  <a16:creationId xmlns:a16="http://schemas.microsoft.com/office/drawing/2014/main" id="{E57BB751-92DE-47C9-A62A-0ED7DFB954FC}"/>
                </a:ext>
              </a:extLst>
            </p:cNvPr>
            <p:cNvGrpSpPr/>
            <p:nvPr/>
          </p:nvGrpSpPr>
          <p:grpSpPr>
            <a:xfrm>
              <a:off x="660400" y="2792808"/>
              <a:ext cx="3295650" cy="2797891"/>
              <a:chOff x="666750" y="2684668"/>
              <a:chExt cx="3295650" cy="2797891"/>
            </a:xfrm>
          </p:grpSpPr>
          <p:sp>
            <p:nvSpPr>
              <p:cNvPr id="18" name="iṣlíḋè">
                <a:extLst>
                  <a:ext uri="{FF2B5EF4-FFF2-40B4-BE49-F238E27FC236}">
                    <a16:creationId xmlns:a16="http://schemas.microsoft.com/office/drawing/2014/main" id="{7A049287-6C6D-473B-A556-888E872660CA}"/>
                  </a:ext>
                </a:extLst>
              </p:cNvPr>
              <p:cNvSpPr txBox="1"/>
              <p:nvPr/>
            </p:nvSpPr>
            <p:spPr>
              <a:xfrm>
                <a:off x="666750" y="3282382"/>
                <a:ext cx="3295650" cy="2200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sz="1100"/>
                </a:lvl1pPr>
              </a:lstStyle>
              <a:p>
                <a:r>
                  <a:rPr lang="en-US" altLang="zh-CN" dirty="0"/>
                  <a:t>Copy paste fonts. Choose the only option to retain text.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……</a:t>
                </a:r>
              </a:p>
              <a:p>
                <a:r>
                  <a:rPr lang="en-US" altLang="zh-CN" dirty="0"/>
                  <a:t>……</a:t>
                </a:r>
              </a:p>
              <a:p>
                <a:endParaRPr lang="zh-CN" altLang="en-US" dirty="0"/>
              </a:p>
              <a:p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  <p:sp>
            <p:nvSpPr>
              <p:cNvPr id="19" name="îṥ1îḍè">
                <a:extLst>
                  <a:ext uri="{FF2B5EF4-FFF2-40B4-BE49-F238E27FC236}">
                    <a16:creationId xmlns:a16="http://schemas.microsoft.com/office/drawing/2014/main" id="{07083DD6-3E8E-4513-8C85-38C2015A27B8}"/>
                  </a:ext>
                </a:extLst>
              </p:cNvPr>
              <p:cNvSpPr txBox="1"/>
              <p:nvPr/>
            </p:nvSpPr>
            <p:spPr>
              <a:xfrm>
                <a:off x="666750" y="2684668"/>
                <a:ext cx="3295650" cy="59771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E1E37C6-4FEE-4B1F-8F5E-3D26C0DBF8A3}"/>
                </a:ext>
              </a:extLst>
            </p:cNvPr>
            <p:cNvCxnSpPr>
              <a:stCxn id="22" idx="4"/>
              <a:endCxn id="19" idx="0"/>
            </p:cNvCxnSpPr>
            <p:nvPr/>
          </p:nvCxnSpPr>
          <p:spPr>
            <a:xfrm>
              <a:off x="2308225" y="2335608"/>
              <a:ext cx="0" cy="457200"/>
            </a:xfrm>
            <a:prstGeom prst="straightConnector1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ïś1îḑè">
              <a:extLst>
                <a:ext uri="{FF2B5EF4-FFF2-40B4-BE49-F238E27FC236}">
                  <a16:creationId xmlns:a16="http://schemas.microsoft.com/office/drawing/2014/main" id="{CADA988D-D361-47DB-B010-915189F0EAC3}"/>
                </a:ext>
              </a:extLst>
            </p:cNvPr>
            <p:cNvGrpSpPr/>
            <p:nvPr/>
          </p:nvGrpSpPr>
          <p:grpSpPr>
            <a:xfrm>
              <a:off x="8223250" y="2792808"/>
              <a:ext cx="3295650" cy="2797891"/>
              <a:chOff x="666750" y="2684668"/>
              <a:chExt cx="3295650" cy="2797891"/>
            </a:xfrm>
          </p:grpSpPr>
          <p:sp>
            <p:nvSpPr>
              <p:cNvPr id="16" name="isļïḍe">
                <a:extLst>
                  <a:ext uri="{FF2B5EF4-FFF2-40B4-BE49-F238E27FC236}">
                    <a16:creationId xmlns:a16="http://schemas.microsoft.com/office/drawing/2014/main" id="{7A049287-6C6D-473B-A556-888E872660CA}"/>
                  </a:ext>
                </a:extLst>
              </p:cNvPr>
              <p:cNvSpPr txBox="1"/>
              <p:nvPr/>
            </p:nvSpPr>
            <p:spPr>
              <a:xfrm>
                <a:off x="666750" y="3282382"/>
                <a:ext cx="3295650" cy="2200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sz="1100"/>
                </a:lvl1pPr>
              </a:lstStyle>
              <a:p>
                <a:r>
                  <a:rPr lang="en-US" altLang="zh-CN" dirty="0"/>
                  <a:t>Copy paste fonts. Choose the only option to retain text.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……</a:t>
                </a:r>
              </a:p>
              <a:p>
                <a:r>
                  <a:rPr lang="en-US" altLang="zh-CN" dirty="0"/>
                  <a:t>……</a:t>
                </a:r>
              </a:p>
              <a:p>
                <a:endParaRPr lang="zh-CN" altLang="en-US" dirty="0"/>
              </a:p>
              <a:p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  <p:sp>
            <p:nvSpPr>
              <p:cNvPr id="17" name="iś1ïḑé">
                <a:extLst>
                  <a:ext uri="{FF2B5EF4-FFF2-40B4-BE49-F238E27FC236}">
                    <a16:creationId xmlns:a16="http://schemas.microsoft.com/office/drawing/2014/main" id="{07083DD6-3E8E-4513-8C85-38C2015A27B8}"/>
                  </a:ext>
                </a:extLst>
              </p:cNvPr>
              <p:cNvSpPr txBox="1"/>
              <p:nvPr/>
            </p:nvSpPr>
            <p:spPr>
              <a:xfrm>
                <a:off x="666750" y="2684668"/>
                <a:ext cx="3295650" cy="59771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9FBF3998-7ABA-4A80-AF97-3B41575D0CAC}"/>
                </a:ext>
              </a:extLst>
            </p:cNvPr>
            <p:cNvCxnSpPr>
              <a:stCxn id="20" idx="4"/>
              <a:endCxn id="17" idx="0"/>
            </p:cNvCxnSpPr>
            <p:nvPr/>
          </p:nvCxnSpPr>
          <p:spPr>
            <a:xfrm>
              <a:off x="9871075" y="2335608"/>
              <a:ext cx="0" cy="457200"/>
            </a:xfrm>
            <a:prstGeom prst="straightConnector1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6106395-68E9-4D05-A4D0-68E56E0F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1D76B1-BB85-47EB-BB33-F6D466D5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E607B3-1157-43D4-A995-A27DE414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633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67EB0-3A43-43B5-98F0-1C9F9710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BBF64F-7D88-4EFB-ACBE-08FBD202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780A18-881B-43EB-A796-C76B4093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5" name="28217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1FE5D4B-9EE0-4554-8417-BA4BC41150C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515365"/>
            <a:ext cx="10858500" cy="4264721"/>
            <a:chOff x="660395" y="1515363"/>
            <a:chExt cx="10858505" cy="4264723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1E698EA1-9A62-4387-9DCE-E457538DB23C}"/>
                </a:ext>
              </a:extLst>
            </p:cNvPr>
            <p:cNvCxnSpPr/>
            <p:nvPr/>
          </p:nvCxnSpPr>
          <p:spPr>
            <a:xfrm>
              <a:off x="4790342" y="3537012"/>
              <a:ext cx="6682519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ïṣḻïḓ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31F8D8BF-EEAC-414B-BFD3-3A67E579EC1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0395" y="1515363"/>
              <a:ext cx="4197344" cy="4264723"/>
              <a:chOff x="3781425" y="1057276"/>
              <a:chExt cx="4648200" cy="4722813"/>
            </a:xfrm>
          </p:grpSpPr>
          <p:sp>
            <p:nvSpPr>
              <p:cNvPr id="24" name="ïṡ1íḍè">
                <a:extLst>
                  <a:ext uri="{FF2B5EF4-FFF2-40B4-BE49-F238E27FC236}">
                    <a16:creationId xmlns:a16="http://schemas.microsoft.com/office/drawing/2014/main" id="{B4EAC573-A5C2-4FFE-A8BC-F2B637EE705D}"/>
                  </a:ext>
                </a:extLst>
              </p:cNvPr>
              <p:cNvSpPr/>
              <p:nvPr/>
            </p:nvSpPr>
            <p:spPr bwMode="auto">
              <a:xfrm>
                <a:off x="6126163" y="4351338"/>
                <a:ext cx="257175" cy="317500"/>
              </a:xfrm>
              <a:prstGeom prst="rect">
                <a:avLst/>
              </a:prstGeom>
              <a:solidFill>
                <a:srgbClr val="FFA2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ṡľídè">
                <a:extLst>
                  <a:ext uri="{FF2B5EF4-FFF2-40B4-BE49-F238E27FC236}">
                    <a16:creationId xmlns:a16="http://schemas.microsoft.com/office/drawing/2014/main" id="{AC72DA77-9E45-41D7-B602-CF7BFE9975FB}"/>
                  </a:ext>
                </a:extLst>
              </p:cNvPr>
              <p:cNvSpPr/>
              <p:nvPr/>
            </p:nvSpPr>
            <p:spPr bwMode="auto">
              <a:xfrm>
                <a:off x="6007100" y="4054476"/>
                <a:ext cx="495300" cy="317500"/>
              </a:xfrm>
              <a:custGeom>
                <a:avLst/>
                <a:gdLst>
                  <a:gd name="T0" fmla="*/ 312 w 312"/>
                  <a:gd name="T1" fmla="*/ 200 h 200"/>
                  <a:gd name="T2" fmla="*/ 0 w 312"/>
                  <a:gd name="T3" fmla="*/ 200 h 200"/>
                  <a:gd name="T4" fmla="*/ 162 w 312"/>
                  <a:gd name="T5" fmla="*/ 0 h 200"/>
                  <a:gd name="T6" fmla="*/ 162 w 312"/>
                  <a:gd name="T7" fmla="*/ 0 h 200"/>
                  <a:gd name="T8" fmla="*/ 312 w 312"/>
                  <a:gd name="T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2" h="200">
                    <a:moveTo>
                      <a:pt x="312" y="200"/>
                    </a:moveTo>
                    <a:lnTo>
                      <a:pt x="0" y="20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312" y="200"/>
                    </a:lnTo>
                    <a:close/>
                  </a:path>
                </a:pathLst>
              </a:custGeom>
              <a:solidFill>
                <a:srgbClr val="FFA2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ṣḷïḑe">
                <a:extLst>
                  <a:ext uri="{FF2B5EF4-FFF2-40B4-BE49-F238E27FC236}">
                    <a16:creationId xmlns:a16="http://schemas.microsoft.com/office/drawing/2014/main" id="{68D67DDD-10B8-4ABA-916B-B781BBB5283A}"/>
                  </a:ext>
                </a:extLst>
              </p:cNvPr>
              <p:cNvSpPr/>
              <p:nvPr/>
            </p:nvSpPr>
            <p:spPr bwMode="auto">
              <a:xfrm>
                <a:off x="7635875" y="3200401"/>
                <a:ext cx="198438" cy="238125"/>
              </a:xfrm>
              <a:prstGeom prst="rect">
                <a:avLst/>
              </a:prstGeom>
              <a:solidFill>
                <a:srgbClr val="FFA2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ṥḷíďe">
                <a:extLst>
                  <a:ext uri="{FF2B5EF4-FFF2-40B4-BE49-F238E27FC236}">
                    <a16:creationId xmlns:a16="http://schemas.microsoft.com/office/drawing/2014/main" id="{1A213137-A54E-4D3A-9DBD-212EFF911ED0}"/>
                  </a:ext>
                </a:extLst>
              </p:cNvPr>
              <p:cNvSpPr/>
              <p:nvPr/>
            </p:nvSpPr>
            <p:spPr bwMode="auto">
              <a:xfrm>
                <a:off x="7535863" y="2943226"/>
                <a:ext cx="398463" cy="277813"/>
              </a:xfrm>
              <a:custGeom>
                <a:avLst/>
                <a:gdLst>
                  <a:gd name="T0" fmla="*/ 251 w 251"/>
                  <a:gd name="T1" fmla="*/ 175 h 175"/>
                  <a:gd name="T2" fmla="*/ 0 w 251"/>
                  <a:gd name="T3" fmla="*/ 175 h 175"/>
                  <a:gd name="T4" fmla="*/ 125 w 251"/>
                  <a:gd name="T5" fmla="*/ 0 h 175"/>
                  <a:gd name="T6" fmla="*/ 125 w 251"/>
                  <a:gd name="T7" fmla="*/ 0 h 175"/>
                  <a:gd name="T8" fmla="*/ 251 w 251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75">
                    <a:moveTo>
                      <a:pt x="251" y="175"/>
                    </a:moveTo>
                    <a:lnTo>
                      <a:pt x="0" y="175"/>
                    </a:lnTo>
                    <a:lnTo>
                      <a:pt x="125" y="0"/>
                    </a:lnTo>
                    <a:lnTo>
                      <a:pt x="125" y="0"/>
                    </a:lnTo>
                    <a:lnTo>
                      <a:pt x="251" y="175"/>
                    </a:lnTo>
                    <a:close/>
                  </a:path>
                </a:pathLst>
              </a:custGeom>
              <a:solidFill>
                <a:srgbClr val="FFA2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$ļiďè">
                <a:extLst>
                  <a:ext uri="{FF2B5EF4-FFF2-40B4-BE49-F238E27FC236}">
                    <a16:creationId xmlns:a16="http://schemas.microsoft.com/office/drawing/2014/main" id="{124C26E0-ED6B-40FF-871B-4A7AD05D0EF6}"/>
                  </a:ext>
                </a:extLst>
              </p:cNvPr>
              <p:cNvSpPr/>
              <p:nvPr/>
            </p:nvSpPr>
            <p:spPr bwMode="auto">
              <a:xfrm>
                <a:off x="6662738" y="1512888"/>
                <a:ext cx="119063" cy="139700"/>
              </a:xfrm>
              <a:prstGeom prst="rect">
                <a:avLst/>
              </a:prstGeom>
              <a:solidFill>
                <a:srgbClr val="FFA2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Sľiḍe">
                <a:extLst>
                  <a:ext uri="{FF2B5EF4-FFF2-40B4-BE49-F238E27FC236}">
                    <a16:creationId xmlns:a16="http://schemas.microsoft.com/office/drawing/2014/main" id="{1C20D6C0-0379-41E6-8073-0E8F5D8599A5}"/>
                  </a:ext>
                </a:extLst>
              </p:cNvPr>
              <p:cNvSpPr/>
              <p:nvPr/>
            </p:nvSpPr>
            <p:spPr bwMode="auto">
              <a:xfrm>
                <a:off x="6602413" y="1374776"/>
                <a:ext cx="238125" cy="138113"/>
              </a:xfrm>
              <a:custGeom>
                <a:avLst/>
                <a:gdLst>
                  <a:gd name="T0" fmla="*/ 150 w 150"/>
                  <a:gd name="T1" fmla="*/ 87 h 87"/>
                  <a:gd name="T2" fmla="*/ 0 w 150"/>
                  <a:gd name="T3" fmla="*/ 87 h 87"/>
                  <a:gd name="T4" fmla="*/ 75 w 150"/>
                  <a:gd name="T5" fmla="*/ 0 h 87"/>
                  <a:gd name="T6" fmla="*/ 75 w 150"/>
                  <a:gd name="T7" fmla="*/ 0 h 87"/>
                  <a:gd name="T8" fmla="*/ 150 w 150"/>
                  <a:gd name="T9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87">
                    <a:moveTo>
                      <a:pt x="150" y="87"/>
                    </a:moveTo>
                    <a:lnTo>
                      <a:pt x="0" y="87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150" y="87"/>
                    </a:lnTo>
                    <a:close/>
                  </a:path>
                </a:pathLst>
              </a:custGeom>
              <a:solidFill>
                <a:srgbClr val="FFA2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ṧ1îḍê">
                <a:extLst>
                  <a:ext uri="{FF2B5EF4-FFF2-40B4-BE49-F238E27FC236}">
                    <a16:creationId xmlns:a16="http://schemas.microsoft.com/office/drawing/2014/main" id="{7D2751AF-6922-4B91-ABA3-34F8708E463C}"/>
                  </a:ext>
                </a:extLst>
              </p:cNvPr>
              <p:cNvSpPr/>
              <p:nvPr/>
            </p:nvSpPr>
            <p:spPr bwMode="auto">
              <a:xfrm>
                <a:off x="6702425" y="3398838"/>
                <a:ext cx="754063" cy="655638"/>
              </a:xfrm>
              <a:custGeom>
                <a:avLst/>
                <a:gdLst>
                  <a:gd name="T0" fmla="*/ 112 w 475"/>
                  <a:gd name="T1" fmla="*/ 413 h 413"/>
                  <a:gd name="T2" fmla="*/ 0 w 475"/>
                  <a:gd name="T3" fmla="*/ 275 h 413"/>
                  <a:gd name="T4" fmla="*/ 363 w 475"/>
                  <a:gd name="T5" fmla="*/ 0 h 413"/>
                  <a:gd name="T6" fmla="*/ 475 w 475"/>
                  <a:gd name="T7" fmla="*/ 138 h 413"/>
                  <a:gd name="T8" fmla="*/ 112 w 475"/>
                  <a:gd name="T9" fmla="*/ 413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5" h="413">
                    <a:moveTo>
                      <a:pt x="112" y="413"/>
                    </a:moveTo>
                    <a:lnTo>
                      <a:pt x="0" y="275"/>
                    </a:lnTo>
                    <a:lnTo>
                      <a:pt x="363" y="0"/>
                    </a:lnTo>
                    <a:lnTo>
                      <a:pt x="475" y="138"/>
                    </a:lnTo>
                    <a:lnTo>
                      <a:pt x="112" y="41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$ľïḋé">
                <a:extLst>
                  <a:ext uri="{FF2B5EF4-FFF2-40B4-BE49-F238E27FC236}">
                    <a16:creationId xmlns:a16="http://schemas.microsoft.com/office/drawing/2014/main" id="{56AAF284-384F-49C3-BE8B-FFA2EDB3010A}"/>
                  </a:ext>
                </a:extLst>
              </p:cNvPr>
              <p:cNvSpPr/>
              <p:nvPr/>
            </p:nvSpPr>
            <p:spPr bwMode="auto">
              <a:xfrm>
                <a:off x="6761163" y="1751013"/>
                <a:ext cx="835025" cy="1073150"/>
              </a:xfrm>
              <a:custGeom>
                <a:avLst/>
                <a:gdLst>
                  <a:gd name="T0" fmla="*/ 388 w 526"/>
                  <a:gd name="T1" fmla="*/ 676 h 676"/>
                  <a:gd name="T2" fmla="*/ 0 w 526"/>
                  <a:gd name="T3" fmla="*/ 100 h 676"/>
                  <a:gd name="T4" fmla="*/ 150 w 526"/>
                  <a:gd name="T5" fmla="*/ 0 h 676"/>
                  <a:gd name="T6" fmla="*/ 526 w 526"/>
                  <a:gd name="T7" fmla="*/ 588 h 676"/>
                  <a:gd name="T8" fmla="*/ 388 w 526"/>
                  <a:gd name="T9" fmla="*/ 676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6" h="676">
                    <a:moveTo>
                      <a:pt x="388" y="676"/>
                    </a:moveTo>
                    <a:lnTo>
                      <a:pt x="0" y="100"/>
                    </a:lnTo>
                    <a:lnTo>
                      <a:pt x="150" y="0"/>
                    </a:lnTo>
                    <a:lnTo>
                      <a:pt x="526" y="588"/>
                    </a:lnTo>
                    <a:lnTo>
                      <a:pt x="388" y="676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îşḷiḋe">
                <a:extLst>
                  <a:ext uri="{FF2B5EF4-FFF2-40B4-BE49-F238E27FC236}">
                    <a16:creationId xmlns:a16="http://schemas.microsoft.com/office/drawing/2014/main" id="{CA6CB50E-4E92-4269-89F5-E63170FFB18B}"/>
                  </a:ext>
                </a:extLst>
              </p:cNvPr>
              <p:cNvSpPr/>
              <p:nvPr/>
            </p:nvSpPr>
            <p:spPr bwMode="auto">
              <a:xfrm>
                <a:off x="5351463" y="3438526"/>
                <a:ext cx="1885950" cy="1865313"/>
              </a:xfrm>
              <a:custGeom>
                <a:avLst/>
                <a:gdLst>
                  <a:gd name="T0" fmla="*/ 60 w 95"/>
                  <a:gd name="T1" fmla="*/ 7 h 94"/>
                  <a:gd name="T2" fmla="*/ 7 w 95"/>
                  <a:gd name="T3" fmla="*/ 34 h 94"/>
                  <a:gd name="T4" fmla="*/ 34 w 95"/>
                  <a:gd name="T5" fmla="*/ 87 h 94"/>
                  <a:gd name="T6" fmla="*/ 87 w 95"/>
                  <a:gd name="T7" fmla="*/ 60 h 94"/>
                  <a:gd name="T8" fmla="*/ 60 w 95"/>
                  <a:gd name="T9" fmla="*/ 7 h 94"/>
                  <a:gd name="T10" fmla="*/ 40 w 95"/>
                  <a:gd name="T11" fmla="*/ 70 h 94"/>
                  <a:gd name="T12" fmla="*/ 24 w 95"/>
                  <a:gd name="T13" fmla="*/ 40 h 94"/>
                  <a:gd name="T14" fmla="*/ 55 w 95"/>
                  <a:gd name="T15" fmla="*/ 24 h 94"/>
                  <a:gd name="T16" fmla="*/ 70 w 95"/>
                  <a:gd name="T17" fmla="*/ 54 h 94"/>
                  <a:gd name="T18" fmla="*/ 40 w 95"/>
                  <a:gd name="T19" fmla="*/ 7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94">
                    <a:moveTo>
                      <a:pt x="60" y="7"/>
                    </a:moveTo>
                    <a:cubicBezTo>
                      <a:pt x="38" y="0"/>
                      <a:pt x="14" y="12"/>
                      <a:pt x="7" y="34"/>
                    </a:cubicBezTo>
                    <a:cubicBezTo>
                      <a:pt x="0" y="56"/>
                      <a:pt x="12" y="80"/>
                      <a:pt x="34" y="87"/>
                    </a:cubicBezTo>
                    <a:cubicBezTo>
                      <a:pt x="57" y="94"/>
                      <a:pt x="80" y="82"/>
                      <a:pt x="87" y="60"/>
                    </a:cubicBezTo>
                    <a:cubicBezTo>
                      <a:pt x="95" y="38"/>
                      <a:pt x="82" y="14"/>
                      <a:pt x="60" y="7"/>
                    </a:cubicBezTo>
                    <a:close/>
                    <a:moveTo>
                      <a:pt x="40" y="70"/>
                    </a:moveTo>
                    <a:cubicBezTo>
                      <a:pt x="27" y="66"/>
                      <a:pt x="20" y="52"/>
                      <a:pt x="24" y="40"/>
                    </a:cubicBezTo>
                    <a:cubicBezTo>
                      <a:pt x="29" y="27"/>
                      <a:pt x="42" y="20"/>
                      <a:pt x="55" y="24"/>
                    </a:cubicBezTo>
                    <a:cubicBezTo>
                      <a:pt x="67" y="28"/>
                      <a:pt x="74" y="42"/>
                      <a:pt x="70" y="54"/>
                    </a:cubicBezTo>
                    <a:cubicBezTo>
                      <a:pt x="66" y="67"/>
                      <a:pt x="53" y="74"/>
                      <a:pt x="40" y="7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ṥľiḋe">
                <a:extLst>
                  <a:ext uri="{FF2B5EF4-FFF2-40B4-BE49-F238E27FC236}">
                    <a16:creationId xmlns:a16="http://schemas.microsoft.com/office/drawing/2014/main" id="{714D7BBF-FC05-45F4-B521-7003331C0CEE}"/>
                  </a:ext>
                </a:extLst>
              </p:cNvPr>
              <p:cNvSpPr/>
              <p:nvPr/>
            </p:nvSpPr>
            <p:spPr bwMode="auto">
              <a:xfrm>
                <a:off x="7038975" y="2525713"/>
                <a:ext cx="1390650" cy="1389063"/>
              </a:xfrm>
              <a:custGeom>
                <a:avLst/>
                <a:gdLst>
                  <a:gd name="T0" fmla="*/ 45 w 70"/>
                  <a:gd name="T1" fmla="*/ 5 h 70"/>
                  <a:gd name="T2" fmla="*/ 5 w 70"/>
                  <a:gd name="T3" fmla="*/ 25 h 70"/>
                  <a:gd name="T4" fmla="*/ 25 w 70"/>
                  <a:gd name="T5" fmla="*/ 65 h 70"/>
                  <a:gd name="T6" fmla="*/ 65 w 70"/>
                  <a:gd name="T7" fmla="*/ 45 h 70"/>
                  <a:gd name="T8" fmla="*/ 45 w 70"/>
                  <a:gd name="T9" fmla="*/ 5 h 70"/>
                  <a:gd name="T10" fmla="*/ 30 w 70"/>
                  <a:gd name="T11" fmla="*/ 52 h 70"/>
                  <a:gd name="T12" fmla="*/ 18 w 70"/>
                  <a:gd name="T13" fmla="*/ 30 h 70"/>
                  <a:gd name="T14" fmla="*/ 41 w 70"/>
                  <a:gd name="T15" fmla="*/ 18 h 70"/>
                  <a:gd name="T16" fmla="*/ 52 w 70"/>
                  <a:gd name="T17" fmla="*/ 41 h 70"/>
                  <a:gd name="T18" fmla="*/ 30 w 70"/>
                  <a:gd name="T19" fmla="*/ 5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" h="70">
                    <a:moveTo>
                      <a:pt x="45" y="5"/>
                    </a:moveTo>
                    <a:cubicBezTo>
                      <a:pt x="28" y="0"/>
                      <a:pt x="10" y="9"/>
                      <a:pt x="5" y="25"/>
                    </a:cubicBezTo>
                    <a:cubicBezTo>
                      <a:pt x="0" y="42"/>
                      <a:pt x="9" y="60"/>
                      <a:pt x="25" y="65"/>
                    </a:cubicBezTo>
                    <a:cubicBezTo>
                      <a:pt x="42" y="70"/>
                      <a:pt x="60" y="61"/>
                      <a:pt x="65" y="45"/>
                    </a:cubicBezTo>
                    <a:cubicBezTo>
                      <a:pt x="70" y="28"/>
                      <a:pt x="61" y="10"/>
                      <a:pt x="45" y="5"/>
                    </a:cubicBezTo>
                    <a:close/>
                    <a:moveTo>
                      <a:pt x="30" y="52"/>
                    </a:moveTo>
                    <a:cubicBezTo>
                      <a:pt x="20" y="49"/>
                      <a:pt x="15" y="39"/>
                      <a:pt x="18" y="30"/>
                    </a:cubicBezTo>
                    <a:cubicBezTo>
                      <a:pt x="21" y="20"/>
                      <a:pt x="31" y="15"/>
                      <a:pt x="41" y="18"/>
                    </a:cubicBezTo>
                    <a:cubicBezTo>
                      <a:pt x="50" y="21"/>
                      <a:pt x="55" y="31"/>
                      <a:pt x="52" y="41"/>
                    </a:cubicBezTo>
                    <a:cubicBezTo>
                      <a:pt x="49" y="50"/>
                      <a:pt x="39" y="55"/>
                      <a:pt x="30" y="5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ṧľide">
                <a:extLst>
                  <a:ext uri="{FF2B5EF4-FFF2-40B4-BE49-F238E27FC236}">
                    <a16:creationId xmlns:a16="http://schemas.microsoft.com/office/drawing/2014/main" id="{A49481DC-B521-41AF-9587-106AFF012038}"/>
                  </a:ext>
                </a:extLst>
              </p:cNvPr>
              <p:cNvSpPr/>
              <p:nvPr/>
            </p:nvSpPr>
            <p:spPr bwMode="auto">
              <a:xfrm>
                <a:off x="6284913" y="1057276"/>
                <a:ext cx="873125" cy="892175"/>
              </a:xfrm>
              <a:custGeom>
                <a:avLst/>
                <a:gdLst>
                  <a:gd name="T0" fmla="*/ 27 w 44"/>
                  <a:gd name="T1" fmla="*/ 3 h 45"/>
                  <a:gd name="T2" fmla="*/ 3 w 44"/>
                  <a:gd name="T3" fmla="*/ 18 h 45"/>
                  <a:gd name="T4" fmla="*/ 17 w 44"/>
                  <a:gd name="T5" fmla="*/ 42 h 45"/>
                  <a:gd name="T6" fmla="*/ 42 w 44"/>
                  <a:gd name="T7" fmla="*/ 27 h 45"/>
                  <a:gd name="T8" fmla="*/ 27 w 44"/>
                  <a:gd name="T9" fmla="*/ 3 h 45"/>
                  <a:gd name="T10" fmla="*/ 19 w 44"/>
                  <a:gd name="T11" fmla="*/ 34 h 45"/>
                  <a:gd name="T12" fmla="*/ 11 w 44"/>
                  <a:gd name="T13" fmla="*/ 20 h 45"/>
                  <a:gd name="T14" fmla="*/ 25 w 44"/>
                  <a:gd name="T15" fmla="*/ 11 h 45"/>
                  <a:gd name="T16" fmla="*/ 33 w 44"/>
                  <a:gd name="T17" fmla="*/ 25 h 45"/>
                  <a:gd name="T18" fmla="*/ 19 w 44"/>
                  <a:gd name="T19" fmla="*/ 3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5">
                    <a:moveTo>
                      <a:pt x="27" y="3"/>
                    </a:moveTo>
                    <a:cubicBezTo>
                      <a:pt x="16" y="0"/>
                      <a:pt x="5" y="7"/>
                      <a:pt x="3" y="18"/>
                    </a:cubicBezTo>
                    <a:cubicBezTo>
                      <a:pt x="0" y="29"/>
                      <a:pt x="7" y="40"/>
                      <a:pt x="17" y="42"/>
                    </a:cubicBezTo>
                    <a:cubicBezTo>
                      <a:pt x="28" y="45"/>
                      <a:pt x="39" y="38"/>
                      <a:pt x="42" y="27"/>
                    </a:cubicBezTo>
                    <a:cubicBezTo>
                      <a:pt x="44" y="17"/>
                      <a:pt x="38" y="6"/>
                      <a:pt x="27" y="3"/>
                    </a:cubicBezTo>
                    <a:close/>
                    <a:moveTo>
                      <a:pt x="19" y="34"/>
                    </a:moveTo>
                    <a:cubicBezTo>
                      <a:pt x="13" y="32"/>
                      <a:pt x="9" y="26"/>
                      <a:pt x="11" y="20"/>
                    </a:cubicBezTo>
                    <a:cubicBezTo>
                      <a:pt x="12" y="14"/>
                      <a:pt x="19" y="10"/>
                      <a:pt x="25" y="11"/>
                    </a:cubicBezTo>
                    <a:cubicBezTo>
                      <a:pt x="31" y="13"/>
                      <a:pt x="35" y="19"/>
                      <a:pt x="33" y="25"/>
                    </a:cubicBezTo>
                    <a:cubicBezTo>
                      <a:pt x="32" y="32"/>
                      <a:pt x="26" y="35"/>
                      <a:pt x="19" y="3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ṣlîḓê">
                <a:extLst>
                  <a:ext uri="{FF2B5EF4-FFF2-40B4-BE49-F238E27FC236}">
                    <a16:creationId xmlns:a16="http://schemas.microsoft.com/office/drawing/2014/main" id="{3010C9B8-4D10-44C1-B93F-835BAB942AF1}"/>
                  </a:ext>
                </a:extLst>
              </p:cNvPr>
              <p:cNvSpPr/>
              <p:nvPr/>
            </p:nvSpPr>
            <p:spPr bwMode="auto">
              <a:xfrm>
                <a:off x="3781425" y="1454151"/>
                <a:ext cx="2305050" cy="4325938"/>
              </a:xfrm>
              <a:custGeom>
                <a:avLst/>
                <a:gdLst>
                  <a:gd name="T0" fmla="*/ 116 w 116"/>
                  <a:gd name="T1" fmla="*/ 197 h 218"/>
                  <a:gd name="T2" fmla="*/ 95 w 116"/>
                  <a:gd name="T3" fmla="*/ 218 h 218"/>
                  <a:gd name="T4" fmla="*/ 21 w 116"/>
                  <a:gd name="T5" fmla="*/ 218 h 218"/>
                  <a:gd name="T6" fmla="*/ 0 w 116"/>
                  <a:gd name="T7" fmla="*/ 197 h 218"/>
                  <a:gd name="T8" fmla="*/ 0 w 116"/>
                  <a:gd name="T9" fmla="*/ 20 h 218"/>
                  <a:gd name="T10" fmla="*/ 21 w 116"/>
                  <a:gd name="T11" fmla="*/ 0 h 218"/>
                  <a:gd name="T12" fmla="*/ 95 w 116"/>
                  <a:gd name="T13" fmla="*/ 0 h 218"/>
                  <a:gd name="T14" fmla="*/ 116 w 116"/>
                  <a:gd name="T15" fmla="*/ 20 h 218"/>
                  <a:gd name="T16" fmla="*/ 116 w 116"/>
                  <a:gd name="T17" fmla="*/ 197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218">
                    <a:moveTo>
                      <a:pt x="116" y="197"/>
                    </a:moveTo>
                    <a:cubicBezTo>
                      <a:pt x="116" y="208"/>
                      <a:pt x="107" y="218"/>
                      <a:pt x="95" y="218"/>
                    </a:cubicBezTo>
                    <a:cubicBezTo>
                      <a:pt x="21" y="218"/>
                      <a:pt x="21" y="218"/>
                      <a:pt x="21" y="218"/>
                    </a:cubicBezTo>
                    <a:cubicBezTo>
                      <a:pt x="9" y="218"/>
                      <a:pt x="0" y="208"/>
                      <a:pt x="0" y="197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107" y="0"/>
                      <a:pt x="116" y="9"/>
                      <a:pt x="116" y="20"/>
                    </a:cubicBezTo>
                    <a:lnTo>
                      <a:pt x="116" y="19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ṣ1ïḓé">
                <a:extLst>
                  <a:ext uri="{FF2B5EF4-FFF2-40B4-BE49-F238E27FC236}">
                    <a16:creationId xmlns:a16="http://schemas.microsoft.com/office/drawing/2014/main" id="{F83C8444-C7FE-40B2-97A3-3B290034C39E}"/>
                  </a:ext>
                </a:extLst>
              </p:cNvPr>
              <p:cNvSpPr/>
              <p:nvPr/>
            </p:nvSpPr>
            <p:spPr bwMode="auto">
              <a:xfrm>
                <a:off x="4019550" y="2028826"/>
                <a:ext cx="1827213" cy="28987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îśḻïḍê">
                <a:extLst>
                  <a:ext uri="{FF2B5EF4-FFF2-40B4-BE49-F238E27FC236}">
                    <a16:creationId xmlns:a16="http://schemas.microsoft.com/office/drawing/2014/main" id="{2D5D59CA-4621-4EBA-AE04-7B31FD41FE47}"/>
                  </a:ext>
                </a:extLst>
              </p:cNvPr>
              <p:cNvSpPr/>
              <p:nvPr/>
            </p:nvSpPr>
            <p:spPr bwMode="auto">
              <a:xfrm>
                <a:off x="4575175" y="1692276"/>
                <a:ext cx="715963" cy="119063"/>
              </a:xfrm>
              <a:custGeom>
                <a:avLst/>
                <a:gdLst>
                  <a:gd name="T0" fmla="*/ 36 w 36"/>
                  <a:gd name="T1" fmla="*/ 3 h 6"/>
                  <a:gd name="T2" fmla="*/ 33 w 36"/>
                  <a:gd name="T3" fmla="*/ 6 h 6"/>
                  <a:gd name="T4" fmla="*/ 3 w 36"/>
                  <a:gd name="T5" fmla="*/ 6 h 6"/>
                  <a:gd name="T6" fmla="*/ 0 w 36"/>
                  <a:gd name="T7" fmla="*/ 3 h 6"/>
                  <a:gd name="T8" fmla="*/ 0 w 36"/>
                  <a:gd name="T9" fmla="*/ 3 h 6"/>
                  <a:gd name="T10" fmla="*/ 3 w 36"/>
                  <a:gd name="T11" fmla="*/ 0 h 6"/>
                  <a:gd name="T12" fmla="*/ 33 w 36"/>
                  <a:gd name="T13" fmla="*/ 0 h 6"/>
                  <a:gd name="T14" fmla="*/ 36 w 36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6">
                    <a:moveTo>
                      <a:pt x="36" y="3"/>
                    </a:moveTo>
                    <a:cubicBezTo>
                      <a:pt x="36" y="4"/>
                      <a:pt x="34" y="6"/>
                      <a:pt x="3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0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0"/>
                      <a:pt x="36" y="1"/>
                      <a:pt x="36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îsḷíḑê">
                <a:extLst>
                  <a:ext uri="{FF2B5EF4-FFF2-40B4-BE49-F238E27FC236}">
                    <a16:creationId xmlns:a16="http://schemas.microsoft.com/office/drawing/2014/main" id="{BDF62FAB-EEBD-42D0-B018-F3579B3254CE}"/>
                  </a:ext>
                </a:extLst>
              </p:cNvPr>
              <p:cNvSpPr/>
              <p:nvPr/>
            </p:nvSpPr>
            <p:spPr bwMode="auto">
              <a:xfrm>
                <a:off x="4714875" y="5126038"/>
                <a:ext cx="436563" cy="436563"/>
              </a:xfrm>
              <a:custGeom>
                <a:avLst/>
                <a:gdLst>
                  <a:gd name="T0" fmla="*/ 11 w 22"/>
                  <a:gd name="T1" fmla="*/ 22 h 22"/>
                  <a:gd name="T2" fmla="*/ 0 w 22"/>
                  <a:gd name="T3" fmla="*/ 11 h 22"/>
                  <a:gd name="T4" fmla="*/ 11 w 22"/>
                  <a:gd name="T5" fmla="*/ 0 h 22"/>
                  <a:gd name="T6" fmla="*/ 22 w 22"/>
                  <a:gd name="T7" fmla="*/ 11 h 22"/>
                  <a:gd name="T8" fmla="*/ 11 w 22"/>
                  <a:gd name="T9" fmla="*/ 22 h 22"/>
                  <a:gd name="T10" fmla="*/ 11 w 22"/>
                  <a:gd name="T11" fmla="*/ 3 h 22"/>
                  <a:gd name="T12" fmla="*/ 4 w 22"/>
                  <a:gd name="T13" fmla="*/ 11 h 22"/>
                  <a:gd name="T14" fmla="*/ 11 w 22"/>
                  <a:gd name="T15" fmla="*/ 18 h 22"/>
                  <a:gd name="T16" fmla="*/ 18 w 22"/>
                  <a:gd name="T17" fmla="*/ 11 h 22"/>
                  <a:gd name="T18" fmla="*/ 11 w 22"/>
                  <a:gd name="T19" fmla="*/ 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2">
                    <a:moveTo>
                      <a:pt x="11" y="22"/>
                    </a:moveTo>
                    <a:cubicBezTo>
                      <a:pt x="5" y="22"/>
                      <a:pt x="0" y="17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7" y="0"/>
                      <a:pt x="22" y="5"/>
                      <a:pt x="22" y="11"/>
                    </a:cubicBezTo>
                    <a:cubicBezTo>
                      <a:pt x="22" y="17"/>
                      <a:pt x="17" y="22"/>
                      <a:pt x="11" y="22"/>
                    </a:cubicBezTo>
                    <a:close/>
                    <a:moveTo>
                      <a:pt x="11" y="3"/>
                    </a:moveTo>
                    <a:cubicBezTo>
                      <a:pt x="7" y="3"/>
                      <a:pt x="4" y="7"/>
                      <a:pt x="4" y="11"/>
                    </a:cubicBezTo>
                    <a:cubicBezTo>
                      <a:pt x="4" y="15"/>
                      <a:pt x="7" y="18"/>
                      <a:pt x="11" y="18"/>
                    </a:cubicBezTo>
                    <a:cubicBezTo>
                      <a:pt x="15" y="18"/>
                      <a:pt x="18" y="15"/>
                      <a:pt x="18" y="11"/>
                    </a:cubicBezTo>
                    <a:cubicBezTo>
                      <a:pt x="18" y="7"/>
                      <a:pt x="15" y="3"/>
                      <a:pt x="11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sļïďé">
                <a:extLst>
                  <a:ext uri="{FF2B5EF4-FFF2-40B4-BE49-F238E27FC236}">
                    <a16:creationId xmlns:a16="http://schemas.microsoft.com/office/drawing/2014/main" id="{9C73F9DA-1410-4E0A-89F1-B87AAA25B429}"/>
                  </a:ext>
                </a:extLst>
              </p:cNvPr>
              <p:cNvSpPr/>
              <p:nvPr/>
            </p:nvSpPr>
            <p:spPr bwMode="auto">
              <a:xfrm>
                <a:off x="4694238" y="2824163"/>
                <a:ext cx="496888" cy="912813"/>
              </a:xfrm>
              <a:prstGeom prst="rect">
                <a:avLst/>
              </a:prstGeom>
              <a:solidFill>
                <a:srgbClr val="7682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íṡ1íḋé">
                <a:extLst>
                  <a:ext uri="{FF2B5EF4-FFF2-40B4-BE49-F238E27FC236}">
                    <a16:creationId xmlns:a16="http://schemas.microsoft.com/office/drawing/2014/main" id="{98C459E8-8B8C-4167-9505-389691EC1383}"/>
                  </a:ext>
                </a:extLst>
              </p:cNvPr>
              <p:cNvSpPr/>
              <p:nvPr/>
            </p:nvSpPr>
            <p:spPr bwMode="auto">
              <a:xfrm>
                <a:off x="4456113" y="2247901"/>
                <a:ext cx="954088" cy="635000"/>
              </a:xfrm>
              <a:custGeom>
                <a:avLst/>
                <a:gdLst>
                  <a:gd name="T0" fmla="*/ 601 w 601"/>
                  <a:gd name="T1" fmla="*/ 400 h 400"/>
                  <a:gd name="T2" fmla="*/ 0 w 601"/>
                  <a:gd name="T3" fmla="*/ 400 h 400"/>
                  <a:gd name="T4" fmla="*/ 301 w 601"/>
                  <a:gd name="T5" fmla="*/ 0 h 400"/>
                  <a:gd name="T6" fmla="*/ 301 w 601"/>
                  <a:gd name="T7" fmla="*/ 0 h 400"/>
                  <a:gd name="T8" fmla="*/ 601 w 601"/>
                  <a:gd name="T9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1" h="400">
                    <a:moveTo>
                      <a:pt x="601" y="400"/>
                    </a:moveTo>
                    <a:lnTo>
                      <a:pt x="0" y="400"/>
                    </a:lnTo>
                    <a:lnTo>
                      <a:pt x="301" y="0"/>
                    </a:lnTo>
                    <a:lnTo>
                      <a:pt x="301" y="0"/>
                    </a:lnTo>
                    <a:lnTo>
                      <a:pt x="601" y="400"/>
                    </a:lnTo>
                    <a:close/>
                  </a:path>
                </a:pathLst>
              </a:custGeom>
              <a:solidFill>
                <a:srgbClr val="7682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íşlïdé">
                <a:extLst>
                  <a:ext uri="{FF2B5EF4-FFF2-40B4-BE49-F238E27FC236}">
                    <a16:creationId xmlns:a16="http://schemas.microsoft.com/office/drawing/2014/main" id="{34BA7BB6-1072-4FD7-9A7D-4A1E0B821886}"/>
                  </a:ext>
                </a:extLst>
              </p:cNvPr>
              <p:cNvSpPr/>
              <p:nvPr/>
            </p:nvSpPr>
            <p:spPr bwMode="auto">
              <a:xfrm>
                <a:off x="4873625" y="3478213"/>
                <a:ext cx="158750" cy="139700"/>
              </a:xfrm>
              <a:custGeom>
                <a:avLst/>
                <a:gdLst>
                  <a:gd name="T0" fmla="*/ 8 w 8"/>
                  <a:gd name="T1" fmla="*/ 6 h 7"/>
                  <a:gd name="T2" fmla="*/ 7 w 8"/>
                  <a:gd name="T3" fmla="*/ 7 h 7"/>
                  <a:gd name="T4" fmla="*/ 1 w 8"/>
                  <a:gd name="T5" fmla="*/ 7 h 7"/>
                  <a:gd name="T6" fmla="*/ 0 w 8"/>
                  <a:gd name="T7" fmla="*/ 5 h 7"/>
                  <a:gd name="T8" fmla="*/ 1 w 8"/>
                  <a:gd name="T9" fmla="*/ 1 h 7"/>
                  <a:gd name="T10" fmla="*/ 2 w 8"/>
                  <a:gd name="T11" fmla="*/ 0 h 7"/>
                  <a:gd name="T12" fmla="*/ 7 w 8"/>
                  <a:gd name="T13" fmla="*/ 0 h 7"/>
                  <a:gd name="T14" fmla="*/ 8 w 8"/>
                  <a:gd name="T15" fmla="*/ 1 h 7"/>
                  <a:gd name="T16" fmla="*/ 8 w 8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7">
                    <a:moveTo>
                      <a:pt x="8" y="6"/>
                    </a:moveTo>
                    <a:cubicBezTo>
                      <a:pt x="8" y="6"/>
                      <a:pt x="7" y="7"/>
                      <a:pt x="7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0" y="6"/>
                      <a:pt x="0" y="5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1"/>
                      <a:pt x="8" y="1"/>
                    </a:cubicBez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1C4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ïṣḷîḍê">
                <a:extLst>
                  <a:ext uri="{FF2B5EF4-FFF2-40B4-BE49-F238E27FC236}">
                    <a16:creationId xmlns:a16="http://schemas.microsoft.com/office/drawing/2014/main" id="{2C99220A-0874-4000-8D18-992AEB854B51}"/>
                  </a:ext>
                </a:extLst>
              </p:cNvPr>
              <p:cNvSpPr/>
              <p:nvPr/>
            </p:nvSpPr>
            <p:spPr bwMode="auto">
              <a:xfrm>
                <a:off x="4833938" y="4391026"/>
                <a:ext cx="158750" cy="139700"/>
              </a:xfrm>
              <a:custGeom>
                <a:avLst/>
                <a:gdLst>
                  <a:gd name="T0" fmla="*/ 8 w 8"/>
                  <a:gd name="T1" fmla="*/ 1 h 7"/>
                  <a:gd name="T2" fmla="*/ 7 w 8"/>
                  <a:gd name="T3" fmla="*/ 0 h 7"/>
                  <a:gd name="T4" fmla="*/ 1 w 8"/>
                  <a:gd name="T5" fmla="*/ 0 h 7"/>
                  <a:gd name="T6" fmla="*/ 0 w 8"/>
                  <a:gd name="T7" fmla="*/ 1 h 7"/>
                  <a:gd name="T8" fmla="*/ 0 w 8"/>
                  <a:gd name="T9" fmla="*/ 5 h 7"/>
                  <a:gd name="T10" fmla="*/ 1 w 8"/>
                  <a:gd name="T11" fmla="*/ 7 h 7"/>
                  <a:gd name="T12" fmla="*/ 6 w 8"/>
                  <a:gd name="T13" fmla="*/ 7 h 7"/>
                  <a:gd name="T14" fmla="*/ 7 w 8"/>
                  <a:gd name="T15" fmla="*/ 6 h 7"/>
                  <a:gd name="T16" fmla="*/ 8 w 8"/>
                  <a:gd name="T1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7">
                    <a:moveTo>
                      <a:pt x="8" y="1"/>
                    </a:moveTo>
                    <a:cubicBezTo>
                      <a:pt x="8" y="1"/>
                      <a:pt x="7" y="0"/>
                      <a:pt x="7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7"/>
                      <a:pt x="1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7"/>
                      <a:pt x="7" y="7"/>
                      <a:pt x="7" y="6"/>
                    </a:cubicBez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1C4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išľíḑe">
                <a:extLst>
                  <a:ext uri="{FF2B5EF4-FFF2-40B4-BE49-F238E27FC236}">
                    <a16:creationId xmlns:a16="http://schemas.microsoft.com/office/drawing/2014/main" id="{B1D9475B-A69D-46EB-9D16-ABB638436335}"/>
                  </a:ext>
                </a:extLst>
              </p:cNvPr>
              <p:cNvSpPr/>
              <p:nvPr/>
            </p:nvSpPr>
            <p:spPr bwMode="auto">
              <a:xfrm>
                <a:off x="4635500" y="3498851"/>
                <a:ext cx="179388" cy="177800"/>
              </a:xfrm>
              <a:custGeom>
                <a:avLst/>
                <a:gdLst>
                  <a:gd name="T0" fmla="*/ 9 w 9"/>
                  <a:gd name="T1" fmla="*/ 5 h 9"/>
                  <a:gd name="T2" fmla="*/ 8 w 9"/>
                  <a:gd name="T3" fmla="*/ 7 h 9"/>
                  <a:gd name="T4" fmla="*/ 4 w 9"/>
                  <a:gd name="T5" fmla="*/ 9 h 9"/>
                  <a:gd name="T6" fmla="*/ 2 w 9"/>
                  <a:gd name="T7" fmla="*/ 8 h 9"/>
                  <a:gd name="T8" fmla="*/ 0 w 9"/>
                  <a:gd name="T9" fmla="*/ 5 h 9"/>
                  <a:gd name="T10" fmla="*/ 1 w 9"/>
                  <a:gd name="T11" fmla="*/ 3 h 9"/>
                  <a:gd name="T12" fmla="*/ 5 w 9"/>
                  <a:gd name="T13" fmla="*/ 0 h 9"/>
                  <a:gd name="T14" fmla="*/ 7 w 9"/>
                  <a:gd name="T15" fmla="*/ 1 h 9"/>
                  <a:gd name="T16" fmla="*/ 9 w 9"/>
                  <a:gd name="T17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9" y="5"/>
                    </a:moveTo>
                    <a:cubicBezTo>
                      <a:pt x="9" y="6"/>
                      <a:pt x="9" y="6"/>
                      <a:pt x="8" y="7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3" y="9"/>
                      <a:pt x="3" y="9"/>
                      <a:pt x="2" y="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1"/>
                      <a:pt x="7" y="1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1C4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íṡḻíďé">
                <a:extLst>
                  <a:ext uri="{FF2B5EF4-FFF2-40B4-BE49-F238E27FC236}">
                    <a16:creationId xmlns:a16="http://schemas.microsoft.com/office/drawing/2014/main" id="{92425578-D43D-4DB3-B104-4A9AA81194A4}"/>
                  </a:ext>
                </a:extLst>
              </p:cNvPr>
              <p:cNvSpPr/>
              <p:nvPr/>
            </p:nvSpPr>
            <p:spPr bwMode="auto">
              <a:xfrm>
                <a:off x="5053013" y="4311651"/>
                <a:ext cx="177800" cy="198438"/>
              </a:xfrm>
              <a:custGeom>
                <a:avLst/>
                <a:gdLst>
                  <a:gd name="T0" fmla="*/ 7 w 9"/>
                  <a:gd name="T1" fmla="*/ 1 h 10"/>
                  <a:gd name="T2" fmla="*/ 5 w 9"/>
                  <a:gd name="T3" fmla="*/ 1 h 10"/>
                  <a:gd name="T4" fmla="*/ 1 w 9"/>
                  <a:gd name="T5" fmla="*/ 3 h 10"/>
                  <a:gd name="T6" fmla="*/ 0 w 9"/>
                  <a:gd name="T7" fmla="*/ 5 h 10"/>
                  <a:gd name="T8" fmla="*/ 2 w 9"/>
                  <a:gd name="T9" fmla="*/ 9 h 10"/>
                  <a:gd name="T10" fmla="*/ 4 w 9"/>
                  <a:gd name="T11" fmla="*/ 9 h 10"/>
                  <a:gd name="T12" fmla="*/ 9 w 9"/>
                  <a:gd name="T13" fmla="*/ 7 h 10"/>
                  <a:gd name="T14" fmla="*/ 9 w 9"/>
                  <a:gd name="T15" fmla="*/ 5 h 10"/>
                  <a:gd name="T16" fmla="*/ 7 w 9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1"/>
                    </a:moveTo>
                    <a:cubicBezTo>
                      <a:pt x="6" y="1"/>
                      <a:pt x="6" y="0"/>
                      <a:pt x="5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3" y="10"/>
                      <a:pt x="4" y="9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6"/>
                      <a:pt x="9" y="5"/>
                    </a:cubicBez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1C4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i$ḷîḑè">
                <a:extLst>
                  <a:ext uri="{FF2B5EF4-FFF2-40B4-BE49-F238E27FC236}">
                    <a16:creationId xmlns:a16="http://schemas.microsoft.com/office/drawing/2014/main" id="{ED197448-936A-4125-B073-DC90DE57BDBB}"/>
                  </a:ext>
                </a:extLst>
              </p:cNvPr>
              <p:cNvSpPr/>
              <p:nvPr/>
            </p:nvSpPr>
            <p:spPr bwMode="auto">
              <a:xfrm>
                <a:off x="4456113" y="3657601"/>
                <a:ext cx="179388" cy="177800"/>
              </a:xfrm>
              <a:custGeom>
                <a:avLst/>
                <a:gdLst>
                  <a:gd name="T0" fmla="*/ 8 w 9"/>
                  <a:gd name="T1" fmla="*/ 3 h 9"/>
                  <a:gd name="T2" fmla="*/ 9 w 9"/>
                  <a:gd name="T3" fmla="*/ 4 h 9"/>
                  <a:gd name="T4" fmla="*/ 6 w 9"/>
                  <a:gd name="T5" fmla="*/ 9 h 9"/>
                  <a:gd name="T6" fmla="*/ 4 w 9"/>
                  <a:gd name="T7" fmla="*/ 9 h 9"/>
                  <a:gd name="T8" fmla="*/ 1 w 9"/>
                  <a:gd name="T9" fmla="*/ 7 h 9"/>
                  <a:gd name="T10" fmla="*/ 0 w 9"/>
                  <a:gd name="T11" fmla="*/ 5 h 9"/>
                  <a:gd name="T12" fmla="*/ 3 w 9"/>
                  <a:gd name="T13" fmla="*/ 1 h 9"/>
                  <a:gd name="T14" fmla="*/ 5 w 9"/>
                  <a:gd name="T15" fmla="*/ 1 h 9"/>
                  <a:gd name="T16" fmla="*/ 8 w 9"/>
                  <a:gd name="T17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8" y="3"/>
                    </a:moveTo>
                    <a:cubicBezTo>
                      <a:pt x="9" y="3"/>
                      <a:pt x="9" y="4"/>
                      <a:pt x="9" y="4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5" y="9"/>
                      <a:pt x="4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6"/>
                      <a:pt x="0" y="5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4" y="0"/>
                      <a:pt x="5" y="1"/>
                    </a:cubicBezTo>
                    <a:lnTo>
                      <a:pt x="8" y="3"/>
                    </a:lnTo>
                    <a:close/>
                  </a:path>
                </a:pathLst>
              </a:custGeom>
              <a:solidFill>
                <a:srgbClr val="1C4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$1íḍè">
                <a:extLst>
                  <a:ext uri="{FF2B5EF4-FFF2-40B4-BE49-F238E27FC236}">
                    <a16:creationId xmlns:a16="http://schemas.microsoft.com/office/drawing/2014/main" id="{CF7ED13E-835D-4A7A-8293-EFC8B53A0887}"/>
                  </a:ext>
                </a:extLst>
              </p:cNvPr>
              <p:cNvSpPr/>
              <p:nvPr/>
            </p:nvSpPr>
            <p:spPr bwMode="auto">
              <a:xfrm>
                <a:off x="5230813" y="4152901"/>
                <a:ext cx="179388" cy="198438"/>
              </a:xfrm>
              <a:custGeom>
                <a:avLst/>
                <a:gdLst>
                  <a:gd name="T0" fmla="*/ 5 w 9"/>
                  <a:gd name="T1" fmla="*/ 1 h 10"/>
                  <a:gd name="T2" fmla="*/ 3 w 9"/>
                  <a:gd name="T3" fmla="*/ 1 h 10"/>
                  <a:gd name="T4" fmla="*/ 0 w 9"/>
                  <a:gd name="T5" fmla="*/ 5 h 10"/>
                  <a:gd name="T6" fmla="*/ 1 w 9"/>
                  <a:gd name="T7" fmla="*/ 7 h 10"/>
                  <a:gd name="T8" fmla="*/ 4 w 9"/>
                  <a:gd name="T9" fmla="*/ 9 h 10"/>
                  <a:gd name="T10" fmla="*/ 6 w 9"/>
                  <a:gd name="T11" fmla="*/ 9 h 10"/>
                  <a:gd name="T12" fmla="*/ 9 w 9"/>
                  <a:gd name="T13" fmla="*/ 5 h 10"/>
                  <a:gd name="T14" fmla="*/ 8 w 9"/>
                  <a:gd name="T15" fmla="*/ 3 h 10"/>
                  <a:gd name="T16" fmla="*/ 5 w 9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5" y="1"/>
                    </a:moveTo>
                    <a:cubicBezTo>
                      <a:pt x="4" y="0"/>
                      <a:pt x="3" y="0"/>
                      <a:pt x="3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1" y="7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10"/>
                      <a:pt x="6" y="10"/>
                      <a:pt x="6" y="9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1C4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ṣ1iḍe">
                <a:extLst>
                  <a:ext uri="{FF2B5EF4-FFF2-40B4-BE49-F238E27FC236}">
                    <a16:creationId xmlns:a16="http://schemas.microsoft.com/office/drawing/2014/main" id="{B55D25A9-3435-42FF-86E4-47D2AD07E0E9}"/>
                  </a:ext>
                </a:extLst>
              </p:cNvPr>
              <p:cNvSpPr/>
              <p:nvPr/>
            </p:nvSpPr>
            <p:spPr bwMode="auto">
              <a:xfrm>
                <a:off x="4397375" y="3895726"/>
                <a:ext cx="158750" cy="158750"/>
              </a:xfrm>
              <a:custGeom>
                <a:avLst/>
                <a:gdLst>
                  <a:gd name="T0" fmla="*/ 6 w 8"/>
                  <a:gd name="T1" fmla="*/ 1 h 8"/>
                  <a:gd name="T2" fmla="*/ 8 w 8"/>
                  <a:gd name="T3" fmla="*/ 2 h 8"/>
                  <a:gd name="T4" fmla="*/ 7 w 8"/>
                  <a:gd name="T5" fmla="*/ 7 h 8"/>
                  <a:gd name="T6" fmla="*/ 6 w 8"/>
                  <a:gd name="T7" fmla="*/ 8 h 8"/>
                  <a:gd name="T8" fmla="*/ 2 w 8"/>
                  <a:gd name="T9" fmla="*/ 8 h 8"/>
                  <a:gd name="T10" fmla="*/ 0 w 8"/>
                  <a:gd name="T11" fmla="*/ 7 h 8"/>
                  <a:gd name="T12" fmla="*/ 1 w 8"/>
                  <a:gd name="T13" fmla="*/ 1 h 8"/>
                  <a:gd name="T14" fmla="*/ 2 w 8"/>
                  <a:gd name="T15" fmla="*/ 0 h 8"/>
                  <a:gd name="T16" fmla="*/ 6 w 8"/>
                  <a:gd name="T1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1"/>
                    </a:moveTo>
                    <a:cubicBezTo>
                      <a:pt x="7" y="1"/>
                      <a:pt x="8" y="1"/>
                      <a:pt x="8" y="2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8"/>
                      <a:pt x="7" y="8"/>
                      <a:pt x="6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7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2" y="0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1C4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Sḷîḑe">
                <a:extLst>
                  <a:ext uri="{FF2B5EF4-FFF2-40B4-BE49-F238E27FC236}">
                    <a16:creationId xmlns:a16="http://schemas.microsoft.com/office/drawing/2014/main" id="{AFB3170B-4795-47B1-9CB6-F52C29F1EABF}"/>
                  </a:ext>
                </a:extLst>
              </p:cNvPr>
              <p:cNvSpPr/>
              <p:nvPr/>
            </p:nvSpPr>
            <p:spPr bwMode="auto">
              <a:xfrm>
                <a:off x="5310188" y="3954463"/>
                <a:ext cx="160338" cy="139700"/>
              </a:xfrm>
              <a:custGeom>
                <a:avLst/>
                <a:gdLst>
                  <a:gd name="T0" fmla="*/ 2 w 8"/>
                  <a:gd name="T1" fmla="*/ 0 h 7"/>
                  <a:gd name="T2" fmla="*/ 1 w 8"/>
                  <a:gd name="T3" fmla="*/ 1 h 7"/>
                  <a:gd name="T4" fmla="*/ 0 w 8"/>
                  <a:gd name="T5" fmla="*/ 6 h 7"/>
                  <a:gd name="T6" fmla="*/ 2 w 8"/>
                  <a:gd name="T7" fmla="*/ 7 h 7"/>
                  <a:gd name="T8" fmla="*/ 6 w 8"/>
                  <a:gd name="T9" fmla="*/ 7 h 7"/>
                  <a:gd name="T10" fmla="*/ 7 w 8"/>
                  <a:gd name="T11" fmla="*/ 6 h 7"/>
                  <a:gd name="T12" fmla="*/ 8 w 8"/>
                  <a:gd name="T13" fmla="*/ 1 h 7"/>
                  <a:gd name="T14" fmla="*/ 6 w 8"/>
                  <a:gd name="T15" fmla="*/ 0 h 7"/>
                  <a:gd name="T16" fmla="*/ 2 w 8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7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7"/>
                      <a:pt x="2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0"/>
                      <a:pt x="6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1C4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işḷidê">
                <a:extLst>
                  <a:ext uri="{FF2B5EF4-FFF2-40B4-BE49-F238E27FC236}">
                    <a16:creationId xmlns:a16="http://schemas.microsoft.com/office/drawing/2014/main" id="{EDEB0BAC-C2BA-4B33-A169-526751BE2EB5}"/>
                  </a:ext>
                </a:extLst>
              </p:cNvPr>
              <p:cNvSpPr/>
              <p:nvPr/>
            </p:nvSpPr>
            <p:spPr bwMode="auto">
              <a:xfrm>
                <a:off x="4437063" y="4113213"/>
                <a:ext cx="177800" cy="179388"/>
              </a:xfrm>
              <a:custGeom>
                <a:avLst/>
                <a:gdLst>
                  <a:gd name="T0" fmla="*/ 5 w 9"/>
                  <a:gd name="T1" fmla="*/ 1 h 9"/>
                  <a:gd name="T2" fmla="*/ 6 w 9"/>
                  <a:gd name="T3" fmla="*/ 1 h 9"/>
                  <a:gd name="T4" fmla="*/ 9 w 9"/>
                  <a:gd name="T5" fmla="*/ 6 h 9"/>
                  <a:gd name="T6" fmla="*/ 8 w 9"/>
                  <a:gd name="T7" fmla="*/ 7 h 9"/>
                  <a:gd name="T8" fmla="*/ 4 w 9"/>
                  <a:gd name="T9" fmla="*/ 9 h 9"/>
                  <a:gd name="T10" fmla="*/ 3 w 9"/>
                  <a:gd name="T11" fmla="*/ 9 h 9"/>
                  <a:gd name="T12" fmla="*/ 0 w 9"/>
                  <a:gd name="T13" fmla="*/ 4 h 9"/>
                  <a:gd name="T14" fmla="*/ 1 w 9"/>
                  <a:gd name="T15" fmla="*/ 3 h 9"/>
                  <a:gd name="T16" fmla="*/ 5 w 9"/>
                  <a:gd name="T1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5" y="1"/>
                    </a:moveTo>
                    <a:cubicBezTo>
                      <a:pt x="5" y="0"/>
                      <a:pt x="6" y="0"/>
                      <a:pt x="6" y="1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7"/>
                      <a:pt x="8" y="7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1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1C4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î$ḻîḓê">
                <a:extLst>
                  <a:ext uri="{FF2B5EF4-FFF2-40B4-BE49-F238E27FC236}">
                    <a16:creationId xmlns:a16="http://schemas.microsoft.com/office/drawing/2014/main" id="{34B02A8F-CB7F-469A-8898-763CCB684747}"/>
                  </a:ext>
                </a:extLst>
              </p:cNvPr>
              <p:cNvSpPr/>
              <p:nvPr/>
            </p:nvSpPr>
            <p:spPr bwMode="auto">
              <a:xfrm>
                <a:off x="5251450" y="3697288"/>
                <a:ext cx="179388" cy="177800"/>
              </a:xfrm>
              <a:custGeom>
                <a:avLst/>
                <a:gdLst>
                  <a:gd name="T0" fmla="*/ 1 w 9"/>
                  <a:gd name="T1" fmla="*/ 3 h 9"/>
                  <a:gd name="T2" fmla="*/ 0 w 9"/>
                  <a:gd name="T3" fmla="*/ 4 h 9"/>
                  <a:gd name="T4" fmla="*/ 3 w 9"/>
                  <a:gd name="T5" fmla="*/ 9 h 9"/>
                  <a:gd name="T6" fmla="*/ 4 w 9"/>
                  <a:gd name="T7" fmla="*/ 9 h 9"/>
                  <a:gd name="T8" fmla="*/ 8 w 9"/>
                  <a:gd name="T9" fmla="*/ 7 h 9"/>
                  <a:gd name="T10" fmla="*/ 9 w 9"/>
                  <a:gd name="T11" fmla="*/ 6 h 9"/>
                  <a:gd name="T12" fmla="*/ 7 w 9"/>
                  <a:gd name="T13" fmla="*/ 1 h 9"/>
                  <a:gd name="T14" fmla="*/ 5 w 9"/>
                  <a:gd name="T15" fmla="*/ 1 h 9"/>
                  <a:gd name="T16" fmla="*/ 1 w 9"/>
                  <a:gd name="T17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1" y="3"/>
                    </a:moveTo>
                    <a:cubicBezTo>
                      <a:pt x="0" y="3"/>
                      <a:pt x="0" y="4"/>
                      <a:pt x="0" y="4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9" y="7"/>
                      <a:pt x="9" y="6"/>
                      <a:pt x="9" y="6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5" y="1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1C4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ṡ1íde">
                <a:extLst>
                  <a:ext uri="{FF2B5EF4-FFF2-40B4-BE49-F238E27FC236}">
                    <a16:creationId xmlns:a16="http://schemas.microsoft.com/office/drawing/2014/main" id="{0C3CF6F6-C3A6-43CB-9CA2-752FAA83A141}"/>
                  </a:ext>
                </a:extLst>
              </p:cNvPr>
              <p:cNvSpPr/>
              <p:nvPr/>
            </p:nvSpPr>
            <p:spPr bwMode="auto">
              <a:xfrm>
                <a:off x="4595813" y="4292601"/>
                <a:ext cx="179388" cy="177800"/>
              </a:xfrm>
              <a:custGeom>
                <a:avLst/>
                <a:gdLst>
                  <a:gd name="T0" fmla="*/ 3 w 9"/>
                  <a:gd name="T1" fmla="*/ 1 h 9"/>
                  <a:gd name="T2" fmla="*/ 4 w 9"/>
                  <a:gd name="T3" fmla="*/ 0 h 9"/>
                  <a:gd name="T4" fmla="*/ 9 w 9"/>
                  <a:gd name="T5" fmla="*/ 3 h 9"/>
                  <a:gd name="T6" fmla="*/ 9 w 9"/>
                  <a:gd name="T7" fmla="*/ 5 h 9"/>
                  <a:gd name="T8" fmla="*/ 6 w 9"/>
                  <a:gd name="T9" fmla="*/ 9 h 9"/>
                  <a:gd name="T10" fmla="*/ 5 w 9"/>
                  <a:gd name="T11" fmla="*/ 9 h 9"/>
                  <a:gd name="T12" fmla="*/ 0 w 9"/>
                  <a:gd name="T13" fmla="*/ 6 h 9"/>
                  <a:gd name="T14" fmla="*/ 0 w 9"/>
                  <a:gd name="T15" fmla="*/ 5 h 9"/>
                  <a:gd name="T16" fmla="*/ 3 w 9"/>
                  <a:gd name="T1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3" y="1"/>
                    </a:moveTo>
                    <a:cubicBezTo>
                      <a:pt x="3" y="0"/>
                      <a:pt x="4" y="0"/>
                      <a:pt x="4" y="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4"/>
                      <a:pt x="9" y="4"/>
                      <a:pt x="9" y="5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5" y="9"/>
                      <a:pt x="5" y="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5"/>
                      <a:pt x="0" y="5"/>
                    </a:cubicBez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1C4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ïṧľiḓê">
                <a:extLst>
                  <a:ext uri="{FF2B5EF4-FFF2-40B4-BE49-F238E27FC236}">
                    <a16:creationId xmlns:a16="http://schemas.microsoft.com/office/drawing/2014/main" id="{5C8DE98F-8DB1-4877-9BB0-90A40304F7E8}"/>
                  </a:ext>
                </a:extLst>
              </p:cNvPr>
              <p:cNvSpPr/>
              <p:nvPr/>
            </p:nvSpPr>
            <p:spPr bwMode="auto">
              <a:xfrm>
                <a:off x="5092700" y="3517901"/>
                <a:ext cx="177800" cy="198438"/>
              </a:xfrm>
              <a:custGeom>
                <a:avLst/>
                <a:gdLst>
                  <a:gd name="T0" fmla="*/ 0 w 9"/>
                  <a:gd name="T1" fmla="*/ 5 h 10"/>
                  <a:gd name="T2" fmla="*/ 0 w 9"/>
                  <a:gd name="T3" fmla="*/ 6 h 10"/>
                  <a:gd name="T4" fmla="*/ 5 w 9"/>
                  <a:gd name="T5" fmla="*/ 9 h 10"/>
                  <a:gd name="T6" fmla="*/ 6 w 9"/>
                  <a:gd name="T7" fmla="*/ 9 h 10"/>
                  <a:gd name="T8" fmla="*/ 9 w 9"/>
                  <a:gd name="T9" fmla="*/ 5 h 10"/>
                  <a:gd name="T10" fmla="*/ 9 w 9"/>
                  <a:gd name="T11" fmla="*/ 3 h 10"/>
                  <a:gd name="T12" fmla="*/ 4 w 9"/>
                  <a:gd name="T13" fmla="*/ 1 h 10"/>
                  <a:gd name="T14" fmla="*/ 3 w 9"/>
                  <a:gd name="T15" fmla="*/ 1 h 10"/>
                  <a:gd name="T16" fmla="*/ 0 w 9"/>
                  <a:gd name="T17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0" y="5"/>
                    </a:moveTo>
                    <a:cubicBezTo>
                      <a:pt x="0" y="5"/>
                      <a:pt x="0" y="6"/>
                      <a:pt x="0" y="6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4"/>
                      <a:pt x="9" y="3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3" y="1"/>
                      <a:pt x="3" y="1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C4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śḻïḋê">
                <a:extLst>
                  <a:ext uri="{FF2B5EF4-FFF2-40B4-BE49-F238E27FC236}">
                    <a16:creationId xmlns:a16="http://schemas.microsoft.com/office/drawing/2014/main" id="{2DE8D1A8-00CF-4004-B554-321C89B36A2A}"/>
                  </a:ext>
                </a:extLst>
              </p:cNvPr>
              <p:cNvSpPr/>
              <p:nvPr/>
            </p:nvSpPr>
            <p:spPr bwMode="auto">
              <a:xfrm>
                <a:off x="4476750" y="3538538"/>
                <a:ext cx="914400" cy="912813"/>
              </a:xfrm>
              <a:custGeom>
                <a:avLst/>
                <a:gdLst>
                  <a:gd name="T0" fmla="*/ 24 w 46"/>
                  <a:gd name="T1" fmla="*/ 1 h 46"/>
                  <a:gd name="T2" fmla="*/ 1 w 46"/>
                  <a:gd name="T3" fmla="*/ 22 h 46"/>
                  <a:gd name="T4" fmla="*/ 22 w 46"/>
                  <a:gd name="T5" fmla="*/ 46 h 46"/>
                  <a:gd name="T6" fmla="*/ 45 w 46"/>
                  <a:gd name="T7" fmla="*/ 24 h 46"/>
                  <a:gd name="T8" fmla="*/ 24 w 46"/>
                  <a:gd name="T9" fmla="*/ 1 h 46"/>
                  <a:gd name="T10" fmla="*/ 22 w 46"/>
                  <a:gd name="T11" fmla="*/ 38 h 46"/>
                  <a:gd name="T12" fmla="*/ 8 w 46"/>
                  <a:gd name="T13" fmla="*/ 23 h 46"/>
                  <a:gd name="T14" fmla="*/ 24 w 46"/>
                  <a:gd name="T15" fmla="*/ 9 h 46"/>
                  <a:gd name="T16" fmla="*/ 38 w 46"/>
                  <a:gd name="T17" fmla="*/ 24 h 46"/>
                  <a:gd name="T18" fmla="*/ 22 w 46"/>
                  <a:gd name="T19" fmla="*/ 3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46">
                    <a:moveTo>
                      <a:pt x="24" y="1"/>
                    </a:moveTo>
                    <a:cubicBezTo>
                      <a:pt x="12" y="0"/>
                      <a:pt x="1" y="10"/>
                      <a:pt x="1" y="22"/>
                    </a:cubicBezTo>
                    <a:cubicBezTo>
                      <a:pt x="0" y="35"/>
                      <a:pt x="9" y="45"/>
                      <a:pt x="22" y="46"/>
                    </a:cubicBezTo>
                    <a:cubicBezTo>
                      <a:pt x="34" y="46"/>
                      <a:pt x="45" y="37"/>
                      <a:pt x="45" y="24"/>
                    </a:cubicBezTo>
                    <a:cubicBezTo>
                      <a:pt x="46" y="12"/>
                      <a:pt x="37" y="2"/>
                      <a:pt x="24" y="1"/>
                    </a:cubicBezTo>
                    <a:close/>
                    <a:moveTo>
                      <a:pt x="22" y="38"/>
                    </a:moveTo>
                    <a:cubicBezTo>
                      <a:pt x="14" y="38"/>
                      <a:pt x="8" y="31"/>
                      <a:pt x="8" y="23"/>
                    </a:cubicBezTo>
                    <a:cubicBezTo>
                      <a:pt x="9" y="14"/>
                      <a:pt x="16" y="8"/>
                      <a:pt x="24" y="9"/>
                    </a:cubicBezTo>
                    <a:cubicBezTo>
                      <a:pt x="32" y="9"/>
                      <a:pt x="38" y="16"/>
                      <a:pt x="38" y="24"/>
                    </a:cubicBezTo>
                    <a:cubicBezTo>
                      <a:pt x="37" y="32"/>
                      <a:pt x="30" y="39"/>
                      <a:pt x="22" y="38"/>
                    </a:cubicBezTo>
                    <a:close/>
                  </a:path>
                </a:pathLst>
              </a:custGeom>
              <a:solidFill>
                <a:srgbClr val="1C4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ṥļîḍé">
                <a:extLst>
                  <a:ext uri="{FF2B5EF4-FFF2-40B4-BE49-F238E27FC236}">
                    <a16:creationId xmlns:a16="http://schemas.microsoft.com/office/drawing/2014/main" id="{0165A76C-B4ED-492F-A76C-7E7C27DAFCB5}"/>
                  </a:ext>
                </a:extLst>
              </p:cNvPr>
              <p:cNvSpPr/>
              <p:nvPr/>
            </p:nvSpPr>
            <p:spPr bwMode="auto">
              <a:xfrm>
                <a:off x="4575175" y="3657601"/>
                <a:ext cx="715963" cy="693738"/>
              </a:xfrm>
              <a:prstGeom prst="ellipse">
                <a:avLst/>
              </a:prstGeom>
              <a:solidFill>
                <a:srgbClr val="FCD7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îṣlíḓè">
                <a:extLst>
                  <a:ext uri="{FF2B5EF4-FFF2-40B4-BE49-F238E27FC236}">
                    <a16:creationId xmlns:a16="http://schemas.microsoft.com/office/drawing/2014/main" id="{C001A42E-601F-41B8-B6DE-12D45C4FFD46}"/>
                  </a:ext>
                </a:extLst>
              </p:cNvPr>
              <p:cNvSpPr/>
              <p:nvPr/>
            </p:nvSpPr>
            <p:spPr bwMode="auto">
              <a:xfrm>
                <a:off x="4654550" y="3716338"/>
                <a:ext cx="557213" cy="576263"/>
              </a:xfrm>
              <a:prstGeom prst="ellipse">
                <a:avLst/>
              </a:prstGeom>
              <a:solidFill>
                <a:srgbClr val="FFA2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íśḻíďe">
                <a:extLst>
                  <a:ext uri="{FF2B5EF4-FFF2-40B4-BE49-F238E27FC236}">
                    <a16:creationId xmlns:a16="http://schemas.microsoft.com/office/drawing/2014/main" id="{BBD5CB6E-DC10-4407-83DA-961CE5FDC5FA}"/>
                  </a:ext>
                </a:extLst>
              </p:cNvPr>
              <p:cNvSpPr/>
              <p:nvPr/>
            </p:nvSpPr>
            <p:spPr bwMode="auto">
              <a:xfrm>
                <a:off x="4714875" y="3776663"/>
                <a:ext cx="457200" cy="455613"/>
              </a:xfrm>
              <a:prstGeom prst="ellipse">
                <a:avLst/>
              </a:prstGeom>
              <a:solidFill>
                <a:srgbClr val="FCD7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ṧḻîďê">
                <a:extLst>
                  <a:ext uri="{FF2B5EF4-FFF2-40B4-BE49-F238E27FC236}">
                    <a16:creationId xmlns:a16="http://schemas.microsoft.com/office/drawing/2014/main" id="{3FCBB428-25FD-485E-9DDB-192F6F1853C1}"/>
                  </a:ext>
                </a:extLst>
              </p:cNvPr>
              <p:cNvSpPr/>
              <p:nvPr/>
            </p:nvSpPr>
            <p:spPr bwMode="auto">
              <a:xfrm>
                <a:off x="4854575" y="3816351"/>
                <a:ext cx="158750" cy="357188"/>
              </a:xfrm>
              <a:custGeom>
                <a:avLst/>
                <a:gdLst>
                  <a:gd name="T0" fmla="*/ 3 w 8"/>
                  <a:gd name="T1" fmla="*/ 17 h 18"/>
                  <a:gd name="T2" fmla="*/ 1 w 8"/>
                  <a:gd name="T3" fmla="*/ 16 h 18"/>
                  <a:gd name="T4" fmla="*/ 0 w 8"/>
                  <a:gd name="T5" fmla="*/ 16 h 18"/>
                  <a:gd name="T6" fmla="*/ 0 w 8"/>
                  <a:gd name="T7" fmla="*/ 14 h 18"/>
                  <a:gd name="T8" fmla="*/ 1 w 8"/>
                  <a:gd name="T9" fmla="*/ 14 h 18"/>
                  <a:gd name="T10" fmla="*/ 3 w 8"/>
                  <a:gd name="T11" fmla="*/ 14 h 18"/>
                  <a:gd name="T12" fmla="*/ 3 w 8"/>
                  <a:gd name="T13" fmla="*/ 10 h 18"/>
                  <a:gd name="T14" fmla="*/ 2 w 8"/>
                  <a:gd name="T15" fmla="*/ 10 h 18"/>
                  <a:gd name="T16" fmla="*/ 1 w 8"/>
                  <a:gd name="T17" fmla="*/ 9 h 18"/>
                  <a:gd name="T18" fmla="*/ 0 w 8"/>
                  <a:gd name="T19" fmla="*/ 8 h 18"/>
                  <a:gd name="T20" fmla="*/ 0 w 8"/>
                  <a:gd name="T21" fmla="*/ 6 h 18"/>
                  <a:gd name="T22" fmla="*/ 0 w 8"/>
                  <a:gd name="T23" fmla="*/ 3 h 18"/>
                  <a:gd name="T24" fmla="*/ 3 w 8"/>
                  <a:gd name="T25" fmla="*/ 2 h 18"/>
                  <a:gd name="T26" fmla="*/ 3 w 8"/>
                  <a:gd name="T27" fmla="*/ 0 h 18"/>
                  <a:gd name="T28" fmla="*/ 5 w 8"/>
                  <a:gd name="T29" fmla="*/ 0 h 18"/>
                  <a:gd name="T30" fmla="*/ 5 w 8"/>
                  <a:gd name="T31" fmla="*/ 2 h 18"/>
                  <a:gd name="T32" fmla="*/ 7 w 8"/>
                  <a:gd name="T33" fmla="*/ 2 h 18"/>
                  <a:gd name="T34" fmla="*/ 8 w 8"/>
                  <a:gd name="T35" fmla="*/ 3 h 18"/>
                  <a:gd name="T36" fmla="*/ 7 w 8"/>
                  <a:gd name="T37" fmla="*/ 5 h 18"/>
                  <a:gd name="T38" fmla="*/ 6 w 8"/>
                  <a:gd name="T39" fmla="*/ 5 h 18"/>
                  <a:gd name="T40" fmla="*/ 5 w 8"/>
                  <a:gd name="T41" fmla="*/ 4 h 18"/>
                  <a:gd name="T42" fmla="*/ 5 w 8"/>
                  <a:gd name="T43" fmla="*/ 8 h 18"/>
                  <a:gd name="T44" fmla="*/ 6 w 8"/>
                  <a:gd name="T45" fmla="*/ 9 h 18"/>
                  <a:gd name="T46" fmla="*/ 7 w 8"/>
                  <a:gd name="T47" fmla="*/ 10 h 18"/>
                  <a:gd name="T48" fmla="*/ 8 w 8"/>
                  <a:gd name="T49" fmla="*/ 11 h 18"/>
                  <a:gd name="T50" fmla="*/ 8 w 8"/>
                  <a:gd name="T51" fmla="*/ 12 h 18"/>
                  <a:gd name="T52" fmla="*/ 8 w 8"/>
                  <a:gd name="T53" fmla="*/ 15 h 18"/>
                  <a:gd name="T54" fmla="*/ 5 w 8"/>
                  <a:gd name="T55" fmla="*/ 17 h 18"/>
                  <a:gd name="T56" fmla="*/ 5 w 8"/>
                  <a:gd name="T57" fmla="*/ 18 h 18"/>
                  <a:gd name="T58" fmla="*/ 3 w 8"/>
                  <a:gd name="T59" fmla="*/ 18 h 18"/>
                  <a:gd name="T60" fmla="*/ 3 w 8"/>
                  <a:gd name="T61" fmla="*/ 17 h 18"/>
                  <a:gd name="T62" fmla="*/ 2 w 8"/>
                  <a:gd name="T63" fmla="*/ 6 h 18"/>
                  <a:gd name="T64" fmla="*/ 3 w 8"/>
                  <a:gd name="T65" fmla="*/ 7 h 18"/>
                  <a:gd name="T66" fmla="*/ 4 w 8"/>
                  <a:gd name="T67" fmla="*/ 8 h 18"/>
                  <a:gd name="T68" fmla="*/ 4 w 8"/>
                  <a:gd name="T69" fmla="*/ 4 h 18"/>
                  <a:gd name="T70" fmla="*/ 3 w 8"/>
                  <a:gd name="T71" fmla="*/ 5 h 18"/>
                  <a:gd name="T72" fmla="*/ 2 w 8"/>
                  <a:gd name="T73" fmla="*/ 6 h 18"/>
                  <a:gd name="T74" fmla="*/ 6 w 8"/>
                  <a:gd name="T75" fmla="*/ 13 h 18"/>
                  <a:gd name="T76" fmla="*/ 5 w 8"/>
                  <a:gd name="T77" fmla="*/ 12 h 18"/>
                  <a:gd name="T78" fmla="*/ 4 w 8"/>
                  <a:gd name="T79" fmla="*/ 11 h 18"/>
                  <a:gd name="T80" fmla="*/ 4 w 8"/>
                  <a:gd name="T81" fmla="*/ 14 h 18"/>
                  <a:gd name="T82" fmla="*/ 5 w 8"/>
                  <a:gd name="T83" fmla="*/ 14 h 18"/>
                  <a:gd name="T84" fmla="*/ 6 w 8"/>
                  <a:gd name="T85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" h="18">
                    <a:moveTo>
                      <a:pt x="3" y="17"/>
                    </a:moveTo>
                    <a:cubicBezTo>
                      <a:pt x="2" y="17"/>
                      <a:pt x="2" y="17"/>
                      <a:pt x="1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4"/>
                      <a:pt x="2" y="14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7"/>
                      <a:pt x="0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1" y="3"/>
                      <a:pt x="2" y="2"/>
                      <a:pt x="3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6" y="2"/>
                      <a:pt x="7" y="2"/>
                    </a:cubicBezTo>
                    <a:cubicBezTo>
                      <a:pt x="7" y="2"/>
                      <a:pt x="7" y="3"/>
                      <a:pt x="8" y="3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5"/>
                      <a:pt x="5" y="4"/>
                      <a:pt x="5" y="4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9"/>
                      <a:pt x="6" y="9"/>
                    </a:cubicBezTo>
                    <a:cubicBezTo>
                      <a:pt x="7" y="9"/>
                      <a:pt x="7" y="9"/>
                      <a:pt x="7" y="10"/>
                    </a:cubicBezTo>
                    <a:cubicBezTo>
                      <a:pt x="8" y="10"/>
                      <a:pt x="8" y="10"/>
                      <a:pt x="8" y="11"/>
                    </a:cubicBezTo>
                    <a:cubicBezTo>
                      <a:pt x="8" y="11"/>
                      <a:pt x="8" y="12"/>
                      <a:pt x="8" y="12"/>
                    </a:cubicBezTo>
                    <a:cubicBezTo>
                      <a:pt x="8" y="14"/>
                      <a:pt x="8" y="14"/>
                      <a:pt x="8" y="15"/>
                    </a:cubicBezTo>
                    <a:cubicBezTo>
                      <a:pt x="7" y="16"/>
                      <a:pt x="6" y="16"/>
                      <a:pt x="5" y="17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3" y="18"/>
                      <a:pt x="3" y="18"/>
                      <a:pt x="3" y="18"/>
                    </a:cubicBezTo>
                    <a:lnTo>
                      <a:pt x="3" y="17"/>
                    </a:lnTo>
                    <a:close/>
                    <a:moveTo>
                      <a:pt x="2" y="6"/>
                    </a:moveTo>
                    <a:cubicBezTo>
                      <a:pt x="2" y="6"/>
                      <a:pt x="2" y="7"/>
                      <a:pt x="3" y="7"/>
                    </a:cubicBezTo>
                    <a:cubicBezTo>
                      <a:pt x="3" y="7"/>
                      <a:pt x="3" y="7"/>
                      <a:pt x="4" y="8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6"/>
                    </a:cubicBezTo>
                    <a:close/>
                    <a:moveTo>
                      <a:pt x="6" y="13"/>
                    </a:moveTo>
                    <a:cubicBezTo>
                      <a:pt x="6" y="12"/>
                      <a:pt x="6" y="12"/>
                      <a:pt x="5" y="12"/>
                    </a:cubicBezTo>
                    <a:cubicBezTo>
                      <a:pt x="5" y="11"/>
                      <a:pt x="5" y="11"/>
                      <a:pt x="4" y="11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3"/>
                      <a:pt x="6" y="13"/>
                      <a:pt x="6" y="13"/>
                    </a:cubicBezTo>
                    <a:close/>
                  </a:path>
                </a:pathLst>
              </a:custGeom>
              <a:solidFill>
                <a:srgbClr val="FFA2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îslïdê">
              <a:extLst>
                <a:ext uri="{FF2B5EF4-FFF2-40B4-BE49-F238E27FC236}">
                  <a16:creationId xmlns:a16="http://schemas.microsoft.com/office/drawing/2014/main" id="{90BB859C-D8F2-4374-890A-0002FEE9B0D9}"/>
                </a:ext>
              </a:extLst>
            </p:cNvPr>
            <p:cNvSpPr/>
            <p:nvPr/>
          </p:nvSpPr>
          <p:spPr bwMode="auto">
            <a:xfrm>
              <a:off x="4868293" y="1878346"/>
              <a:ext cx="391458" cy="417554"/>
            </a:xfrm>
            <a:custGeom>
              <a:avLst/>
              <a:gdLst>
                <a:gd name="T0" fmla="*/ 41 w 45"/>
                <a:gd name="T1" fmla="*/ 48 h 48"/>
                <a:gd name="T2" fmla="*/ 0 w 45"/>
                <a:gd name="T3" fmla="*/ 44 h 48"/>
                <a:gd name="T4" fmla="*/ 3 w 45"/>
                <a:gd name="T5" fmla="*/ 7 h 48"/>
                <a:gd name="T6" fmla="*/ 7 w 45"/>
                <a:gd name="T7" fmla="*/ 4 h 48"/>
                <a:gd name="T8" fmla="*/ 13 w 45"/>
                <a:gd name="T9" fmla="*/ 0 h 48"/>
                <a:gd name="T10" fmla="*/ 17 w 45"/>
                <a:gd name="T11" fmla="*/ 7 h 48"/>
                <a:gd name="T12" fmla="*/ 27 w 45"/>
                <a:gd name="T13" fmla="*/ 4 h 48"/>
                <a:gd name="T14" fmla="*/ 33 w 45"/>
                <a:gd name="T15" fmla="*/ 0 h 48"/>
                <a:gd name="T16" fmla="*/ 38 w 45"/>
                <a:gd name="T17" fmla="*/ 7 h 48"/>
                <a:gd name="T18" fmla="*/ 45 w 45"/>
                <a:gd name="T19" fmla="*/ 10 h 48"/>
                <a:gd name="T20" fmla="*/ 11 w 45"/>
                <a:gd name="T21" fmla="*/ 25 h 48"/>
                <a:gd name="T22" fmla="*/ 3 w 45"/>
                <a:gd name="T23" fmla="*/ 17 h 48"/>
                <a:gd name="T24" fmla="*/ 11 w 45"/>
                <a:gd name="T25" fmla="*/ 25 h 48"/>
                <a:gd name="T26" fmla="*/ 11 w 45"/>
                <a:gd name="T27" fmla="*/ 26 h 48"/>
                <a:gd name="T28" fmla="*/ 3 w 45"/>
                <a:gd name="T29" fmla="*/ 35 h 48"/>
                <a:gd name="T30" fmla="*/ 11 w 45"/>
                <a:gd name="T31" fmla="*/ 44 h 48"/>
                <a:gd name="T32" fmla="*/ 3 w 45"/>
                <a:gd name="T33" fmla="*/ 37 h 48"/>
                <a:gd name="T34" fmla="*/ 11 w 45"/>
                <a:gd name="T35" fmla="*/ 44 h 48"/>
                <a:gd name="T36" fmla="*/ 13 w 45"/>
                <a:gd name="T37" fmla="*/ 3 h 48"/>
                <a:gd name="T38" fmla="*/ 10 w 45"/>
                <a:gd name="T39" fmla="*/ 4 h 48"/>
                <a:gd name="T40" fmla="*/ 11 w 45"/>
                <a:gd name="T41" fmla="*/ 13 h 48"/>
                <a:gd name="T42" fmla="*/ 14 w 45"/>
                <a:gd name="T43" fmla="*/ 12 h 48"/>
                <a:gd name="T44" fmla="*/ 21 w 45"/>
                <a:gd name="T45" fmla="*/ 25 h 48"/>
                <a:gd name="T46" fmla="*/ 13 w 45"/>
                <a:gd name="T47" fmla="*/ 17 h 48"/>
                <a:gd name="T48" fmla="*/ 21 w 45"/>
                <a:gd name="T49" fmla="*/ 25 h 48"/>
                <a:gd name="T50" fmla="*/ 21 w 45"/>
                <a:gd name="T51" fmla="*/ 26 h 48"/>
                <a:gd name="T52" fmla="*/ 13 w 45"/>
                <a:gd name="T53" fmla="*/ 35 h 48"/>
                <a:gd name="T54" fmla="*/ 21 w 45"/>
                <a:gd name="T55" fmla="*/ 44 h 48"/>
                <a:gd name="T56" fmla="*/ 13 w 45"/>
                <a:gd name="T57" fmla="*/ 37 h 48"/>
                <a:gd name="T58" fmla="*/ 21 w 45"/>
                <a:gd name="T59" fmla="*/ 44 h 48"/>
                <a:gd name="T60" fmla="*/ 32 w 45"/>
                <a:gd name="T61" fmla="*/ 17 h 48"/>
                <a:gd name="T62" fmla="*/ 23 w 45"/>
                <a:gd name="T63" fmla="*/ 25 h 48"/>
                <a:gd name="T64" fmla="*/ 32 w 45"/>
                <a:gd name="T65" fmla="*/ 35 h 48"/>
                <a:gd name="T66" fmla="*/ 23 w 45"/>
                <a:gd name="T67" fmla="*/ 26 h 48"/>
                <a:gd name="T68" fmla="*/ 32 w 45"/>
                <a:gd name="T69" fmla="*/ 35 h 48"/>
                <a:gd name="T70" fmla="*/ 32 w 45"/>
                <a:gd name="T71" fmla="*/ 37 h 48"/>
                <a:gd name="T72" fmla="*/ 23 w 45"/>
                <a:gd name="T73" fmla="*/ 44 h 48"/>
                <a:gd name="T74" fmla="*/ 34 w 45"/>
                <a:gd name="T75" fmla="*/ 4 h 48"/>
                <a:gd name="T76" fmla="*/ 32 w 45"/>
                <a:gd name="T77" fmla="*/ 3 h 48"/>
                <a:gd name="T78" fmla="*/ 31 w 45"/>
                <a:gd name="T79" fmla="*/ 12 h 48"/>
                <a:gd name="T80" fmla="*/ 33 w 45"/>
                <a:gd name="T81" fmla="*/ 13 h 48"/>
                <a:gd name="T82" fmla="*/ 34 w 45"/>
                <a:gd name="T83" fmla="*/ 4 h 48"/>
                <a:gd name="T84" fmla="*/ 41 w 45"/>
                <a:gd name="T85" fmla="*/ 17 h 48"/>
                <a:gd name="T86" fmla="*/ 33 w 45"/>
                <a:gd name="T87" fmla="*/ 25 h 48"/>
                <a:gd name="T88" fmla="*/ 41 w 45"/>
                <a:gd name="T89" fmla="*/ 35 h 48"/>
                <a:gd name="T90" fmla="*/ 33 w 45"/>
                <a:gd name="T91" fmla="*/ 26 h 48"/>
                <a:gd name="T92" fmla="*/ 41 w 45"/>
                <a:gd name="T93" fmla="*/ 35 h 48"/>
                <a:gd name="T94" fmla="*/ 41 w 45"/>
                <a:gd name="T95" fmla="*/ 37 h 48"/>
                <a:gd name="T96" fmla="*/ 33 w 45"/>
                <a:gd name="T97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" h="48">
                  <a:moveTo>
                    <a:pt x="45" y="44"/>
                  </a:moveTo>
                  <a:cubicBezTo>
                    <a:pt x="45" y="46"/>
                    <a:pt x="43" y="48"/>
                    <a:pt x="41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6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9" y="0"/>
                    <a:pt x="1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9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0"/>
                    <a:pt x="38" y="2"/>
                    <a:pt x="38" y="4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3" y="7"/>
                    <a:pt x="45" y="8"/>
                    <a:pt x="45" y="10"/>
                  </a:cubicBezTo>
                  <a:lnTo>
                    <a:pt x="45" y="44"/>
                  </a:lnTo>
                  <a:close/>
                  <a:moveTo>
                    <a:pt x="11" y="25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11" y="25"/>
                  </a:lnTo>
                  <a:close/>
                  <a:moveTo>
                    <a:pt x="11" y="35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5"/>
                    <a:pt x="3" y="35"/>
                    <a:pt x="3" y="35"/>
                  </a:cubicBezTo>
                  <a:lnTo>
                    <a:pt x="11" y="35"/>
                  </a:lnTo>
                  <a:close/>
                  <a:moveTo>
                    <a:pt x="11" y="44"/>
                  </a:moveTo>
                  <a:cubicBezTo>
                    <a:pt x="11" y="37"/>
                    <a:pt x="11" y="37"/>
                    <a:pt x="11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44"/>
                    <a:pt x="3" y="44"/>
                    <a:pt x="3" y="44"/>
                  </a:cubicBezTo>
                  <a:lnTo>
                    <a:pt x="11" y="44"/>
                  </a:lnTo>
                  <a:close/>
                  <a:moveTo>
                    <a:pt x="14" y="4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1" y="13"/>
                    <a:pt x="11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4" y="12"/>
                    <a:pt x="14" y="12"/>
                  </a:cubicBezTo>
                  <a:lnTo>
                    <a:pt x="14" y="4"/>
                  </a:lnTo>
                  <a:close/>
                  <a:moveTo>
                    <a:pt x="21" y="25"/>
                  </a:moveTo>
                  <a:cubicBezTo>
                    <a:pt x="21" y="17"/>
                    <a:pt x="21" y="17"/>
                    <a:pt x="21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25"/>
                    <a:pt x="13" y="25"/>
                    <a:pt x="13" y="25"/>
                  </a:cubicBezTo>
                  <a:lnTo>
                    <a:pt x="21" y="25"/>
                  </a:lnTo>
                  <a:close/>
                  <a:moveTo>
                    <a:pt x="21" y="35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35"/>
                    <a:pt x="13" y="35"/>
                    <a:pt x="13" y="35"/>
                  </a:cubicBezTo>
                  <a:lnTo>
                    <a:pt x="21" y="35"/>
                  </a:lnTo>
                  <a:close/>
                  <a:moveTo>
                    <a:pt x="21" y="44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21" y="44"/>
                  </a:lnTo>
                  <a:close/>
                  <a:moveTo>
                    <a:pt x="32" y="25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lnTo>
                    <a:pt x="32" y="25"/>
                  </a:lnTo>
                  <a:close/>
                  <a:moveTo>
                    <a:pt x="32" y="35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32" y="35"/>
                  </a:lnTo>
                  <a:close/>
                  <a:moveTo>
                    <a:pt x="32" y="44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44"/>
                    <a:pt x="23" y="44"/>
                    <a:pt x="23" y="44"/>
                  </a:cubicBezTo>
                  <a:lnTo>
                    <a:pt x="32" y="44"/>
                  </a:lnTo>
                  <a:close/>
                  <a:moveTo>
                    <a:pt x="34" y="4"/>
                  </a:moveTo>
                  <a:cubicBezTo>
                    <a:pt x="34" y="4"/>
                    <a:pt x="34" y="3"/>
                    <a:pt x="33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31" y="4"/>
                    <a:pt x="31" y="4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4" y="13"/>
                    <a:pt x="34" y="12"/>
                    <a:pt x="34" y="12"/>
                  </a:cubicBezTo>
                  <a:lnTo>
                    <a:pt x="34" y="4"/>
                  </a:lnTo>
                  <a:close/>
                  <a:moveTo>
                    <a:pt x="41" y="25"/>
                  </a:moveTo>
                  <a:cubicBezTo>
                    <a:pt x="41" y="17"/>
                    <a:pt x="41" y="17"/>
                    <a:pt x="4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25"/>
                    <a:pt x="33" y="25"/>
                    <a:pt x="33" y="25"/>
                  </a:cubicBezTo>
                  <a:lnTo>
                    <a:pt x="41" y="25"/>
                  </a:lnTo>
                  <a:close/>
                  <a:moveTo>
                    <a:pt x="41" y="35"/>
                  </a:moveTo>
                  <a:cubicBezTo>
                    <a:pt x="41" y="26"/>
                    <a:pt x="41" y="26"/>
                    <a:pt x="41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41" y="35"/>
                  </a:lnTo>
                  <a:close/>
                  <a:moveTo>
                    <a:pt x="41" y="44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44"/>
                    <a:pt x="33" y="44"/>
                    <a:pt x="33" y="44"/>
                  </a:cubicBezTo>
                  <a:lnTo>
                    <a:pt x="41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ïSľîḓé">
              <a:extLst>
                <a:ext uri="{FF2B5EF4-FFF2-40B4-BE49-F238E27FC236}">
                  <a16:creationId xmlns:a16="http://schemas.microsoft.com/office/drawing/2014/main" id="{138AD4BF-66EF-422F-8102-0E6631D2D9A1}"/>
                </a:ext>
              </a:extLst>
            </p:cNvPr>
            <p:cNvGrpSpPr/>
            <p:nvPr/>
          </p:nvGrpSpPr>
          <p:grpSpPr>
            <a:xfrm>
              <a:off x="5374052" y="1802067"/>
              <a:ext cx="2712674" cy="1438275"/>
              <a:chOff x="660400" y="1247279"/>
              <a:chExt cx="3188275" cy="1438275"/>
            </a:xfrm>
          </p:grpSpPr>
          <p:sp>
            <p:nvSpPr>
              <p:cNvPr id="22" name="ïṣḻiḑe">
                <a:extLst>
                  <a:ext uri="{FF2B5EF4-FFF2-40B4-BE49-F238E27FC236}">
                    <a16:creationId xmlns:a16="http://schemas.microsoft.com/office/drawing/2014/main" id="{6C79EE03-268F-4358-87A2-CCBF0807199B}"/>
                  </a:ext>
                </a:extLst>
              </p:cNvPr>
              <p:cNvSpPr txBox="1"/>
              <p:nvPr/>
            </p:nvSpPr>
            <p:spPr bwMode="auto">
              <a:xfrm>
                <a:off x="660400" y="1247279"/>
                <a:ext cx="3188275" cy="53760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en-US" altLang="zh-CN" b="1" dirty="0">
                    <a:effectLst/>
                  </a:rPr>
                  <a:t>Text here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23" name="iṩḻîḑè">
                <a:extLst>
                  <a:ext uri="{FF2B5EF4-FFF2-40B4-BE49-F238E27FC236}">
                    <a16:creationId xmlns:a16="http://schemas.microsoft.com/office/drawing/2014/main" id="{DCE91756-3EFD-40BF-8E3F-404AF7D8F3CE}"/>
                  </a:ext>
                </a:extLst>
              </p:cNvPr>
              <p:cNvSpPr txBox="1"/>
              <p:nvPr/>
            </p:nvSpPr>
            <p:spPr bwMode="auto">
              <a:xfrm>
                <a:off x="660400" y="1784886"/>
                <a:ext cx="3188275" cy="90066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 lvl="0">
                  <a:lnSpc>
                    <a:spcPct val="150000"/>
                  </a:lnSpc>
                  <a:buSzPct val="25000"/>
                  <a:defRPr/>
                </a:pPr>
                <a:r>
                  <a:rPr lang="en-US" altLang="zh-CN" sz="1100" dirty="0"/>
                  <a:t>Copy paste fonts. Choose the only option to retain </a:t>
                </a:r>
                <a:r>
                  <a:rPr lang="en-US" altLang="zh-CN" sz="1100"/>
                  <a:t>text.</a:t>
                </a:r>
              </a:p>
              <a:p>
                <a:pPr lvl="0">
                  <a:lnSpc>
                    <a:spcPct val="150000"/>
                  </a:lnSpc>
                  <a:buSzPct val="25000"/>
                  <a:defRPr/>
                </a:pPr>
                <a:r>
                  <a:rPr lang="en-US" altLang="zh-CN" sz="1100"/>
                  <a:t>… …</a:t>
                </a:r>
                <a:endParaRPr lang="en-US" altLang="zh-CN" sz="1100" dirty="0"/>
              </a:p>
            </p:txBody>
          </p:sp>
        </p:grpSp>
        <p:sp>
          <p:nvSpPr>
            <p:cNvPr id="10" name="ïṩ1iḑè">
              <a:extLst>
                <a:ext uri="{FF2B5EF4-FFF2-40B4-BE49-F238E27FC236}">
                  <a16:creationId xmlns:a16="http://schemas.microsoft.com/office/drawing/2014/main" id="{80A8D040-2539-478B-A6C4-CFA3115AE959}"/>
                </a:ext>
              </a:extLst>
            </p:cNvPr>
            <p:cNvSpPr/>
            <p:nvPr/>
          </p:nvSpPr>
          <p:spPr bwMode="auto">
            <a:xfrm>
              <a:off x="8300467" y="1878346"/>
              <a:ext cx="391458" cy="417554"/>
            </a:xfrm>
            <a:custGeom>
              <a:avLst/>
              <a:gdLst>
                <a:gd name="T0" fmla="*/ 41 w 45"/>
                <a:gd name="T1" fmla="*/ 48 h 48"/>
                <a:gd name="T2" fmla="*/ 0 w 45"/>
                <a:gd name="T3" fmla="*/ 44 h 48"/>
                <a:gd name="T4" fmla="*/ 3 w 45"/>
                <a:gd name="T5" fmla="*/ 7 h 48"/>
                <a:gd name="T6" fmla="*/ 7 w 45"/>
                <a:gd name="T7" fmla="*/ 4 h 48"/>
                <a:gd name="T8" fmla="*/ 13 w 45"/>
                <a:gd name="T9" fmla="*/ 0 h 48"/>
                <a:gd name="T10" fmla="*/ 17 w 45"/>
                <a:gd name="T11" fmla="*/ 7 h 48"/>
                <a:gd name="T12" fmla="*/ 27 w 45"/>
                <a:gd name="T13" fmla="*/ 4 h 48"/>
                <a:gd name="T14" fmla="*/ 33 w 45"/>
                <a:gd name="T15" fmla="*/ 0 h 48"/>
                <a:gd name="T16" fmla="*/ 38 w 45"/>
                <a:gd name="T17" fmla="*/ 7 h 48"/>
                <a:gd name="T18" fmla="*/ 45 w 45"/>
                <a:gd name="T19" fmla="*/ 10 h 48"/>
                <a:gd name="T20" fmla="*/ 11 w 45"/>
                <a:gd name="T21" fmla="*/ 25 h 48"/>
                <a:gd name="T22" fmla="*/ 3 w 45"/>
                <a:gd name="T23" fmla="*/ 17 h 48"/>
                <a:gd name="T24" fmla="*/ 11 w 45"/>
                <a:gd name="T25" fmla="*/ 25 h 48"/>
                <a:gd name="T26" fmla="*/ 11 w 45"/>
                <a:gd name="T27" fmla="*/ 26 h 48"/>
                <a:gd name="T28" fmla="*/ 3 w 45"/>
                <a:gd name="T29" fmla="*/ 35 h 48"/>
                <a:gd name="T30" fmla="*/ 11 w 45"/>
                <a:gd name="T31" fmla="*/ 44 h 48"/>
                <a:gd name="T32" fmla="*/ 3 w 45"/>
                <a:gd name="T33" fmla="*/ 37 h 48"/>
                <a:gd name="T34" fmla="*/ 11 w 45"/>
                <a:gd name="T35" fmla="*/ 44 h 48"/>
                <a:gd name="T36" fmla="*/ 13 w 45"/>
                <a:gd name="T37" fmla="*/ 3 h 48"/>
                <a:gd name="T38" fmla="*/ 10 w 45"/>
                <a:gd name="T39" fmla="*/ 4 h 48"/>
                <a:gd name="T40" fmla="*/ 11 w 45"/>
                <a:gd name="T41" fmla="*/ 13 h 48"/>
                <a:gd name="T42" fmla="*/ 14 w 45"/>
                <a:gd name="T43" fmla="*/ 12 h 48"/>
                <a:gd name="T44" fmla="*/ 21 w 45"/>
                <a:gd name="T45" fmla="*/ 25 h 48"/>
                <a:gd name="T46" fmla="*/ 13 w 45"/>
                <a:gd name="T47" fmla="*/ 17 h 48"/>
                <a:gd name="T48" fmla="*/ 21 w 45"/>
                <a:gd name="T49" fmla="*/ 25 h 48"/>
                <a:gd name="T50" fmla="*/ 21 w 45"/>
                <a:gd name="T51" fmla="*/ 26 h 48"/>
                <a:gd name="T52" fmla="*/ 13 w 45"/>
                <a:gd name="T53" fmla="*/ 35 h 48"/>
                <a:gd name="T54" fmla="*/ 21 w 45"/>
                <a:gd name="T55" fmla="*/ 44 h 48"/>
                <a:gd name="T56" fmla="*/ 13 w 45"/>
                <a:gd name="T57" fmla="*/ 37 h 48"/>
                <a:gd name="T58" fmla="*/ 21 w 45"/>
                <a:gd name="T59" fmla="*/ 44 h 48"/>
                <a:gd name="T60" fmla="*/ 32 w 45"/>
                <a:gd name="T61" fmla="*/ 17 h 48"/>
                <a:gd name="T62" fmla="*/ 23 w 45"/>
                <a:gd name="T63" fmla="*/ 25 h 48"/>
                <a:gd name="T64" fmla="*/ 32 w 45"/>
                <a:gd name="T65" fmla="*/ 35 h 48"/>
                <a:gd name="T66" fmla="*/ 23 w 45"/>
                <a:gd name="T67" fmla="*/ 26 h 48"/>
                <a:gd name="T68" fmla="*/ 32 w 45"/>
                <a:gd name="T69" fmla="*/ 35 h 48"/>
                <a:gd name="T70" fmla="*/ 32 w 45"/>
                <a:gd name="T71" fmla="*/ 37 h 48"/>
                <a:gd name="T72" fmla="*/ 23 w 45"/>
                <a:gd name="T73" fmla="*/ 44 h 48"/>
                <a:gd name="T74" fmla="*/ 34 w 45"/>
                <a:gd name="T75" fmla="*/ 4 h 48"/>
                <a:gd name="T76" fmla="*/ 32 w 45"/>
                <a:gd name="T77" fmla="*/ 3 h 48"/>
                <a:gd name="T78" fmla="*/ 31 w 45"/>
                <a:gd name="T79" fmla="*/ 12 h 48"/>
                <a:gd name="T80" fmla="*/ 33 w 45"/>
                <a:gd name="T81" fmla="*/ 13 h 48"/>
                <a:gd name="T82" fmla="*/ 34 w 45"/>
                <a:gd name="T83" fmla="*/ 4 h 48"/>
                <a:gd name="T84" fmla="*/ 41 w 45"/>
                <a:gd name="T85" fmla="*/ 17 h 48"/>
                <a:gd name="T86" fmla="*/ 33 w 45"/>
                <a:gd name="T87" fmla="*/ 25 h 48"/>
                <a:gd name="T88" fmla="*/ 41 w 45"/>
                <a:gd name="T89" fmla="*/ 35 h 48"/>
                <a:gd name="T90" fmla="*/ 33 w 45"/>
                <a:gd name="T91" fmla="*/ 26 h 48"/>
                <a:gd name="T92" fmla="*/ 41 w 45"/>
                <a:gd name="T93" fmla="*/ 35 h 48"/>
                <a:gd name="T94" fmla="*/ 41 w 45"/>
                <a:gd name="T95" fmla="*/ 37 h 48"/>
                <a:gd name="T96" fmla="*/ 33 w 45"/>
                <a:gd name="T97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" h="48">
                  <a:moveTo>
                    <a:pt x="45" y="44"/>
                  </a:moveTo>
                  <a:cubicBezTo>
                    <a:pt x="45" y="46"/>
                    <a:pt x="43" y="48"/>
                    <a:pt x="41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6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9" y="0"/>
                    <a:pt x="1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9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0"/>
                    <a:pt x="38" y="2"/>
                    <a:pt x="38" y="4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3" y="7"/>
                    <a:pt x="45" y="8"/>
                    <a:pt x="45" y="10"/>
                  </a:cubicBezTo>
                  <a:lnTo>
                    <a:pt x="45" y="44"/>
                  </a:lnTo>
                  <a:close/>
                  <a:moveTo>
                    <a:pt x="11" y="25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11" y="25"/>
                  </a:lnTo>
                  <a:close/>
                  <a:moveTo>
                    <a:pt x="11" y="35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5"/>
                    <a:pt x="3" y="35"/>
                    <a:pt x="3" y="35"/>
                  </a:cubicBezTo>
                  <a:lnTo>
                    <a:pt x="11" y="35"/>
                  </a:lnTo>
                  <a:close/>
                  <a:moveTo>
                    <a:pt x="11" y="44"/>
                  </a:moveTo>
                  <a:cubicBezTo>
                    <a:pt x="11" y="37"/>
                    <a:pt x="11" y="37"/>
                    <a:pt x="11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44"/>
                    <a:pt x="3" y="44"/>
                    <a:pt x="3" y="44"/>
                  </a:cubicBezTo>
                  <a:lnTo>
                    <a:pt x="11" y="44"/>
                  </a:lnTo>
                  <a:close/>
                  <a:moveTo>
                    <a:pt x="14" y="4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1" y="13"/>
                    <a:pt x="11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4" y="12"/>
                    <a:pt x="14" y="12"/>
                  </a:cubicBezTo>
                  <a:lnTo>
                    <a:pt x="14" y="4"/>
                  </a:lnTo>
                  <a:close/>
                  <a:moveTo>
                    <a:pt x="21" y="25"/>
                  </a:moveTo>
                  <a:cubicBezTo>
                    <a:pt x="21" y="17"/>
                    <a:pt x="21" y="17"/>
                    <a:pt x="21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25"/>
                    <a:pt x="13" y="25"/>
                    <a:pt x="13" y="25"/>
                  </a:cubicBezTo>
                  <a:lnTo>
                    <a:pt x="21" y="25"/>
                  </a:lnTo>
                  <a:close/>
                  <a:moveTo>
                    <a:pt x="21" y="35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35"/>
                    <a:pt x="13" y="35"/>
                    <a:pt x="13" y="35"/>
                  </a:cubicBezTo>
                  <a:lnTo>
                    <a:pt x="21" y="35"/>
                  </a:lnTo>
                  <a:close/>
                  <a:moveTo>
                    <a:pt x="21" y="44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21" y="44"/>
                  </a:lnTo>
                  <a:close/>
                  <a:moveTo>
                    <a:pt x="32" y="25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lnTo>
                    <a:pt x="32" y="25"/>
                  </a:lnTo>
                  <a:close/>
                  <a:moveTo>
                    <a:pt x="32" y="35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32" y="35"/>
                  </a:lnTo>
                  <a:close/>
                  <a:moveTo>
                    <a:pt x="32" y="44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44"/>
                    <a:pt x="23" y="44"/>
                    <a:pt x="23" y="44"/>
                  </a:cubicBezTo>
                  <a:lnTo>
                    <a:pt x="32" y="44"/>
                  </a:lnTo>
                  <a:close/>
                  <a:moveTo>
                    <a:pt x="34" y="4"/>
                  </a:moveTo>
                  <a:cubicBezTo>
                    <a:pt x="34" y="4"/>
                    <a:pt x="34" y="3"/>
                    <a:pt x="33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31" y="4"/>
                    <a:pt x="31" y="4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4" y="13"/>
                    <a:pt x="34" y="12"/>
                    <a:pt x="34" y="12"/>
                  </a:cubicBezTo>
                  <a:lnTo>
                    <a:pt x="34" y="4"/>
                  </a:lnTo>
                  <a:close/>
                  <a:moveTo>
                    <a:pt x="41" y="25"/>
                  </a:moveTo>
                  <a:cubicBezTo>
                    <a:pt x="41" y="17"/>
                    <a:pt x="41" y="17"/>
                    <a:pt x="4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25"/>
                    <a:pt x="33" y="25"/>
                    <a:pt x="33" y="25"/>
                  </a:cubicBezTo>
                  <a:lnTo>
                    <a:pt x="41" y="25"/>
                  </a:lnTo>
                  <a:close/>
                  <a:moveTo>
                    <a:pt x="41" y="35"/>
                  </a:moveTo>
                  <a:cubicBezTo>
                    <a:pt x="41" y="26"/>
                    <a:pt x="41" y="26"/>
                    <a:pt x="41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41" y="35"/>
                  </a:lnTo>
                  <a:close/>
                  <a:moveTo>
                    <a:pt x="41" y="44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44"/>
                    <a:pt x="33" y="44"/>
                    <a:pt x="33" y="44"/>
                  </a:cubicBezTo>
                  <a:lnTo>
                    <a:pt x="41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" name="iṩḷidè">
              <a:extLst>
                <a:ext uri="{FF2B5EF4-FFF2-40B4-BE49-F238E27FC236}">
                  <a16:creationId xmlns:a16="http://schemas.microsoft.com/office/drawing/2014/main" id="{9FD66385-B624-41B3-BB0C-1C62D28981BD}"/>
                </a:ext>
              </a:extLst>
            </p:cNvPr>
            <p:cNvGrpSpPr/>
            <p:nvPr/>
          </p:nvGrpSpPr>
          <p:grpSpPr>
            <a:xfrm>
              <a:off x="8806226" y="1802067"/>
              <a:ext cx="2712674" cy="1438275"/>
              <a:chOff x="660400" y="1247279"/>
              <a:chExt cx="3188275" cy="1438275"/>
            </a:xfrm>
          </p:grpSpPr>
          <p:sp>
            <p:nvSpPr>
              <p:cNvPr id="20" name="ïṥlïdè">
                <a:extLst>
                  <a:ext uri="{FF2B5EF4-FFF2-40B4-BE49-F238E27FC236}">
                    <a16:creationId xmlns:a16="http://schemas.microsoft.com/office/drawing/2014/main" id="{869FB3BF-0C7F-4769-9CEA-844F78B42447}"/>
                  </a:ext>
                </a:extLst>
              </p:cNvPr>
              <p:cNvSpPr txBox="1"/>
              <p:nvPr/>
            </p:nvSpPr>
            <p:spPr bwMode="auto">
              <a:xfrm>
                <a:off x="660400" y="1247279"/>
                <a:ext cx="3188275" cy="53760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en-US" altLang="zh-CN" b="1" dirty="0">
                    <a:effectLst/>
                  </a:rPr>
                  <a:t>Text here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21" name="ïśļïďè">
                <a:extLst>
                  <a:ext uri="{FF2B5EF4-FFF2-40B4-BE49-F238E27FC236}">
                    <a16:creationId xmlns:a16="http://schemas.microsoft.com/office/drawing/2014/main" id="{80DCE3D2-7D77-4507-AC5D-B1D055357371}"/>
                  </a:ext>
                </a:extLst>
              </p:cNvPr>
              <p:cNvSpPr txBox="1"/>
              <p:nvPr/>
            </p:nvSpPr>
            <p:spPr bwMode="auto">
              <a:xfrm>
                <a:off x="660400" y="1784886"/>
                <a:ext cx="3188275" cy="90066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 lvl="0">
                  <a:lnSpc>
                    <a:spcPct val="150000"/>
                  </a:lnSpc>
                  <a:buSzPct val="25000"/>
                  <a:defRPr/>
                </a:pPr>
                <a:r>
                  <a:rPr lang="en-US" altLang="zh-CN" sz="1100" dirty="0"/>
                  <a:t>Copy paste fonts. Choose the only option to retain </a:t>
                </a:r>
                <a:r>
                  <a:rPr lang="en-US" altLang="zh-CN" sz="1100"/>
                  <a:t>text.</a:t>
                </a:r>
              </a:p>
              <a:p>
                <a:pPr lvl="0">
                  <a:lnSpc>
                    <a:spcPct val="150000"/>
                  </a:lnSpc>
                  <a:buSzPct val="25000"/>
                  <a:defRPr/>
                </a:pPr>
                <a:r>
                  <a:rPr lang="en-US" altLang="zh-CN" sz="1100"/>
                  <a:t>… …</a:t>
                </a:r>
                <a:endParaRPr lang="en-US" altLang="zh-CN" sz="1100" dirty="0"/>
              </a:p>
            </p:txBody>
          </p:sp>
        </p:grpSp>
        <p:sp>
          <p:nvSpPr>
            <p:cNvPr id="12" name="íšľíḍe">
              <a:extLst>
                <a:ext uri="{FF2B5EF4-FFF2-40B4-BE49-F238E27FC236}">
                  <a16:creationId xmlns:a16="http://schemas.microsoft.com/office/drawing/2014/main" id="{684E6F82-A2A0-4C88-9754-0604A62D2309}"/>
                </a:ext>
              </a:extLst>
            </p:cNvPr>
            <p:cNvSpPr/>
            <p:nvPr/>
          </p:nvSpPr>
          <p:spPr bwMode="auto">
            <a:xfrm>
              <a:off x="4868293" y="4083102"/>
              <a:ext cx="391458" cy="417554"/>
            </a:xfrm>
            <a:custGeom>
              <a:avLst/>
              <a:gdLst>
                <a:gd name="T0" fmla="*/ 41 w 45"/>
                <a:gd name="T1" fmla="*/ 48 h 48"/>
                <a:gd name="T2" fmla="*/ 0 w 45"/>
                <a:gd name="T3" fmla="*/ 44 h 48"/>
                <a:gd name="T4" fmla="*/ 3 w 45"/>
                <a:gd name="T5" fmla="*/ 7 h 48"/>
                <a:gd name="T6" fmla="*/ 7 w 45"/>
                <a:gd name="T7" fmla="*/ 4 h 48"/>
                <a:gd name="T8" fmla="*/ 13 w 45"/>
                <a:gd name="T9" fmla="*/ 0 h 48"/>
                <a:gd name="T10" fmla="*/ 17 w 45"/>
                <a:gd name="T11" fmla="*/ 7 h 48"/>
                <a:gd name="T12" fmla="*/ 27 w 45"/>
                <a:gd name="T13" fmla="*/ 4 h 48"/>
                <a:gd name="T14" fmla="*/ 33 w 45"/>
                <a:gd name="T15" fmla="*/ 0 h 48"/>
                <a:gd name="T16" fmla="*/ 38 w 45"/>
                <a:gd name="T17" fmla="*/ 7 h 48"/>
                <a:gd name="T18" fmla="*/ 45 w 45"/>
                <a:gd name="T19" fmla="*/ 10 h 48"/>
                <a:gd name="T20" fmla="*/ 11 w 45"/>
                <a:gd name="T21" fmla="*/ 25 h 48"/>
                <a:gd name="T22" fmla="*/ 3 w 45"/>
                <a:gd name="T23" fmla="*/ 17 h 48"/>
                <a:gd name="T24" fmla="*/ 11 w 45"/>
                <a:gd name="T25" fmla="*/ 25 h 48"/>
                <a:gd name="T26" fmla="*/ 11 w 45"/>
                <a:gd name="T27" fmla="*/ 26 h 48"/>
                <a:gd name="T28" fmla="*/ 3 w 45"/>
                <a:gd name="T29" fmla="*/ 35 h 48"/>
                <a:gd name="T30" fmla="*/ 11 w 45"/>
                <a:gd name="T31" fmla="*/ 44 h 48"/>
                <a:gd name="T32" fmla="*/ 3 w 45"/>
                <a:gd name="T33" fmla="*/ 37 h 48"/>
                <a:gd name="T34" fmla="*/ 11 w 45"/>
                <a:gd name="T35" fmla="*/ 44 h 48"/>
                <a:gd name="T36" fmla="*/ 13 w 45"/>
                <a:gd name="T37" fmla="*/ 3 h 48"/>
                <a:gd name="T38" fmla="*/ 10 w 45"/>
                <a:gd name="T39" fmla="*/ 4 h 48"/>
                <a:gd name="T40" fmla="*/ 11 w 45"/>
                <a:gd name="T41" fmla="*/ 13 h 48"/>
                <a:gd name="T42" fmla="*/ 14 w 45"/>
                <a:gd name="T43" fmla="*/ 12 h 48"/>
                <a:gd name="T44" fmla="*/ 21 w 45"/>
                <a:gd name="T45" fmla="*/ 25 h 48"/>
                <a:gd name="T46" fmla="*/ 13 w 45"/>
                <a:gd name="T47" fmla="*/ 17 h 48"/>
                <a:gd name="T48" fmla="*/ 21 w 45"/>
                <a:gd name="T49" fmla="*/ 25 h 48"/>
                <a:gd name="T50" fmla="*/ 21 w 45"/>
                <a:gd name="T51" fmla="*/ 26 h 48"/>
                <a:gd name="T52" fmla="*/ 13 w 45"/>
                <a:gd name="T53" fmla="*/ 35 h 48"/>
                <a:gd name="T54" fmla="*/ 21 w 45"/>
                <a:gd name="T55" fmla="*/ 44 h 48"/>
                <a:gd name="T56" fmla="*/ 13 w 45"/>
                <a:gd name="T57" fmla="*/ 37 h 48"/>
                <a:gd name="T58" fmla="*/ 21 w 45"/>
                <a:gd name="T59" fmla="*/ 44 h 48"/>
                <a:gd name="T60" fmla="*/ 32 w 45"/>
                <a:gd name="T61" fmla="*/ 17 h 48"/>
                <a:gd name="T62" fmla="*/ 23 w 45"/>
                <a:gd name="T63" fmla="*/ 25 h 48"/>
                <a:gd name="T64" fmla="*/ 32 w 45"/>
                <a:gd name="T65" fmla="*/ 35 h 48"/>
                <a:gd name="T66" fmla="*/ 23 w 45"/>
                <a:gd name="T67" fmla="*/ 26 h 48"/>
                <a:gd name="T68" fmla="*/ 32 w 45"/>
                <a:gd name="T69" fmla="*/ 35 h 48"/>
                <a:gd name="T70" fmla="*/ 32 w 45"/>
                <a:gd name="T71" fmla="*/ 37 h 48"/>
                <a:gd name="T72" fmla="*/ 23 w 45"/>
                <a:gd name="T73" fmla="*/ 44 h 48"/>
                <a:gd name="T74" fmla="*/ 34 w 45"/>
                <a:gd name="T75" fmla="*/ 4 h 48"/>
                <a:gd name="T76" fmla="*/ 32 w 45"/>
                <a:gd name="T77" fmla="*/ 3 h 48"/>
                <a:gd name="T78" fmla="*/ 31 w 45"/>
                <a:gd name="T79" fmla="*/ 12 h 48"/>
                <a:gd name="T80" fmla="*/ 33 w 45"/>
                <a:gd name="T81" fmla="*/ 13 h 48"/>
                <a:gd name="T82" fmla="*/ 34 w 45"/>
                <a:gd name="T83" fmla="*/ 4 h 48"/>
                <a:gd name="T84" fmla="*/ 41 w 45"/>
                <a:gd name="T85" fmla="*/ 17 h 48"/>
                <a:gd name="T86" fmla="*/ 33 w 45"/>
                <a:gd name="T87" fmla="*/ 25 h 48"/>
                <a:gd name="T88" fmla="*/ 41 w 45"/>
                <a:gd name="T89" fmla="*/ 35 h 48"/>
                <a:gd name="T90" fmla="*/ 33 w 45"/>
                <a:gd name="T91" fmla="*/ 26 h 48"/>
                <a:gd name="T92" fmla="*/ 41 w 45"/>
                <a:gd name="T93" fmla="*/ 35 h 48"/>
                <a:gd name="T94" fmla="*/ 41 w 45"/>
                <a:gd name="T95" fmla="*/ 37 h 48"/>
                <a:gd name="T96" fmla="*/ 33 w 45"/>
                <a:gd name="T97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" h="48">
                  <a:moveTo>
                    <a:pt x="45" y="44"/>
                  </a:moveTo>
                  <a:cubicBezTo>
                    <a:pt x="45" y="46"/>
                    <a:pt x="43" y="48"/>
                    <a:pt x="41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6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9" y="0"/>
                    <a:pt x="1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9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0"/>
                    <a:pt x="38" y="2"/>
                    <a:pt x="38" y="4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3" y="7"/>
                    <a:pt x="45" y="8"/>
                    <a:pt x="45" y="10"/>
                  </a:cubicBezTo>
                  <a:lnTo>
                    <a:pt x="45" y="44"/>
                  </a:lnTo>
                  <a:close/>
                  <a:moveTo>
                    <a:pt x="11" y="25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11" y="25"/>
                  </a:lnTo>
                  <a:close/>
                  <a:moveTo>
                    <a:pt x="11" y="35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5"/>
                    <a:pt x="3" y="35"/>
                    <a:pt x="3" y="35"/>
                  </a:cubicBezTo>
                  <a:lnTo>
                    <a:pt x="11" y="35"/>
                  </a:lnTo>
                  <a:close/>
                  <a:moveTo>
                    <a:pt x="11" y="44"/>
                  </a:moveTo>
                  <a:cubicBezTo>
                    <a:pt x="11" y="37"/>
                    <a:pt x="11" y="37"/>
                    <a:pt x="11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44"/>
                    <a:pt x="3" y="44"/>
                    <a:pt x="3" y="44"/>
                  </a:cubicBezTo>
                  <a:lnTo>
                    <a:pt x="11" y="44"/>
                  </a:lnTo>
                  <a:close/>
                  <a:moveTo>
                    <a:pt x="14" y="4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1" y="13"/>
                    <a:pt x="11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4" y="12"/>
                    <a:pt x="14" y="12"/>
                  </a:cubicBezTo>
                  <a:lnTo>
                    <a:pt x="14" y="4"/>
                  </a:lnTo>
                  <a:close/>
                  <a:moveTo>
                    <a:pt x="21" y="25"/>
                  </a:moveTo>
                  <a:cubicBezTo>
                    <a:pt x="21" y="17"/>
                    <a:pt x="21" y="17"/>
                    <a:pt x="21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25"/>
                    <a:pt x="13" y="25"/>
                    <a:pt x="13" y="25"/>
                  </a:cubicBezTo>
                  <a:lnTo>
                    <a:pt x="21" y="25"/>
                  </a:lnTo>
                  <a:close/>
                  <a:moveTo>
                    <a:pt x="21" y="35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35"/>
                    <a:pt x="13" y="35"/>
                    <a:pt x="13" y="35"/>
                  </a:cubicBezTo>
                  <a:lnTo>
                    <a:pt x="21" y="35"/>
                  </a:lnTo>
                  <a:close/>
                  <a:moveTo>
                    <a:pt x="21" y="44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21" y="44"/>
                  </a:lnTo>
                  <a:close/>
                  <a:moveTo>
                    <a:pt x="32" y="25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lnTo>
                    <a:pt x="32" y="25"/>
                  </a:lnTo>
                  <a:close/>
                  <a:moveTo>
                    <a:pt x="32" y="35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32" y="35"/>
                  </a:lnTo>
                  <a:close/>
                  <a:moveTo>
                    <a:pt x="32" y="44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44"/>
                    <a:pt x="23" y="44"/>
                    <a:pt x="23" y="44"/>
                  </a:cubicBezTo>
                  <a:lnTo>
                    <a:pt x="32" y="44"/>
                  </a:lnTo>
                  <a:close/>
                  <a:moveTo>
                    <a:pt x="34" y="4"/>
                  </a:moveTo>
                  <a:cubicBezTo>
                    <a:pt x="34" y="4"/>
                    <a:pt x="34" y="3"/>
                    <a:pt x="33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31" y="4"/>
                    <a:pt x="31" y="4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4" y="13"/>
                    <a:pt x="34" y="12"/>
                    <a:pt x="34" y="12"/>
                  </a:cubicBezTo>
                  <a:lnTo>
                    <a:pt x="34" y="4"/>
                  </a:lnTo>
                  <a:close/>
                  <a:moveTo>
                    <a:pt x="41" y="25"/>
                  </a:moveTo>
                  <a:cubicBezTo>
                    <a:pt x="41" y="17"/>
                    <a:pt x="41" y="17"/>
                    <a:pt x="4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25"/>
                    <a:pt x="33" y="25"/>
                    <a:pt x="33" y="25"/>
                  </a:cubicBezTo>
                  <a:lnTo>
                    <a:pt x="41" y="25"/>
                  </a:lnTo>
                  <a:close/>
                  <a:moveTo>
                    <a:pt x="41" y="35"/>
                  </a:moveTo>
                  <a:cubicBezTo>
                    <a:pt x="41" y="26"/>
                    <a:pt x="41" y="26"/>
                    <a:pt x="41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41" y="35"/>
                  </a:lnTo>
                  <a:close/>
                  <a:moveTo>
                    <a:pt x="41" y="44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44"/>
                    <a:pt x="33" y="44"/>
                    <a:pt x="33" y="44"/>
                  </a:cubicBezTo>
                  <a:lnTo>
                    <a:pt x="41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ïṩ1ïḓé">
              <a:extLst>
                <a:ext uri="{FF2B5EF4-FFF2-40B4-BE49-F238E27FC236}">
                  <a16:creationId xmlns:a16="http://schemas.microsoft.com/office/drawing/2014/main" id="{D8B2040F-9E93-4970-B671-6FF1F1D1A1DC}"/>
                </a:ext>
              </a:extLst>
            </p:cNvPr>
            <p:cNvGrpSpPr/>
            <p:nvPr/>
          </p:nvGrpSpPr>
          <p:grpSpPr>
            <a:xfrm>
              <a:off x="5374052" y="4006823"/>
              <a:ext cx="2712674" cy="1438275"/>
              <a:chOff x="660400" y="1247279"/>
              <a:chExt cx="3188275" cy="1438275"/>
            </a:xfrm>
          </p:grpSpPr>
          <p:sp>
            <p:nvSpPr>
              <p:cNvPr id="18" name="íṡļïḋé">
                <a:extLst>
                  <a:ext uri="{FF2B5EF4-FFF2-40B4-BE49-F238E27FC236}">
                    <a16:creationId xmlns:a16="http://schemas.microsoft.com/office/drawing/2014/main" id="{E571E1D2-E4DB-4772-A36B-7086F789EC9F}"/>
                  </a:ext>
                </a:extLst>
              </p:cNvPr>
              <p:cNvSpPr txBox="1"/>
              <p:nvPr/>
            </p:nvSpPr>
            <p:spPr bwMode="auto">
              <a:xfrm>
                <a:off x="660400" y="1247279"/>
                <a:ext cx="3188275" cy="53760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en-US" altLang="zh-CN" b="1" dirty="0">
                    <a:effectLst/>
                  </a:rPr>
                  <a:t>Text here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19" name="iṡlîḑè">
                <a:extLst>
                  <a:ext uri="{FF2B5EF4-FFF2-40B4-BE49-F238E27FC236}">
                    <a16:creationId xmlns:a16="http://schemas.microsoft.com/office/drawing/2014/main" id="{D3B69BDA-2A9E-491E-AC61-2CC0B1907DB5}"/>
                  </a:ext>
                </a:extLst>
              </p:cNvPr>
              <p:cNvSpPr txBox="1"/>
              <p:nvPr/>
            </p:nvSpPr>
            <p:spPr bwMode="auto">
              <a:xfrm>
                <a:off x="660400" y="1784886"/>
                <a:ext cx="3188275" cy="90066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 lvl="0">
                  <a:lnSpc>
                    <a:spcPct val="150000"/>
                  </a:lnSpc>
                  <a:buSzPct val="25000"/>
                  <a:defRPr/>
                </a:pPr>
                <a:r>
                  <a:rPr lang="en-US" altLang="zh-CN" sz="1100" dirty="0"/>
                  <a:t>Copy paste fonts. Choose the only option to retain </a:t>
                </a:r>
                <a:r>
                  <a:rPr lang="en-US" altLang="zh-CN" sz="1100"/>
                  <a:t>text.</a:t>
                </a:r>
              </a:p>
              <a:p>
                <a:pPr lvl="0">
                  <a:lnSpc>
                    <a:spcPct val="150000"/>
                  </a:lnSpc>
                  <a:buSzPct val="25000"/>
                  <a:defRPr/>
                </a:pPr>
                <a:r>
                  <a:rPr lang="en-US" altLang="zh-CN" sz="1100"/>
                  <a:t>… …</a:t>
                </a:r>
                <a:endParaRPr lang="en-US" altLang="zh-CN" sz="1100" dirty="0"/>
              </a:p>
            </p:txBody>
          </p:sp>
        </p:grpSp>
        <p:sp>
          <p:nvSpPr>
            <p:cNvPr id="14" name="îṣļïďé">
              <a:extLst>
                <a:ext uri="{FF2B5EF4-FFF2-40B4-BE49-F238E27FC236}">
                  <a16:creationId xmlns:a16="http://schemas.microsoft.com/office/drawing/2014/main" id="{DEA5EE68-3AEF-424B-827D-F4C388643BBF}"/>
                </a:ext>
              </a:extLst>
            </p:cNvPr>
            <p:cNvSpPr/>
            <p:nvPr/>
          </p:nvSpPr>
          <p:spPr bwMode="auto">
            <a:xfrm>
              <a:off x="8300467" y="4083102"/>
              <a:ext cx="391458" cy="417554"/>
            </a:xfrm>
            <a:custGeom>
              <a:avLst/>
              <a:gdLst>
                <a:gd name="T0" fmla="*/ 41 w 45"/>
                <a:gd name="T1" fmla="*/ 48 h 48"/>
                <a:gd name="T2" fmla="*/ 0 w 45"/>
                <a:gd name="T3" fmla="*/ 44 h 48"/>
                <a:gd name="T4" fmla="*/ 3 w 45"/>
                <a:gd name="T5" fmla="*/ 7 h 48"/>
                <a:gd name="T6" fmla="*/ 7 w 45"/>
                <a:gd name="T7" fmla="*/ 4 h 48"/>
                <a:gd name="T8" fmla="*/ 13 w 45"/>
                <a:gd name="T9" fmla="*/ 0 h 48"/>
                <a:gd name="T10" fmla="*/ 17 w 45"/>
                <a:gd name="T11" fmla="*/ 7 h 48"/>
                <a:gd name="T12" fmla="*/ 27 w 45"/>
                <a:gd name="T13" fmla="*/ 4 h 48"/>
                <a:gd name="T14" fmla="*/ 33 w 45"/>
                <a:gd name="T15" fmla="*/ 0 h 48"/>
                <a:gd name="T16" fmla="*/ 38 w 45"/>
                <a:gd name="T17" fmla="*/ 7 h 48"/>
                <a:gd name="T18" fmla="*/ 45 w 45"/>
                <a:gd name="T19" fmla="*/ 10 h 48"/>
                <a:gd name="T20" fmla="*/ 11 w 45"/>
                <a:gd name="T21" fmla="*/ 25 h 48"/>
                <a:gd name="T22" fmla="*/ 3 w 45"/>
                <a:gd name="T23" fmla="*/ 17 h 48"/>
                <a:gd name="T24" fmla="*/ 11 w 45"/>
                <a:gd name="T25" fmla="*/ 25 h 48"/>
                <a:gd name="T26" fmla="*/ 11 w 45"/>
                <a:gd name="T27" fmla="*/ 26 h 48"/>
                <a:gd name="T28" fmla="*/ 3 w 45"/>
                <a:gd name="T29" fmla="*/ 35 h 48"/>
                <a:gd name="T30" fmla="*/ 11 w 45"/>
                <a:gd name="T31" fmla="*/ 44 h 48"/>
                <a:gd name="T32" fmla="*/ 3 w 45"/>
                <a:gd name="T33" fmla="*/ 37 h 48"/>
                <a:gd name="T34" fmla="*/ 11 w 45"/>
                <a:gd name="T35" fmla="*/ 44 h 48"/>
                <a:gd name="T36" fmla="*/ 13 w 45"/>
                <a:gd name="T37" fmla="*/ 3 h 48"/>
                <a:gd name="T38" fmla="*/ 10 w 45"/>
                <a:gd name="T39" fmla="*/ 4 h 48"/>
                <a:gd name="T40" fmla="*/ 11 w 45"/>
                <a:gd name="T41" fmla="*/ 13 h 48"/>
                <a:gd name="T42" fmla="*/ 14 w 45"/>
                <a:gd name="T43" fmla="*/ 12 h 48"/>
                <a:gd name="T44" fmla="*/ 21 w 45"/>
                <a:gd name="T45" fmla="*/ 25 h 48"/>
                <a:gd name="T46" fmla="*/ 13 w 45"/>
                <a:gd name="T47" fmla="*/ 17 h 48"/>
                <a:gd name="T48" fmla="*/ 21 w 45"/>
                <a:gd name="T49" fmla="*/ 25 h 48"/>
                <a:gd name="T50" fmla="*/ 21 w 45"/>
                <a:gd name="T51" fmla="*/ 26 h 48"/>
                <a:gd name="T52" fmla="*/ 13 w 45"/>
                <a:gd name="T53" fmla="*/ 35 h 48"/>
                <a:gd name="T54" fmla="*/ 21 w 45"/>
                <a:gd name="T55" fmla="*/ 44 h 48"/>
                <a:gd name="T56" fmla="*/ 13 w 45"/>
                <a:gd name="T57" fmla="*/ 37 h 48"/>
                <a:gd name="T58" fmla="*/ 21 w 45"/>
                <a:gd name="T59" fmla="*/ 44 h 48"/>
                <a:gd name="T60" fmla="*/ 32 w 45"/>
                <a:gd name="T61" fmla="*/ 17 h 48"/>
                <a:gd name="T62" fmla="*/ 23 w 45"/>
                <a:gd name="T63" fmla="*/ 25 h 48"/>
                <a:gd name="T64" fmla="*/ 32 w 45"/>
                <a:gd name="T65" fmla="*/ 35 h 48"/>
                <a:gd name="T66" fmla="*/ 23 w 45"/>
                <a:gd name="T67" fmla="*/ 26 h 48"/>
                <a:gd name="T68" fmla="*/ 32 w 45"/>
                <a:gd name="T69" fmla="*/ 35 h 48"/>
                <a:gd name="T70" fmla="*/ 32 w 45"/>
                <a:gd name="T71" fmla="*/ 37 h 48"/>
                <a:gd name="T72" fmla="*/ 23 w 45"/>
                <a:gd name="T73" fmla="*/ 44 h 48"/>
                <a:gd name="T74" fmla="*/ 34 w 45"/>
                <a:gd name="T75" fmla="*/ 4 h 48"/>
                <a:gd name="T76" fmla="*/ 32 w 45"/>
                <a:gd name="T77" fmla="*/ 3 h 48"/>
                <a:gd name="T78" fmla="*/ 31 w 45"/>
                <a:gd name="T79" fmla="*/ 12 h 48"/>
                <a:gd name="T80" fmla="*/ 33 w 45"/>
                <a:gd name="T81" fmla="*/ 13 h 48"/>
                <a:gd name="T82" fmla="*/ 34 w 45"/>
                <a:gd name="T83" fmla="*/ 4 h 48"/>
                <a:gd name="T84" fmla="*/ 41 w 45"/>
                <a:gd name="T85" fmla="*/ 17 h 48"/>
                <a:gd name="T86" fmla="*/ 33 w 45"/>
                <a:gd name="T87" fmla="*/ 25 h 48"/>
                <a:gd name="T88" fmla="*/ 41 w 45"/>
                <a:gd name="T89" fmla="*/ 35 h 48"/>
                <a:gd name="T90" fmla="*/ 33 w 45"/>
                <a:gd name="T91" fmla="*/ 26 h 48"/>
                <a:gd name="T92" fmla="*/ 41 w 45"/>
                <a:gd name="T93" fmla="*/ 35 h 48"/>
                <a:gd name="T94" fmla="*/ 41 w 45"/>
                <a:gd name="T95" fmla="*/ 37 h 48"/>
                <a:gd name="T96" fmla="*/ 33 w 45"/>
                <a:gd name="T97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" h="48">
                  <a:moveTo>
                    <a:pt x="45" y="44"/>
                  </a:moveTo>
                  <a:cubicBezTo>
                    <a:pt x="45" y="46"/>
                    <a:pt x="43" y="48"/>
                    <a:pt x="41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6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9" y="0"/>
                    <a:pt x="1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9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0"/>
                    <a:pt x="38" y="2"/>
                    <a:pt x="38" y="4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3" y="7"/>
                    <a:pt x="45" y="8"/>
                    <a:pt x="45" y="10"/>
                  </a:cubicBezTo>
                  <a:lnTo>
                    <a:pt x="45" y="44"/>
                  </a:lnTo>
                  <a:close/>
                  <a:moveTo>
                    <a:pt x="11" y="25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11" y="25"/>
                  </a:lnTo>
                  <a:close/>
                  <a:moveTo>
                    <a:pt x="11" y="35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5"/>
                    <a:pt x="3" y="35"/>
                    <a:pt x="3" y="35"/>
                  </a:cubicBezTo>
                  <a:lnTo>
                    <a:pt x="11" y="35"/>
                  </a:lnTo>
                  <a:close/>
                  <a:moveTo>
                    <a:pt x="11" y="44"/>
                  </a:moveTo>
                  <a:cubicBezTo>
                    <a:pt x="11" y="37"/>
                    <a:pt x="11" y="37"/>
                    <a:pt x="11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44"/>
                    <a:pt x="3" y="44"/>
                    <a:pt x="3" y="44"/>
                  </a:cubicBezTo>
                  <a:lnTo>
                    <a:pt x="11" y="44"/>
                  </a:lnTo>
                  <a:close/>
                  <a:moveTo>
                    <a:pt x="14" y="4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1" y="13"/>
                    <a:pt x="11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4" y="12"/>
                    <a:pt x="14" y="12"/>
                  </a:cubicBezTo>
                  <a:lnTo>
                    <a:pt x="14" y="4"/>
                  </a:lnTo>
                  <a:close/>
                  <a:moveTo>
                    <a:pt x="21" y="25"/>
                  </a:moveTo>
                  <a:cubicBezTo>
                    <a:pt x="21" y="17"/>
                    <a:pt x="21" y="17"/>
                    <a:pt x="21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25"/>
                    <a:pt x="13" y="25"/>
                    <a:pt x="13" y="25"/>
                  </a:cubicBezTo>
                  <a:lnTo>
                    <a:pt x="21" y="25"/>
                  </a:lnTo>
                  <a:close/>
                  <a:moveTo>
                    <a:pt x="21" y="35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35"/>
                    <a:pt x="13" y="35"/>
                    <a:pt x="13" y="35"/>
                  </a:cubicBezTo>
                  <a:lnTo>
                    <a:pt x="21" y="35"/>
                  </a:lnTo>
                  <a:close/>
                  <a:moveTo>
                    <a:pt x="21" y="44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21" y="44"/>
                  </a:lnTo>
                  <a:close/>
                  <a:moveTo>
                    <a:pt x="32" y="25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lnTo>
                    <a:pt x="32" y="25"/>
                  </a:lnTo>
                  <a:close/>
                  <a:moveTo>
                    <a:pt x="32" y="35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32" y="35"/>
                  </a:lnTo>
                  <a:close/>
                  <a:moveTo>
                    <a:pt x="32" y="44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44"/>
                    <a:pt x="23" y="44"/>
                    <a:pt x="23" y="44"/>
                  </a:cubicBezTo>
                  <a:lnTo>
                    <a:pt x="32" y="44"/>
                  </a:lnTo>
                  <a:close/>
                  <a:moveTo>
                    <a:pt x="34" y="4"/>
                  </a:moveTo>
                  <a:cubicBezTo>
                    <a:pt x="34" y="4"/>
                    <a:pt x="34" y="3"/>
                    <a:pt x="33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31" y="4"/>
                    <a:pt x="31" y="4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4" y="13"/>
                    <a:pt x="34" y="12"/>
                    <a:pt x="34" y="12"/>
                  </a:cubicBezTo>
                  <a:lnTo>
                    <a:pt x="34" y="4"/>
                  </a:lnTo>
                  <a:close/>
                  <a:moveTo>
                    <a:pt x="41" y="25"/>
                  </a:moveTo>
                  <a:cubicBezTo>
                    <a:pt x="41" y="17"/>
                    <a:pt x="41" y="17"/>
                    <a:pt x="4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25"/>
                    <a:pt x="33" y="25"/>
                    <a:pt x="33" y="25"/>
                  </a:cubicBezTo>
                  <a:lnTo>
                    <a:pt x="41" y="25"/>
                  </a:lnTo>
                  <a:close/>
                  <a:moveTo>
                    <a:pt x="41" y="35"/>
                  </a:moveTo>
                  <a:cubicBezTo>
                    <a:pt x="41" y="26"/>
                    <a:pt x="41" y="26"/>
                    <a:pt x="41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41" y="35"/>
                  </a:lnTo>
                  <a:close/>
                  <a:moveTo>
                    <a:pt x="41" y="44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44"/>
                    <a:pt x="33" y="44"/>
                    <a:pt x="33" y="44"/>
                  </a:cubicBezTo>
                  <a:lnTo>
                    <a:pt x="41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5" name="îŝľíḍê">
              <a:extLst>
                <a:ext uri="{FF2B5EF4-FFF2-40B4-BE49-F238E27FC236}">
                  <a16:creationId xmlns:a16="http://schemas.microsoft.com/office/drawing/2014/main" id="{13CF130A-C348-48CB-91BA-AD02AF29E95C}"/>
                </a:ext>
              </a:extLst>
            </p:cNvPr>
            <p:cNvGrpSpPr/>
            <p:nvPr/>
          </p:nvGrpSpPr>
          <p:grpSpPr>
            <a:xfrm>
              <a:off x="8806226" y="4006823"/>
              <a:ext cx="2712674" cy="1438275"/>
              <a:chOff x="660400" y="1247279"/>
              <a:chExt cx="3188275" cy="1438275"/>
            </a:xfrm>
          </p:grpSpPr>
          <p:sp>
            <p:nvSpPr>
              <p:cNvPr id="16" name="îšļîdè">
                <a:extLst>
                  <a:ext uri="{FF2B5EF4-FFF2-40B4-BE49-F238E27FC236}">
                    <a16:creationId xmlns:a16="http://schemas.microsoft.com/office/drawing/2014/main" id="{4327FA88-28C5-4B31-BDCB-043754B57621}"/>
                  </a:ext>
                </a:extLst>
              </p:cNvPr>
              <p:cNvSpPr txBox="1"/>
              <p:nvPr/>
            </p:nvSpPr>
            <p:spPr bwMode="auto">
              <a:xfrm>
                <a:off x="660400" y="1247279"/>
                <a:ext cx="3188275" cy="53760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en-US" altLang="zh-CN" b="1" dirty="0">
                    <a:effectLst/>
                  </a:rPr>
                  <a:t>Text here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17" name="íśľîḋé">
                <a:extLst>
                  <a:ext uri="{FF2B5EF4-FFF2-40B4-BE49-F238E27FC236}">
                    <a16:creationId xmlns:a16="http://schemas.microsoft.com/office/drawing/2014/main" id="{7B7E8FE4-E6BF-4927-9495-0F99FA30627D}"/>
                  </a:ext>
                </a:extLst>
              </p:cNvPr>
              <p:cNvSpPr txBox="1"/>
              <p:nvPr/>
            </p:nvSpPr>
            <p:spPr bwMode="auto">
              <a:xfrm>
                <a:off x="660400" y="1784886"/>
                <a:ext cx="3188275" cy="90066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 lvl="0">
                  <a:lnSpc>
                    <a:spcPct val="150000"/>
                  </a:lnSpc>
                  <a:buSzPct val="25000"/>
                  <a:defRPr/>
                </a:pPr>
                <a:r>
                  <a:rPr lang="en-US" altLang="zh-CN" sz="1100" dirty="0"/>
                  <a:t>Copy paste fonts. Choose the only option to retain </a:t>
                </a:r>
                <a:r>
                  <a:rPr lang="en-US" altLang="zh-CN" sz="1100"/>
                  <a:t>text.</a:t>
                </a:r>
              </a:p>
              <a:p>
                <a:pPr lvl="0">
                  <a:lnSpc>
                    <a:spcPct val="150000"/>
                  </a:lnSpc>
                  <a:buSzPct val="25000"/>
                  <a:defRPr/>
                </a:pPr>
                <a:r>
                  <a:rPr lang="en-US" altLang="zh-CN" sz="1100"/>
                  <a:t>… …</a:t>
                </a:r>
                <a:endParaRPr lang="en-US" altLang="zh-CN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253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5f7104f9-89a6-455b-9af1-50e23fb9530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FB0CE1-2FE6-4677-8937-2A87373719A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02525" y="1422789"/>
            <a:ext cx="10594180" cy="3716208"/>
            <a:chOff x="802525" y="1422789"/>
            <a:chExt cx="10594180" cy="3716208"/>
          </a:xfrm>
        </p:grpSpPr>
        <p:sp>
          <p:nvSpPr>
            <p:cNvPr id="12" name="íŝḷïḍè">
              <a:extLst>
                <a:ext uri="{FF2B5EF4-FFF2-40B4-BE49-F238E27FC236}">
                  <a16:creationId xmlns:a16="http://schemas.microsoft.com/office/drawing/2014/main" id="{3783F47C-F378-4D2A-924B-33AE57677DC9}"/>
                </a:ext>
              </a:extLst>
            </p:cNvPr>
            <p:cNvSpPr txBox="1"/>
            <p:nvPr/>
          </p:nvSpPr>
          <p:spPr>
            <a:xfrm>
              <a:off x="4536146" y="1422789"/>
              <a:ext cx="3119708" cy="710067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tx2"/>
                  </a:solidFill>
                </a:rPr>
                <a:t>contents</a:t>
              </a:r>
              <a:endParaRPr lang="zh-CN" altLang="en-US" sz="4000" b="1" dirty="0">
                <a:solidFill>
                  <a:schemeClr val="tx2"/>
                </a:solidFill>
              </a:endParaRPr>
            </a:p>
          </p:txBody>
        </p:sp>
        <p:sp>
          <p:nvSpPr>
            <p:cNvPr id="13" name="íṡḷîde">
              <a:extLst>
                <a:ext uri="{FF2B5EF4-FFF2-40B4-BE49-F238E27FC236}">
                  <a16:creationId xmlns:a16="http://schemas.microsoft.com/office/drawing/2014/main" id="{E0C444EA-C587-4192-869D-86B441420642}"/>
                </a:ext>
              </a:extLst>
            </p:cNvPr>
            <p:cNvSpPr/>
            <p:nvPr/>
          </p:nvSpPr>
          <p:spPr bwMode="auto">
            <a:xfrm>
              <a:off x="1298495" y="3418798"/>
              <a:ext cx="1116124" cy="648072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4" name="îṣlídé">
              <a:extLst>
                <a:ext uri="{FF2B5EF4-FFF2-40B4-BE49-F238E27FC236}">
                  <a16:creationId xmlns:a16="http://schemas.microsoft.com/office/drawing/2014/main" id="{B08069AC-B321-465E-A4EB-10BE5C3E1A98}"/>
                </a:ext>
              </a:extLst>
            </p:cNvPr>
            <p:cNvSpPr/>
            <p:nvPr/>
          </p:nvSpPr>
          <p:spPr bwMode="auto">
            <a:xfrm>
              <a:off x="802525" y="4581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5" name="íṥḷíďê">
              <a:extLst>
                <a:ext uri="{FF2B5EF4-FFF2-40B4-BE49-F238E27FC236}">
                  <a16:creationId xmlns:a16="http://schemas.microsoft.com/office/drawing/2014/main" id="{8EE3F47C-1C57-442E-932C-E52E214980E2}"/>
                </a:ext>
              </a:extLst>
            </p:cNvPr>
            <p:cNvSpPr txBox="1"/>
            <p:nvPr/>
          </p:nvSpPr>
          <p:spPr bwMode="auto">
            <a:xfrm>
              <a:off x="802525" y="4194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6" name="îṣlíḓé">
              <a:extLst>
                <a:ext uri="{FF2B5EF4-FFF2-40B4-BE49-F238E27FC236}">
                  <a16:creationId xmlns:a16="http://schemas.microsoft.com/office/drawing/2014/main" id="{79FD7894-E633-4017-AE2E-2A1D689919F8}"/>
                </a:ext>
              </a:extLst>
            </p:cNvPr>
            <p:cNvSpPr/>
            <p:nvPr/>
          </p:nvSpPr>
          <p:spPr bwMode="auto">
            <a:xfrm>
              <a:off x="5545168" y="3418798"/>
              <a:ext cx="1116124" cy="648072"/>
            </a:xfrm>
            <a:prstGeom prst="rect">
              <a:avLst/>
            </a:prstGeom>
            <a:solidFill>
              <a:schemeClr val="accent3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7" name="išlïḑè">
              <a:extLst>
                <a:ext uri="{FF2B5EF4-FFF2-40B4-BE49-F238E27FC236}">
                  <a16:creationId xmlns:a16="http://schemas.microsoft.com/office/drawing/2014/main" id="{895465C9-335E-4AF8-B4FE-3B681A3755F0}"/>
                </a:ext>
              </a:extLst>
            </p:cNvPr>
            <p:cNvSpPr/>
            <p:nvPr/>
          </p:nvSpPr>
          <p:spPr bwMode="auto">
            <a:xfrm>
              <a:off x="5045583" y="4581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8" name="ïS1ïḑé">
              <a:extLst>
                <a:ext uri="{FF2B5EF4-FFF2-40B4-BE49-F238E27FC236}">
                  <a16:creationId xmlns:a16="http://schemas.microsoft.com/office/drawing/2014/main" id="{0BCD3198-EE7F-4582-82E3-C25EEB2FB244}"/>
                </a:ext>
              </a:extLst>
            </p:cNvPr>
            <p:cNvSpPr txBox="1"/>
            <p:nvPr/>
          </p:nvSpPr>
          <p:spPr bwMode="auto">
            <a:xfrm>
              <a:off x="5045583" y="4194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9" name="iṣ1îdè">
              <a:extLst>
                <a:ext uri="{FF2B5EF4-FFF2-40B4-BE49-F238E27FC236}">
                  <a16:creationId xmlns:a16="http://schemas.microsoft.com/office/drawing/2014/main" id="{6BA5BBD4-ABAD-4535-80E6-0AE3D2F5AE4E}"/>
                </a:ext>
              </a:extLst>
            </p:cNvPr>
            <p:cNvSpPr/>
            <p:nvPr/>
          </p:nvSpPr>
          <p:spPr bwMode="auto">
            <a:xfrm>
              <a:off x="9784612" y="3418798"/>
              <a:ext cx="1116124" cy="648072"/>
            </a:xfrm>
            <a:prstGeom prst="rect">
              <a:avLst/>
            </a:prstGeom>
            <a:solidFill>
              <a:schemeClr val="accent5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20" name="îṩḻïḓé">
              <a:extLst>
                <a:ext uri="{FF2B5EF4-FFF2-40B4-BE49-F238E27FC236}">
                  <a16:creationId xmlns:a16="http://schemas.microsoft.com/office/drawing/2014/main" id="{CAE3AFFF-7F68-4803-AF46-C65600982FE6}"/>
                </a:ext>
              </a:extLst>
            </p:cNvPr>
            <p:cNvSpPr/>
            <p:nvPr/>
          </p:nvSpPr>
          <p:spPr bwMode="auto">
            <a:xfrm>
              <a:off x="9288642" y="4581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1" name="îsḷidê">
              <a:extLst>
                <a:ext uri="{FF2B5EF4-FFF2-40B4-BE49-F238E27FC236}">
                  <a16:creationId xmlns:a16="http://schemas.microsoft.com/office/drawing/2014/main" id="{A8D5D062-0D7E-4413-AED2-E5320A123DAB}"/>
                </a:ext>
              </a:extLst>
            </p:cNvPr>
            <p:cNvSpPr txBox="1"/>
            <p:nvPr/>
          </p:nvSpPr>
          <p:spPr bwMode="auto">
            <a:xfrm>
              <a:off x="9288642" y="4194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2" name="ïšļiḍe">
              <a:extLst>
                <a:ext uri="{FF2B5EF4-FFF2-40B4-BE49-F238E27FC236}">
                  <a16:creationId xmlns:a16="http://schemas.microsoft.com/office/drawing/2014/main" id="{1CE97F33-F8B8-426E-BF93-DF38ACDEFD48}"/>
                </a:ext>
              </a:extLst>
            </p:cNvPr>
            <p:cNvSpPr/>
            <p:nvPr/>
          </p:nvSpPr>
          <p:spPr bwMode="auto">
            <a:xfrm>
              <a:off x="3420024" y="2132856"/>
              <a:ext cx="1116124" cy="648072"/>
            </a:xfrm>
            <a:prstGeom prst="rect">
              <a:avLst/>
            </a:prstGeom>
            <a:solidFill>
              <a:schemeClr val="accent2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23" name="ïṥ1ïḑe">
              <a:extLst>
                <a:ext uri="{FF2B5EF4-FFF2-40B4-BE49-F238E27FC236}">
                  <a16:creationId xmlns:a16="http://schemas.microsoft.com/office/drawing/2014/main" id="{E7CD96D7-9DD3-4A08-8389-6D5BE375ED75}"/>
                </a:ext>
              </a:extLst>
            </p:cNvPr>
            <p:cNvSpPr/>
            <p:nvPr/>
          </p:nvSpPr>
          <p:spPr bwMode="auto">
            <a:xfrm>
              <a:off x="2924054" y="3292447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4" name="íṡḻïḋè">
              <a:extLst>
                <a:ext uri="{FF2B5EF4-FFF2-40B4-BE49-F238E27FC236}">
                  <a16:creationId xmlns:a16="http://schemas.microsoft.com/office/drawing/2014/main" id="{CB9A7329-2674-4413-AB17-3681FE8F4E53}"/>
                </a:ext>
              </a:extLst>
            </p:cNvPr>
            <p:cNvSpPr txBox="1"/>
            <p:nvPr/>
          </p:nvSpPr>
          <p:spPr bwMode="auto">
            <a:xfrm>
              <a:off x="2924054" y="2904849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5" name="î$ļïďe">
              <a:extLst>
                <a:ext uri="{FF2B5EF4-FFF2-40B4-BE49-F238E27FC236}">
                  <a16:creationId xmlns:a16="http://schemas.microsoft.com/office/drawing/2014/main" id="{F3DB1D34-F64C-47F3-911D-68A26F2D6780}"/>
                </a:ext>
              </a:extLst>
            </p:cNvPr>
            <p:cNvSpPr/>
            <p:nvPr/>
          </p:nvSpPr>
          <p:spPr bwMode="auto">
            <a:xfrm>
              <a:off x="7660940" y="2132856"/>
              <a:ext cx="1116124" cy="648072"/>
            </a:xfrm>
            <a:prstGeom prst="rect">
              <a:avLst/>
            </a:prstGeom>
            <a:solidFill>
              <a:schemeClr val="accent4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26" name="îś1îḍè">
              <a:extLst>
                <a:ext uri="{FF2B5EF4-FFF2-40B4-BE49-F238E27FC236}">
                  <a16:creationId xmlns:a16="http://schemas.microsoft.com/office/drawing/2014/main" id="{EB20389A-6C2E-460A-B712-3E2CD40D2357}"/>
                </a:ext>
              </a:extLst>
            </p:cNvPr>
            <p:cNvSpPr/>
            <p:nvPr/>
          </p:nvSpPr>
          <p:spPr bwMode="auto">
            <a:xfrm>
              <a:off x="7167112" y="3292447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7" name="îšḻiďé">
              <a:extLst>
                <a:ext uri="{FF2B5EF4-FFF2-40B4-BE49-F238E27FC236}">
                  <a16:creationId xmlns:a16="http://schemas.microsoft.com/office/drawing/2014/main" id="{B07A3A91-B955-4613-9357-05D07C5B793D}"/>
                </a:ext>
              </a:extLst>
            </p:cNvPr>
            <p:cNvSpPr txBox="1"/>
            <p:nvPr/>
          </p:nvSpPr>
          <p:spPr bwMode="auto">
            <a:xfrm>
              <a:off x="7167112" y="2904849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314534" y="1575177"/>
            <a:ext cx="5419185" cy="895350"/>
          </a:xfrm>
        </p:spPr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Section Header Here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315650" y="2470527"/>
            <a:ext cx="5419185" cy="1015623"/>
          </a:xfrm>
        </p:spPr>
        <p:txBody>
          <a:bodyPr/>
          <a:lstStyle/>
          <a:p>
            <a:pPr lvl="0"/>
            <a:r>
              <a:rPr lang="en-US" altLang="zh-CN" dirty="0">
                <a:solidFill>
                  <a:schemeClr val="accent1"/>
                </a:solidFill>
              </a:rPr>
              <a:t>Supporting text here.</a:t>
            </a:r>
          </a:p>
          <a:p>
            <a:pPr lvl="0"/>
            <a:r>
              <a:rPr lang="en-US" altLang="zh-CN" dirty="0">
                <a:solidFill>
                  <a:schemeClr val="accent1"/>
                </a:solidFill>
              </a:rPr>
              <a:t>When you copy &amp; paste, choose "keep text only" option.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934715" y="2098390"/>
            <a:ext cx="2246469" cy="195322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338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0299E-B05E-4EE4-B2B7-C171D8E6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4AB972-1A48-40DA-87A5-634D35D6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9A2877-9240-47BE-85C2-30BA8645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grpSp>
        <p:nvGrpSpPr>
          <p:cNvPr id="5" name="028134e2-1056-4cab-8b7c-bd08fe46925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4AC93B3-8A37-462E-B0D2-5777F114943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290664"/>
            <a:ext cx="10858500" cy="4843436"/>
            <a:chOff x="660400" y="1290664"/>
            <a:chExt cx="10858500" cy="4843436"/>
          </a:xfrm>
        </p:grpSpPr>
        <p:sp>
          <p:nvSpPr>
            <p:cNvPr id="6" name="îsľïďe">
              <a:extLst>
                <a:ext uri="{FF2B5EF4-FFF2-40B4-BE49-F238E27FC236}">
                  <a16:creationId xmlns:a16="http://schemas.microsoft.com/office/drawing/2014/main" id="{7DCA5B41-0E9F-4D94-BDC5-0C5FE239CA2A}"/>
                </a:ext>
              </a:extLst>
            </p:cNvPr>
            <p:cNvSpPr/>
            <p:nvPr/>
          </p:nvSpPr>
          <p:spPr>
            <a:xfrm>
              <a:off x="660400" y="4889171"/>
              <a:ext cx="3852551" cy="1244929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Unified fonts make reading more fluent.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Adjust the spacing to adapt to Chinese typesetting, use the reference line in PPT.</a:t>
              </a:r>
            </a:p>
          </p:txBody>
        </p:sp>
        <p:sp>
          <p:nvSpPr>
            <p:cNvPr id="7" name="îṧ1iḋè">
              <a:extLst>
                <a:ext uri="{FF2B5EF4-FFF2-40B4-BE49-F238E27FC236}">
                  <a16:creationId xmlns:a16="http://schemas.microsoft.com/office/drawing/2014/main" id="{9BA449B0-BB46-4CA8-8483-E737DC30AC1E}"/>
                </a:ext>
              </a:extLst>
            </p:cNvPr>
            <p:cNvSpPr txBox="1"/>
            <p:nvPr/>
          </p:nvSpPr>
          <p:spPr bwMode="auto">
            <a:xfrm>
              <a:off x="660400" y="4447366"/>
              <a:ext cx="3852551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8" name="ïSḷïḓe">
              <a:extLst>
                <a:ext uri="{FF2B5EF4-FFF2-40B4-BE49-F238E27FC236}">
                  <a16:creationId xmlns:a16="http://schemas.microsoft.com/office/drawing/2014/main" id="{FE6D3FCA-85E2-4D9E-9B74-A305204CBAC8}"/>
                </a:ext>
              </a:extLst>
            </p:cNvPr>
            <p:cNvSpPr/>
            <p:nvPr/>
          </p:nvSpPr>
          <p:spPr bwMode="auto">
            <a:xfrm>
              <a:off x="3878700" y="1447851"/>
              <a:ext cx="3565388" cy="3565388"/>
            </a:xfrm>
            <a:prstGeom prst="ellipse">
              <a:avLst/>
            </a:prstGeom>
            <a:blipFill>
              <a:blip r:embed="rId3"/>
              <a:stretch>
                <a:fillRect l="-25089" r="-24911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" name="ïṧḻïḋe">
              <a:extLst>
                <a:ext uri="{FF2B5EF4-FFF2-40B4-BE49-F238E27FC236}">
                  <a16:creationId xmlns:a16="http://schemas.microsoft.com/office/drawing/2014/main" id="{144E2735-AC4C-4D7B-A25E-5075B811EF0A}"/>
                </a:ext>
              </a:extLst>
            </p:cNvPr>
            <p:cNvSpPr/>
            <p:nvPr/>
          </p:nvSpPr>
          <p:spPr bwMode="auto">
            <a:xfrm>
              <a:off x="6046211" y="4541951"/>
              <a:ext cx="805946" cy="80594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 cap="flat">
              <a:solidFill>
                <a:schemeClr val="bg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/>
            </a:p>
          </p:txBody>
        </p:sp>
        <p:sp>
          <p:nvSpPr>
            <p:cNvPr id="10" name="iṧḻíḍê">
              <a:extLst>
                <a:ext uri="{FF2B5EF4-FFF2-40B4-BE49-F238E27FC236}">
                  <a16:creationId xmlns:a16="http://schemas.microsoft.com/office/drawing/2014/main" id="{3A6AB93F-9EA7-445A-872F-36918D478658}"/>
                </a:ext>
              </a:extLst>
            </p:cNvPr>
            <p:cNvSpPr/>
            <p:nvPr/>
          </p:nvSpPr>
          <p:spPr bwMode="auto">
            <a:xfrm>
              <a:off x="6500749" y="1290664"/>
              <a:ext cx="1192621" cy="1192620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chemeClr val="bg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/>
            </a:p>
          </p:txBody>
        </p:sp>
        <p:sp>
          <p:nvSpPr>
            <p:cNvPr id="11" name="iṣľïḓè">
              <a:extLst>
                <a:ext uri="{FF2B5EF4-FFF2-40B4-BE49-F238E27FC236}">
                  <a16:creationId xmlns:a16="http://schemas.microsoft.com/office/drawing/2014/main" id="{8B141D07-7915-4909-849D-7BB4B805D025}"/>
                </a:ext>
              </a:extLst>
            </p:cNvPr>
            <p:cNvSpPr/>
            <p:nvPr/>
          </p:nvSpPr>
          <p:spPr bwMode="auto">
            <a:xfrm>
              <a:off x="6852157" y="1640673"/>
              <a:ext cx="489805" cy="492603"/>
            </a:xfrm>
            <a:custGeom>
              <a:avLst/>
              <a:gdLst>
                <a:gd name="connsiteX0" fmla="*/ 69972 w 489805"/>
                <a:gd name="connsiteY0" fmla="*/ 347061 h 492603"/>
                <a:gd name="connsiteX1" fmla="*/ 139944 w 489805"/>
                <a:gd name="connsiteY1" fmla="*/ 419832 h 492603"/>
                <a:gd name="connsiteX2" fmla="*/ 69972 w 489805"/>
                <a:gd name="connsiteY2" fmla="*/ 492603 h 492603"/>
                <a:gd name="connsiteX3" fmla="*/ 0 w 489805"/>
                <a:gd name="connsiteY3" fmla="*/ 419832 h 492603"/>
                <a:gd name="connsiteX4" fmla="*/ 69972 w 489805"/>
                <a:gd name="connsiteY4" fmla="*/ 347061 h 492603"/>
                <a:gd name="connsiteX5" fmla="*/ 26562 w 489805"/>
                <a:gd name="connsiteY5" fmla="*/ 153938 h 492603"/>
                <a:gd name="connsiteX6" fmla="*/ 338665 w 489805"/>
                <a:gd name="connsiteY6" fmla="*/ 466041 h 492603"/>
                <a:gd name="connsiteX7" fmla="*/ 332025 w 489805"/>
                <a:gd name="connsiteY7" fmla="*/ 485963 h 492603"/>
                <a:gd name="connsiteX8" fmla="*/ 312103 w 489805"/>
                <a:gd name="connsiteY8" fmla="*/ 492603 h 492603"/>
                <a:gd name="connsiteX9" fmla="*/ 272260 w 489805"/>
                <a:gd name="connsiteY9" fmla="*/ 492603 h 492603"/>
                <a:gd name="connsiteX10" fmla="*/ 245698 w 489805"/>
                <a:gd name="connsiteY10" fmla="*/ 466041 h 492603"/>
                <a:gd name="connsiteX11" fmla="*/ 19922 w 489805"/>
                <a:gd name="connsiteY11" fmla="*/ 240264 h 492603"/>
                <a:gd name="connsiteX12" fmla="*/ 0 w 489805"/>
                <a:gd name="connsiteY12" fmla="*/ 213702 h 492603"/>
                <a:gd name="connsiteX13" fmla="*/ 0 w 489805"/>
                <a:gd name="connsiteY13" fmla="*/ 180500 h 492603"/>
                <a:gd name="connsiteX14" fmla="*/ 6641 w 489805"/>
                <a:gd name="connsiteY14" fmla="*/ 160578 h 492603"/>
                <a:gd name="connsiteX15" fmla="*/ 26562 w 489805"/>
                <a:gd name="connsiteY15" fmla="*/ 153938 h 492603"/>
                <a:gd name="connsiteX16" fmla="*/ 26476 w 489805"/>
                <a:gd name="connsiteY16" fmla="*/ 0 h 492603"/>
                <a:gd name="connsiteX17" fmla="*/ 489805 w 489805"/>
                <a:gd name="connsiteY17" fmla="*/ 465976 h 492603"/>
                <a:gd name="connsiteX18" fmla="*/ 483186 w 489805"/>
                <a:gd name="connsiteY18" fmla="*/ 485946 h 492603"/>
                <a:gd name="connsiteX19" fmla="*/ 463329 w 489805"/>
                <a:gd name="connsiteY19" fmla="*/ 492603 h 492603"/>
                <a:gd name="connsiteX20" fmla="*/ 430234 w 489805"/>
                <a:gd name="connsiteY20" fmla="*/ 492603 h 492603"/>
                <a:gd name="connsiteX21" fmla="*/ 403758 w 489805"/>
                <a:gd name="connsiteY21" fmla="*/ 465976 h 492603"/>
                <a:gd name="connsiteX22" fmla="*/ 19857 w 489805"/>
                <a:gd name="connsiteY22" fmla="*/ 86538 h 492603"/>
                <a:gd name="connsiteX23" fmla="*/ 0 w 489805"/>
                <a:gd name="connsiteY23" fmla="*/ 59911 h 492603"/>
                <a:gd name="connsiteX24" fmla="*/ 0 w 489805"/>
                <a:gd name="connsiteY24" fmla="*/ 26627 h 492603"/>
                <a:gd name="connsiteX25" fmla="*/ 6619 w 489805"/>
                <a:gd name="connsiteY25" fmla="*/ 6657 h 492603"/>
                <a:gd name="connsiteX26" fmla="*/ 26476 w 489805"/>
                <a:gd name="connsiteY26" fmla="*/ 0 h 49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9805" h="492603">
                  <a:moveTo>
                    <a:pt x="69972" y="347061"/>
                  </a:moveTo>
                  <a:cubicBezTo>
                    <a:pt x="108616" y="347061"/>
                    <a:pt x="139944" y="379642"/>
                    <a:pt x="139944" y="419832"/>
                  </a:cubicBezTo>
                  <a:cubicBezTo>
                    <a:pt x="139944" y="460022"/>
                    <a:pt x="108616" y="492603"/>
                    <a:pt x="69972" y="492603"/>
                  </a:cubicBezTo>
                  <a:cubicBezTo>
                    <a:pt x="31328" y="492603"/>
                    <a:pt x="0" y="460022"/>
                    <a:pt x="0" y="419832"/>
                  </a:cubicBezTo>
                  <a:cubicBezTo>
                    <a:pt x="0" y="379642"/>
                    <a:pt x="31328" y="347061"/>
                    <a:pt x="69972" y="347061"/>
                  </a:cubicBezTo>
                  <a:close/>
                  <a:moveTo>
                    <a:pt x="26562" y="153938"/>
                  </a:moveTo>
                  <a:cubicBezTo>
                    <a:pt x="192574" y="167219"/>
                    <a:pt x="325384" y="300029"/>
                    <a:pt x="338665" y="466041"/>
                  </a:cubicBezTo>
                  <a:cubicBezTo>
                    <a:pt x="338665" y="472682"/>
                    <a:pt x="332025" y="479322"/>
                    <a:pt x="332025" y="485963"/>
                  </a:cubicBezTo>
                  <a:cubicBezTo>
                    <a:pt x="325384" y="485963"/>
                    <a:pt x="318744" y="492603"/>
                    <a:pt x="312103" y="492603"/>
                  </a:cubicBezTo>
                  <a:cubicBezTo>
                    <a:pt x="312103" y="492603"/>
                    <a:pt x="312103" y="492603"/>
                    <a:pt x="272260" y="492603"/>
                  </a:cubicBezTo>
                  <a:cubicBezTo>
                    <a:pt x="258979" y="492603"/>
                    <a:pt x="252339" y="479322"/>
                    <a:pt x="245698" y="466041"/>
                  </a:cubicBezTo>
                  <a:cubicBezTo>
                    <a:pt x="239058" y="346512"/>
                    <a:pt x="139451" y="253545"/>
                    <a:pt x="19922" y="240264"/>
                  </a:cubicBezTo>
                  <a:cubicBezTo>
                    <a:pt x="6641" y="240264"/>
                    <a:pt x="0" y="226983"/>
                    <a:pt x="0" y="213702"/>
                  </a:cubicBezTo>
                  <a:cubicBezTo>
                    <a:pt x="0" y="213702"/>
                    <a:pt x="0" y="213702"/>
                    <a:pt x="0" y="180500"/>
                  </a:cubicBezTo>
                  <a:cubicBezTo>
                    <a:pt x="0" y="173859"/>
                    <a:pt x="0" y="167219"/>
                    <a:pt x="6641" y="160578"/>
                  </a:cubicBezTo>
                  <a:cubicBezTo>
                    <a:pt x="13281" y="153938"/>
                    <a:pt x="19922" y="153938"/>
                    <a:pt x="26562" y="153938"/>
                  </a:cubicBezTo>
                  <a:close/>
                  <a:moveTo>
                    <a:pt x="26476" y="0"/>
                  </a:moveTo>
                  <a:cubicBezTo>
                    <a:pt x="277998" y="13314"/>
                    <a:pt x="476567" y="213017"/>
                    <a:pt x="489805" y="465976"/>
                  </a:cubicBezTo>
                  <a:cubicBezTo>
                    <a:pt x="489805" y="472633"/>
                    <a:pt x="489805" y="479290"/>
                    <a:pt x="483186" y="485946"/>
                  </a:cubicBezTo>
                  <a:cubicBezTo>
                    <a:pt x="476567" y="485946"/>
                    <a:pt x="469948" y="492603"/>
                    <a:pt x="463329" y="492603"/>
                  </a:cubicBezTo>
                  <a:cubicBezTo>
                    <a:pt x="463329" y="492603"/>
                    <a:pt x="463329" y="492603"/>
                    <a:pt x="430234" y="492603"/>
                  </a:cubicBezTo>
                  <a:cubicBezTo>
                    <a:pt x="416996" y="492603"/>
                    <a:pt x="403758" y="479290"/>
                    <a:pt x="403758" y="465976"/>
                  </a:cubicBezTo>
                  <a:cubicBezTo>
                    <a:pt x="390520" y="259615"/>
                    <a:pt x="225046" y="99852"/>
                    <a:pt x="19857" y="86538"/>
                  </a:cubicBezTo>
                  <a:cubicBezTo>
                    <a:pt x="6619" y="86538"/>
                    <a:pt x="0" y="73225"/>
                    <a:pt x="0" y="59911"/>
                  </a:cubicBezTo>
                  <a:cubicBezTo>
                    <a:pt x="0" y="59911"/>
                    <a:pt x="0" y="59911"/>
                    <a:pt x="0" y="26627"/>
                  </a:cubicBezTo>
                  <a:cubicBezTo>
                    <a:pt x="0" y="13314"/>
                    <a:pt x="0" y="6657"/>
                    <a:pt x="6619" y="6657"/>
                  </a:cubicBezTo>
                  <a:cubicBezTo>
                    <a:pt x="13238" y="0"/>
                    <a:pt x="19857" y="0"/>
                    <a:pt x="264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/>
            </a:p>
          </p:txBody>
        </p:sp>
        <p:sp>
          <p:nvSpPr>
            <p:cNvPr id="12" name="ïṥ1îḓè">
              <a:extLst>
                <a:ext uri="{FF2B5EF4-FFF2-40B4-BE49-F238E27FC236}">
                  <a16:creationId xmlns:a16="http://schemas.microsoft.com/office/drawing/2014/main" id="{458E8CA2-B175-4F7B-BF48-43CB151BE23B}"/>
                </a:ext>
              </a:extLst>
            </p:cNvPr>
            <p:cNvSpPr/>
            <p:nvPr/>
          </p:nvSpPr>
          <p:spPr bwMode="auto">
            <a:xfrm>
              <a:off x="6867610" y="2506802"/>
              <a:ext cx="1069980" cy="106998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 cap="flat">
              <a:solidFill>
                <a:schemeClr val="bg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/>
            </a:p>
          </p:txBody>
        </p:sp>
        <p:sp>
          <p:nvSpPr>
            <p:cNvPr id="13" name="iṥļíďè">
              <a:extLst>
                <a:ext uri="{FF2B5EF4-FFF2-40B4-BE49-F238E27FC236}">
                  <a16:creationId xmlns:a16="http://schemas.microsoft.com/office/drawing/2014/main" id="{AF659E67-0E68-4A6D-A7BF-64C0E005CDB6}"/>
                </a:ext>
              </a:extLst>
            </p:cNvPr>
            <p:cNvSpPr/>
            <p:nvPr/>
          </p:nvSpPr>
          <p:spPr bwMode="auto">
            <a:xfrm>
              <a:off x="7175518" y="2842445"/>
              <a:ext cx="454164" cy="398694"/>
            </a:xfrm>
            <a:custGeom>
              <a:avLst/>
              <a:gdLst>
                <a:gd name="T0" fmla="*/ 110 w 111"/>
                <a:gd name="T1" fmla="*/ 13 h 97"/>
                <a:gd name="T2" fmla="*/ 101 w 111"/>
                <a:gd name="T3" fmla="*/ 3 h 97"/>
                <a:gd name="T4" fmla="*/ 96 w 111"/>
                <a:gd name="T5" fmla="*/ 3 h 97"/>
                <a:gd name="T6" fmla="*/ 95 w 111"/>
                <a:gd name="T7" fmla="*/ 5 h 97"/>
                <a:gd name="T8" fmla="*/ 92 w 111"/>
                <a:gd name="T9" fmla="*/ 6 h 97"/>
                <a:gd name="T10" fmla="*/ 92 w 111"/>
                <a:gd name="T11" fmla="*/ 6 h 97"/>
                <a:gd name="T12" fmla="*/ 67 w 111"/>
                <a:gd name="T13" fmla="*/ 32 h 97"/>
                <a:gd name="T14" fmla="*/ 66 w 111"/>
                <a:gd name="T15" fmla="*/ 37 h 97"/>
                <a:gd name="T16" fmla="*/ 68 w 111"/>
                <a:gd name="T17" fmla="*/ 41 h 97"/>
                <a:gd name="T18" fmla="*/ 68 w 111"/>
                <a:gd name="T19" fmla="*/ 41 h 97"/>
                <a:gd name="T20" fmla="*/ 69 w 111"/>
                <a:gd name="T21" fmla="*/ 41 h 97"/>
                <a:gd name="T22" fmla="*/ 63 w 111"/>
                <a:gd name="T23" fmla="*/ 46 h 97"/>
                <a:gd name="T24" fmla="*/ 45 w 111"/>
                <a:gd name="T25" fmla="*/ 28 h 97"/>
                <a:gd name="T26" fmla="*/ 39 w 111"/>
                <a:gd name="T27" fmla="*/ 7 h 97"/>
                <a:gd name="T28" fmla="*/ 18 w 111"/>
                <a:gd name="T29" fmla="*/ 1 h 97"/>
                <a:gd name="T30" fmla="*/ 30 w 111"/>
                <a:gd name="T31" fmla="*/ 14 h 97"/>
                <a:gd name="T32" fmla="*/ 27 w 111"/>
                <a:gd name="T33" fmla="*/ 26 h 97"/>
                <a:gd name="T34" fmla="*/ 15 w 111"/>
                <a:gd name="T35" fmla="*/ 29 h 97"/>
                <a:gd name="T36" fmla="*/ 3 w 111"/>
                <a:gd name="T37" fmla="*/ 17 h 97"/>
                <a:gd name="T38" fmla="*/ 9 w 111"/>
                <a:gd name="T39" fmla="*/ 37 h 97"/>
                <a:gd name="T40" fmla="*/ 31 w 111"/>
                <a:gd name="T41" fmla="*/ 43 h 97"/>
                <a:gd name="T42" fmla="*/ 31 w 111"/>
                <a:gd name="T43" fmla="*/ 43 h 97"/>
                <a:gd name="T44" fmla="*/ 48 w 111"/>
                <a:gd name="T45" fmla="*/ 60 h 97"/>
                <a:gd name="T46" fmla="*/ 32 w 111"/>
                <a:gd name="T47" fmla="*/ 78 h 97"/>
                <a:gd name="T48" fmla="*/ 31 w 111"/>
                <a:gd name="T49" fmla="*/ 77 h 97"/>
                <a:gd name="T50" fmla="*/ 26 w 111"/>
                <a:gd name="T51" fmla="*/ 80 h 97"/>
                <a:gd name="T52" fmla="*/ 18 w 111"/>
                <a:gd name="T53" fmla="*/ 93 h 97"/>
                <a:gd name="T54" fmla="*/ 20 w 111"/>
                <a:gd name="T55" fmla="*/ 95 h 97"/>
                <a:gd name="T56" fmla="*/ 33 w 111"/>
                <a:gd name="T57" fmla="*/ 87 h 97"/>
                <a:gd name="T58" fmla="*/ 37 w 111"/>
                <a:gd name="T59" fmla="*/ 83 h 97"/>
                <a:gd name="T60" fmla="*/ 35 w 111"/>
                <a:gd name="T61" fmla="*/ 82 h 97"/>
                <a:gd name="T62" fmla="*/ 53 w 111"/>
                <a:gd name="T63" fmla="*/ 64 h 97"/>
                <a:gd name="T64" fmla="*/ 82 w 111"/>
                <a:gd name="T65" fmla="*/ 93 h 97"/>
                <a:gd name="T66" fmla="*/ 89 w 111"/>
                <a:gd name="T67" fmla="*/ 97 h 97"/>
                <a:gd name="T68" fmla="*/ 96 w 111"/>
                <a:gd name="T69" fmla="*/ 93 h 97"/>
                <a:gd name="T70" fmla="*/ 96 w 111"/>
                <a:gd name="T71" fmla="*/ 79 h 97"/>
                <a:gd name="T72" fmla="*/ 67 w 111"/>
                <a:gd name="T73" fmla="*/ 50 h 97"/>
                <a:gd name="T74" fmla="*/ 72 w 111"/>
                <a:gd name="T75" fmla="*/ 45 h 97"/>
                <a:gd name="T76" fmla="*/ 75 w 111"/>
                <a:gd name="T77" fmla="*/ 47 h 97"/>
                <a:gd name="T78" fmla="*/ 82 w 111"/>
                <a:gd name="T79" fmla="*/ 46 h 97"/>
                <a:gd name="T80" fmla="*/ 106 w 111"/>
                <a:gd name="T81" fmla="*/ 21 h 97"/>
                <a:gd name="T82" fmla="*/ 106 w 111"/>
                <a:gd name="T83" fmla="*/ 20 h 97"/>
                <a:gd name="T84" fmla="*/ 106 w 111"/>
                <a:gd name="T85" fmla="*/ 20 h 97"/>
                <a:gd name="T86" fmla="*/ 107 w 111"/>
                <a:gd name="T87" fmla="*/ 18 h 97"/>
                <a:gd name="T88" fmla="*/ 110 w 111"/>
                <a:gd name="T89" fmla="*/ 18 h 97"/>
                <a:gd name="T90" fmla="*/ 110 w 111"/>
                <a:gd name="T91" fmla="*/ 13 h 97"/>
                <a:gd name="T92" fmla="*/ 90 w 111"/>
                <a:gd name="T93" fmla="*/ 84 h 97"/>
                <a:gd name="T94" fmla="*/ 94 w 111"/>
                <a:gd name="T95" fmla="*/ 87 h 97"/>
                <a:gd name="T96" fmla="*/ 90 w 111"/>
                <a:gd name="T97" fmla="*/ 92 h 97"/>
                <a:gd name="T98" fmla="*/ 86 w 111"/>
                <a:gd name="T99" fmla="*/ 87 h 97"/>
                <a:gd name="T100" fmla="*/ 90 w 111"/>
                <a:gd name="T101" fmla="*/ 84 h 97"/>
                <a:gd name="T102" fmla="*/ 76 w 111"/>
                <a:gd name="T103" fmla="*/ 32 h 97"/>
                <a:gd name="T104" fmla="*/ 74 w 111"/>
                <a:gd name="T105" fmla="*/ 31 h 97"/>
                <a:gd name="T106" fmla="*/ 93 w 111"/>
                <a:gd name="T107" fmla="*/ 13 h 97"/>
                <a:gd name="T108" fmla="*/ 95 w 111"/>
                <a:gd name="T109" fmla="*/ 14 h 97"/>
                <a:gd name="T110" fmla="*/ 76 w 111"/>
                <a:gd name="T111" fmla="*/ 32 h 97"/>
                <a:gd name="T112" fmla="*/ 76 w 111"/>
                <a:gd name="T113" fmla="*/ 32 h 97"/>
                <a:gd name="T114" fmla="*/ 82 w 111"/>
                <a:gd name="T115" fmla="*/ 39 h 97"/>
                <a:gd name="T116" fmla="*/ 80 w 111"/>
                <a:gd name="T117" fmla="*/ 37 h 97"/>
                <a:gd name="T118" fmla="*/ 99 w 111"/>
                <a:gd name="T119" fmla="*/ 18 h 97"/>
                <a:gd name="T120" fmla="*/ 101 w 111"/>
                <a:gd name="T121" fmla="*/ 20 h 97"/>
                <a:gd name="T122" fmla="*/ 82 w 111"/>
                <a:gd name="T123" fmla="*/ 39 h 97"/>
                <a:gd name="T124" fmla="*/ 82 w 111"/>
                <a:gd name="T125" fmla="*/ 3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1" h="97">
                  <a:moveTo>
                    <a:pt x="110" y="13"/>
                  </a:moveTo>
                  <a:cubicBezTo>
                    <a:pt x="101" y="3"/>
                    <a:pt x="101" y="3"/>
                    <a:pt x="101" y="3"/>
                  </a:cubicBezTo>
                  <a:cubicBezTo>
                    <a:pt x="99" y="1"/>
                    <a:pt x="97" y="1"/>
                    <a:pt x="96" y="3"/>
                  </a:cubicBezTo>
                  <a:cubicBezTo>
                    <a:pt x="95" y="4"/>
                    <a:pt x="95" y="4"/>
                    <a:pt x="95" y="5"/>
                  </a:cubicBezTo>
                  <a:cubicBezTo>
                    <a:pt x="94" y="5"/>
                    <a:pt x="93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7" y="33"/>
                    <a:pt x="67" y="36"/>
                    <a:pt x="66" y="37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7" y="21"/>
                    <a:pt x="45" y="13"/>
                    <a:pt x="39" y="7"/>
                  </a:cubicBezTo>
                  <a:cubicBezTo>
                    <a:pt x="34" y="1"/>
                    <a:pt x="25" y="0"/>
                    <a:pt x="18" y="1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0" y="23"/>
                    <a:pt x="3" y="32"/>
                    <a:pt x="9" y="37"/>
                  </a:cubicBezTo>
                  <a:cubicBezTo>
                    <a:pt x="14" y="43"/>
                    <a:pt x="23" y="46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1" y="77"/>
                    <a:pt x="31" y="77"/>
                    <a:pt x="31" y="77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33" y="87"/>
                    <a:pt x="33" y="87"/>
                    <a:pt x="33" y="87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35" y="82"/>
                    <a:pt x="35" y="82"/>
                    <a:pt x="35" y="82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84" y="96"/>
                    <a:pt x="86" y="97"/>
                    <a:pt x="89" y="97"/>
                  </a:cubicBezTo>
                  <a:cubicBezTo>
                    <a:pt x="91" y="97"/>
                    <a:pt x="94" y="96"/>
                    <a:pt x="96" y="93"/>
                  </a:cubicBezTo>
                  <a:cubicBezTo>
                    <a:pt x="101" y="89"/>
                    <a:pt x="101" y="83"/>
                    <a:pt x="96" y="79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7" y="46"/>
                    <a:pt x="79" y="46"/>
                    <a:pt x="82" y="46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7" y="19"/>
                    <a:pt x="107" y="19"/>
                    <a:pt x="107" y="18"/>
                  </a:cubicBezTo>
                  <a:cubicBezTo>
                    <a:pt x="109" y="18"/>
                    <a:pt x="110" y="18"/>
                    <a:pt x="110" y="18"/>
                  </a:cubicBezTo>
                  <a:cubicBezTo>
                    <a:pt x="111" y="16"/>
                    <a:pt x="111" y="14"/>
                    <a:pt x="110" y="13"/>
                  </a:cubicBezTo>
                  <a:close/>
                  <a:moveTo>
                    <a:pt x="90" y="84"/>
                  </a:moveTo>
                  <a:cubicBezTo>
                    <a:pt x="92" y="84"/>
                    <a:pt x="94" y="86"/>
                    <a:pt x="94" y="87"/>
                  </a:cubicBezTo>
                  <a:cubicBezTo>
                    <a:pt x="94" y="90"/>
                    <a:pt x="92" y="92"/>
                    <a:pt x="90" y="92"/>
                  </a:cubicBezTo>
                  <a:cubicBezTo>
                    <a:pt x="87" y="92"/>
                    <a:pt x="86" y="90"/>
                    <a:pt x="86" y="87"/>
                  </a:cubicBezTo>
                  <a:cubicBezTo>
                    <a:pt x="86" y="86"/>
                    <a:pt x="87" y="84"/>
                    <a:pt x="90" y="84"/>
                  </a:cubicBezTo>
                  <a:close/>
                  <a:moveTo>
                    <a:pt x="76" y="32"/>
                  </a:moveTo>
                  <a:cubicBezTo>
                    <a:pt x="74" y="31"/>
                    <a:pt x="74" y="31"/>
                    <a:pt x="74" y="31"/>
                  </a:cubicBezTo>
                  <a:cubicBezTo>
                    <a:pt x="93" y="13"/>
                    <a:pt x="93" y="13"/>
                    <a:pt x="93" y="13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6" y="32"/>
                    <a:pt x="76" y="32"/>
                    <a:pt x="76" y="32"/>
                  </a:cubicBezTo>
                  <a:close/>
                  <a:moveTo>
                    <a:pt x="82" y="39"/>
                  </a:moveTo>
                  <a:cubicBezTo>
                    <a:pt x="80" y="37"/>
                    <a:pt x="80" y="37"/>
                    <a:pt x="80" y="37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 dirty="0"/>
            </a:p>
          </p:txBody>
        </p:sp>
        <p:sp>
          <p:nvSpPr>
            <p:cNvPr id="14" name="í$ľîḑé">
              <a:extLst>
                <a:ext uri="{FF2B5EF4-FFF2-40B4-BE49-F238E27FC236}">
                  <a16:creationId xmlns:a16="http://schemas.microsoft.com/office/drawing/2014/main" id="{21AABDDD-9176-4D3E-8BFD-6AFB90268461}"/>
                </a:ext>
              </a:extLst>
            </p:cNvPr>
            <p:cNvSpPr/>
            <p:nvPr/>
          </p:nvSpPr>
          <p:spPr bwMode="auto">
            <a:xfrm>
              <a:off x="6514903" y="3600758"/>
              <a:ext cx="954395" cy="95439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 cap="flat">
              <a:solidFill>
                <a:schemeClr val="bg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/>
            </a:p>
          </p:txBody>
        </p:sp>
        <p:sp>
          <p:nvSpPr>
            <p:cNvPr id="15" name="îšḻíḓe">
              <a:extLst>
                <a:ext uri="{FF2B5EF4-FFF2-40B4-BE49-F238E27FC236}">
                  <a16:creationId xmlns:a16="http://schemas.microsoft.com/office/drawing/2014/main" id="{7031897F-F7B4-42E7-89C9-F458618D63A2}"/>
                </a:ext>
              </a:extLst>
            </p:cNvPr>
            <p:cNvSpPr/>
            <p:nvPr/>
          </p:nvSpPr>
          <p:spPr bwMode="auto">
            <a:xfrm>
              <a:off x="7693370" y="1937340"/>
              <a:ext cx="3581310" cy="312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6" name="iSľiďé">
              <a:extLst>
                <a:ext uri="{FF2B5EF4-FFF2-40B4-BE49-F238E27FC236}">
                  <a16:creationId xmlns:a16="http://schemas.microsoft.com/office/drawing/2014/main" id="{9F43FADE-75EF-4D33-879E-C38FBF826682}"/>
                </a:ext>
              </a:extLst>
            </p:cNvPr>
            <p:cNvSpPr txBox="1"/>
            <p:nvPr/>
          </p:nvSpPr>
          <p:spPr bwMode="auto">
            <a:xfrm>
              <a:off x="7693370" y="1524460"/>
              <a:ext cx="358131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7" name="išľíde">
              <a:extLst>
                <a:ext uri="{FF2B5EF4-FFF2-40B4-BE49-F238E27FC236}">
                  <a16:creationId xmlns:a16="http://schemas.microsoft.com/office/drawing/2014/main" id="{7AE4D110-10A7-47EB-B8B8-C2CC5A460005}"/>
                </a:ext>
              </a:extLst>
            </p:cNvPr>
            <p:cNvSpPr/>
            <p:nvPr/>
          </p:nvSpPr>
          <p:spPr bwMode="auto">
            <a:xfrm>
              <a:off x="7937590" y="3048411"/>
              <a:ext cx="3581310" cy="312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8" name="iśḻîḑé">
              <a:extLst>
                <a:ext uri="{FF2B5EF4-FFF2-40B4-BE49-F238E27FC236}">
                  <a16:creationId xmlns:a16="http://schemas.microsoft.com/office/drawing/2014/main" id="{4BFE300D-60E3-4734-AFFF-6F5725B9AEB4}"/>
                </a:ext>
              </a:extLst>
            </p:cNvPr>
            <p:cNvSpPr txBox="1"/>
            <p:nvPr/>
          </p:nvSpPr>
          <p:spPr bwMode="auto">
            <a:xfrm>
              <a:off x="7937590" y="2635531"/>
              <a:ext cx="358131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9" name="îšḻíde">
              <a:extLst>
                <a:ext uri="{FF2B5EF4-FFF2-40B4-BE49-F238E27FC236}">
                  <a16:creationId xmlns:a16="http://schemas.microsoft.com/office/drawing/2014/main" id="{CBFF44AE-A309-4AAA-96E6-8E7C88E705E1}"/>
                </a:ext>
              </a:extLst>
            </p:cNvPr>
            <p:cNvSpPr/>
            <p:nvPr/>
          </p:nvSpPr>
          <p:spPr bwMode="auto">
            <a:xfrm>
              <a:off x="7469298" y="4159482"/>
              <a:ext cx="3581310" cy="312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0" name="îṩ1ïḍê">
              <a:extLst>
                <a:ext uri="{FF2B5EF4-FFF2-40B4-BE49-F238E27FC236}">
                  <a16:creationId xmlns:a16="http://schemas.microsoft.com/office/drawing/2014/main" id="{7956BE30-C590-450A-98DE-5079520EBF9E}"/>
                </a:ext>
              </a:extLst>
            </p:cNvPr>
            <p:cNvSpPr txBox="1"/>
            <p:nvPr/>
          </p:nvSpPr>
          <p:spPr bwMode="auto">
            <a:xfrm>
              <a:off x="7469298" y="3746602"/>
              <a:ext cx="358131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1" name="íṩḷïḑé">
              <a:extLst>
                <a:ext uri="{FF2B5EF4-FFF2-40B4-BE49-F238E27FC236}">
                  <a16:creationId xmlns:a16="http://schemas.microsoft.com/office/drawing/2014/main" id="{1AB1479A-5EA2-48FA-AA4D-95C298DF74FC}"/>
                </a:ext>
              </a:extLst>
            </p:cNvPr>
            <p:cNvSpPr/>
            <p:nvPr/>
          </p:nvSpPr>
          <p:spPr bwMode="auto">
            <a:xfrm>
              <a:off x="6852157" y="5270552"/>
              <a:ext cx="3581310" cy="312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2" name="ïSļïde">
              <a:extLst>
                <a:ext uri="{FF2B5EF4-FFF2-40B4-BE49-F238E27FC236}">
                  <a16:creationId xmlns:a16="http://schemas.microsoft.com/office/drawing/2014/main" id="{ECC92F1D-A8C1-45D2-A9C1-BB8AD571637F}"/>
                </a:ext>
              </a:extLst>
            </p:cNvPr>
            <p:cNvSpPr txBox="1"/>
            <p:nvPr/>
          </p:nvSpPr>
          <p:spPr bwMode="auto">
            <a:xfrm>
              <a:off x="6852157" y="4857672"/>
              <a:ext cx="358131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A0B9BA0-49BF-4AD8-A7FB-63AF47322E05}"/>
                </a:ext>
              </a:extLst>
            </p:cNvPr>
            <p:cNvCxnSpPr/>
            <p:nvPr/>
          </p:nvCxnSpPr>
          <p:spPr>
            <a:xfrm>
              <a:off x="7767264" y="2394885"/>
              <a:ext cx="3751636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9D9B9A3-EFAC-4A3B-98A1-567EAFDE8E26}"/>
                </a:ext>
              </a:extLst>
            </p:cNvPr>
            <p:cNvCxnSpPr/>
            <p:nvPr/>
          </p:nvCxnSpPr>
          <p:spPr>
            <a:xfrm>
              <a:off x="8085377" y="3505956"/>
              <a:ext cx="343352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CDA5DF5-201B-481E-A057-2F2DB763DBBD}"/>
                </a:ext>
              </a:extLst>
            </p:cNvPr>
            <p:cNvCxnSpPr/>
            <p:nvPr/>
          </p:nvCxnSpPr>
          <p:spPr>
            <a:xfrm>
              <a:off x="7416800" y="4617027"/>
              <a:ext cx="41021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işliḓè">
              <a:extLst>
                <a:ext uri="{FF2B5EF4-FFF2-40B4-BE49-F238E27FC236}">
                  <a16:creationId xmlns:a16="http://schemas.microsoft.com/office/drawing/2014/main" id="{CB4C61A1-9E53-473D-908E-C53BCF2E3F62}"/>
                </a:ext>
              </a:extLst>
            </p:cNvPr>
            <p:cNvSpPr/>
            <p:nvPr/>
          </p:nvSpPr>
          <p:spPr bwMode="auto">
            <a:xfrm>
              <a:off x="6197241" y="4789340"/>
              <a:ext cx="503887" cy="311169"/>
            </a:xfrm>
            <a:custGeom>
              <a:avLst/>
              <a:gdLst>
                <a:gd name="connsiteX0" fmla="*/ 228193 w 605169"/>
                <a:gd name="connsiteY0" fmla="*/ 345064 h 373715"/>
                <a:gd name="connsiteX1" fmla="*/ 228193 w 605169"/>
                <a:gd name="connsiteY1" fmla="*/ 354376 h 373715"/>
                <a:gd name="connsiteX2" fmla="*/ 369089 w 605169"/>
                <a:gd name="connsiteY2" fmla="*/ 354376 h 373715"/>
                <a:gd name="connsiteX3" fmla="*/ 369089 w 605169"/>
                <a:gd name="connsiteY3" fmla="*/ 345064 h 373715"/>
                <a:gd name="connsiteX4" fmla="*/ 31549 w 605169"/>
                <a:gd name="connsiteY4" fmla="*/ 344169 h 373715"/>
                <a:gd name="connsiteX5" fmla="*/ 31549 w 605169"/>
                <a:gd name="connsiteY5" fmla="*/ 353480 h 373715"/>
                <a:gd name="connsiteX6" fmla="*/ 64891 w 605169"/>
                <a:gd name="connsiteY6" fmla="*/ 353480 h 373715"/>
                <a:gd name="connsiteX7" fmla="*/ 64891 w 605169"/>
                <a:gd name="connsiteY7" fmla="*/ 344169 h 373715"/>
                <a:gd name="connsiteX8" fmla="*/ 67580 w 605169"/>
                <a:gd name="connsiteY8" fmla="*/ 323755 h 373715"/>
                <a:gd name="connsiteX9" fmla="*/ 295952 w 605169"/>
                <a:gd name="connsiteY9" fmla="*/ 323755 h 373715"/>
                <a:gd name="connsiteX10" fmla="*/ 309217 w 605169"/>
                <a:gd name="connsiteY10" fmla="*/ 323755 h 373715"/>
                <a:gd name="connsiteX11" fmla="*/ 537589 w 605169"/>
                <a:gd name="connsiteY11" fmla="*/ 323755 h 373715"/>
                <a:gd name="connsiteX12" fmla="*/ 605169 w 605169"/>
                <a:gd name="connsiteY12" fmla="*/ 327157 h 373715"/>
                <a:gd name="connsiteX13" fmla="*/ 605169 w 605169"/>
                <a:gd name="connsiteY13" fmla="*/ 373715 h 373715"/>
                <a:gd name="connsiteX14" fmla="*/ 0 w 605169"/>
                <a:gd name="connsiteY14" fmla="*/ 373715 h 373715"/>
                <a:gd name="connsiteX15" fmla="*/ 0 w 605169"/>
                <a:gd name="connsiteY15" fmla="*/ 327157 h 373715"/>
                <a:gd name="connsiteX16" fmla="*/ 515880 w 605169"/>
                <a:gd name="connsiteY16" fmla="*/ 61027 h 373715"/>
                <a:gd name="connsiteX17" fmla="*/ 515880 w 605169"/>
                <a:gd name="connsiteY17" fmla="*/ 94314 h 373715"/>
                <a:gd name="connsiteX18" fmla="*/ 525200 w 605169"/>
                <a:gd name="connsiteY18" fmla="*/ 94314 h 373715"/>
                <a:gd name="connsiteX19" fmla="*/ 525200 w 605169"/>
                <a:gd name="connsiteY19" fmla="*/ 61027 h 373715"/>
                <a:gd name="connsiteX20" fmla="*/ 80686 w 605169"/>
                <a:gd name="connsiteY20" fmla="*/ 61027 h 373715"/>
                <a:gd name="connsiteX21" fmla="*/ 80686 w 605169"/>
                <a:gd name="connsiteY21" fmla="*/ 94314 h 373715"/>
                <a:gd name="connsiteX22" fmla="*/ 90007 w 605169"/>
                <a:gd name="connsiteY22" fmla="*/ 94314 h 373715"/>
                <a:gd name="connsiteX23" fmla="*/ 90007 w 605169"/>
                <a:gd name="connsiteY23" fmla="*/ 61027 h 373715"/>
                <a:gd name="connsiteX24" fmla="*/ 102912 w 605169"/>
                <a:gd name="connsiteY24" fmla="*/ 35256 h 373715"/>
                <a:gd name="connsiteX25" fmla="*/ 102912 w 605169"/>
                <a:gd name="connsiteY25" fmla="*/ 274353 h 373715"/>
                <a:gd name="connsiteX26" fmla="*/ 502437 w 605169"/>
                <a:gd name="connsiteY26" fmla="*/ 274353 h 373715"/>
                <a:gd name="connsiteX27" fmla="*/ 502437 w 605169"/>
                <a:gd name="connsiteY27" fmla="*/ 35256 h 373715"/>
                <a:gd name="connsiteX28" fmla="*/ 67602 w 605169"/>
                <a:gd name="connsiteY28" fmla="*/ 0 h 373715"/>
                <a:gd name="connsiteX29" fmla="*/ 537568 w 605169"/>
                <a:gd name="connsiteY29" fmla="*/ 0 h 373715"/>
                <a:gd name="connsiteX30" fmla="*/ 537568 w 605169"/>
                <a:gd name="connsiteY30" fmla="*/ 309430 h 373715"/>
                <a:gd name="connsiteX31" fmla="*/ 67602 w 605169"/>
                <a:gd name="connsiteY31" fmla="*/ 309430 h 373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05169" h="373715">
                  <a:moveTo>
                    <a:pt x="228193" y="345064"/>
                  </a:moveTo>
                  <a:lnTo>
                    <a:pt x="228193" y="354376"/>
                  </a:lnTo>
                  <a:lnTo>
                    <a:pt x="369089" y="354376"/>
                  </a:lnTo>
                  <a:lnTo>
                    <a:pt x="369089" y="345064"/>
                  </a:lnTo>
                  <a:close/>
                  <a:moveTo>
                    <a:pt x="31549" y="344169"/>
                  </a:moveTo>
                  <a:lnTo>
                    <a:pt x="31549" y="353480"/>
                  </a:lnTo>
                  <a:lnTo>
                    <a:pt x="64891" y="353480"/>
                  </a:lnTo>
                  <a:lnTo>
                    <a:pt x="64891" y="344169"/>
                  </a:lnTo>
                  <a:close/>
                  <a:moveTo>
                    <a:pt x="67580" y="323755"/>
                  </a:moveTo>
                  <a:lnTo>
                    <a:pt x="295952" y="323755"/>
                  </a:lnTo>
                  <a:lnTo>
                    <a:pt x="309217" y="323755"/>
                  </a:lnTo>
                  <a:lnTo>
                    <a:pt x="537589" y="323755"/>
                  </a:lnTo>
                  <a:lnTo>
                    <a:pt x="605169" y="327157"/>
                  </a:lnTo>
                  <a:lnTo>
                    <a:pt x="605169" y="373715"/>
                  </a:lnTo>
                  <a:lnTo>
                    <a:pt x="0" y="373715"/>
                  </a:lnTo>
                  <a:lnTo>
                    <a:pt x="0" y="327157"/>
                  </a:lnTo>
                  <a:close/>
                  <a:moveTo>
                    <a:pt x="515880" y="61027"/>
                  </a:moveTo>
                  <a:lnTo>
                    <a:pt x="515880" y="94314"/>
                  </a:lnTo>
                  <a:lnTo>
                    <a:pt x="525200" y="94314"/>
                  </a:lnTo>
                  <a:lnTo>
                    <a:pt x="525200" y="61027"/>
                  </a:lnTo>
                  <a:close/>
                  <a:moveTo>
                    <a:pt x="80686" y="61027"/>
                  </a:moveTo>
                  <a:lnTo>
                    <a:pt x="80686" y="94314"/>
                  </a:lnTo>
                  <a:lnTo>
                    <a:pt x="90007" y="94314"/>
                  </a:lnTo>
                  <a:lnTo>
                    <a:pt x="90007" y="61027"/>
                  </a:lnTo>
                  <a:close/>
                  <a:moveTo>
                    <a:pt x="102912" y="35256"/>
                  </a:moveTo>
                  <a:lnTo>
                    <a:pt x="102912" y="274353"/>
                  </a:lnTo>
                  <a:lnTo>
                    <a:pt x="502437" y="274353"/>
                  </a:lnTo>
                  <a:lnTo>
                    <a:pt x="502437" y="35256"/>
                  </a:lnTo>
                  <a:close/>
                  <a:moveTo>
                    <a:pt x="67602" y="0"/>
                  </a:moveTo>
                  <a:lnTo>
                    <a:pt x="537568" y="0"/>
                  </a:lnTo>
                  <a:lnTo>
                    <a:pt x="537568" y="309430"/>
                  </a:lnTo>
                  <a:lnTo>
                    <a:pt x="67602" y="3094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îşliḓê">
              <a:extLst>
                <a:ext uri="{FF2B5EF4-FFF2-40B4-BE49-F238E27FC236}">
                  <a16:creationId xmlns:a16="http://schemas.microsoft.com/office/drawing/2014/main" id="{05108B6F-0A77-4D45-80FA-12A3B1DF3495}"/>
                </a:ext>
              </a:extLst>
            </p:cNvPr>
            <p:cNvSpPr/>
            <p:nvPr/>
          </p:nvSpPr>
          <p:spPr bwMode="auto">
            <a:xfrm>
              <a:off x="6785030" y="3852390"/>
              <a:ext cx="414140" cy="451131"/>
            </a:xfrm>
            <a:custGeom>
              <a:avLst/>
              <a:gdLst>
                <a:gd name="connsiteX0" fmla="*/ 227869 w 556973"/>
                <a:gd name="connsiteY0" fmla="*/ 328623 h 606722"/>
                <a:gd name="connsiteX1" fmla="*/ 430435 w 556973"/>
                <a:gd name="connsiteY1" fmla="*/ 328623 h 606722"/>
                <a:gd name="connsiteX2" fmla="*/ 455711 w 556973"/>
                <a:gd name="connsiteY2" fmla="*/ 353876 h 606722"/>
                <a:gd name="connsiteX3" fmla="*/ 430435 w 556973"/>
                <a:gd name="connsiteY3" fmla="*/ 379218 h 606722"/>
                <a:gd name="connsiteX4" fmla="*/ 227869 w 556973"/>
                <a:gd name="connsiteY4" fmla="*/ 379218 h 606722"/>
                <a:gd name="connsiteX5" fmla="*/ 202593 w 556973"/>
                <a:gd name="connsiteY5" fmla="*/ 353876 h 606722"/>
                <a:gd name="connsiteX6" fmla="*/ 227869 w 556973"/>
                <a:gd name="connsiteY6" fmla="*/ 328623 h 606722"/>
                <a:gd name="connsiteX7" fmla="*/ 227869 w 556973"/>
                <a:gd name="connsiteY7" fmla="*/ 227503 h 606722"/>
                <a:gd name="connsiteX8" fmla="*/ 430435 w 556973"/>
                <a:gd name="connsiteY8" fmla="*/ 227503 h 606722"/>
                <a:gd name="connsiteX9" fmla="*/ 455711 w 556973"/>
                <a:gd name="connsiteY9" fmla="*/ 252756 h 606722"/>
                <a:gd name="connsiteX10" fmla="*/ 430435 w 556973"/>
                <a:gd name="connsiteY10" fmla="*/ 278098 h 606722"/>
                <a:gd name="connsiteX11" fmla="*/ 227869 w 556973"/>
                <a:gd name="connsiteY11" fmla="*/ 278098 h 606722"/>
                <a:gd name="connsiteX12" fmla="*/ 202593 w 556973"/>
                <a:gd name="connsiteY12" fmla="*/ 252756 h 606722"/>
                <a:gd name="connsiteX13" fmla="*/ 227869 w 556973"/>
                <a:gd name="connsiteY13" fmla="*/ 227503 h 606722"/>
                <a:gd name="connsiteX14" fmla="*/ 50642 w 556973"/>
                <a:gd name="connsiteY14" fmla="*/ 151702 h 606722"/>
                <a:gd name="connsiteX15" fmla="*/ 50642 w 556973"/>
                <a:gd name="connsiteY15" fmla="*/ 556155 h 606722"/>
                <a:gd name="connsiteX16" fmla="*/ 379771 w 556973"/>
                <a:gd name="connsiteY16" fmla="*/ 556155 h 606722"/>
                <a:gd name="connsiteX17" fmla="*/ 379771 w 556973"/>
                <a:gd name="connsiteY17" fmla="*/ 505587 h 606722"/>
                <a:gd name="connsiteX18" fmla="*/ 101284 w 556973"/>
                <a:gd name="connsiteY18" fmla="*/ 505587 h 606722"/>
                <a:gd name="connsiteX19" fmla="*/ 101284 w 556973"/>
                <a:gd name="connsiteY19" fmla="*/ 151702 h 606722"/>
                <a:gd name="connsiteX20" fmla="*/ 227868 w 556973"/>
                <a:gd name="connsiteY20" fmla="*/ 126383 h 606722"/>
                <a:gd name="connsiteX21" fmla="*/ 354508 w 556973"/>
                <a:gd name="connsiteY21" fmla="*/ 126383 h 606722"/>
                <a:gd name="connsiteX22" fmla="*/ 379783 w 556973"/>
                <a:gd name="connsiteY22" fmla="*/ 151725 h 606722"/>
                <a:gd name="connsiteX23" fmla="*/ 354508 w 556973"/>
                <a:gd name="connsiteY23" fmla="*/ 176978 h 606722"/>
                <a:gd name="connsiteX24" fmla="*/ 227868 w 556973"/>
                <a:gd name="connsiteY24" fmla="*/ 176978 h 606722"/>
                <a:gd name="connsiteX25" fmla="*/ 202593 w 556973"/>
                <a:gd name="connsiteY25" fmla="*/ 151725 h 606722"/>
                <a:gd name="connsiteX26" fmla="*/ 227868 w 556973"/>
                <a:gd name="connsiteY26" fmla="*/ 126383 h 606722"/>
                <a:gd name="connsiteX27" fmla="*/ 151926 w 556973"/>
                <a:gd name="connsiteY27" fmla="*/ 50567 h 606722"/>
                <a:gd name="connsiteX28" fmla="*/ 151926 w 556973"/>
                <a:gd name="connsiteY28" fmla="*/ 101135 h 606722"/>
                <a:gd name="connsiteX29" fmla="*/ 151926 w 556973"/>
                <a:gd name="connsiteY29" fmla="*/ 455020 h 606722"/>
                <a:gd name="connsiteX30" fmla="*/ 430413 w 556973"/>
                <a:gd name="connsiteY30" fmla="*/ 455020 h 606722"/>
                <a:gd name="connsiteX31" fmla="*/ 506331 w 556973"/>
                <a:gd name="connsiteY31" fmla="*/ 455020 h 606722"/>
                <a:gd name="connsiteX32" fmla="*/ 506331 w 556973"/>
                <a:gd name="connsiteY32" fmla="*/ 136861 h 606722"/>
                <a:gd name="connsiteX33" fmla="*/ 419910 w 556973"/>
                <a:gd name="connsiteY33" fmla="*/ 50567 h 606722"/>
                <a:gd name="connsiteX34" fmla="*/ 101284 w 556973"/>
                <a:gd name="connsiteY34" fmla="*/ 0 h 606722"/>
                <a:gd name="connsiteX35" fmla="*/ 440915 w 556973"/>
                <a:gd name="connsiteY35" fmla="*/ 0 h 606722"/>
                <a:gd name="connsiteX36" fmla="*/ 556973 w 556973"/>
                <a:gd name="connsiteY36" fmla="*/ 115887 h 606722"/>
                <a:gd name="connsiteX37" fmla="*/ 556973 w 556973"/>
                <a:gd name="connsiteY37" fmla="*/ 505587 h 606722"/>
                <a:gd name="connsiteX38" fmla="*/ 430413 w 556973"/>
                <a:gd name="connsiteY38" fmla="*/ 505587 h 606722"/>
                <a:gd name="connsiteX39" fmla="*/ 430413 w 556973"/>
                <a:gd name="connsiteY39" fmla="*/ 606722 h 606722"/>
                <a:gd name="connsiteX40" fmla="*/ 0 w 556973"/>
                <a:gd name="connsiteY40" fmla="*/ 606722 h 606722"/>
                <a:gd name="connsiteX41" fmla="*/ 0 w 556973"/>
                <a:gd name="connsiteY41" fmla="*/ 101135 h 606722"/>
                <a:gd name="connsiteX42" fmla="*/ 101284 w 556973"/>
                <a:gd name="connsiteY42" fmla="*/ 101135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56973" h="606722">
                  <a:moveTo>
                    <a:pt x="227869" y="328623"/>
                  </a:moveTo>
                  <a:lnTo>
                    <a:pt x="430435" y="328623"/>
                  </a:lnTo>
                  <a:cubicBezTo>
                    <a:pt x="444408" y="328623"/>
                    <a:pt x="455711" y="339916"/>
                    <a:pt x="455711" y="353876"/>
                  </a:cubicBezTo>
                  <a:cubicBezTo>
                    <a:pt x="455711" y="367837"/>
                    <a:pt x="444408" y="379218"/>
                    <a:pt x="430435" y="379218"/>
                  </a:cubicBezTo>
                  <a:lnTo>
                    <a:pt x="227869" y="379218"/>
                  </a:lnTo>
                  <a:cubicBezTo>
                    <a:pt x="213896" y="379218"/>
                    <a:pt x="202593" y="367837"/>
                    <a:pt x="202593" y="353876"/>
                  </a:cubicBezTo>
                  <a:cubicBezTo>
                    <a:pt x="202593" y="339916"/>
                    <a:pt x="213896" y="328623"/>
                    <a:pt x="227869" y="328623"/>
                  </a:cubicBezTo>
                  <a:close/>
                  <a:moveTo>
                    <a:pt x="227869" y="227503"/>
                  </a:moveTo>
                  <a:lnTo>
                    <a:pt x="430435" y="227503"/>
                  </a:lnTo>
                  <a:cubicBezTo>
                    <a:pt x="444408" y="227503"/>
                    <a:pt x="455711" y="238795"/>
                    <a:pt x="455711" y="252756"/>
                  </a:cubicBezTo>
                  <a:cubicBezTo>
                    <a:pt x="455711" y="266805"/>
                    <a:pt x="444408" y="278098"/>
                    <a:pt x="430435" y="278098"/>
                  </a:cubicBezTo>
                  <a:lnTo>
                    <a:pt x="227869" y="278098"/>
                  </a:lnTo>
                  <a:cubicBezTo>
                    <a:pt x="213896" y="278098"/>
                    <a:pt x="202593" y="266805"/>
                    <a:pt x="202593" y="252756"/>
                  </a:cubicBezTo>
                  <a:cubicBezTo>
                    <a:pt x="202593" y="238795"/>
                    <a:pt x="213896" y="227503"/>
                    <a:pt x="227869" y="227503"/>
                  </a:cubicBezTo>
                  <a:close/>
                  <a:moveTo>
                    <a:pt x="50642" y="151702"/>
                  </a:moveTo>
                  <a:lnTo>
                    <a:pt x="50642" y="556155"/>
                  </a:lnTo>
                  <a:lnTo>
                    <a:pt x="379771" y="556155"/>
                  </a:lnTo>
                  <a:lnTo>
                    <a:pt x="379771" y="505587"/>
                  </a:lnTo>
                  <a:lnTo>
                    <a:pt x="101284" y="505587"/>
                  </a:lnTo>
                  <a:lnTo>
                    <a:pt x="101284" y="151702"/>
                  </a:lnTo>
                  <a:close/>
                  <a:moveTo>
                    <a:pt x="227868" y="126383"/>
                  </a:moveTo>
                  <a:lnTo>
                    <a:pt x="354508" y="126383"/>
                  </a:lnTo>
                  <a:cubicBezTo>
                    <a:pt x="368481" y="126383"/>
                    <a:pt x="379783" y="137764"/>
                    <a:pt x="379783" y="151725"/>
                  </a:cubicBezTo>
                  <a:cubicBezTo>
                    <a:pt x="379783" y="165685"/>
                    <a:pt x="368481" y="176978"/>
                    <a:pt x="354508" y="176978"/>
                  </a:cubicBezTo>
                  <a:lnTo>
                    <a:pt x="227868" y="176978"/>
                  </a:lnTo>
                  <a:cubicBezTo>
                    <a:pt x="213895" y="176978"/>
                    <a:pt x="202593" y="165685"/>
                    <a:pt x="202593" y="151725"/>
                  </a:cubicBezTo>
                  <a:cubicBezTo>
                    <a:pt x="202593" y="137764"/>
                    <a:pt x="213895" y="126383"/>
                    <a:pt x="227868" y="126383"/>
                  </a:cubicBezTo>
                  <a:close/>
                  <a:moveTo>
                    <a:pt x="151926" y="50567"/>
                  </a:moveTo>
                  <a:lnTo>
                    <a:pt x="151926" y="101135"/>
                  </a:lnTo>
                  <a:lnTo>
                    <a:pt x="151926" y="455020"/>
                  </a:lnTo>
                  <a:lnTo>
                    <a:pt x="430413" y="455020"/>
                  </a:lnTo>
                  <a:lnTo>
                    <a:pt x="506331" y="455020"/>
                  </a:lnTo>
                  <a:lnTo>
                    <a:pt x="506331" y="136861"/>
                  </a:lnTo>
                  <a:lnTo>
                    <a:pt x="419910" y="50567"/>
                  </a:lnTo>
                  <a:close/>
                  <a:moveTo>
                    <a:pt x="101284" y="0"/>
                  </a:moveTo>
                  <a:lnTo>
                    <a:pt x="440915" y="0"/>
                  </a:lnTo>
                  <a:lnTo>
                    <a:pt x="556973" y="115887"/>
                  </a:lnTo>
                  <a:lnTo>
                    <a:pt x="556973" y="505587"/>
                  </a:lnTo>
                  <a:lnTo>
                    <a:pt x="430413" y="505587"/>
                  </a:lnTo>
                  <a:lnTo>
                    <a:pt x="430413" y="606722"/>
                  </a:lnTo>
                  <a:lnTo>
                    <a:pt x="0" y="606722"/>
                  </a:lnTo>
                  <a:lnTo>
                    <a:pt x="0" y="101135"/>
                  </a:lnTo>
                  <a:lnTo>
                    <a:pt x="101284" y="1011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6032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03B85-6BFA-4F5A-9C30-0D4FF8B8B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</a:t>
            </a:r>
            <a:r>
              <a:rPr lang="en-US" altLang="zh-CN" dirty="0" err="1"/>
              <a:t>eClick</a:t>
            </a:r>
            <a:r>
              <a:rPr lang="en-US" altLang="zh-CN" dirty="0"/>
              <a:t> to edit Master title </a:t>
            </a:r>
            <a:r>
              <a:rPr lang="en-US" altLang="zh-CN" dirty="0" err="1"/>
              <a:t>styledit</a:t>
            </a:r>
            <a:r>
              <a:rPr lang="en-US" altLang="zh-CN" dirty="0"/>
              <a:t>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07488D-5836-49A9-B5BC-55D1257F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4A98E2-9220-4667-BDEC-128E674E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5" name="ecdc7211-bde1-4a86-98fb-3c3487e29fa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E2A7B93-F880-4A21-B2E3-F36413C06D8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1587" y="1882526"/>
            <a:ext cx="12193588" cy="4261099"/>
            <a:chOff x="-1587" y="1882526"/>
            <a:chExt cx="12193588" cy="4261099"/>
          </a:xfrm>
        </p:grpSpPr>
        <p:sp>
          <p:nvSpPr>
            <p:cNvPr id="6" name="îṩḷidê">
              <a:extLst>
                <a:ext uri="{FF2B5EF4-FFF2-40B4-BE49-F238E27FC236}">
                  <a16:creationId xmlns:a16="http://schemas.microsoft.com/office/drawing/2014/main" id="{7BDB554C-A51E-4ED5-87F7-2C78643C7F84}"/>
                </a:ext>
              </a:extLst>
            </p:cNvPr>
            <p:cNvSpPr/>
            <p:nvPr/>
          </p:nvSpPr>
          <p:spPr bwMode="auto">
            <a:xfrm>
              <a:off x="-1587" y="3709283"/>
              <a:ext cx="12193588" cy="2434342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grpSp>
          <p:nvGrpSpPr>
            <p:cNvPr id="7" name="íSḻiḓè">
              <a:extLst>
                <a:ext uri="{FF2B5EF4-FFF2-40B4-BE49-F238E27FC236}">
                  <a16:creationId xmlns:a16="http://schemas.microsoft.com/office/drawing/2014/main" id="{A37A2173-C0F1-45DB-B946-CA97D3A9706B}"/>
                </a:ext>
              </a:extLst>
            </p:cNvPr>
            <p:cNvGrpSpPr/>
            <p:nvPr/>
          </p:nvGrpSpPr>
          <p:grpSpPr>
            <a:xfrm>
              <a:off x="4697175" y="2698891"/>
              <a:ext cx="2772617" cy="2137740"/>
              <a:chOff x="3016250" y="2076450"/>
              <a:chExt cx="4578350" cy="3022598"/>
            </a:xfrm>
          </p:grpSpPr>
          <p:sp>
            <p:nvSpPr>
              <p:cNvPr id="26" name="ïṣ1ïďè">
                <a:extLst>
                  <a:ext uri="{FF2B5EF4-FFF2-40B4-BE49-F238E27FC236}">
                    <a16:creationId xmlns:a16="http://schemas.microsoft.com/office/drawing/2014/main" id="{478CFA09-7247-410F-A2D9-E55CE84E3E0C}"/>
                  </a:ext>
                </a:extLst>
              </p:cNvPr>
              <p:cNvSpPr/>
              <p:nvPr/>
            </p:nvSpPr>
            <p:spPr>
              <a:xfrm flipV="1">
                <a:off x="3016250" y="4803773"/>
                <a:ext cx="4578350" cy="29527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ṣļiḍè">
                <a:extLst>
                  <a:ext uri="{FF2B5EF4-FFF2-40B4-BE49-F238E27FC236}">
                    <a16:creationId xmlns:a16="http://schemas.microsoft.com/office/drawing/2014/main" id="{D5049160-9ADE-45EF-8ADC-3565190F21AF}"/>
                  </a:ext>
                </a:extLst>
              </p:cNvPr>
              <p:cNvSpPr/>
              <p:nvPr/>
            </p:nvSpPr>
            <p:spPr>
              <a:xfrm>
                <a:off x="3152775" y="2076450"/>
                <a:ext cx="4305300" cy="2505075"/>
              </a:xfrm>
              <a:prstGeom prst="roundRect">
                <a:avLst>
                  <a:gd name="adj" fmla="val 11344"/>
                </a:avLst>
              </a:pr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Sḻíḑè">
                <a:extLst>
                  <a:ext uri="{FF2B5EF4-FFF2-40B4-BE49-F238E27FC236}">
                    <a16:creationId xmlns:a16="http://schemas.microsoft.com/office/drawing/2014/main" id="{91AACC44-0972-4FAA-BFCD-57415FE5CB9E}"/>
                  </a:ext>
                </a:extLst>
              </p:cNvPr>
              <p:cNvSpPr/>
              <p:nvPr/>
            </p:nvSpPr>
            <p:spPr>
              <a:xfrm>
                <a:off x="3282950" y="2182812"/>
                <a:ext cx="4044950" cy="2292350"/>
              </a:xfrm>
              <a:prstGeom prst="roundRect">
                <a:avLst>
                  <a:gd name="adj" fmla="val 11344"/>
                </a:avLst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işļíḓê">
              <a:extLst>
                <a:ext uri="{FF2B5EF4-FFF2-40B4-BE49-F238E27FC236}">
                  <a16:creationId xmlns:a16="http://schemas.microsoft.com/office/drawing/2014/main" id="{F1830EFF-999C-44AE-A4ED-DCE1D3FCC758}"/>
                </a:ext>
              </a:extLst>
            </p:cNvPr>
            <p:cNvSpPr/>
            <p:nvPr/>
          </p:nvSpPr>
          <p:spPr>
            <a:xfrm>
              <a:off x="3626216" y="3339000"/>
              <a:ext cx="862861" cy="86286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$ḷiďê">
              <a:extLst>
                <a:ext uri="{FF2B5EF4-FFF2-40B4-BE49-F238E27FC236}">
                  <a16:creationId xmlns:a16="http://schemas.microsoft.com/office/drawing/2014/main" id="{9224CEAF-7748-4424-990B-75645197230F}"/>
                </a:ext>
              </a:extLst>
            </p:cNvPr>
            <p:cNvSpPr/>
            <p:nvPr/>
          </p:nvSpPr>
          <p:spPr>
            <a:xfrm>
              <a:off x="7702923" y="3339000"/>
              <a:ext cx="862861" cy="86286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ṥḻíḑê">
              <a:extLst>
                <a:ext uri="{FF2B5EF4-FFF2-40B4-BE49-F238E27FC236}">
                  <a16:creationId xmlns:a16="http://schemas.microsoft.com/office/drawing/2014/main" id="{70C2B6C8-5893-47B3-A9C0-BB94811CC633}"/>
                </a:ext>
              </a:extLst>
            </p:cNvPr>
            <p:cNvSpPr/>
            <p:nvPr/>
          </p:nvSpPr>
          <p:spPr>
            <a:xfrm>
              <a:off x="4512633" y="2154688"/>
              <a:ext cx="863402" cy="86340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ŝḻíḑê">
              <a:extLst>
                <a:ext uri="{FF2B5EF4-FFF2-40B4-BE49-F238E27FC236}">
                  <a16:creationId xmlns:a16="http://schemas.microsoft.com/office/drawing/2014/main" id="{69E530FB-E0D2-43B0-BFFB-53015D6C2905}"/>
                </a:ext>
              </a:extLst>
            </p:cNvPr>
            <p:cNvSpPr/>
            <p:nvPr/>
          </p:nvSpPr>
          <p:spPr>
            <a:xfrm>
              <a:off x="6790932" y="2154688"/>
              <a:ext cx="863402" cy="86340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ṧ1iďé">
              <a:extLst>
                <a:ext uri="{FF2B5EF4-FFF2-40B4-BE49-F238E27FC236}">
                  <a16:creationId xmlns:a16="http://schemas.microsoft.com/office/drawing/2014/main" id="{2B3F4187-2388-42FE-80A7-AC242CC967E8}"/>
                </a:ext>
              </a:extLst>
            </p:cNvPr>
            <p:cNvSpPr/>
            <p:nvPr/>
          </p:nvSpPr>
          <p:spPr bwMode="auto">
            <a:xfrm>
              <a:off x="7114582" y="2406738"/>
              <a:ext cx="199613" cy="359303"/>
            </a:xfrm>
            <a:custGeom>
              <a:avLst/>
              <a:gdLst>
                <a:gd name="T0" fmla="*/ 159 w 159"/>
                <a:gd name="T1" fmla="*/ 50 h 286"/>
                <a:gd name="T2" fmla="*/ 114 w 159"/>
                <a:gd name="T3" fmla="*/ 50 h 286"/>
                <a:gd name="T4" fmla="*/ 114 w 159"/>
                <a:gd name="T5" fmla="*/ 50 h 286"/>
                <a:gd name="T6" fmla="*/ 111 w 159"/>
                <a:gd name="T7" fmla="*/ 51 h 286"/>
                <a:gd name="T8" fmla="*/ 107 w 159"/>
                <a:gd name="T9" fmla="*/ 54 h 286"/>
                <a:gd name="T10" fmla="*/ 103 w 159"/>
                <a:gd name="T11" fmla="*/ 60 h 286"/>
                <a:gd name="T12" fmla="*/ 102 w 159"/>
                <a:gd name="T13" fmla="*/ 66 h 286"/>
                <a:gd name="T14" fmla="*/ 102 w 159"/>
                <a:gd name="T15" fmla="*/ 99 h 286"/>
                <a:gd name="T16" fmla="*/ 159 w 159"/>
                <a:gd name="T17" fmla="*/ 99 h 286"/>
                <a:gd name="T18" fmla="*/ 159 w 159"/>
                <a:gd name="T19" fmla="*/ 146 h 286"/>
                <a:gd name="T20" fmla="*/ 102 w 159"/>
                <a:gd name="T21" fmla="*/ 146 h 286"/>
                <a:gd name="T22" fmla="*/ 102 w 159"/>
                <a:gd name="T23" fmla="*/ 286 h 286"/>
                <a:gd name="T24" fmla="*/ 50 w 159"/>
                <a:gd name="T25" fmla="*/ 286 h 286"/>
                <a:gd name="T26" fmla="*/ 50 w 159"/>
                <a:gd name="T27" fmla="*/ 146 h 286"/>
                <a:gd name="T28" fmla="*/ 0 w 159"/>
                <a:gd name="T29" fmla="*/ 146 h 286"/>
                <a:gd name="T30" fmla="*/ 0 w 159"/>
                <a:gd name="T31" fmla="*/ 99 h 286"/>
                <a:gd name="T32" fmla="*/ 50 w 159"/>
                <a:gd name="T33" fmla="*/ 99 h 286"/>
                <a:gd name="T34" fmla="*/ 50 w 159"/>
                <a:gd name="T35" fmla="*/ 71 h 286"/>
                <a:gd name="T36" fmla="*/ 50 w 159"/>
                <a:gd name="T37" fmla="*/ 71 h 286"/>
                <a:gd name="T38" fmla="*/ 50 w 159"/>
                <a:gd name="T39" fmla="*/ 64 h 286"/>
                <a:gd name="T40" fmla="*/ 51 w 159"/>
                <a:gd name="T41" fmla="*/ 57 h 286"/>
                <a:gd name="T42" fmla="*/ 52 w 159"/>
                <a:gd name="T43" fmla="*/ 50 h 286"/>
                <a:gd name="T44" fmla="*/ 54 w 159"/>
                <a:gd name="T45" fmla="*/ 43 h 286"/>
                <a:gd name="T46" fmla="*/ 57 w 159"/>
                <a:gd name="T47" fmla="*/ 37 h 286"/>
                <a:gd name="T48" fmla="*/ 60 w 159"/>
                <a:gd name="T49" fmla="*/ 31 h 286"/>
                <a:gd name="T50" fmla="*/ 63 w 159"/>
                <a:gd name="T51" fmla="*/ 26 h 286"/>
                <a:gd name="T52" fmla="*/ 67 w 159"/>
                <a:gd name="T53" fmla="*/ 21 h 286"/>
                <a:gd name="T54" fmla="*/ 72 w 159"/>
                <a:gd name="T55" fmla="*/ 16 h 286"/>
                <a:gd name="T56" fmla="*/ 78 w 159"/>
                <a:gd name="T57" fmla="*/ 12 h 286"/>
                <a:gd name="T58" fmla="*/ 83 w 159"/>
                <a:gd name="T59" fmla="*/ 8 h 286"/>
                <a:gd name="T60" fmla="*/ 88 w 159"/>
                <a:gd name="T61" fmla="*/ 5 h 286"/>
                <a:gd name="T62" fmla="*/ 94 w 159"/>
                <a:gd name="T63" fmla="*/ 3 h 286"/>
                <a:gd name="T64" fmla="*/ 100 w 159"/>
                <a:gd name="T65" fmla="*/ 1 h 286"/>
                <a:gd name="T66" fmla="*/ 108 w 159"/>
                <a:gd name="T67" fmla="*/ 0 h 286"/>
                <a:gd name="T68" fmla="*/ 114 w 159"/>
                <a:gd name="T69" fmla="*/ 0 h 286"/>
                <a:gd name="T70" fmla="*/ 159 w 159"/>
                <a:gd name="T71" fmla="*/ 0 h 286"/>
                <a:gd name="T72" fmla="*/ 159 w 159"/>
                <a:gd name="T73" fmla="*/ 5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9" h="286">
                  <a:moveTo>
                    <a:pt x="159" y="50"/>
                  </a:moveTo>
                  <a:lnTo>
                    <a:pt x="114" y="50"/>
                  </a:lnTo>
                  <a:lnTo>
                    <a:pt x="114" y="50"/>
                  </a:lnTo>
                  <a:lnTo>
                    <a:pt x="111" y="51"/>
                  </a:lnTo>
                  <a:lnTo>
                    <a:pt x="107" y="54"/>
                  </a:lnTo>
                  <a:lnTo>
                    <a:pt x="103" y="60"/>
                  </a:lnTo>
                  <a:lnTo>
                    <a:pt x="102" y="66"/>
                  </a:lnTo>
                  <a:lnTo>
                    <a:pt x="102" y="99"/>
                  </a:lnTo>
                  <a:lnTo>
                    <a:pt x="159" y="99"/>
                  </a:lnTo>
                  <a:lnTo>
                    <a:pt x="159" y="146"/>
                  </a:lnTo>
                  <a:lnTo>
                    <a:pt x="102" y="146"/>
                  </a:lnTo>
                  <a:lnTo>
                    <a:pt x="102" y="286"/>
                  </a:lnTo>
                  <a:lnTo>
                    <a:pt x="50" y="286"/>
                  </a:lnTo>
                  <a:lnTo>
                    <a:pt x="50" y="146"/>
                  </a:lnTo>
                  <a:lnTo>
                    <a:pt x="0" y="146"/>
                  </a:lnTo>
                  <a:lnTo>
                    <a:pt x="0" y="99"/>
                  </a:lnTo>
                  <a:lnTo>
                    <a:pt x="50" y="99"/>
                  </a:lnTo>
                  <a:lnTo>
                    <a:pt x="50" y="71"/>
                  </a:lnTo>
                  <a:lnTo>
                    <a:pt x="50" y="71"/>
                  </a:lnTo>
                  <a:lnTo>
                    <a:pt x="50" y="64"/>
                  </a:lnTo>
                  <a:lnTo>
                    <a:pt x="51" y="57"/>
                  </a:lnTo>
                  <a:lnTo>
                    <a:pt x="52" y="50"/>
                  </a:lnTo>
                  <a:lnTo>
                    <a:pt x="54" y="43"/>
                  </a:lnTo>
                  <a:lnTo>
                    <a:pt x="57" y="37"/>
                  </a:lnTo>
                  <a:lnTo>
                    <a:pt x="60" y="31"/>
                  </a:lnTo>
                  <a:lnTo>
                    <a:pt x="63" y="26"/>
                  </a:lnTo>
                  <a:lnTo>
                    <a:pt x="67" y="21"/>
                  </a:lnTo>
                  <a:lnTo>
                    <a:pt x="72" y="16"/>
                  </a:lnTo>
                  <a:lnTo>
                    <a:pt x="78" y="12"/>
                  </a:lnTo>
                  <a:lnTo>
                    <a:pt x="83" y="8"/>
                  </a:lnTo>
                  <a:lnTo>
                    <a:pt x="88" y="5"/>
                  </a:lnTo>
                  <a:lnTo>
                    <a:pt x="94" y="3"/>
                  </a:lnTo>
                  <a:lnTo>
                    <a:pt x="100" y="1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59" y="0"/>
                  </a:lnTo>
                  <a:lnTo>
                    <a:pt x="159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śḻîde">
              <a:extLst>
                <a:ext uri="{FF2B5EF4-FFF2-40B4-BE49-F238E27FC236}">
                  <a16:creationId xmlns:a16="http://schemas.microsoft.com/office/drawing/2014/main" id="{085234B6-7C6F-4174-8F28-B377015776D4}"/>
                </a:ext>
              </a:extLst>
            </p:cNvPr>
            <p:cNvSpPr/>
            <p:nvPr/>
          </p:nvSpPr>
          <p:spPr bwMode="auto">
            <a:xfrm>
              <a:off x="3881412" y="3620721"/>
              <a:ext cx="364295" cy="299419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ṩḻíḋê">
              <a:extLst>
                <a:ext uri="{FF2B5EF4-FFF2-40B4-BE49-F238E27FC236}">
                  <a16:creationId xmlns:a16="http://schemas.microsoft.com/office/drawing/2014/main" id="{FDF5E47B-9761-42AB-9560-45BE52D2B34E}"/>
                </a:ext>
              </a:extLst>
            </p:cNvPr>
            <p:cNvSpPr/>
            <p:nvPr/>
          </p:nvSpPr>
          <p:spPr bwMode="auto">
            <a:xfrm>
              <a:off x="7979783" y="3606925"/>
              <a:ext cx="327619" cy="327010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ṡḷîḋê">
              <a:extLst>
                <a:ext uri="{FF2B5EF4-FFF2-40B4-BE49-F238E27FC236}">
                  <a16:creationId xmlns:a16="http://schemas.microsoft.com/office/drawing/2014/main" id="{3A68A2E3-FBF2-458E-A588-7E829A0005F2}"/>
                </a:ext>
              </a:extLst>
            </p:cNvPr>
            <p:cNvSpPr/>
            <p:nvPr/>
          </p:nvSpPr>
          <p:spPr bwMode="auto">
            <a:xfrm>
              <a:off x="4753807" y="2396063"/>
              <a:ext cx="381053" cy="380653"/>
            </a:xfrm>
            <a:custGeom>
              <a:avLst/>
              <a:gdLst>
                <a:gd name="T0" fmla="*/ 374 w 400"/>
                <a:gd name="T1" fmla="*/ 100 h 400"/>
                <a:gd name="T2" fmla="*/ 301 w 400"/>
                <a:gd name="T3" fmla="*/ 27 h 400"/>
                <a:gd name="T4" fmla="*/ 200 w 400"/>
                <a:gd name="T5" fmla="*/ 0 h 400"/>
                <a:gd name="T6" fmla="*/ 100 w 400"/>
                <a:gd name="T7" fmla="*/ 27 h 400"/>
                <a:gd name="T8" fmla="*/ 27 w 400"/>
                <a:gd name="T9" fmla="*/ 100 h 400"/>
                <a:gd name="T10" fmla="*/ 0 w 400"/>
                <a:gd name="T11" fmla="*/ 200 h 400"/>
                <a:gd name="T12" fmla="*/ 27 w 400"/>
                <a:gd name="T13" fmla="*/ 301 h 400"/>
                <a:gd name="T14" fmla="*/ 100 w 400"/>
                <a:gd name="T15" fmla="*/ 374 h 400"/>
                <a:gd name="T16" fmla="*/ 200 w 400"/>
                <a:gd name="T17" fmla="*/ 400 h 400"/>
                <a:gd name="T18" fmla="*/ 301 w 400"/>
                <a:gd name="T19" fmla="*/ 374 h 400"/>
                <a:gd name="T20" fmla="*/ 374 w 400"/>
                <a:gd name="T21" fmla="*/ 301 h 400"/>
                <a:gd name="T22" fmla="*/ 400 w 400"/>
                <a:gd name="T23" fmla="*/ 200 h 400"/>
                <a:gd name="T24" fmla="*/ 374 w 400"/>
                <a:gd name="T25" fmla="*/ 100 h 400"/>
                <a:gd name="T26" fmla="*/ 330 w 400"/>
                <a:gd name="T27" fmla="*/ 170 h 400"/>
                <a:gd name="T28" fmla="*/ 188 w 400"/>
                <a:gd name="T29" fmla="*/ 311 h 400"/>
                <a:gd name="T30" fmla="*/ 176 w 400"/>
                <a:gd name="T31" fmla="*/ 316 h 400"/>
                <a:gd name="T32" fmla="*/ 165 w 400"/>
                <a:gd name="T33" fmla="*/ 311 h 400"/>
                <a:gd name="T34" fmla="*/ 70 w 400"/>
                <a:gd name="T35" fmla="*/ 217 h 400"/>
                <a:gd name="T36" fmla="*/ 66 w 400"/>
                <a:gd name="T37" fmla="*/ 205 h 400"/>
                <a:gd name="T38" fmla="*/ 70 w 400"/>
                <a:gd name="T39" fmla="*/ 193 h 400"/>
                <a:gd name="T40" fmla="*/ 94 w 400"/>
                <a:gd name="T41" fmla="*/ 170 h 400"/>
                <a:gd name="T42" fmla="*/ 106 w 400"/>
                <a:gd name="T43" fmla="*/ 165 h 400"/>
                <a:gd name="T44" fmla="*/ 118 w 400"/>
                <a:gd name="T45" fmla="*/ 170 h 400"/>
                <a:gd name="T46" fmla="*/ 176 w 400"/>
                <a:gd name="T47" fmla="*/ 229 h 400"/>
                <a:gd name="T48" fmla="*/ 283 w 400"/>
                <a:gd name="T49" fmla="*/ 123 h 400"/>
                <a:gd name="T50" fmla="*/ 295 w 400"/>
                <a:gd name="T51" fmla="*/ 118 h 400"/>
                <a:gd name="T52" fmla="*/ 306 w 400"/>
                <a:gd name="T53" fmla="*/ 123 h 400"/>
                <a:gd name="T54" fmla="*/ 330 w 400"/>
                <a:gd name="T55" fmla="*/ 146 h 400"/>
                <a:gd name="T56" fmla="*/ 335 w 400"/>
                <a:gd name="T57" fmla="*/ 158 h 400"/>
                <a:gd name="T58" fmla="*/ 330 w 400"/>
                <a:gd name="T59" fmla="*/ 170 h 400"/>
                <a:gd name="T60" fmla="*/ 330 w 400"/>
                <a:gd name="T61" fmla="*/ 170 h 400"/>
                <a:gd name="T62" fmla="*/ 330 w 400"/>
                <a:gd name="T63" fmla="*/ 17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şļiḑê">
              <a:extLst>
                <a:ext uri="{FF2B5EF4-FFF2-40B4-BE49-F238E27FC236}">
                  <a16:creationId xmlns:a16="http://schemas.microsoft.com/office/drawing/2014/main" id="{4C8C095A-A3C4-49DE-BAE8-164616A98614}"/>
                </a:ext>
              </a:extLst>
            </p:cNvPr>
            <p:cNvSpPr/>
            <p:nvPr/>
          </p:nvSpPr>
          <p:spPr bwMode="auto">
            <a:xfrm>
              <a:off x="5701691" y="3055702"/>
              <a:ext cx="714558" cy="714558"/>
            </a:xfrm>
            <a:custGeom>
              <a:avLst/>
              <a:gdLst>
                <a:gd name="connsiteX0" fmla="*/ 56258 w 331788"/>
                <a:gd name="connsiteY0" fmla="*/ 234950 h 331788"/>
                <a:gd name="connsiteX1" fmla="*/ 56258 w 331788"/>
                <a:gd name="connsiteY1" fmla="*/ 236252 h 331788"/>
                <a:gd name="connsiteX2" fmla="*/ 52388 w 331788"/>
                <a:gd name="connsiteY2" fmla="*/ 247968 h 331788"/>
                <a:gd name="connsiteX3" fmla="*/ 165895 w 331788"/>
                <a:gd name="connsiteY3" fmla="*/ 300038 h 331788"/>
                <a:gd name="connsiteX4" fmla="*/ 279401 w 331788"/>
                <a:gd name="connsiteY4" fmla="*/ 247968 h 331788"/>
                <a:gd name="connsiteX5" fmla="*/ 275531 w 331788"/>
                <a:gd name="connsiteY5" fmla="*/ 234950 h 331788"/>
                <a:gd name="connsiteX6" fmla="*/ 165895 w 331788"/>
                <a:gd name="connsiteY6" fmla="*/ 268796 h 331788"/>
                <a:gd name="connsiteX7" fmla="*/ 56258 w 331788"/>
                <a:gd name="connsiteY7" fmla="*/ 234950 h 331788"/>
                <a:gd name="connsiteX8" fmla="*/ 54964 w 331788"/>
                <a:gd name="connsiteY8" fmla="*/ 176212 h 331788"/>
                <a:gd name="connsiteX9" fmla="*/ 52388 w 331788"/>
                <a:gd name="connsiteY9" fmla="*/ 186531 h 331788"/>
                <a:gd name="connsiteX10" fmla="*/ 165711 w 331788"/>
                <a:gd name="connsiteY10" fmla="*/ 238125 h 331788"/>
                <a:gd name="connsiteX11" fmla="*/ 236538 w 331788"/>
                <a:gd name="connsiteY11" fmla="*/ 226516 h 331788"/>
                <a:gd name="connsiteX12" fmla="*/ 206919 w 331788"/>
                <a:gd name="connsiteY12" fmla="*/ 227806 h 331788"/>
                <a:gd name="connsiteX13" fmla="*/ 88445 w 331788"/>
                <a:gd name="connsiteY13" fmla="*/ 183951 h 331788"/>
                <a:gd name="connsiteX14" fmla="*/ 54964 w 331788"/>
                <a:gd name="connsiteY14" fmla="*/ 176212 h 331788"/>
                <a:gd name="connsiteX15" fmla="*/ 280538 w 331788"/>
                <a:gd name="connsiteY15" fmla="*/ 106362 h 331788"/>
                <a:gd name="connsiteX16" fmla="*/ 248169 w 331788"/>
                <a:gd name="connsiteY16" fmla="*/ 129630 h 331788"/>
                <a:gd name="connsiteX17" fmla="*/ 138113 w 331788"/>
                <a:gd name="connsiteY17" fmla="*/ 185216 h 331788"/>
                <a:gd name="connsiteX18" fmla="*/ 206736 w 331788"/>
                <a:gd name="connsiteY18" fmla="*/ 196850 h 331788"/>
                <a:gd name="connsiteX19" fmla="*/ 320676 w 331788"/>
                <a:gd name="connsiteY19" fmla="*/ 145143 h 331788"/>
                <a:gd name="connsiteX20" fmla="*/ 280538 w 331788"/>
                <a:gd name="connsiteY20" fmla="*/ 106362 h 331788"/>
                <a:gd name="connsiteX21" fmla="*/ 42019 w 331788"/>
                <a:gd name="connsiteY21" fmla="*/ 68262 h 331788"/>
                <a:gd name="connsiteX22" fmla="*/ 11113 w 331788"/>
                <a:gd name="connsiteY22" fmla="*/ 103448 h 331788"/>
                <a:gd name="connsiteX23" fmla="*/ 124436 w 331788"/>
                <a:gd name="connsiteY23" fmla="*/ 155575 h 331788"/>
                <a:gd name="connsiteX24" fmla="*/ 195263 w 331788"/>
                <a:gd name="connsiteY24" fmla="*/ 143847 h 331788"/>
                <a:gd name="connsiteX25" fmla="*/ 165644 w 331788"/>
                <a:gd name="connsiteY25" fmla="*/ 145150 h 331788"/>
                <a:gd name="connsiteX26" fmla="*/ 42019 w 331788"/>
                <a:gd name="connsiteY26" fmla="*/ 82597 h 331788"/>
                <a:gd name="connsiteX27" fmla="*/ 42019 w 331788"/>
                <a:gd name="connsiteY27" fmla="*/ 68262 h 331788"/>
                <a:gd name="connsiteX28" fmla="*/ 155468 w 331788"/>
                <a:gd name="connsiteY28" fmla="*/ 20637 h 331788"/>
                <a:gd name="connsiteX29" fmla="*/ 174732 w 331788"/>
                <a:gd name="connsiteY29" fmla="*/ 20637 h 331788"/>
                <a:gd name="connsiteX30" fmla="*/ 174732 w 331788"/>
                <a:gd name="connsiteY30" fmla="*/ 28404 h 331788"/>
                <a:gd name="connsiteX31" fmla="*/ 217113 w 331788"/>
                <a:gd name="connsiteY31" fmla="*/ 43937 h 331788"/>
                <a:gd name="connsiteX32" fmla="*/ 190143 w 331788"/>
                <a:gd name="connsiteY32" fmla="*/ 47820 h 331788"/>
                <a:gd name="connsiteX33" fmla="*/ 167026 w 331788"/>
                <a:gd name="connsiteY33" fmla="*/ 38759 h 331788"/>
                <a:gd name="connsiteX34" fmla="*/ 152899 w 331788"/>
                <a:gd name="connsiteY34" fmla="*/ 40054 h 331788"/>
                <a:gd name="connsiteX35" fmla="*/ 147762 w 331788"/>
                <a:gd name="connsiteY35" fmla="*/ 45231 h 331788"/>
                <a:gd name="connsiteX36" fmla="*/ 152899 w 331788"/>
                <a:gd name="connsiteY36" fmla="*/ 50409 h 331788"/>
                <a:gd name="connsiteX37" fmla="*/ 173448 w 331788"/>
                <a:gd name="connsiteY37" fmla="*/ 54292 h 331788"/>
                <a:gd name="connsiteX38" fmla="*/ 200417 w 331788"/>
                <a:gd name="connsiteY38" fmla="*/ 59470 h 331788"/>
                <a:gd name="connsiteX39" fmla="*/ 217113 w 331788"/>
                <a:gd name="connsiteY39" fmla="*/ 65942 h 331788"/>
                <a:gd name="connsiteX40" fmla="*/ 222250 w 331788"/>
                <a:gd name="connsiteY40" fmla="*/ 75003 h 331788"/>
                <a:gd name="connsiteX41" fmla="*/ 210692 w 331788"/>
                <a:gd name="connsiteY41" fmla="*/ 89242 h 331788"/>
                <a:gd name="connsiteX42" fmla="*/ 174732 w 331788"/>
                <a:gd name="connsiteY42" fmla="*/ 95714 h 331788"/>
                <a:gd name="connsiteX43" fmla="*/ 174732 w 331788"/>
                <a:gd name="connsiteY43" fmla="*/ 104775 h 331788"/>
                <a:gd name="connsiteX44" fmla="*/ 155468 w 331788"/>
                <a:gd name="connsiteY44" fmla="*/ 104775 h 331788"/>
                <a:gd name="connsiteX45" fmla="*/ 155468 w 331788"/>
                <a:gd name="connsiteY45" fmla="*/ 95714 h 331788"/>
                <a:gd name="connsiteX46" fmla="*/ 107950 w 331788"/>
                <a:gd name="connsiteY46" fmla="*/ 77592 h 331788"/>
                <a:gd name="connsiteX47" fmla="*/ 138772 w 331788"/>
                <a:gd name="connsiteY47" fmla="*/ 73709 h 331788"/>
                <a:gd name="connsiteX48" fmla="*/ 165742 w 331788"/>
                <a:gd name="connsiteY48" fmla="*/ 85359 h 331788"/>
                <a:gd name="connsiteX49" fmla="*/ 182438 w 331788"/>
                <a:gd name="connsiteY49" fmla="*/ 82770 h 331788"/>
                <a:gd name="connsiteX50" fmla="*/ 187575 w 331788"/>
                <a:gd name="connsiteY50" fmla="*/ 77592 h 331788"/>
                <a:gd name="connsiteX51" fmla="*/ 182438 w 331788"/>
                <a:gd name="connsiteY51" fmla="*/ 72414 h 331788"/>
                <a:gd name="connsiteX52" fmla="*/ 159321 w 331788"/>
                <a:gd name="connsiteY52" fmla="*/ 67237 h 331788"/>
                <a:gd name="connsiteX53" fmla="*/ 134920 w 331788"/>
                <a:gd name="connsiteY53" fmla="*/ 63353 h 331788"/>
                <a:gd name="connsiteX54" fmla="*/ 119508 w 331788"/>
                <a:gd name="connsiteY54" fmla="*/ 56881 h 331788"/>
                <a:gd name="connsiteX55" fmla="*/ 114371 w 331788"/>
                <a:gd name="connsiteY55" fmla="*/ 47820 h 331788"/>
                <a:gd name="connsiteX56" fmla="*/ 124646 w 331788"/>
                <a:gd name="connsiteY56" fmla="*/ 34876 h 331788"/>
                <a:gd name="connsiteX57" fmla="*/ 155468 w 331788"/>
                <a:gd name="connsiteY57" fmla="*/ 28404 h 331788"/>
                <a:gd name="connsiteX58" fmla="*/ 155468 w 331788"/>
                <a:gd name="connsiteY58" fmla="*/ 20637 h 331788"/>
                <a:gd name="connsiteX59" fmla="*/ 165895 w 331788"/>
                <a:gd name="connsiteY59" fmla="*/ 9525 h 331788"/>
                <a:gd name="connsiteX60" fmla="*/ 52388 w 331788"/>
                <a:gd name="connsiteY60" fmla="*/ 61913 h 331788"/>
                <a:gd name="connsiteX61" fmla="*/ 165895 w 331788"/>
                <a:gd name="connsiteY61" fmla="*/ 114301 h 331788"/>
                <a:gd name="connsiteX62" fmla="*/ 279402 w 331788"/>
                <a:gd name="connsiteY62" fmla="*/ 61913 h 331788"/>
                <a:gd name="connsiteX63" fmla="*/ 165895 w 331788"/>
                <a:gd name="connsiteY63" fmla="*/ 9525 h 331788"/>
                <a:gd name="connsiteX64" fmla="*/ 165894 w 331788"/>
                <a:gd name="connsiteY64" fmla="*/ 0 h 331788"/>
                <a:gd name="connsiteX65" fmla="*/ 290315 w 331788"/>
                <a:gd name="connsiteY65" fmla="*/ 62210 h 331788"/>
                <a:gd name="connsiteX66" fmla="*/ 290315 w 331788"/>
                <a:gd name="connsiteY66" fmla="*/ 82947 h 331788"/>
                <a:gd name="connsiteX67" fmla="*/ 286426 w 331788"/>
                <a:gd name="connsiteY67" fmla="*/ 97204 h 331788"/>
                <a:gd name="connsiteX68" fmla="*/ 331788 w 331788"/>
                <a:gd name="connsiteY68" fmla="*/ 145157 h 331788"/>
                <a:gd name="connsiteX69" fmla="*/ 331788 w 331788"/>
                <a:gd name="connsiteY69" fmla="*/ 165894 h 331788"/>
                <a:gd name="connsiteX70" fmla="*/ 290315 w 331788"/>
                <a:gd name="connsiteY70" fmla="*/ 212552 h 331788"/>
                <a:gd name="connsiteX71" fmla="*/ 282538 w 331788"/>
                <a:gd name="connsiteY71" fmla="*/ 228104 h 331788"/>
                <a:gd name="connsiteX72" fmla="*/ 290315 w 331788"/>
                <a:gd name="connsiteY72" fmla="*/ 248841 h 331788"/>
                <a:gd name="connsiteX73" fmla="*/ 290315 w 331788"/>
                <a:gd name="connsiteY73" fmla="*/ 269578 h 331788"/>
                <a:gd name="connsiteX74" fmla="*/ 165894 w 331788"/>
                <a:gd name="connsiteY74" fmla="*/ 331788 h 331788"/>
                <a:gd name="connsiteX75" fmla="*/ 41474 w 331788"/>
                <a:gd name="connsiteY75" fmla="*/ 269578 h 331788"/>
                <a:gd name="connsiteX76" fmla="*/ 41474 w 331788"/>
                <a:gd name="connsiteY76" fmla="*/ 248841 h 331788"/>
                <a:gd name="connsiteX77" fmla="*/ 49250 w 331788"/>
                <a:gd name="connsiteY77" fmla="*/ 228104 h 331788"/>
                <a:gd name="connsiteX78" fmla="*/ 41474 w 331788"/>
                <a:gd name="connsiteY78" fmla="*/ 207368 h 331788"/>
                <a:gd name="connsiteX79" fmla="*/ 41474 w 331788"/>
                <a:gd name="connsiteY79" fmla="*/ 186631 h 331788"/>
                <a:gd name="connsiteX80" fmla="*/ 45362 w 331788"/>
                <a:gd name="connsiteY80" fmla="*/ 172374 h 331788"/>
                <a:gd name="connsiteX81" fmla="*/ 0 w 331788"/>
                <a:gd name="connsiteY81" fmla="*/ 124421 h 331788"/>
                <a:gd name="connsiteX82" fmla="*/ 0 w 331788"/>
                <a:gd name="connsiteY82" fmla="*/ 103684 h 331788"/>
                <a:gd name="connsiteX83" fmla="*/ 41474 w 331788"/>
                <a:gd name="connsiteY83" fmla="*/ 57026 h 331788"/>
                <a:gd name="connsiteX84" fmla="*/ 41474 w 331788"/>
                <a:gd name="connsiteY84" fmla="*/ 62210 h 331788"/>
                <a:gd name="connsiteX85" fmla="*/ 165894 w 331788"/>
                <a:gd name="connsiteY85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331788" h="331788">
                  <a:moveTo>
                    <a:pt x="56258" y="234950"/>
                  </a:moveTo>
                  <a:cubicBezTo>
                    <a:pt x="56258" y="234950"/>
                    <a:pt x="56258" y="234950"/>
                    <a:pt x="56258" y="236252"/>
                  </a:cubicBezTo>
                  <a:cubicBezTo>
                    <a:pt x="53678" y="240157"/>
                    <a:pt x="52388" y="244062"/>
                    <a:pt x="52388" y="247968"/>
                  </a:cubicBezTo>
                  <a:cubicBezTo>
                    <a:pt x="52388" y="272701"/>
                    <a:pt x="98823" y="300038"/>
                    <a:pt x="165895" y="300038"/>
                  </a:cubicBezTo>
                  <a:cubicBezTo>
                    <a:pt x="232967" y="300038"/>
                    <a:pt x="279401" y="272701"/>
                    <a:pt x="279401" y="247968"/>
                  </a:cubicBezTo>
                  <a:cubicBezTo>
                    <a:pt x="279401" y="244062"/>
                    <a:pt x="278111" y="240157"/>
                    <a:pt x="275531" y="234950"/>
                  </a:cubicBezTo>
                  <a:cubicBezTo>
                    <a:pt x="254894" y="255778"/>
                    <a:pt x="213619" y="268796"/>
                    <a:pt x="165895" y="268796"/>
                  </a:cubicBezTo>
                  <a:cubicBezTo>
                    <a:pt x="118170" y="268796"/>
                    <a:pt x="76895" y="255778"/>
                    <a:pt x="56258" y="234950"/>
                  </a:cubicBezTo>
                  <a:close/>
                  <a:moveTo>
                    <a:pt x="54964" y="176212"/>
                  </a:moveTo>
                  <a:cubicBezTo>
                    <a:pt x="53676" y="180082"/>
                    <a:pt x="52388" y="182661"/>
                    <a:pt x="52388" y="186531"/>
                  </a:cubicBezTo>
                  <a:cubicBezTo>
                    <a:pt x="52388" y="211038"/>
                    <a:pt x="98747" y="238125"/>
                    <a:pt x="165711" y="238125"/>
                  </a:cubicBezTo>
                  <a:cubicBezTo>
                    <a:pt x="194042" y="238125"/>
                    <a:pt x="217222" y="232966"/>
                    <a:pt x="236538" y="226516"/>
                  </a:cubicBezTo>
                  <a:cubicBezTo>
                    <a:pt x="227524" y="226516"/>
                    <a:pt x="217222" y="227806"/>
                    <a:pt x="206919" y="227806"/>
                  </a:cubicBezTo>
                  <a:cubicBezTo>
                    <a:pt x="151546" y="227806"/>
                    <a:pt x="103899" y="209748"/>
                    <a:pt x="88445" y="183951"/>
                  </a:cubicBezTo>
                  <a:cubicBezTo>
                    <a:pt x="76855" y="182661"/>
                    <a:pt x="65266" y="178792"/>
                    <a:pt x="54964" y="176212"/>
                  </a:cubicBezTo>
                  <a:close/>
                  <a:moveTo>
                    <a:pt x="280538" y="106362"/>
                  </a:moveTo>
                  <a:cubicBezTo>
                    <a:pt x="272769" y="115411"/>
                    <a:pt x="261116" y="123167"/>
                    <a:pt x="248169" y="129630"/>
                  </a:cubicBezTo>
                  <a:cubicBezTo>
                    <a:pt x="242990" y="159362"/>
                    <a:pt x="196378" y="182631"/>
                    <a:pt x="138113" y="185216"/>
                  </a:cubicBezTo>
                  <a:cubicBezTo>
                    <a:pt x="157535" y="192972"/>
                    <a:pt x="179546" y="196850"/>
                    <a:pt x="206736" y="196850"/>
                  </a:cubicBezTo>
                  <a:cubicBezTo>
                    <a:pt x="274064" y="196850"/>
                    <a:pt x="320676" y="169704"/>
                    <a:pt x="320676" y="145143"/>
                  </a:cubicBezTo>
                  <a:cubicBezTo>
                    <a:pt x="320676" y="130923"/>
                    <a:pt x="305139" y="116704"/>
                    <a:pt x="280538" y="106362"/>
                  </a:cubicBezTo>
                  <a:close/>
                  <a:moveTo>
                    <a:pt x="42019" y="68262"/>
                  </a:moveTo>
                  <a:cubicBezTo>
                    <a:pt x="22703" y="78688"/>
                    <a:pt x="11113" y="91719"/>
                    <a:pt x="11113" y="103448"/>
                  </a:cubicBezTo>
                  <a:cubicBezTo>
                    <a:pt x="11113" y="128208"/>
                    <a:pt x="57472" y="155575"/>
                    <a:pt x="124436" y="155575"/>
                  </a:cubicBezTo>
                  <a:cubicBezTo>
                    <a:pt x="152767" y="155575"/>
                    <a:pt x="175947" y="150362"/>
                    <a:pt x="195263" y="143847"/>
                  </a:cubicBezTo>
                  <a:cubicBezTo>
                    <a:pt x="186249" y="143847"/>
                    <a:pt x="175947" y="145150"/>
                    <a:pt x="165644" y="145150"/>
                  </a:cubicBezTo>
                  <a:cubicBezTo>
                    <a:pt x="97393" y="145150"/>
                    <a:pt x="42019" y="117783"/>
                    <a:pt x="42019" y="82597"/>
                  </a:cubicBezTo>
                  <a:cubicBezTo>
                    <a:pt x="42019" y="82597"/>
                    <a:pt x="42019" y="82597"/>
                    <a:pt x="42019" y="68262"/>
                  </a:cubicBezTo>
                  <a:close/>
                  <a:moveTo>
                    <a:pt x="155468" y="20637"/>
                  </a:moveTo>
                  <a:cubicBezTo>
                    <a:pt x="174732" y="20637"/>
                    <a:pt x="174732" y="20637"/>
                    <a:pt x="174732" y="20637"/>
                  </a:cubicBezTo>
                  <a:cubicBezTo>
                    <a:pt x="174732" y="28404"/>
                    <a:pt x="174732" y="28404"/>
                    <a:pt x="174732" y="28404"/>
                  </a:cubicBezTo>
                  <a:cubicBezTo>
                    <a:pt x="196565" y="29698"/>
                    <a:pt x="210692" y="33581"/>
                    <a:pt x="217113" y="43937"/>
                  </a:cubicBezTo>
                  <a:cubicBezTo>
                    <a:pt x="190143" y="47820"/>
                    <a:pt x="190143" y="47820"/>
                    <a:pt x="190143" y="47820"/>
                  </a:cubicBezTo>
                  <a:cubicBezTo>
                    <a:pt x="185006" y="41348"/>
                    <a:pt x="177301" y="38759"/>
                    <a:pt x="167026" y="38759"/>
                  </a:cubicBezTo>
                  <a:cubicBezTo>
                    <a:pt x="160605" y="38759"/>
                    <a:pt x="156752" y="38759"/>
                    <a:pt x="152899" y="40054"/>
                  </a:cubicBezTo>
                  <a:cubicBezTo>
                    <a:pt x="150331" y="41348"/>
                    <a:pt x="147762" y="43937"/>
                    <a:pt x="147762" y="45231"/>
                  </a:cubicBezTo>
                  <a:cubicBezTo>
                    <a:pt x="147762" y="47820"/>
                    <a:pt x="150331" y="49115"/>
                    <a:pt x="152899" y="50409"/>
                  </a:cubicBezTo>
                  <a:cubicBezTo>
                    <a:pt x="156752" y="51703"/>
                    <a:pt x="163174" y="52998"/>
                    <a:pt x="173448" y="54292"/>
                  </a:cubicBezTo>
                  <a:cubicBezTo>
                    <a:pt x="185006" y="55587"/>
                    <a:pt x="193996" y="58176"/>
                    <a:pt x="200417" y="59470"/>
                  </a:cubicBezTo>
                  <a:cubicBezTo>
                    <a:pt x="206839" y="60764"/>
                    <a:pt x="213260" y="63353"/>
                    <a:pt x="217113" y="65942"/>
                  </a:cubicBezTo>
                  <a:cubicBezTo>
                    <a:pt x="220966" y="68531"/>
                    <a:pt x="222250" y="71120"/>
                    <a:pt x="222250" y="75003"/>
                  </a:cubicBezTo>
                  <a:cubicBezTo>
                    <a:pt x="222250" y="80181"/>
                    <a:pt x="218397" y="85359"/>
                    <a:pt x="210692" y="89242"/>
                  </a:cubicBezTo>
                  <a:cubicBezTo>
                    <a:pt x="201702" y="93125"/>
                    <a:pt x="190143" y="95714"/>
                    <a:pt x="174732" y="95714"/>
                  </a:cubicBezTo>
                  <a:cubicBezTo>
                    <a:pt x="174732" y="104775"/>
                    <a:pt x="174732" y="104775"/>
                    <a:pt x="174732" y="104775"/>
                  </a:cubicBezTo>
                  <a:cubicBezTo>
                    <a:pt x="155468" y="104775"/>
                    <a:pt x="155468" y="104775"/>
                    <a:pt x="155468" y="104775"/>
                  </a:cubicBezTo>
                  <a:cubicBezTo>
                    <a:pt x="155468" y="95714"/>
                    <a:pt x="155468" y="95714"/>
                    <a:pt x="155468" y="95714"/>
                  </a:cubicBezTo>
                  <a:cubicBezTo>
                    <a:pt x="129783" y="94420"/>
                    <a:pt x="114371" y="89242"/>
                    <a:pt x="107950" y="77592"/>
                  </a:cubicBezTo>
                  <a:cubicBezTo>
                    <a:pt x="138772" y="73709"/>
                    <a:pt x="138772" y="73709"/>
                    <a:pt x="138772" y="73709"/>
                  </a:cubicBezTo>
                  <a:cubicBezTo>
                    <a:pt x="141341" y="81475"/>
                    <a:pt x="150331" y="85359"/>
                    <a:pt x="165742" y="85359"/>
                  </a:cubicBezTo>
                  <a:cubicBezTo>
                    <a:pt x="173448" y="85359"/>
                    <a:pt x="178585" y="84064"/>
                    <a:pt x="182438" y="82770"/>
                  </a:cubicBezTo>
                  <a:cubicBezTo>
                    <a:pt x="186290" y="81475"/>
                    <a:pt x="187575" y="78887"/>
                    <a:pt x="187575" y="77592"/>
                  </a:cubicBezTo>
                  <a:cubicBezTo>
                    <a:pt x="187575" y="75003"/>
                    <a:pt x="186290" y="73709"/>
                    <a:pt x="182438" y="72414"/>
                  </a:cubicBezTo>
                  <a:cubicBezTo>
                    <a:pt x="178585" y="71120"/>
                    <a:pt x="170879" y="69825"/>
                    <a:pt x="159321" y="67237"/>
                  </a:cubicBezTo>
                  <a:cubicBezTo>
                    <a:pt x="149047" y="65942"/>
                    <a:pt x="140057" y="64648"/>
                    <a:pt x="134920" y="63353"/>
                  </a:cubicBezTo>
                  <a:cubicBezTo>
                    <a:pt x="128498" y="62059"/>
                    <a:pt x="123361" y="59470"/>
                    <a:pt x="119508" y="56881"/>
                  </a:cubicBezTo>
                  <a:cubicBezTo>
                    <a:pt x="115656" y="54292"/>
                    <a:pt x="114371" y="51703"/>
                    <a:pt x="114371" y="47820"/>
                  </a:cubicBezTo>
                  <a:cubicBezTo>
                    <a:pt x="114371" y="42642"/>
                    <a:pt x="116940" y="38759"/>
                    <a:pt x="124646" y="34876"/>
                  </a:cubicBezTo>
                  <a:cubicBezTo>
                    <a:pt x="131067" y="30993"/>
                    <a:pt x="141341" y="28404"/>
                    <a:pt x="155468" y="28404"/>
                  </a:cubicBezTo>
                  <a:cubicBezTo>
                    <a:pt x="155468" y="20637"/>
                    <a:pt x="155468" y="20637"/>
                    <a:pt x="155468" y="20637"/>
                  </a:cubicBezTo>
                  <a:close/>
                  <a:moveTo>
                    <a:pt x="165895" y="9525"/>
                  </a:moveTo>
                  <a:cubicBezTo>
                    <a:pt x="103207" y="9525"/>
                    <a:pt x="52388" y="32980"/>
                    <a:pt x="52388" y="61913"/>
                  </a:cubicBezTo>
                  <a:cubicBezTo>
                    <a:pt x="52388" y="90846"/>
                    <a:pt x="103207" y="114301"/>
                    <a:pt x="165895" y="114301"/>
                  </a:cubicBezTo>
                  <a:cubicBezTo>
                    <a:pt x="228583" y="114301"/>
                    <a:pt x="279402" y="90846"/>
                    <a:pt x="279402" y="61913"/>
                  </a:cubicBezTo>
                  <a:cubicBezTo>
                    <a:pt x="279402" y="32980"/>
                    <a:pt x="228583" y="9525"/>
                    <a:pt x="165895" y="9525"/>
                  </a:cubicBezTo>
                  <a:close/>
                  <a:moveTo>
                    <a:pt x="165894" y="0"/>
                  </a:moveTo>
                  <a:cubicBezTo>
                    <a:pt x="234584" y="0"/>
                    <a:pt x="290315" y="27217"/>
                    <a:pt x="290315" y="62210"/>
                  </a:cubicBezTo>
                  <a:cubicBezTo>
                    <a:pt x="290315" y="62210"/>
                    <a:pt x="290315" y="62210"/>
                    <a:pt x="290315" y="82947"/>
                  </a:cubicBezTo>
                  <a:cubicBezTo>
                    <a:pt x="290315" y="88131"/>
                    <a:pt x="289018" y="93316"/>
                    <a:pt x="286426" y="97204"/>
                  </a:cubicBezTo>
                  <a:cubicBezTo>
                    <a:pt x="313643" y="108868"/>
                    <a:pt x="331788" y="125717"/>
                    <a:pt x="331788" y="145157"/>
                  </a:cubicBezTo>
                  <a:cubicBezTo>
                    <a:pt x="331788" y="145157"/>
                    <a:pt x="331788" y="145157"/>
                    <a:pt x="331788" y="165894"/>
                  </a:cubicBezTo>
                  <a:cubicBezTo>
                    <a:pt x="331788" y="184039"/>
                    <a:pt x="314939" y="200887"/>
                    <a:pt x="290315" y="212552"/>
                  </a:cubicBezTo>
                  <a:cubicBezTo>
                    <a:pt x="289018" y="217736"/>
                    <a:pt x="286426" y="222920"/>
                    <a:pt x="282538" y="228104"/>
                  </a:cubicBezTo>
                  <a:cubicBezTo>
                    <a:pt x="287722" y="234585"/>
                    <a:pt x="290315" y="241065"/>
                    <a:pt x="290315" y="248841"/>
                  </a:cubicBezTo>
                  <a:cubicBezTo>
                    <a:pt x="290315" y="248841"/>
                    <a:pt x="290315" y="248841"/>
                    <a:pt x="290315" y="269578"/>
                  </a:cubicBezTo>
                  <a:cubicBezTo>
                    <a:pt x="290315" y="303275"/>
                    <a:pt x="234584" y="331788"/>
                    <a:pt x="165894" y="331788"/>
                  </a:cubicBezTo>
                  <a:cubicBezTo>
                    <a:pt x="97204" y="331788"/>
                    <a:pt x="41474" y="303275"/>
                    <a:pt x="41474" y="269578"/>
                  </a:cubicBezTo>
                  <a:cubicBezTo>
                    <a:pt x="41474" y="269578"/>
                    <a:pt x="41474" y="269578"/>
                    <a:pt x="41474" y="248841"/>
                  </a:cubicBezTo>
                  <a:cubicBezTo>
                    <a:pt x="41474" y="241065"/>
                    <a:pt x="44066" y="234585"/>
                    <a:pt x="49250" y="228104"/>
                  </a:cubicBezTo>
                  <a:cubicBezTo>
                    <a:pt x="44066" y="221624"/>
                    <a:pt x="41474" y="215144"/>
                    <a:pt x="41474" y="207368"/>
                  </a:cubicBezTo>
                  <a:cubicBezTo>
                    <a:pt x="41474" y="207368"/>
                    <a:pt x="41474" y="207368"/>
                    <a:pt x="41474" y="186631"/>
                  </a:cubicBezTo>
                  <a:cubicBezTo>
                    <a:pt x="41474" y="181447"/>
                    <a:pt x="42770" y="176263"/>
                    <a:pt x="45362" y="172374"/>
                  </a:cubicBezTo>
                  <a:cubicBezTo>
                    <a:pt x="18145" y="160710"/>
                    <a:pt x="0" y="143861"/>
                    <a:pt x="0" y="124421"/>
                  </a:cubicBezTo>
                  <a:cubicBezTo>
                    <a:pt x="0" y="124421"/>
                    <a:pt x="0" y="124421"/>
                    <a:pt x="0" y="103684"/>
                  </a:cubicBezTo>
                  <a:cubicBezTo>
                    <a:pt x="0" y="85539"/>
                    <a:pt x="16849" y="68691"/>
                    <a:pt x="41474" y="57026"/>
                  </a:cubicBezTo>
                  <a:cubicBezTo>
                    <a:pt x="41474" y="58322"/>
                    <a:pt x="41474" y="60914"/>
                    <a:pt x="41474" y="62210"/>
                  </a:cubicBezTo>
                  <a:cubicBezTo>
                    <a:pt x="41474" y="27217"/>
                    <a:pt x="97204" y="0"/>
                    <a:pt x="165894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ŝľïdê">
              <a:extLst>
                <a:ext uri="{FF2B5EF4-FFF2-40B4-BE49-F238E27FC236}">
                  <a16:creationId xmlns:a16="http://schemas.microsoft.com/office/drawing/2014/main" id="{EBA2FF11-2334-4D1E-B984-360902C77346}"/>
                </a:ext>
              </a:extLst>
            </p:cNvPr>
            <p:cNvSpPr txBox="1"/>
            <p:nvPr/>
          </p:nvSpPr>
          <p:spPr>
            <a:xfrm>
              <a:off x="4871574" y="3753079"/>
              <a:ext cx="2423819" cy="4806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/>
            </a:bodyPr>
            <a:lstStyle/>
            <a:p>
              <a:pPr algn="ctr">
                <a:buSzPct val="25000"/>
              </a:pPr>
              <a:r>
                <a:rPr lang="de-DE" sz="2000" b="1" dirty="0">
                  <a:solidFill>
                    <a:schemeClr val="accent1"/>
                  </a:solidFill>
                </a:rPr>
                <a:t>Text here</a:t>
              </a:r>
            </a:p>
          </p:txBody>
        </p:sp>
        <p:sp>
          <p:nvSpPr>
            <p:cNvPr id="18" name="îṣlíḓé">
              <a:extLst>
                <a:ext uri="{FF2B5EF4-FFF2-40B4-BE49-F238E27FC236}">
                  <a16:creationId xmlns:a16="http://schemas.microsoft.com/office/drawing/2014/main" id="{E83CD9B4-57FA-409E-90DB-C9FB90C83656}"/>
                </a:ext>
              </a:extLst>
            </p:cNvPr>
            <p:cNvSpPr txBox="1"/>
            <p:nvPr/>
          </p:nvSpPr>
          <p:spPr>
            <a:xfrm>
              <a:off x="673100" y="4118056"/>
              <a:ext cx="3220718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lnSpcReduction="10000"/>
            </a:bodyPr>
            <a:lstStyle/>
            <a:p>
              <a:pPr>
                <a:buSzPct val="25000"/>
              </a:pPr>
              <a:r>
                <a:rPr lang="de-DE" sz="2000" b="1" dirty="0"/>
                <a:t>Text here</a:t>
              </a:r>
            </a:p>
          </p:txBody>
        </p:sp>
        <p:sp>
          <p:nvSpPr>
            <p:cNvPr id="19" name="iṩľîde">
              <a:extLst>
                <a:ext uri="{FF2B5EF4-FFF2-40B4-BE49-F238E27FC236}">
                  <a16:creationId xmlns:a16="http://schemas.microsoft.com/office/drawing/2014/main" id="{B94405BE-C429-42D9-AE58-83F4DD6A20BE}"/>
                </a:ext>
              </a:extLst>
            </p:cNvPr>
            <p:cNvSpPr txBox="1"/>
            <p:nvPr/>
          </p:nvSpPr>
          <p:spPr>
            <a:xfrm>
              <a:off x="673100" y="4510568"/>
              <a:ext cx="3220718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..</a:t>
              </a:r>
            </a:p>
          </p:txBody>
        </p:sp>
        <p:sp>
          <p:nvSpPr>
            <p:cNvPr id="20" name="ïṥļiďè">
              <a:extLst>
                <a:ext uri="{FF2B5EF4-FFF2-40B4-BE49-F238E27FC236}">
                  <a16:creationId xmlns:a16="http://schemas.microsoft.com/office/drawing/2014/main" id="{86631514-E1C2-4752-8C80-A3D56854654C}"/>
                </a:ext>
              </a:extLst>
            </p:cNvPr>
            <p:cNvSpPr txBox="1"/>
            <p:nvPr/>
          </p:nvSpPr>
          <p:spPr>
            <a:xfrm>
              <a:off x="8300652" y="4118056"/>
              <a:ext cx="3220718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lnSpcReduction="10000"/>
            </a:bodyPr>
            <a:lstStyle/>
            <a:p>
              <a:pPr algn="r">
                <a:buSzPct val="25000"/>
              </a:pPr>
              <a:r>
                <a:rPr lang="de-DE" sz="2000" b="1" dirty="0"/>
                <a:t>Text here</a:t>
              </a:r>
            </a:p>
          </p:txBody>
        </p:sp>
        <p:sp>
          <p:nvSpPr>
            <p:cNvPr id="21" name="iŝļiḑê">
              <a:extLst>
                <a:ext uri="{FF2B5EF4-FFF2-40B4-BE49-F238E27FC236}">
                  <a16:creationId xmlns:a16="http://schemas.microsoft.com/office/drawing/2014/main" id="{6E632F37-D1EE-4A8D-8375-54A98ECB0182}"/>
                </a:ext>
              </a:extLst>
            </p:cNvPr>
            <p:cNvSpPr txBox="1"/>
            <p:nvPr/>
          </p:nvSpPr>
          <p:spPr>
            <a:xfrm>
              <a:off x="8300652" y="4510568"/>
              <a:ext cx="3220718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 algn="r"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..</a:t>
              </a:r>
            </a:p>
          </p:txBody>
        </p:sp>
        <p:sp>
          <p:nvSpPr>
            <p:cNvPr id="22" name="i$ḷiḋè">
              <a:extLst>
                <a:ext uri="{FF2B5EF4-FFF2-40B4-BE49-F238E27FC236}">
                  <a16:creationId xmlns:a16="http://schemas.microsoft.com/office/drawing/2014/main" id="{65B63831-F54F-4BD0-996F-EE01071FA08E}"/>
                </a:ext>
              </a:extLst>
            </p:cNvPr>
            <p:cNvSpPr txBox="1"/>
            <p:nvPr/>
          </p:nvSpPr>
          <p:spPr>
            <a:xfrm>
              <a:off x="1243327" y="1882526"/>
              <a:ext cx="3220718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lnSpcReduction="10000"/>
            </a:bodyPr>
            <a:lstStyle/>
            <a:p>
              <a:pPr>
                <a:buSzPct val="25000"/>
              </a:pPr>
              <a:r>
                <a:rPr lang="de-DE" sz="2000" b="1" dirty="0"/>
                <a:t>Text here</a:t>
              </a:r>
            </a:p>
          </p:txBody>
        </p:sp>
        <p:sp>
          <p:nvSpPr>
            <p:cNvPr id="23" name="ïṩľïḑé">
              <a:extLst>
                <a:ext uri="{FF2B5EF4-FFF2-40B4-BE49-F238E27FC236}">
                  <a16:creationId xmlns:a16="http://schemas.microsoft.com/office/drawing/2014/main" id="{9D8954FB-3965-4309-865B-8460E5AFDA7A}"/>
                </a:ext>
              </a:extLst>
            </p:cNvPr>
            <p:cNvSpPr txBox="1"/>
            <p:nvPr/>
          </p:nvSpPr>
          <p:spPr>
            <a:xfrm>
              <a:off x="1243327" y="2275038"/>
              <a:ext cx="3220718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..</a:t>
              </a:r>
            </a:p>
          </p:txBody>
        </p:sp>
        <p:sp>
          <p:nvSpPr>
            <p:cNvPr id="24" name="íṡļíḑé">
              <a:extLst>
                <a:ext uri="{FF2B5EF4-FFF2-40B4-BE49-F238E27FC236}">
                  <a16:creationId xmlns:a16="http://schemas.microsoft.com/office/drawing/2014/main" id="{0173B2DC-EF78-4C71-A448-8EC0D09D3023}"/>
                </a:ext>
              </a:extLst>
            </p:cNvPr>
            <p:cNvSpPr txBox="1"/>
            <p:nvPr/>
          </p:nvSpPr>
          <p:spPr>
            <a:xfrm>
              <a:off x="7727957" y="1882526"/>
              <a:ext cx="3220718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lnSpcReduction="10000"/>
            </a:bodyPr>
            <a:lstStyle/>
            <a:p>
              <a:pPr algn="r">
                <a:buSzPct val="25000"/>
              </a:pPr>
              <a:r>
                <a:rPr lang="de-DE" sz="2000" b="1" dirty="0"/>
                <a:t>Text here</a:t>
              </a:r>
            </a:p>
          </p:txBody>
        </p:sp>
        <p:sp>
          <p:nvSpPr>
            <p:cNvPr id="25" name="íṧḻíḋe">
              <a:extLst>
                <a:ext uri="{FF2B5EF4-FFF2-40B4-BE49-F238E27FC236}">
                  <a16:creationId xmlns:a16="http://schemas.microsoft.com/office/drawing/2014/main" id="{9ADEB0D4-852C-4CC6-AF2B-0C4D38111383}"/>
                </a:ext>
              </a:extLst>
            </p:cNvPr>
            <p:cNvSpPr txBox="1"/>
            <p:nvPr/>
          </p:nvSpPr>
          <p:spPr>
            <a:xfrm>
              <a:off x="7727957" y="2275038"/>
              <a:ext cx="3220718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 algn="r"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7978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72F03-757A-4C77-8A11-B4BC4B12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93EC32-3500-4480-BA8F-4F52EE5C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9E4BDA-B1D0-415D-B9B4-7D41E4F3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grpSp>
        <p:nvGrpSpPr>
          <p:cNvPr id="5" name="21768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81E26F5-A4C7-4D99-BABC-2EFC6A6C95B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099" y="1123949"/>
            <a:ext cx="11518902" cy="4500585"/>
            <a:chOff x="673099" y="1123949"/>
            <a:chExt cx="11518902" cy="4500585"/>
          </a:xfrm>
        </p:grpSpPr>
        <p:sp>
          <p:nvSpPr>
            <p:cNvPr id="6" name="iṩļíḍè">
              <a:extLst>
                <a:ext uri="{FF2B5EF4-FFF2-40B4-BE49-F238E27FC236}">
                  <a16:creationId xmlns:a16="http://schemas.microsoft.com/office/drawing/2014/main" id="{BA9057F3-2DF1-4988-9D48-A1365AAFEB8B}"/>
                </a:ext>
              </a:extLst>
            </p:cNvPr>
            <p:cNvSpPr/>
            <p:nvPr/>
          </p:nvSpPr>
          <p:spPr bwMode="auto">
            <a:xfrm>
              <a:off x="8210794" y="1221388"/>
              <a:ext cx="3358885" cy="2109646"/>
            </a:xfrm>
            <a:custGeom>
              <a:avLst/>
              <a:gdLst>
                <a:gd name="T0" fmla="*/ 0 w 3297"/>
                <a:gd name="T1" fmla="*/ 1084 h 2073"/>
                <a:gd name="T2" fmla="*/ 0 w 3297"/>
                <a:gd name="T3" fmla="*/ 1086 h 2073"/>
                <a:gd name="T4" fmla="*/ 378 w 3297"/>
                <a:gd name="T5" fmla="*/ 1121 h 2073"/>
                <a:gd name="T6" fmla="*/ 0 w 3297"/>
                <a:gd name="T7" fmla="*/ 1084 h 2073"/>
                <a:gd name="T8" fmla="*/ 1775 w 3297"/>
                <a:gd name="T9" fmla="*/ 0 h 2073"/>
                <a:gd name="T10" fmla="*/ 697 w 3297"/>
                <a:gd name="T11" fmla="*/ 1150 h 2073"/>
                <a:gd name="T12" fmla="*/ 2032 w 3297"/>
                <a:gd name="T13" fmla="*/ 1271 h 2073"/>
                <a:gd name="T14" fmla="*/ 2128 w 3297"/>
                <a:gd name="T15" fmla="*/ 2048 h 2073"/>
                <a:gd name="T16" fmla="*/ 2262 w 3297"/>
                <a:gd name="T17" fmla="*/ 2073 h 2073"/>
                <a:gd name="T18" fmla="*/ 2408 w 3297"/>
                <a:gd name="T19" fmla="*/ 2023 h 2073"/>
                <a:gd name="T20" fmla="*/ 2385 w 3297"/>
                <a:gd name="T21" fmla="*/ 1939 h 2073"/>
                <a:gd name="T22" fmla="*/ 2384 w 3297"/>
                <a:gd name="T23" fmla="*/ 1939 h 2073"/>
                <a:gd name="T24" fmla="*/ 2449 w 3297"/>
                <a:gd name="T25" fmla="*/ 1777 h 2073"/>
                <a:gd name="T26" fmla="*/ 2449 w 3297"/>
                <a:gd name="T27" fmla="*/ 1777 h 2073"/>
                <a:gd name="T28" fmla="*/ 2654 w 3297"/>
                <a:gd name="T29" fmla="*/ 1409 h 2073"/>
                <a:gd name="T30" fmla="*/ 2596 w 3297"/>
                <a:gd name="T31" fmla="*/ 1349 h 2073"/>
                <a:gd name="T32" fmla="*/ 2657 w 3297"/>
                <a:gd name="T33" fmla="*/ 1366 h 2073"/>
                <a:gd name="T34" fmla="*/ 2705 w 3297"/>
                <a:gd name="T35" fmla="*/ 1362 h 2073"/>
                <a:gd name="T36" fmla="*/ 3071 w 3297"/>
                <a:gd name="T37" fmla="*/ 1137 h 2073"/>
                <a:gd name="T38" fmla="*/ 3100 w 3297"/>
                <a:gd name="T39" fmla="*/ 1154 h 2073"/>
                <a:gd name="T40" fmla="*/ 3109 w 3297"/>
                <a:gd name="T41" fmla="*/ 1187 h 2073"/>
                <a:gd name="T42" fmla="*/ 3297 w 3297"/>
                <a:gd name="T43" fmla="*/ 1107 h 2073"/>
                <a:gd name="T44" fmla="*/ 1775 w 3297"/>
                <a:gd name="T45" fmla="*/ 0 h 2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97" h="2073">
                  <a:moveTo>
                    <a:pt x="0" y="1084"/>
                  </a:moveTo>
                  <a:cubicBezTo>
                    <a:pt x="0" y="1085"/>
                    <a:pt x="0" y="1086"/>
                    <a:pt x="0" y="1086"/>
                  </a:cubicBezTo>
                  <a:cubicBezTo>
                    <a:pt x="378" y="1121"/>
                    <a:pt x="378" y="1121"/>
                    <a:pt x="378" y="1121"/>
                  </a:cubicBezTo>
                  <a:cubicBezTo>
                    <a:pt x="0" y="1084"/>
                    <a:pt x="0" y="1084"/>
                    <a:pt x="0" y="1084"/>
                  </a:cubicBezTo>
                  <a:moveTo>
                    <a:pt x="1775" y="0"/>
                  </a:moveTo>
                  <a:cubicBezTo>
                    <a:pt x="1036" y="410"/>
                    <a:pt x="971" y="835"/>
                    <a:pt x="697" y="1150"/>
                  </a:cubicBezTo>
                  <a:cubicBezTo>
                    <a:pt x="2032" y="1271"/>
                    <a:pt x="2032" y="1271"/>
                    <a:pt x="2032" y="1271"/>
                  </a:cubicBezTo>
                  <a:cubicBezTo>
                    <a:pt x="2128" y="2048"/>
                    <a:pt x="2128" y="2048"/>
                    <a:pt x="2128" y="2048"/>
                  </a:cubicBezTo>
                  <a:cubicBezTo>
                    <a:pt x="2179" y="2065"/>
                    <a:pt x="2223" y="2073"/>
                    <a:pt x="2262" y="2073"/>
                  </a:cubicBezTo>
                  <a:cubicBezTo>
                    <a:pt x="2321" y="2073"/>
                    <a:pt x="2368" y="2055"/>
                    <a:pt x="2408" y="2023"/>
                  </a:cubicBezTo>
                  <a:cubicBezTo>
                    <a:pt x="2399" y="1996"/>
                    <a:pt x="2391" y="1968"/>
                    <a:pt x="2385" y="1939"/>
                  </a:cubicBezTo>
                  <a:cubicBezTo>
                    <a:pt x="2385" y="1939"/>
                    <a:pt x="2385" y="1939"/>
                    <a:pt x="2384" y="1939"/>
                  </a:cubicBezTo>
                  <a:cubicBezTo>
                    <a:pt x="2372" y="1939"/>
                    <a:pt x="2392" y="1874"/>
                    <a:pt x="2449" y="1777"/>
                  </a:cubicBezTo>
                  <a:cubicBezTo>
                    <a:pt x="2449" y="1777"/>
                    <a:pt x="2449" y="1777"/>
                    <a:pt x="2449" y="1777"/>
                  </a:cubicBezTo>
                  <a:cubicBezTo>
                    <a:pt x="2430" y="1673"/>
                    <a:pt x="2528" y="1532"/>
                    <a:pt x="2654" y="1409"/>
                  </a:cubicBezTo>
                  <a:cubicBezTo>
                    <a:pt x="2625" y="1382"/>
                    <a:pt x="2604" y="1360"/>
                    <a:pt x="2596" y="1349"/>
                  </a:cubicBezTo>
                  <a:cubicBezTo>
                    <a:pt x="2613" y="1362"/>
                    <a:pt x="2634" y="1366"/>
                    <a:pt x="2657" y="1366"/>
                  </a:cubicBezTo>
                  <a:cubicBezTo>
                    <a:pt x="2672" y="1366"/>
                    <a:pt x="2688" y="1364"/>
                    <a:pt x="2705" y="1362"/>
                  </a:cubicBezTo>
                  <a:cubicBezTo>
                    <a:pt x="2846" y="1235"/>
                    <a:pt x="3006" y="1137"/>
                    <a:pt x="3071" y="1137"/>
                  </a:cubicBezTo>
                  <a:cubicBezTo>
                    <a:pt x="3086" y="1137"/>
                    <a:pt x="3096" y="1142"/>
                    <a:pt x="3100" y="1154"/>
                  </a:cubicBezTo>
                  <a:cubicBezTo>
                    <a:pt x="3103" y="1162"/>
                    <a:pt x="3106" y="1174"/>
                    <a:pt x="3109" y="1187"/>
                  </a:cubicBezTo>
                  <a:cubicBezTo>
                    <a:pt x="3165" y="1158"/>
                    <a:pt x="3228" y="1130"/>
                    <a:pt x="3297" y="1107"/>
                  </a:cubicBezTo>
                  <a:cubicBezTo>
                    <a:pt x="1775" y="0"/>
                    <a:pt x="1775" y="0"/>
                    <a:pt x="1775" y="0"/>
                  </a:cubicBezTo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grpSp>
          <p:nvGrpSpPr>
            <p:cNvPr id="7" name="ïSľïḍe">
              <a:extLst>
                <a:ext uri="{FF2B5EF4-FFF2-40B4-BE49-F238E27FC236}">
                  <a16:creationId xmlns:a16="http://schemas.microsoft.com/office/drawing/2014/main" id="{874D1DD4-B2E8-4BF0-A755-06F495254398}"/>
                </a:ext>
              </a:extLst>
            </p:cNvPr>
            <p:cNvGrpSpPr/>
            <p:nvPr/>
          </p:nvGrpSpPr>
          <p:grpSpPr>
            <a:xfrm>
              <a:off x="7976389" y="1123949"/>
              <a:ext cx="4215612" cy="3969259"/>
              <a:chOff x="7976389" y="1123949"/>
              <a:chExt cx="4215612" cy="3969259"/>
            </a:xfrm>
          </p:grpSpPr>
          <p:sp>
            <p:nvSpPr>
              <p:cNvPr id="26" name="išḷiḑe">
                <a:extLst>
                  <a:ext uri="{FF2B5EF4-FFF2-40B4-BE49-F238E27FC236}">
                    <a16:creationId xmlns:a16="http://schemas.microsoft.com/office/drawing/2014/main" id="{DA5D6791-398D-471F-9D22-FE2D6EA2695C}"/>
                  </a:ext>
                </a:extLst>
              </p:cNvPr>
              <p:cNvSpPr/>
              <p:nvPr/>
            </p:nvSpPr>
            <p:spPr bwMode="auto">
              <a:xfrm>
                <a:off x="7976389" y="2326309"/>
                <a:ext cx="2377142" cy="2766899"/>
              </a:xfrm>
              <a:custGeom>
                <a:avLst/>
                <a:gdLst>
                  <a:gd name="T0" fmla="*/ 2494 w 2586"/>
                  <a:gd name="T1" fmla="*/ 217 h 3010"/>
                  <a:gd name="T2" fmla="*/ 255 w 2586"/>
                  <a:gd name="T3" fmla="*/ 0 h 3010"/>
                  <a:gd name="T4" fmla="*/ 72 w 2586"/>
                  <a:gd name="T5" fmla="*/ 51 h 3010"/>
                  <a:gd name="T6" fmla="*/ 0 w 2586"/>
                  <a:gd name="T7" fmla="*/ 3010 h 3010"/>
                  <a:gd name="T8" fmla="*/ 2586 w 2586"/>
                  <a:gd name="T9" fmla="*/ 2918 h 3010"/>
                  <a:gd name="T10" fmla="*/ 2494 w 2586"/>
                  <a:gd name="T11" fmla="*/ 217 h 3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86" h="3010">
                    <a:moveTo>
                      <a:pt x="2494" y="217"/>
                    </a:moveTo>
                    <a:lnTo>
                      <a:pt x="255" y="0"/>
                    </a:lnTo>
                    <a:lnTo>
                      <a:pt x="72" y="51"/>
                    </a:lnTo>
                    <a:lnTo>
                      <a:pt x="0" y="3010"/>
                    </a:lnTo>
                    <a:lnTo>
                      <a:pt x="2586" y="2918"/>
                    </a:lnTo>
                    <a:lnTo>
                      <a:pt x="2494" y="217"/>
                    </a:lnTo>
                    <a:close/>
                  </a:path>
                </a:pathLst>
              </a:custGeom>
              <a:solidFill>
                <a:srgbClr val="5D7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7" name="i$ḻíḓé">
                <a:extLst>
                  <a:ext uri="{FF2B5EF4-FFF2-40B4-BE49-F238E27FC236}">
                    <a16:creationId xmlns:a16="http://schemas.microsoft.com/office/drawing/2014/main" id="{1BDDB689-680D-49B4-8C3C-D99053EBBDE1}"/>
                  </a:ext>
                </a:extLst>
              </p:cNvPr>
              <p:cNvSpPr/>
              <p:nvPr/>
            </p:nvSpPr>
            <p:spPr bwMode="auto">
              <a:xfrm>
                <a:off x="7976389" y="2326309"/>
                <a:ext cx="2377142" cy="2766899"/>
              </a:xfrm>
              <a:custGeom>
                <a:avLst/>
                <a:gdLst>
                  <a:gd name="T0" fmla="*/ 2494 w 2586"/>
                  <a:gd name="T1" fmla="*/ 217 h 3010"/>
                  <a:gd name="T2" fmla="*/ 255 w 2586"/>
                  <a:gd name="T3" fmla="*/ 0 h 3010"/>
                  <a:gd name="T4" fmla="*/ 72 w 2586"/>
                  <a:gd name="T5" fmla="*/ 51 h 3010"/>
                  <a:gd name="T6" fmla="*/ 0 w 2586"/>
                  <a:gd name="T7" fmla="*/ 3010 h 3010"/>
                  <a:gd name="T8" fmla="*/ 2586 w 2586"/>
                  <a:gd name="T9" fmla="*/ 2918 h 3010"/>
                  <a:gd name="T10" fmla="*/ 2494 w 2586"/>
                  <a:gd name="T11" fmla="*/ 217 h 3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86" h="3010">
                    <a:moveTo>
                      <a:pt x="2494" y="217"/>
                    </a:moveTo>
                    <a:lnTo>
                      <a:pt x="255" y="0"/>
                    </a:lnTo>
                    <a:lnTo>
                      <a:pt x="72" y="51"/>
                    </a:lnTo>
                    <a:lnTo>
                      <a:pt x="0" y="3010"/>
                    </a:lnTo>
                    <a:lnTo>
                      <a:pt x="2586" y="2918"/>
                    </a:lnTo>
                    <a:lnTo>
                      <a:pt x="2494" y="21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8" name="íṩlïḓè">
                <a:extLst>
                  <a:ext uri="{FF2B5EF4-FFF2-40B4-BE49-F238E27FC236}">
                    <a16:creationId xmlns:a16="http://schemas.microsoft.com/office/drawing/2014/main" id="{FF588859-E356-46AF-BF95-D6CA8600A3D4}"/>
                  </a:ext>
                </a:extLst>
              </p:cNvPr>
              <p:cNvSpPr/>
              <p:nvPr/>
            </p:nvSpPr>
            <p:spPr bwMode="auto">
              <a:xfrm>
                <a:off x="10602643" y="2415474"/>
                <a:ext cx="1589358" cy="2090341"/>
              </a:xfrm>
              <a:custGeom>
                <a:avLst/>
                <a:gdLst>
                  <a:gd name="T0" fmla="*/ 37 w 1560"/>
                  <a:gd name="T1" fmla="*/ 766 h 2055"/>
                  <a:gd name="T2" fmla="*/ 279 w 1560"/>
                  <a:gd name="T3" fmla="*/ 1166 h 2055"/>
                  <a:gd name="T4" fmla="*/ 540 w 1560"/>
                  <a:gd name="T5" fmla="*/ 1324 h 2055"/>
                  <a:gd name="T6" fmla="*/ 553 w 1560"/>
                  <a:gd name="T7" fmla="*/ 1331 h 2055"/>
                  <a:gd name="T8" fmla="*/ 481 w 1560"/>
                  <a:gd name="T9" fmla="*/ 1412 h 2055"/>
                  <a:gd name="T10" fmla="*/ 763 w 1560"/>
                  <a:gd name="T11" fmla="*/ 1559 h 2055"/>
                  <a:gd name="T12" fmla="*/ 719 w 1560"/>
                  <a:gd name="T13" fmla="*/ 1608 h 2055"/>
                  <a:gd name="T14" fmla="*/ 1560 w 1560"/>
                  <a:gd name="T15" fmla="*/ 2055 h 2055"/>
                  <a:gd name="T16" fmla="*/ 1560 w 1560"/>
                  <a:gd name="T17" fmla="*/ 993 h 2055"/>
                  <a:gd name="T18" fmla="*/ 1224 w 1560"/>
                  <a:gd name="T19" fmla="*/ 831 h 2055"/>
                  <a:gd name="T20" fmla="*/ 1199 w 1560"/>
                  <a:gd name="T21" fmla="*/ 887 h 2055"/>
                  <a:gd name="T22" fmla="*/ 918 w 1560"/>
                  <a:gd name="T23" fmla="*/ 740 h 2055"/>
                  <a:gd name="T24" fmla="*/ 903 w 1560"/>
                  <a:gd name="T25" fmla="*/ 775 h 2055"/>
                  <a:gd name="T26" fmla="*/ 899 w 1560"/>
                  <a:gd name="T27" fmla="*/ 773 h 2055"/>
                  <a:gd name="T28" fmla="*/ 754 w 1560"/>
                  <a:gd name="T29" fmla="*/ 0 h 2055"/>
                  <a:gd name="T30" fmla="*/ 37 w 1560"/>
                  <a:gd name="T31" fmla="*/ 766 h 2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60" h="2055">
                    <a:moveTo>
                      <a:pt x="37" y="766"/>
                    </a:moveTo>
                    <a:cubicBezTo>
                      <a:pt x="80" y="971"/>
                      <a:pt x="194" y="1121"/>
                      <a:pt x="279" y="1166"/>
                    </a:cubicBezTo>
                    <a:cubicBezTo>
                      <a:pt x="381" y="1220"/>
                      <a:pt x="480" y="1274"/>
                      <a:pt x="540" y="1324"/>
                    </a:cubicBezTo>
                    <a:cubicBezTo>
                      <a:pt x="544" y="1327"/>
                      <a:pt x="548" y="1329"/>
                      <a:pt x="553" y="1331"/>
                    </a:cubicBezTo>
                    <a:cubicBezTo>
                      <a:pt x="530" y="1359"/>
                      <a:pt x="506" y="1386"/>
                      <a:pt x="481" y="1412"/>
                    </a:cubicBezTo>
                    <a:cubicBezTo>
                      <a:pt x="763" y="1559"/>
                      <a:pt x="763" y="1559"/>
                      <a:pt x="763" y="1559"/>
                    </a:cubicBezTo>
                    <a:cubicBezTo>
                      <a:pt x="748" y="1576"/>
                      <a:pt x="734" y="1592"/>
                      <a:pt x="719" y="1608"/>
                    </a:cubicBezTo>
                    <a:cubicBezTo>
                      <a:pt x="1560" y="2055"/>
                      <a:pt x="1560" y="2055"/>
                      <a:pt x="1560" y="2055"/>
                    </a:cubicBezTo>
                    <a:cubicBezTo>
                      <a:pt x="1560" y="993"/>
                      <a:pt x="1560" y="993"/>
                      <a:pt x="1560" y="993"/>
                    </a:cubicBezTo>
                    <a:cubicBezTo>
                      <a:pt x="1224" y="831"/>
                      <a:pt x="1224" y="831"/>
                      <a:pt x="1224" y="831"/>
                    </a:cubicBezTo>
                    <a:cubicBezTo>
                      <a:pt x="1216" y="850"/>
                      <a:pt x="1207" y="868"/>
                      <a:pt x="1199" y="887"/>
                    </a:cubicBezTo>
                    <a:cubicBezTo>
                      <a:pt x="918" y="740"/>
                      <a:pt x="918" y="740"/>
                      <a:pt x="918" y="740"/>
                    </a:cubicBezTo>
                    <a:cubicBezTo>
                      <a:pt x="913" y="751"/>
                      <a:pt x="908" y="763"/>
                      <a:pt x="903" y="775"/>
                    </a:cubicBezTo>
                    <a:cubicBezTo>
                      <a:pt x="901" y="774"/>
                      <a:pt x="900" y="773"/>
                      <a:pt x="899" y="773"/>
                    </a:cubicBezTo>
                    <a:cubicBezTo>
                      <a:pt x="774" y="698"/>
                      <a:pt x="773" y="152"/>
                      <a:pt x="754" y="0"/>
                    </a:cubicBezTo>
                    <a:cubicBezTo>
                      <a:pt x="199" y="286"/>
                      <a:pt x="0" y="774"/>
                      <a:pt x="37" y="766"/>
                    </a:cubicBezTo>
                  </a:path>
                </a:pathLst>
              </a:custGeom>
              <a:solidFill>
                <a:srgbClr val="5D7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ïṩlîḍe">
                <a:extLst>
                  <a:ext uri="{FF2B5EF4-FFF2-40B4-BE49-F238E27FC236}">
                    <a16:creationId xmlns:a16="http://schemas.microsoft.com/office/drawing/2014/main" id="{CD28CF2E-CDEA-4863-870E-61907BCB75E1}"/>
                  </a:ext>
                </a:extLst>
              </p:cNvPr>
              <p:cNvSpPr/>
              <p:nvPr/>
            </p:nvSpPr>
            <p:spPr bwMode="auto">
              <a:xfrm>
                <a:off x="8045332" y="2326309"/>
                <a:ext cx="267498" cy="2616144"/>
              </a:xfrm>
              <a:custGeom>
                <a:avLst/>
                <a:gdLst>
                  <a:gd name="T0" fmla="*/ 180 w 291"/>
                  <a:gd name="T1" fmla="*/ 0 h 2846"/>
                  <a:gd name="T2" fmla="*/ 0 w 291"/>
                  <a:gd name="T3" fmla="*/ 48 h 2846"/>
                  <a:gd name="T4" fmla="*/ 111 w 291"/>
                  <a:gd name="T5" fmla="*/ 2846 h 2846"/>
                  <a:gd name="T6" fmla="*/ 291 w 291"/>
                  <a:gd name="T7" fmla="*/ 2799 h 2846"/>
                  <a:gd name="T8" fmla="*/ 180 w 291"/>
                  <a:gd name="T9" fmla="*/ 0 h 2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2846">
                    <a:moveTo>
                      <a:pt x="180" y="0"/>
                    </a:moveTo>
                    <a:lnTo>
                      <a:pt x="0" y="48"/>
                    </a:lnTo>
                    <a:lnTo>
                      <a:pt x="111" y="2846"/>
                    </a:lnTo>
                    <a:lnTo>
                      <a:pt x="291" y="2799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C5CA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0" name="îṥľîḋè">
                <a:extLst>
                  <a:ext uri="{FF2B5EF4-FFF2-40B4-BE49-F238E27FC236}">
                    <a16:creationId xmlns:a16="http://schemas.microsoft.com/office/drawing/2014/main" id="{62BA5E38-106B-47A2-8310-37CD6B951613}"/>
                  </a:ext>
                </a:extLst>
              </p:cNvPr>
              <p:cNvSpPr/>
              <p:nvPr/>
            </p:nvSpPr>
            <p:spPr bwMode="auto">
              <a:xfrm>
                <a:off x="8045332" y="2326309"/>
                <a:ext cx="267498" cy="2616144"/>
              </a:xfrm>
              <a:custGeom>
                <a:avLst/>
                <a:gdLst>
                  <a:gd name="T0" fmla="*/ 180 w 291"/>
                  <a:gd name="T1" fmla="*/ 0 h 2846"/>
                  <a:gd name="T2" fmla="*/ 0 w 291"/>
                  <a:gd name="T3" fmla="*/ 48 h 2846"/>
                  <a:gd name="T4" fmla="*/ 111 w 291"/>
                  <a:gd name="T5" fmla="*/ 2846 h 2846"/>
                  <a:gd name="T6" fmla="*/ 291 w 291"/>
                  <a:gd name="T7" fmla="*/ 2799 h 2846"/>
                  <a:gd name="T8" fmla="*/ 180 w 291"/>
                  <a:gd name="T9" fmla="*/ 0 h 2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2846">
                    <a:moveTo>
                      <a:pt x="180" y="0"/>
                    </a:moveTo>
                    <a:lnTo>
                      <a:pt x="0" y="48"/>
                    </a:lnTo>
                    <a:lnTo>
                      <a:pt x="111" y="2846"/>
                    </a:lnTo>
                    <a:lnTo>
                      <a:pt x="291" y="2799"/>
                    </a:lnTo>
                    <a:lnTo>
                      <a:pt x="18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1" name="i$ľïďê">
                <a:extLst>
                  <a:ext uri="{FF2B5EF4-FFF2-40B4-BE49-F238E27FC236}">
                    <a16:creationId xmlns:a16="http://schemas.microsoft.com/office/drawing/2014/main" id="{8E0E2833-C5B2-4358-A2D3-CD2DBC8459D1}"/>
                  </a:ext>
                </a:extLst>
              </p:cNvPr>
              <p:cNvSpPr/>
              <p:nvPr/>
            </p:nvSpPr>
            <p:spPr bwMode="auto">
              <a:xfrm>
                <a:off x="8210794" y="2326309"/>
                <a:ext cx="2357838" cy="2572941"/>
              </a:xfrm>
              <a:custGeom>
                <a:avLst/>
                <a:gdLst>
                  <a:gd name="T0" fmla="*/ 111 w 2565"/>
                  <a:gd name="T1" fmla="*/ 2799 h 2799"/>
                  <a:gd name="T2" fmla="*/ 2565 w 2565"/>
                  <a:gd name="T3" fmla="*/ 2732 h 2799"/>
                  <a:gd name="T4" fmla="*/ 2252 w 2565"/>
                  <a:gd name="T5" fmla="*/ 205 h 2799"/>
                  <a:gd name="T6" fmla="*/ 0 w 2565"/>
                  <a:gd name="T7" fmla="*/ 0 h 2799"/>
                  <a:gd name="T8" fmla="*/ 111 w 2565"/>
                  <a:gd name="T9" fmla="*/ 2799 h 2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65" h="2799">
                    <a:moveTo>
                      <a:pt x="111" y="2799"/>
                    </a:moveTo>
                    <a:lnTo>
                      <a:pt x="2565" y="2732"/>
                    </a:lnTo>
                    <a:lnTo>
                      <a:pt x="2252" y="205"/>
                    </a:lnTo>
                    <a:lnTo>
                      <a:pt x="0" y="0"/>
                    </a:lnTo>
                    <a:lnTo>
                      <a:pt x="11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2" name="îśľidê">
                <a:extLst>
                  <a:ext uri="{FF2B5EF4-FFF2-40B4-BE49-F238E27FC236}">
                    <a16:creationId xmlns:a16="http://schemas.microsoft.com/office/drawing/2014/main" id="{13ECFB60-E07F-48E8-90ED-020AABE1F230}"/>
                  </a:ext>
                </a:extLst>
              </p:cNvPr>
              <p:cNvSpPr/>
              <p:nvPr/>
            </p:nvSpPr>
            <p:spPr bwMode="auto">
              <a:xfrm>
                <a:off x="8210794" y="2326309"/>
                <a:ext cx="2357838" cy="2572941"/>
              </a:xfrm>
              <a:custGeom>
                <a:avLst/>
                <a:gdLst>
                  <a:gd name="T0" fmla="*/ 111 w 2565"/>
                  <a:gd name="T1" fmla="*/ 2799 h 2799"/>
                  <a:gd name="T2" fmla="*/ 2565 w 2565"/>
                  <a:gd name="T3" fmla="*/ 2732 h 2799"/>
                  <a:gd name="T4" fmla="*/ 2252 w 2565"/>
                  <a:gd name="T5" fmla="*/ 205 h 2799"/>
                  <a:gd name="T6" fmla="*/ 0 w 2565"/>
                  <a:gd name="T7" fmla="*/ 0 h 2799"/>
                  <a:gd name="T8" fmla="*/ 111 w 2565"/>
                  <a:gd name="T9" fmla="*/ 2799 h 2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65" h="2799">
                    <a:moveTo>
                      <a:pt x="111" y="2799"/>
                    </a:moveTo>
                    <a:lnTo>
                      <a:pt x="2565" y="2732"/>
                    </a:lnTo>
                    <a:lnTo>
                      <a:pt x="2252" y="205"/>
                    </a:lnTo>
                    <a:lnTo>
                      <a:pt x="0" y="0"/>
                    </a:lnTo>
                    <a:lnTo>
                      <a:pt x="111" y="279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3" name="iṣļíďé">
                <a:extLst>
                  <a:ext uri="{FF2B5EF4-FFF2-40B4-BE49-F238E27FC236}">
                    <a16:creationId xmlns:a16="http://schemas.microsoft.com/office/drawing/2014/main" id="{A9F1A51B-9533-4A28-94A7-16F0E548CE7D}"/>
                  </a:ext>
                </a:extLst>
              </p:cNvPr>
              <p:cNvSpPr/>
              <p:nvPr/>
            </p:nvSpPr>
            <p:spPr bwMode="auto">
              <a:xfrm>
                <a:off x="8459907" y="2578180"/>
                <a:ext cx="1651866" cy="378725"/>
              </a:xfrm>
              <a:custGeom>
                <a:avLst/>
                <a:gdLst>
                  <a:gd name="T0" fmla="*/ 0 w 1621"/>
                  <a:gd name="T1" fmla="*/ 0 h 372"/>
                  <a:gd name="T2" fmla="*/ 791 w 1621"/>
                  <a:gd name="T3" fmla="*/ 9 h 372"/>
                  <a:gd name="T4" fmla="*/ 1584 w 1621"/>
                  <a:gd name="T5" fmla="*/ 18 h 372"/>
                  <a:gd name="T6" fmla="*/ 1621 w 1621"/>
                  <a:gd name="T7" fmla="*/ 372 h 372"/>
                  <a:gd name="T8" fmla="*/ 819 w 1621"/>
                  <a:gd name="T9" fmla="*/ 370 h 372"/>
                  <a:gd name="T10" fmla="*/ 19 w 1621"/>
                  <a:gd name="T11" fmla="*/ 368 h 372"/>
                  <a:gd name="T12" fmla="*/ 0 w 1621"/>
                  <a:gd name="T13" fmla="*/ 0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21" h="372">
                    <a:moveTo>
                      <a:pt x="0" y="0"/>
                    </a:moveTo>
                    <a:cubicBezTo>
                      <a:pt x="263" y="3"/>
                      <a:pt x="527" y="6"/>
                      <a:pt x="791" y="9"/>
                    </a:cubicBezTo>
                    <a:cubicBezTo>
                      <a:pt x="1055" y="12"/>
                      <a:pt x="1320" y="15"/>
                      <a:pt x="1584" y="18"/>
                    </a:cubicBezTo>
                    <a:cubicBezTo>
                      <a:pt x="1596" y="136"/>
                      <a:pt x="1608" y="254"/>
                      <a:pt x="1621" y="372"/>
                    </a:cubicBezTo>
                    <a:cubicBezTo>
                      <a:pt x="1353" y="371"/>
                      <a:pt x="1086" y="370"/>
                      <a:pt x="819" y="370"/>
                    </a:cubicBezTo>
                    <a:cubicBezTo>
                      <a:pt x="552" y="369"/>
                      <a:pt x="285" y="369"/>
                      <a:pt x="19" y="368"/>
                    </a:cubicBezTo>
                    <a:cubicBezTo>
                      <a:pt x="12" y="245"/>
                      <a:pt x="6" y="123"/>
                      <a:pt x="0" y="0"/>
                    </a:cubicBezTo>
                  </a:path>
                </a:pathLst>
              </a:custGeom>
              <a:solidFill>
                <a:srgbClr val="9F4A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4" name="isḷiḍê">
                <a:extLst>
                  <a:ext uri="{FF2B5EF4-FFF2-40B4-BE49-F238E27FC236}">
                    <a16:creationId xmlns:a16="http://schemas.microsoft.com/office/drawing/2014/main" id="{BCC3CC39-609E-442A-BE98-E9B8AD60E3C6}"/>
                  </a:ext>
                </a:extLst>
              </p:cNvPr>
              <p:cNvSpPr/>
              <p:nvPr/>
            </p:nvSpPr>
            <p:spPr bwMode="auto">
              <a:xfrm>
                <a:off x="8482887" y="3018493"/>
                <a:ext cx="226132" cy="231648"/>
              </a:xfrm>
              <a:custGeom>
                <a:avLst/>
                <a:gdLst>
                  <a:gd name="T0" fmla="*/ 12 w 222"/>
                  <a:gd name="T1" fmla="*/ 228 h 228"/>
                  <a:gd name="T2" fmla="*/ 222 w 222"/>
                  <a:gd name="T3" fmla="*/ 227 h 228"/>
                  <a:gd name="T4" fmla="*/ 209 w 222"/>
                  <a:gd name="T5" fmla="*/ 1 h 228"/>
                  <a:gd name="T6" fmla="*/ 0 w 222"/>
                  <a:gd name="T7" fmla="*/ 0 h 228"/>
                  <a:gd name="T8" fmla="*/ 12 w 222"/>
                  <a:gd name="T9" fmla="*/ 228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28">
                    <a:moveTo>
                      <a:pt x="12" y="228"/>
                    </a:moveTo>
                    <a:cubicBezTo>
                      <a:pt x="82" y="228"/>
                      <a:pt x="152" y="228"/>
                      <a:pt x="222" y="227"/>
                    </a:cubicBezTo>
                    <a:cubicBezTo>
                      <a:pt x="218" y="152"/>
                      <a:pt x="213" y="76"/>
                      <a:pt x="209" y="1"/>
                    </a:cubicBezTo>
                    <a:cubicBezTo>
                      <a:pt x="139" y="0"/>
                      <a:pt x="69" y="0"/>
                      <a:pt x="0" y="0"/>
                    </a:cubicBezTo>
                    <a:cubicBezTo>
                      <a:pt x="4" y="76"/>
                      <a:pt x="8" y="152"/>
                      <a:pt x="12" y="228"/>
                    </a:cubicBezTo>
                    <a:close/>
                  </a:path>
                </a:pathLst>
              </a:custGeom>
              <a:solidFill>
                <a:srgbClr val="C5CA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5" name="ïṣľîḑe">
                <a:extLst>
                  <a:ext uri="{FF2B5EF4-FFF2-40B4-BE49-F238E27FC236}">
                    <a16:creationId xmlns:a16="http://schemas.microsoft.com/office/drawing/2014/main" id="{BAAE8770-88A4-413A-9A11-BDF57F1656D4}"/>
                  </a:ext>
                </a:extLst>
              </p:cNvPr>
              <p:cNvSpPr/>
              <p:nvPr/>
            </p:nvSpPr>
            <p:spPr bwMode="auto">
              <a:xfrm>
                <a:off x="8719131" y="3019413"/>
                <a:ext cx="227970" cy="229809"/>
              </a:xfrm>
              <a:custGeom>
                <a:avLst/>
                <a:gdLst>
                  <a:gd name="T0" fmla="*/ 14 w 224"/>
                  <a:gd name="T1" fmla="*/ 226 h 226"/>
                  <a:gd name="T2" fmla="*/ 224 w 224"/>
                  <a:gd name="T3" fmla="*/ 225 h 226"/>
                  <a:gd name="T4" fmla="*/ 209 w 224"/>
                  <a:gd name="T5" fmla="*/ 0 h 226"/>
                  <a:gd name="T6" fmla="*/ 0 w 224"/>
                  <a:gd name="T7" fmla="*/ 0 h 226"/>
                  <a:gd name="T8" fmla="*/ 14 w 224"/>
                  <a:gd name="T9" fmla="*/ 2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226">
                    <a:moveTo>
                      <a:pt x="14" y="226"/>
                    </a:moveTo>
                    <a:cubicBezTo>
                      <a:pt x="84" y="226"/>
                      <a:pt x="154" y="225"/>
                      <a:pt x="224" y="225"/>
                    </a:cubicBezTo>
                    <a:cubicBezTo>
                      <a:pt x="219" y="150"/>
                      <a:pt x="214" y="75"/>
                      <a:pt x="209" y="0"/>
                    </a:cubicBezTo>
                    <a:cubicBezTo>
                      <a:pt x="140" y="0"/>
                      <a:pt x="70" y="0"/>
                      <a:pt x="0" y="0"/>
                    </a:cubicBezTo>
                    <a:cubicBezTo>
                      <a:pt x="5" y="75"/>
                      <a:pt x="10" y="151"/>
                      <a:pt x="14" y="226"/>
                    </a:cubicBezTo>
                    <a:close/>
                  </a:path>
                </a:pathLst>
              </a:custGeom>
              <a:solidFill>
                <a:srgbClr val="C5CA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" name="îṥḻîdé">
                <a:extLst>
                  <a:ext uri="{FF2B5EF4-FFF2-40B4-BE49-F238E27FC236}">
                    <a16:creationId xmlns:a16="http://schemas.microsoft.com/office/drawing/2014/main" id="{6183E456-A40E-49A2-988C-9358823A490F}"/>
                  </a:ext>
                </a:extLst>
              </p:cNvPr>
              <p:cNvSpPr/>
              <p:nvPr/>
            </p:nvSpPr>
            <p:spPr bwMode="auto">
              <a:xfrm>
                <a:off x="8956293" y="3019413"/>
                <a:ext cx="229809" cy="228890"/>
              </a:xfrm>
              <a:custGeom>
                <a:avLst/>
                <a:gdLst>
                  <a:gd name="T0" fmla="*/ 15 w 225"/>
                  <a:gd name="T1" fmla="*/ 225 h 225"/>
                  <a:gd name="T2" fmla="*/ 225 w 225"/>
                  <a:gd name="T3" fmla="*/ 224 h 225"/>
                  <a:gd name="T4" fmla="*/ 209 w 225"/>
                  <a:gd name="T5" fmla="*/ 0 h 225"/>
                  <a:gd name="T6" fmla="*/ 0 w 225"/>
                  <a:gd name="T7" fmla="*/ 0 h 225"/>
                  <a:gd name="T8" fmla="*/ 15 w 225"/>
                  <a:gd name="T9" fmla="*/ 22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225">
                    <a:moveTo>
                      <a:pt x="15" y="225"/>
                    </a:moveTo>
                    <a:cubicBezTo>
                      <a:pt x="85" y="225"/>
                      <a:pt x="155" y="224"/>
                      <a:pt x="225" y="224"/>
                    </a:cubicBezTo>
                    <a:cubicBezTo>
                      <a:pt x="220" y="149"/>
                      <a:pt x="214" y="74"/>
                      <a:pt x="209" y="0"/>
                    </a:cubicBezTo>
                    <a:cubicBezTo>
                      <a:pt x="139" y="0"/>
                      <a:pt x="70" y="0"/>
                      <a:pt x="0" y="0"/>
                    </a:cubicBezTo>
                    <a:cubicBezTo>
                      <a:pt x="5" y="75"/>
                      <a:pt x="10" y="150"/>
                      <a:pt x="15" y="225"/>
                    </a:cubicBezTo>
                    <a:close/>
                  </a:path>
                </a:pathLst>
              </a:custGeom>
              <a:solidFill>
                <a:srgbClr val="C5CA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" name="iŝļíḍè">
                <a:extLst>
                  <a:ext uri="{FF2B5EF4-FFF2-40B4-BE49-F238E27FC236}">
                    <a16:creationId xmlns:a16="http://schemas.microsoft.com/office/drawing/2014/main" id="{E92637C6-CDAB-4DBB-8D6A-E23A93DE47A9}"/>
                  </a:ext>
                </a:extLst>
              </p:cNvPr>
              <p:cNvSpPr/>
              <p:nvPr/>
            </p:nvSpPr>
            <p:spPr bwMode="auto">
              <a:xfrm>
                <a:off x="9193456" y="3019413"/>
                <a:ext cx="231647" cy="227971"/>
              </a:xfrm>
              <a:custGeom>
                <a:avLst/>
                <a:gdLst>
                  <a:gd name="T0" fmla="*/ 16 w 227"/>
                  <a:gd name="T1" fmla="*/ 224 h 224"/>
                  <a:gd name="T2" fmla="*/ 227 w 227"/>
                  <a:gd name="T3" fmla="*/ 223 h 224"/>
                  <a:gd name="T4" fmla="*/ 209 w 227"/>
                  <a:gd name="T5" fmla="*/ 0 h 224"/>
                  <a:gd name="T6" fmla="*/ 0 w 227"/>
                  <a:gd name="T7" fmla="*/ 0 h 224"/>
                  <a:gd name="T8" fmla="*/ 16 w 227"/>
                  <a:gd name="T9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24">
                    <a:moveTo>
                      <a:pt x="16" y="224"/>
                    </a:moveTo>
                    <a:cubicBezTo>
                      <a:pt x="86" y="224"/>
                      <a:pt x="156" y="223"/>
                      <a:pt x="227" y="223"/>
                    </a:cubicBezTo>
                    <a:cubicBezTo>
                      <a:pt x="221" y="149"/>
                      <a:pt x="215" y="74"/>
                      <a:pt x="209" y="0"/>
                    </a:cubicBezTo>
                    <a:cubicBezTo>
                      <a:pt x="139" y="0"/>
                      <a:pt x="69" y="0"/>
                      <a:pt x="0" y="0"/>
                    </a:cubicBezTo>
                    <a:cubicBezTo>
                      <a:pt x="5" y="74"/>
                      <a:pt x="11" y="149"/>
                      <a:pt x="16" y="224"/>
                    </a:cubicBezTo>
                  </a:path>
                </a:pathLst>
              </a:custGeom>
              <a:solidFill>
                <a:srgbClr val="C5CA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" name="iŝlíḍê">
                <a:extLst>
                  <a:ext uri="{FF2B5EF4-FFF2-40B4-BE49-F238E27FC236}">
                    <a16:creationId xmlns:a16="http://schemas.microsoft.com/office/drawing/2014/main" id="{C5436BC8-ECFB-420A-B802-E3E08F1E2A81}"/>
                  </a:ext>
                </a:extLst>
              </p:cNvPr>
              <p:cNvSpPr/>
              <p:nvPr/>
            </p:nvSpPr>
            <p:spPr bwMode="auto">
              <a:xfrm>
                <a:off x="9431538" y="3019413"/>
                <a:ext cx="231647" cy="227051"/>
              </a:xfrm>
              <a:custGeom>
                <a:avLst/>
                <a:gdLst>
                  <a:gd name="T0" fmla="*/ 18 w 228"/>
                  <a:gd name="T1" fmla="*/ 223 h 223"/>
                  <a:gd name="T2" fmla="*/ 228 w 228"/>
                  <a:gd name="T3" fmla="*/ 222 h 223"/>
                  <a:gd name="T4" fmla="*/ 208 w 228"/>
                  <a:gd name="T5" fmla="*/ 0 h 223"/>
                  <a:gd name="T6" fmla="*/ 0 w 228"/>
                  <a:gd name="T7" fmla="*/ 0 h 223"/>
                  <a:gd name="T8" fmla="*/ 18 w 228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" h="223">
                    <a:moveTo>
                      <a:pt x="18" y="223"/>
                    </a:moveTo>
                    <a:cubicBezTo>
                      <a:pt x="88" y="222"/>
                      <a:pt x="158" y="222"/>
                      <a:pt x="228" y="222"/>
                    </a:cubicBezTo>
                    <a:cubicBezTo>
                      <a:pt x="221" y="148"/>
                      <a:pt x="215" y="74"/>
                      <a:pt x="208" y="0"/>
                    </a:cubicBezTo>
                    <a:cubicBezTo>
                      <a:pt x="139" y="0"/>
                      <a:pt x="69" y="0"/>
                      <a:pt x="0" y="0"/>
                    </a:cubicBezTo>
                    <a:cubicBezTo>
                      <a:pt x="6" y="74"/>
                      <a:pt x="12" y="149"/>
                      <a:pt x="18" y="223"/>
                    </a:cubicBezTo>
                  </a:path>
                </a:pathLst>
              </a:custGeom>
              <a:solidFill>
                <a:srgbClr val="C5CA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" name="í$ļïḑe">
                <a:extLst>
                  <a:ext uri="{FF2B5EF4-FFF2-40B4-BE49-F238E27FC236}">
                    <a16:creationId xmlns:a16="http://schemas.microsoft.com/office/drawing/2014/main" id="{1FB4C1C3-8E6A-497C-B32F-BEAD077A2519}"/>
                  </a:ext>
                </a:extLst>
              </p:cNvPr>
              <p:cNvSpPr/>
              <p:nvPr/>
            </p:nvSpPr>
            <p:spPr bwMode="auto">
              <a:xfrm>
                <a:off x="9667782" y="3019413"/>
                <a:ext cx="234405" cy="226132"/>
              </a:xfrm>
              <a:custGeom>
                <a:avLst/>
                <a:gdLst>
                  <a:gd name="T0" fmla="*/ 20 w 230"/>
                  <a:gd name="T1" fmla="*/ 222 h 222"/>
                  <a:gd name="T2" fmla="*/ 230 w 230"/>
                  <a:gd name="T3" fmla="*/ 221 h 222"/>
                  <a:gd name="T4" fmla="*/ 209 w 230"/>
                  <a:gd name="T5" fmla="*/ 0 h 222"/>
                  <a:gd name="T6" fmla="*/ 0 w 230"/>
                  <a:gd name="T7" fmla="*/ 0 h 222"/>
                  <a:gd name="T8" fmla="*/ 20 w 230"/>
                  <a:gd name="T9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" h="222">
                    <a:moveTo>
                      <a:pt x="20" y="222"/>
                    </a:moveTo>
                    <a:cubicBezTo>
                      <a:pt x="90" y="221"/>
                      <a:pt x="160" y="221"/>
                      <a:pt x="230" y="221"/>
                    </a:cubicBezTo>
                    <a:cubicBezTo>
                      <a:pt x="223" y="147"/>
                      <a:pt x="216" y="74"/>
                      <a:pt x="209" y="0"/>
                    </a:cubicBezTo>
                    <a:cubicBezTo>
                      <a:pt x="139" y="0"/>
                      <a:pt x="70" y="0"/>
                      <a:pt x="0" y="0"/>
                    </a:cubicBezTo>
                    <a:cubicBezTo>
                      <a:pt x="7" y="74"/>
                      <a:pt x="13" y="148"/>
                      <a:pt x="20" y="222"/>
                    </a:cubicBezTo>
                  </a:path>
                </a:pathLst>
              </a:custGeom>
              <a:solidFill>
                <a:srgbClr val="C5CA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0" name="îşḷîḓè">
                <a:extLst>
                  <a:ext uri="{FF2B5EF4-FFF2-40B4-BE49-F238E27FC236}">
                    <a16:creationId xmlns:a16="http://schemas.microsoft.com/office/drawing/2014/main" id="{65C2D154-4922-4E4E-8DAF-C0A4EA1955D6}"/>
                  </a:ext>
                </a:extLst>
              </p:cNvPr>
              <p:cNvSpPr/>
              <p:nvPr/>
            </p:nvSpPr>
            <p:spPr bwMode="auto">
              <a:xfrm>
                <a:off x="9904944" y="3019413"/>
                <a:ext cx="235324" cy="224293"/>
              </a:xfrm>
              <a:custGeom>
                <a:avLst/>
                <a:gdLst>
                  <a:gd name="T0" fmla="*/ 21 w 231"/>
                  <a:gd name="T1" fmla="*/ 220 h 220"/>
                  <a:gd name="T2" fmla="*/ 231 w 231"/>
                  <a:gd name="T3" fmla="*/ 219 h 220"/>
                  <a:gd name="T4" fmla="*/ 209 w 231"/>
                  <a:gd name="T5" fmla="*/ 0 h 220"/>
                  <a:gd name="T6" fmla="*/ 0 w 231"/>
                  <a:gd name="T7" fmla="*/ 0 h 220"/>
                  <a:gd name="T8" fmla="*/ 21 w 231"/>
                  <a:gd name="T9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220">
                    <a:moveTo>
                      <a:pt x="21" y="220"/>
                    </a:moveTo>
                    <a:cubicBezTo>
                      <a:pt x="91" y="220"/>
                      <a:pt x="161" y="220"/>
                      <a:pt x="231" y="219"/>
                    </a:cubicBezTo>
                    <a:cubicBezTo>
                      <a:pt x="224" y="146"/>
                      <a:pt x="216" y="73"/>
                      <a:pt x="209" y="0"/>
                    </a:cubicBezTo>
                    <a:cubicBezTo>
                      <a:pt x="139" y="0"/>
                      <a:pt x="69" y="0"/>
                      <a:pt x="0" y="0"/>
                    </a:cubicBezTo>
                    <a:cubicBezTo>
                      <a:pt x="7" y="74"/>
                      <a:pt x="14" y="147"/>
                      <a:pt x="21" y="220"/>
                    </a:cubicBezTo>
                  </a:path>
                </a:pathLst>
              </a:custGeom>
              <a:solidFill>
                <a:srgbClr val="C5CA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1" name="îšļiḍé">
                <a:extLst>
                  <a:ext uri="{FF2B5EF4-FFF2-40B4-BE49-F238E27FC236}">
                    <a16:creationId xmlns:a16="http://schemas.microsoft.com/office/drawing/2014/main" id="{F46387A7-1F7B-4646-9BFA-DBAF43306AC3}"/>
                  </a:ext>
                </a:extLst>
              </p:cNvPr>
              <p:cNvSpPr/>
              <p:nvPr/>
            </p:nvSpPr>
            <p:spPr bwMode="auto">
              <a:xfrm>
                <a:off x="9452681" y="3293345"/>
                <a:ext cx="235324" cy="228890"/>
              </a:xfrm>
              <a:custGeom>
                <a:avLst/>
                <a:gdLst>
                  <a:gd name="T0" fmla="*/ 19 w 231"/>
                  <a:gd name="T1" fmla="*/ 225 h 225"/>
                  <a:gd name="T2" fmla="*/ 231 w 231"/>
                  <a:gd name="T3" fmla="*/ 222 h 225"/>
                  <a:gd name="T4" fmla="*/ 211 w 231"/>
                  <a:gd name="T5" fmla="*/ 0 h 225"/>
                  <a:gd name="T6" fmla="*/ 0 w 231"/>
                  <a:gd name="T7" fmla="*/ 2 h 225"/>
                  <a:gd name="T8" fmla="*/ 19 w 231"/>
                  <a:gd name="T9" fmla="*/ 22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225">
                    <a:moveTo>
                      <a:pt x="19" y="225"/>
                    </a:moveTo>
                    <a:cubicBezTo>
                      <a:pt x="89" y="224"/>
                      <a:pt x="160" y="223"/>
                      <a:pt x="231" y="222"/>
                    </a:cubicBezTo>
                    <a:cubicBezTo>
                      <a:pt x="224" y="148"/>
                      <a:pt x="218" y="74"/>
                      <a:pt x="211" y="0"/>
                    </a:cubicBezTo>
                    <a:cubicBezTo>
                      <a:pt x="141" y="1"/>
                      <a:pt x="71" y="1"/>
                      <a:pt x="0" y="2"/>
                    </a:cubicBezTo>
                    <a:cubicBezTo>
                      <a:pt x="7" y="76"/>
                      <a:pt x="13" y="150"/>
                      <a:pt x="19" y="225"/>
                    </a:cubicBezTo>
                    <a:close/>
                  </a:path>
                </a:pathLst>
              </a:custGeom>
              <a:solidFill>
                <a:srgbClr val="D28068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2" name="ïṥľiḋe">
                <a:extLst>
                  <a:ext uri="{FF2B5EF4-FFF2-40B4-BE49-F238E27FC236}">
                    <a16:creationId xmlns:a16="http://schemas.microsoft.com/office/drawing/2014/main" id="{0BD9816C-4D17-40F0-909D-AD47B041DA2B}"/>
                  </a:ext>
                </a:extLst>
              </p:cNvPr>
              <p:cNvSpPr/>
              <p:nvPr/>
            </p:nvSpPr>
            <p:spPr bwMode="auto">
              <a:xfrm>
                <a:off x="9691682" y="3292425"/>
                <a:ext cx="236244" cy="227051"/>
              </a:xfrm>
              <a:custGeom>
                <a:avLst/>
                <a:gdLst>
                  <a:gd name="T0" fmla="*/ 20 w 232"/>
                  <a:gd name="T1" fmla="*/ 223 h 223"/>
                  <a:gd name="T2" fmla="*/ 232 w 232"/>
                  <a:gd name="T3" fmla="*/ 220 h 223"/>
                  <a:gd name="T4" fmla="*/ 211 w 232"/>
                  <a:gd name="T5" fmla="*/ 0 h 223"/>
                  <a:gd name="T6" fmla="*/ 0 w 232"/>
                  <a:gd name="T7" fmla="*/ 1 h 223"/>
                  <a:gd name="T8" fmla="*/ 20 w 232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223">
                    <a:moveTo>
                      <a:pt x="20" y="223"/>
                    </a:moveTo>
                    <a:cubicBezTo>
                      <a:pt x="91" y="222"/>
                      <a:pt x="161" y="221"/>
                      <a:pt x="232" y="220"/>
                    </a:cubicBezTo>
                    <a:cubicBezTo>
                      <a:pt x="225" y="147"/>
                      <a:pt x="218" y="73"/>
                      <a:pt x="211" y="0"/>
                    </a:cubicBezTo>
                    <a:cubicBezTo>
                      <a:pt x="140" y="0"/>
                      <a:pt x="70" y="1"/>
                      <a:pt x="0" y="1"/>
                    </a:cubicBezTo>
                    <a:cubicBezTo>
                      <a:pt x="7" y="75"/>
                      <a:pt x="13" y="149"/>
                      <a:pt x="20" y="223"/>
                    </a:cubicBezTo>
                    <a:close/>
                  </a:path>
                </a:pathLst>
              </a:custGeom>
              <a:solidFill>
                <a:srgbClr val="D28068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3" name="iŝḷíḋê">
                <a:extLst>
                  <a:ext uri="{FF2B5EF4-FFF2-40B4-BE49-F238E27FC236}">
                    <a16:creationId xmlns:a16="http://schemas.microsoft.com/office/drawing/2014/main" id="{94E66798-DBDB-402E-8818-AC2124A0A7C6}"/>
                  </a:ext>
                </a:extLst>
              </p:cNvPr>
              <p:cNvSpPr/>
              <p:nvPr/>
            </p:nvSpPr>
            <p:spPr bwMode="auto">
              <a:xfrm>
                <a:off x="9930683" y="3290587"/>
                <a:ext cx="238082" cy="225213"/>
              </a:xfrm>
              <a:custGeom>
                <a:avLst/>
                <a:gdLst>
                  <a:gd name="T0" fmla="*/ 22 w 234"/>
                  <a:gd name="T1" fmla="*/ 222 h 222"/>
                  <a:gd name="T2" fmla="*/ 234 w 234"/>
                  <a:gd name="T3" fmla="*/ 220 h 222"/>
                  <a:gd name="T4" fmla="*/ 211 w 234"/>
                  <a:gd name="T5" fmla="*/ 0 h 222"/>
                  <a:gd name="T6" fmla="*/ 0 w 234"/>
                  <a:gd name="T7" fmla="*/ 2 h 222"/>
                  <a:gd name="T8" fmla="*/ 22 w 234"/>
                  <a:gd name="T9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22">
                    <a:moveTo>
                      <a:pt x="22" y="222"/>
                    </a:moveTo>
                    <a:cubicBezTo>
                      <a:pt x="93" y="221"/>
                      <a:pt x="163" y="220"/>
                      <a:pt x="234" y="220"/>
                    </a:cubicBezTo>
                    <a:cubicBezTo>
                      <a:pt x="227" y="147"/>
                      <a:pt x="219" y="74"/>
                      <a:pt x="211" y="0"/>
                    </a:cubicBezTo>
                    <a:cubicBezTo>
                      <a:pt x="141" y="1"/>
                      <a:pt x="71" y="1"/>
                      <a:pt x="0" y="2"/>
                    </a:cubicBezTo>
                    <a:cubicBezTo>
                      <a:pt x="8" y="75"/>
                      <a:pt x="15" y="149"/>
                      <a:pt x="22" y="222"/>
                    </a:cubicBezTo>
                  </a:path>
                </a:pathLst>
              </a:custGeom>
              <a:solidFill>
                <a:srgbClr val="D28068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4" name="îṥlîdè">
                <a:extLst>
                  <a:ext uri="{FF2B5EF4-FFF2-40B4-BE49-F238E27FC236}">
                    <a16:creationId xmlns:a16="http://schemas.microsoft.com/office/drawing/2014/main" id="{F9649420-1C2C-4875-AF7A-F17647787C71}"/>
                  </a:ext>
                </a:extLst>
              </p:cNvPr>
              <p:cNvSpPr/>
              <p:nvPr/>
            </p:nvSpPr>
            <p:spPr bwMode="auto">
              <a:xfrm>
                <a:off x="8512303" y="3580147"/>
                <a:ext cx="228889" cy="234405"/>
              </a:xfrm>
              <a:custGeom>
                <a:avLst/>
                <a:gdLst>
                  <a:gd name="T0" fmla="*/ 12 w 225"/>
                  <a:gd name="T1" fmla="*/ 230 h 230"/>
                  <a:gd name="T2" fmla="*/ 225 w 225"/>
                  <a:gd name="T3" fmla="*/ 227 h 230"/>
                  <a:gd name="T4" fmla="*/ 212 w 225"/>
                  <a:gd name="T5" fmla="*/ 0 h 230"/>
                  <a:gd name="T6" fmla="*/ 0 w 225"/>
                  <a:gd name="T7" fmla="*/ 2 h 230"/>
                  <a:gd name="T8" fmla="*/ 12 w 225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230">
                    <a:moveTo>
                      <a:pt x="12" y="230"/>
                    </a:moveTo>
                    <a:cubicBezTo>
                      <a:pt x="83" y="229"/>
                      <a:pt x="154" y="228"/>
                      <a:pt x="225" y="227"/>
                    </a:cubicBezTo>
                    <a:cubicBezTo>
                      <a:pt x="221" y="151"/>
                      <a:pt x="216" y="75"/>
                      <a:pt x="212" y="0"/>
                    </a:cubicBezTo>
                    <a:cubicBezTo>
                      <a:pt x="141" y="1"/>
                      <a:pt x="70" y="1"/>
                      <a:pt x="0" y="2"/>
                    </a:cubicBezTo>
                    <a:cubicBezTo>
                      <a:pt x="4" y="78"/>
                      <a:pt x="8" y="154"/>
                      <a:pt x="12" y="230"/>
                    </a:cubicBezTo>
                    <a:close/>
                  </a:path>
                </a:pathLst>
              </a:custGeom>
              <a:solidFill>
                <a:srgbClr val="D28068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5" name="íşḻïde">
                <a:extLst>
                  <a:ext uri="{FF2B5EF4-FFF2-40B4-BE49-F238E27FC236}">
                    <a16:creationId xmlns:a16="http://schemas.microsoft.com/office/drawing/2014/main" id="{EB32F154-98FA-4D98-9BEE-DE450AAE847D}"/>
                  </a:ext>
                </a:extLst>
              </p:cNvPr>
              <p:cNvSpPr/>
              <p:nvPr/>
            </p:nvSpPr>
            <p:spPr bwMode="auto">
              <a:xfrm>
                <a:off x="8753143" y="3577389"/>
                <a:ext cx="230729" cy="232567"/>
              </a:xfrm>
              <a:custGeom>
                <a:avLst/>
                <a:gdLst>
                  <a:gd name="T0" fmla="*/ 14 w 227"/>
                  <a:gd name="T1" fmla="*/ 229 h 229"/>
                  <a:gd name="T2" fmla="*/ 227 w 227"/>
                  <a:gd name="T3" fmla="*/ 225 h 229"/>
                  <a:gd name="T4" fmla="*/ 213 w 227"/>
                  <a:gd name="T5" fmla="*/ 0 h 229"/>
                  <a:gd name="T6" fmla="*/ 0 w 227"/>
                  <a:gd name="T7" fmla="*/ 2 h 229"/>
                  <a:gd name="T8" fmla="*/ 14 w 227"/>
                  <a:gd name="T9" fmla="*/ 22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29">
                    <a:moveTo>
                      <a:pt x="14" y="229"/>
                    </a:moveTo>
                    <a:cubicBezTo>
                      <a:pt x="85" y="228"/>
                      <a:pt x="156" y="227"/>
                      <a:pt x="227" y="225"/>
                    </a:cubicBezTo>
                    <a:cubicBezTo>
                      <a:pt x="222" y="150"/>
                      <a:pt x="217" y="75"/>
                      <a:pt x="213" y="0"/>
                    </a:cubicBezTo>
                    <a:cubicBezTo>
                      <a:pt x="142" y="0"/>
                      <a:pt x="71" y="1"/>
                      <a:pt x="0" y="2"/>
                    </a:cubicBezTo>
                    <a:cubicBezTo>
                      <a:pt x="5" y="78"/>
                      <a:pt x="9" y="154"/>
                      <a:pt x="14" y="229"/>
                    </a:cubicBezTo>
                    <a:close/>
                  </a:path>
                </a:pathLst>
              </a:custGeom>
              <a:solidFill>
                <a:srgbClr val="D28068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6" name="ïṥḻíḓé">
                <a:extLst>
                  <a:ext uri="{FF2B5EF4-FFF2-40B4-BE49-F238E27FC236}">
                    <a16:creationId xmlns:a16="http://schemas.microsoft.com/office/drawing/2014/main" id="{C0D579CD-CB69-40C3-BE8E-1C143B181CFD}"/>
                  </a:ext>
                </a:extLst>
              </p:cNvPr>
              <p:cNvSpPr/>
              <p:nvPr/>
            </p:nvSpPr>
            <p:spPr bwMode="auto">
              <a:xfrm>
                <a:off x="8993982" y="3573711"/>
                <a:ext cx="232567" cy="232567"/>
              </a:xfrm>
              <a:custGeom>
                <a:avLst/>
                <a:gdLst>
                  <a:gd name="T0" fmla="*/ 15 w 228"/>
                  <a:gd name="T1" fmla="*/ 228 h 228"/>
                  <a:gd name="T2" fmla="*/ 228 w 228"/>
                  <a:gd name="T3" fmla="*/ 224 h 228"/>
                  <a:gd name="T4" fmla="*/ 212 w 228"/>
                  <a:gd name="T5" fmla="*/ 0 h 228"/>
                  <a:gd name="T6" fmla="*/ 0 w 228"/>
                  <a:gd name="T7" fmla="*/ 2 h 228"/>
                  <a:gd name="T8" fmla="*/ 15 w 228"/>
                  <a:gd name="T9" fmla="*/ 228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" h="228">
                    <a:moveTo>
                      <a:pt x="15" y="228"/>
                    </a:moveTo>
                    <a:cubicBezTo>
                      <a:pt x="86" y="227"/>
                      <a:pt x="157" y="225"/>
                      <a:pt x="228" y="224"/>
                    </a:cubicBezTo>
                    <a:cubicBezTo>
                      <a:pt x="223" y="149"/>
                      <a:pt x="217" y="74"/>
                      <a:pt x="212" y="0"/>
                    </a:cubicBezTo>
                    <a:cubicBezTo>
                      <a:pt x="141" y="0"/>
                      <a:pt x="70" y="1"/>
                      <a:pt x="0" y="2"/>
                    </a:cubicBezTo>
                    <a:cubicBezTo>
                      <a:pt x="5" y="78"/>
                      <a:pt x="10" y="153"/>
                      <a:pt x="15" y="228"/>
                    </a:cubicBezTo>
                    <a:close/>
                  </a:path>
                </a:pathLst>
              </a:custGeom>
              <a:solidFill>
                <a:srgbClr val="D28068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7" name="ïṧlîḑê">
                <a:extLst>
                  <a:ext uri="{FF2B5EF4-FFF2-40B4-BE49-F238E27FC236}">
                    <a16:creationId xmlns:a16="http://schemas.microsoft.com/office/drawing/2014/main" id="{85F818A0-D081-48B2-8696-F8BD0C0E63F9}"/>
                  </a:ext>
                </a:extLst>
              </p:cNvPr>
              <p:cNvSpPr/>
              <p:nvPr/>
            </p:nvSpPr>
            <p:spPr bwMode="auto">
              <a:xfrm>
                <a:off x="9234821" y="3570954"/>
                <a:ext cx="234405" cy="230729"/>
              </a:xfrm>
              <a:custGeom>
                <a:avLst/>
                <a:gdLst>
                  <a:gd name="T0" fmla="*/ 17 w 230"/>
                  <a:gd name="T1" fmla="*/ 227 h 227"/>
                  <a:gd name="T2" fmla="*/ 230 w 230"/>
                  <a:gd name="T3" fmla="*/ 223 h 227"/>
                  <a:gd name="T4" fmla="*/ 212 w 230"/>
                  <a:gd name="T5" fmla="*/ 0 h 227"/>
                  <a:gd name="T6" fmla="*/ 0 w 230"/>
                  <a:gd name="T7" fmla="*/ 2 h 227"/>
                  <a:gd name="T8" fmla="*/ 17 w 230"/>
                  <a:gd name="T9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" h="227">
                    <a:moveTo>
                      <a:pt x="17" y="227"/>
                    </a:moveTo>
                    <a:cubicBezTo>
                      <a:pt x="88" y="225"/>
                      <a:pt x="159" y="224"/>
                      <a:pt x="230" y="223"/>
                    </a:cubicBezTo>
                    <a:cubicBezTo>
                      <a:pt x="224" y="148"/>
                      <a:pt x="218" y="74"/>
                      <a:pt x="212" y="0"/>
                    </a:cubicBezTo>
                    <a:cubicBezTo>
                      <a:pt x="142" y="1"/>
                      <a:pt x="71" y="1"/>
                      <a:pt x="0" y="2"/>
                    </a:cubicBezTo>
                    <a:cubicBezTo>
                      <a:pt x="6" y="77"/>
                      <a:pt x="11" y="152"/>
                      <a:pt x="17" y="227"/>
                    </a:cubicBezTo>
                    <a:close/>
                  </a:path>
                </a:pathLst>
              </a:custGeom>
              <a:solidFill>
                <a:srgbClr val="D28068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8" name="íṩḻíḑê">
                <a:extLst>
                  <a:ext uri="{FF2B5EF4-FFF2-40B4-BE49-F238E27FC236}">
                    <a16:creationId xmlns:a16="http://schemas.microsoft.com/office/drawing/2014/main" id="{13A908FD-CA7D-4E01-A0E5-A6601183F4D7}"/>
                  </a:ext>
                </a:extLst>
              </p:cNvPr>
              <p:cNvSpPr/>
              <p:nvPr/>
            </p:nvSpPr>
            <p:spPr bwMode="auto">
              <a:xfrm>
                <a:off x="9475661" y="3568196"/>
                <a:ext cx="235324" cy="228890"/>
              </a:xfrm>
              <a:custGeom>
                <a:avLst/>
                <a:gdLst>
                  <a:gd name="T0" fmla="*/ 18 w 231"/>
                  <a:gd name="T1" fmla="*/ 225 h 225"/>
                  <a:gd name="T2" fmla="*/ 231 w 231"/>
                  <a:gd name="T3" fmla="*/ 221 h 225"/>
                  <a:gd name="T4" fmla="*/ 212 w 231"/>
                  <a:gd name="T5" fmla="*/ 0 h 225"/>
                  <a:gd name="T6" fmla="*/ 0 w 231"/>
                  <a:gd name="T7" fmla="*/ 2 h 225"/>
                  <a:gd name="T8" fmla="*/ 18 w 231"/>
                  <a:gd name="T9" fmla="*/ 22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225">
                    <a:moveTo>
                      <a:pt x="18" y="225"/>
                    </a:moveTo>
                    <a:cubicBezTo>
                      <a:pt x="89" y="224"/>
                      <a:pt x="160" y="223"/>
                      <a:pt x="231" y="221"/>
                    </a:cubicBezTo>
                    <a:cubicBezTo>
                      <a:pt x="225" y="148"/>
                      <a:pt x="218" y="74"/>
                      <a:pt x="212" y="0"/>
                    </a:cubicBezTo>
                    <a:cubicBezTo>
                      <a:pt x="141" y="0"/>
                      <a:pt x="70" y="1"/>
                      <a:pt x="0" y="2"/>
                    </a:cubicBezTo>
                    <a:cubicBezTo>
                      <a:pt x="6" y="77"/>
                      <a:pt x="12" y="151"/>
                      <a:pt x="18" y="225"/>
                    </a:cubicBezTo>
                    <a:close/>
                  </a:path>
                </a:pathLst>
              </a:custGeom>
              <a:solidFill>
                <a:srgbClr val="D28068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9" name="í$ḷïḓè">
                <a:extLst>
                  <a:ext uri="{FF2B5EF4-FFF2-40B4-BE49-F238E27FC236}">
                    <a16:creationId xmlns:a16="http://schemas.microsoft.com/office/drawing/2014/main" id="{F9E9AB2D-4B06-4CEC-972B-E0DB2FAB7558}"/>
                  </a:ext>
                </a:extLst>
              </p:cNvPr>
              <p:cNvSpPr/>
              <p:nvPr/>
            </p:nvSpPr>
            <p:spPr bwMode="auto">
              <a:xfrm>
                <a:off x="9716501" y="3565439"/>
                <a:ext cx="238082" cy="227051"/>
              </a:xfrm>
              <a:custGeom>
                <a:avLst/>
                <a:gdLst>
                  <a:gd name="T0" fmla="*/ 20 w 234"/>
                  <a:gd name="T1" fmla="*/ 224 h 224"/>
                  <a:gd name="T2" fmla="*/ 234 w 234"/>
                  <a:gd name="T3" fmla="*/ 220 h 224"/>
                  <a:gd name="T4" fmla="*/ 212 w 234"/>
                  <a:gd name="T5" fmla="*/ 0 h 224"/>
                  <a:gd name="T6" fmla="*/ 0 w 234"/>
                  <a:gd name="T7" fmla="*/ 2 h 224"/>
                  <a:gd name="T8" fmla="*/ 20 w 234"/>
                  <a:gd name="T9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24">
                    <a:moveTo>
                      <a:pt x="20" y="224"/>
                    </a:moveTo>
                    <a:cubicBezTo>
                      <a:pt x="91" y="223"/>
                      <a:pt x="162" y="222"/>
                      <a:pt x="234" y="220"/>
                    </a:cubicBezTo>
                    <a:cubicBezTo>
                      <a:pt x="227" y="147"/>
                      <a:pt x="219" y="73"/>
                      <a:pt x="212" y="0"/>
                    </a:cubicBezTo>
                    <a:cubicBezTo>
                      <a:pt x="142" y="1"/>
                      <a:pt x="71" y="1"/>
                      <a:pt x="0" y="2"/>
                    </a:cubicBezTo>
                    <a:cubicBezTo>
                      <a:pt x="7" y="76"/>
                      <a:pt x="13" y="150"/>
                      <a:pt x="20" y="224"/>
                    </a:cubicBezTo>
                    <a:close/>
                  </a:path>
                </a:pathLst>
              </a:custGeom>
              <a:solidFill>
                <a:srgbClr val="D28068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0" name="işḷiḓé">
                <a:extLst>
                  <a:ext uri="{FF2B5EF4-FFF2-40B4-BE49-F238E27FC236}">
                    <a16:creationId xmlns:a16="http://schemas.microsoft.com/office/drawing/2014/main" id="{C886FCD1-6607-4F9E-8A89-3E7C4E957913}"/>
                  </a:ext>
                </a:extLst>
              </p:cNvPr>
              <p:cNvSpPr/>
              <p:nvPr/>
            </p:nvSpPr>
            <p:spPr bwMode="auto">
              <a:xfrm>
                <a:off x="9958260" y="3561761"/>
                <a:ext cx="239001" cy="227051"/>
              </a:xfrm>
              <a:custGeom>
                <a:avLst/>
                <a:gdLst>
                  <a:gd name="T0" fmla="*/ 21 w 235"/>
                  <a:gd name="T1" fmla="*/ 223 h 223"/>
                  <a:gd name="T2" fmla="*/ 235 w 235"/>
                  <a:gd name="T3" fmla="*/ 219 h 223"/>
                  <a:gd name="T4" fmla="*/ 212 w 235"/>
                  <a:gd name="T5" fmla="*/ 0 h 223"/>
                  <a:gd name="T6" fmla="*/ 0 w 235"/>
                  <a:gd name="T7" fmla="*/ 2 h 223"/>
                  <a:gd name="T8" fmla="*/ 21 w 23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23">
                    <a:moveTo>
                      <a:pt x="21" y="223"/>
                    </a:moveTo>
                    <a:cubicBezTo>
                      <a:pt x="92" y="222"/>
                      <a:pt x="163" y="220"/>
                      <a:pt x="235" y="219"/>
                    </a:cubicBezTo>
                    <a:cubicBezTo>
                      <a:pt x="227" y="146"/>
                      <a:pt x="220" y="73"/>
                      <a:pt x="212" y="0"/>
                    </a:cubicBezTo>
                    <a:cubicBezTo>
                      <a:pt x="141" y="1"/>
                      <a:pt x="70" y="1"/>
                      <a:pt x="0" y="2"/>
                    </a:cubicBezTo>
                    <a:cubicBezTo>
                      <a:pt x="7" y="76"/>
                      <a:pt x="14" y="149"/>
                      <a:pt x="21" y="223"/>
                    </a:cubicBezTo>
                    <a:close/>
                  </a:path>
                </a:pathLst>
              </a:custGeom>
              <a:solidFill>
                <a:srgbClr val="D28068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1" name="îSļídé">
                <a:extLst>
                  <a:ext uri="{FF2B5EF4-FFF2-40B4-BE49-F238E27FC236}">
                    <a16:creationId xmlns:a16="http://schemas.microsoft.com/office/drawing/2014/main" id="{68FCD917-A987-400E-BF77-92C4BDE6FA9C}"/>
                  </a:ext>
                </a:extLst>
              </p:cNvPr>
              <p:cNvSpPr/>
              <p:nvPr/>
            </p:nvSpPr>
            <p:spPr bwMode="auto">
              <a:xfrm>
                <a:off x="8526092" y="3859594"/>
                <a:ext cx="231647" cy="236244"/>
              </a:xfrm>
              <a:custGeom>
                <a:avLst/>
                <a:gdLst>
                  <a:gd name="T0" fmla="*/ 12 w 227"/>
                  <a:gd name="T1" fmla="*/ 232 h 232"/>
                  <a:gd name="T2" fmla="*/ 227 w 227"/>
                  <a:gd name="T3" fmla="*/ 227 h 232"/>
                  <a:gd name="T4" fmla="*/ 214 w 227"/>
                  <a:gd name="T5" fmla="*/ 0 h 232"/>
                  <a:gd name="T6" fmla="*/ 0 w 227"/>
                  <a:gd name="T7" fmla="*/ 4 h 232"/>
                  <a:gd name="T8" fmla="*/ 12 w 227"/>
                  <a:gd name="T9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32">
                    <a:moveTo>
                      <a:pt x="12" y="232"/>
                    </a:moveTo>
                    <a:cubicBezTo>
                      <a:pt x="84" y="231"/>
                      <a:pt x="155" y="229"/>
                      <a:pt x="227" y="227"/>
                    </a:cubicBezTo>
                    <a:cubicBezTo>
                      <a:pt x="223" y="152"/>
                      <a:pt x="219" y="76"/>
                      <a:pt x="214" y="0"/>
                    </a:cubicBezTo>
                    <a:cubicBezTo>
                      <a:pt x="143" y="1"/>
                      <a:pt x="71" y="3"/>
                      <a:pt x="0" y="4"/>
                    </a:cubicBezTo>
                    <a:cubicBezTo>
                      <a:pt x="4" y="80"/>
                      <a:pt x="8" y="156"/>
                      <a:pt x="12" y="232"/>
                    </a:cubicBezTo>
                    <a:close/>
                  </a:path>
                </a:pathLst>
              </a:custGeom>
              <a:solidFill>
                <a:srgbClr val="D28068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2" name="išḻiḑè">
                <a:extLst>
                  <a:ext uri="{FF2B5EF4-FFF2-40B4-BE49-F238E27FC236}">
                    <a16:creationId xmlns:a16="http://schemas.microsoft.com/office/drawing/2014/main" id="{4D3DA84B-BB83-4642-B3C3-A16D9970CE39}"/>
                  </a:ext>
                </a:extLst>
              </p:cNvPr>
              <p:cNvSpPr/>
              <p:nvPr/>
            </p:nvSpPr>
            <p:spPr bwMode="auto">
              <a:xfrm>
                <a:off x="8768769" y="3854997"/>
                <a:ext cx="233486" cy="236244"/>
              </a:xfrm>
              <a:custGeom>
                <a:avLst/>
                <a:gdLst>
                  <a:gd name="T0" fmla="*/ 14 w 229"/>
                  <a:gd name="T1" fmla="*/ 232 h 232"/>
                  <a:gd name="T2" fmla="*/ 229 w 229"/>
                  <a:gd name="T3" fmla="*/ 226 h 232"/>
                  <a:gd name="T4" fmla="*/ 214 w 229"/>
                  <a:gd name="T5" fmla="*/ 0 h 232"/>
                  <a:gd name="T6" fmla="*/ 0 w 229"/>
                  <a:gd name="T7" fmla="*/ 5 h 232"/>
                  <a:gd name="T8" fmla="*/ 14 w 229"/>
                  <a:gd name="T9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9" h="232">
                    <a:moveTo>
                      <a:pt x="14" y="232"/>
                    </a:moveTo>
                    <a:cubicBezTo>
                      <a:pt x="86" y="230"/>
                      <a:pt x="158" y="228"/>
                      <a:pt x="229" y="226"/>
                    </a:cubicBezTo>
                    <a:cubicBezTo>
                      <a:pt x="224" y="151"/>
                      <a:pt x="219" y="76"/>
                      <a:pt x="214" y="0"/>
                    </a:cubicBezTo>
                    <a:cubicBezTo>
                      <a:pt x="143" y="2"/>
                      <a:pt x="72" y="3"/>
                      <a:pt x="0" y="5"/>
                    </a:cubicBezTo>
                    <a:cubicBezTo>
                      <a:pt x="5" y="80"/>
                      <a:pt x="9" y="156"/>
                      <a:pt x="14" y="232"/>
                    </a:cubicBezTo>
                    <a:close/>
                  </a:path>
                </a:pathLst>
              </a:custGeom>
              <a:solidFill>
                <a:srgbClr val="D28068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3" name="îSḻídé">
                <a:extLst>
                  <a:ext uri="{FF2B5EF4-FFF2-40B4-BE49-F238E27FC236}">
                    <a16:creationId xmlns:a16="http://schemas.microsoft.com/office/drawing/2014/main" id="{D01B26B9-7A72-48E4-9A85-5D50134AFDC0}"/>
                  </a:ext>
                </a:extLst>
              </p:cNvPr>
              <p:cNvSpPr/>
              <p:nvPr/>
            </p:nvSpPr>
            <p:spPr bwMode="auto">
              <a:xfrm>
                <a:off x="9012367" y="3851321"/>
                <a:ext cx="234405" cy="233486"/>
              </a:xfrm>
              <a:custGeom>
                <a:avLst/>
                <a:gdLst>
                  <a:gd name="T0" fmla="*/ 15 w 230"/>
                  <a:gd name="T1" fmla="*/ 230 h 230"/>
                  <a:gd name="T2" fmla="*/ 230 w 230"/>
                  <a:gd name="T3" fmla="*/ 225 h 230"/>
                  <a:gd name="T4" fmla="*/ 214 w 230"/>
                  <a:gd name="T5" fmla="*/ 0 h 230"/>
                  <a:gd name="T6" fmla="*/ 0 w 230"/>
                  <a:gd name="T7" fmla="*/ 4 h 230"/>
                  <a:gd name="T8" fmla="*/ 15 w 230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" h="230">
                    <a:moveTo>
                      <a:pt x="15" y="230"/>
                    </a:moveTo>
                    <a:cubicBezTo>
                      <a:pt x="86" y="228"/>
                      <a:pt x="158" y="226"/>
                      <a:pt x="230" y="225"/>
                    </a:cubicBezTo>
                    <a:cubicBezTo>
                      <a:pt x="225" y="150"/>
                      <a:pt x="219" y="75"/>
                      <a:pt x="214" y="0"/>
                    </a:cubicBezTo>
                    <a:cubicBezTo>
                      <a:pt x="142" y="1"/>
                      <a:pt x="71" y="3"/>
                      <a:pt x="0" y="4"/>
                    </a:cubicBezTo>
                    <a:cubicBezTo>
                      <a:pt x="5" y="79"/>
                      <a:pt x="10" y="155"/>
                      <a:pt x="15" y="230"/>
                    </a:cubicBezTo>
                    <a:close/>
                  </a:path>
                </a:pathLst>
              </a:custGeom>
              <a:solidFill>
                <a:srgbClr val="D28068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4" name="íşliḍê">
                <a:extLst>
                  <a:ext uri="{FF2B5EF4-FFF2-40B4-BE49-F238E27FC236}">
                    <a16:creationId xmlns:a16="http://schemas.microsoft.com/office/drawing/2014/main" id="{54F546D6-2D16-4BE6-A8DA-7CAF70F3E70F}"/>
                  </a:ext>
                </a:extLst>
              </p:cNvPr>
              <p:cNvSpPr/>
              <p:nvPr/>
            </p:nvSpPr>
            <p:spPr bwMode="auto">
              <a:xfrm>
                <a:off x="9255044" y="3845805"/>
                <a:ext cx="236244" cy="232567"/>
              </a:xfrm>
              <a:custGeom>
                <a:avLst/>
                <a:gdLst>
                  <a:gd name="T0" fmla="*/ 17 w 232"/>
                  <a:gd name="T1" fmla="*/ 229 h 229"/>
                  <a:gd name="T2" fmla="*/ 232 w 232"/>
                  <a:gd name="T3" fmla="*/ 224 h 229"/>
                  <a:gd name="T4" fmla="*/ 214 w 232"/>
                  <a:gd name="T5" fmla="*/ 0 h 229"/>
                  <a:gd name="T6" fmla="*/ 0 w 232"/>
                  <a:gd name="T7" fmla="*/ 5 h 229"/>
                  <a:gd name="T8" fmla="*/ 17 w 232"/>
                  <a:gd name="T9" fmla="*/ 22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229">
                    <a:moveTo>
                      <a:pt x="17" y="229"/>
                    </a:moveTo>
                    <a:cubicBezTo>
                      <a:pt x="89" y="227"/>
                      <a:pt x="160" y="226"/>
                      <a:pt x="232" y="224"/>
                    </a:cubicBezTo>
                    <a:cubicBezTo>
                      <a:pt x="226" y="149"/>
                      <a:pt x="220" y="75"/>
                      <a:pt x="214" y="0"/>
                    </a:cubicBezTo>
                    <a:cubicBezTo>
                      <a:pt x="143" y="2"/>
                      <a:pt x="71" y="3"/>
                      <a:pt x="0" y="5"/>
                    </a:cubicBezTo>
                    <a:cubicBezTo>
                      <a:pt x="6" y="79"/>
                      <a:pt x="11" y="154"/>
                      <a:pt x="17" y="229"/>
                    </a:cubicBezTo>
                    <a:close/>
                  </a:path>
                </a:pathLst>
              </a:custGeom>
              <a:solidFill>
                <a:srgbClr val="D28068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5" name="íSḷîḋê">
                <a:extLst>
                  <a:ext uri="{FF2B5EF4-FFF2-40B4-BE49-F238E27FC236}">
                    <a16:creationId xmlns:a16="http://schemas.microsoft.com/office/drawing/2014/main" id="{616D2F36-3AE7-4837-9A72-8CBD7BFA03F2}"/>
                  </a:ext>
                </a:extLst>
              </p:cNvPr>
              <p:cNvSpPr/>
              <p:nvPr/>
            </p:nvSpPr>
            <p:spPr bwMode="auto">
              <a:xfrm>
                <a:off x="9498642" y="3842128"/>
                <a:ext cx="237163" cy="230729"/>
              </a:xfrm>
              <a:custGeom>
                <a:avLst/>
                <a:gdLst>
                  <a:gd name="T0" fmla="*/ 18 w 233"/>
                  <a:gd name="T1" fmla="*/ 227 h 227"/>
                  <a:gd name="T2" fmla="*/ 233 w 233"/>
                  <a:gd name="T3" fmla="*/ 222 h 227"/>
                  <a:gd name="T4" fmla="*/ 214 w 233"/>
                  <a:gd name="T5" fmla="*/ 0 h 227"/>
                  <a:gd name="T6" fmla="*/ 0 w 233"/>
                  <a:gd name="T7" fmla="*/ 4 h 227"/>
                  <a:gd name="T8" fmla="*/ 18 w 233"/>
                  <a:gd name="T9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227">
                    <a:moveTo>
                      <a:pt x="18" y="227"/>
                    </a:moveTo>
                    <a:cubicBezTo>
                      <a:pt x="90" y="225"/>
                      <a:pt x="161" y="224"/>
                      <a:pt x="233" y="222"/>
                    </a:cubicBezTo>
                    <a:cubicBezTo>
                      <a:pt x="227" y="148"/>
                      <a:pt x="220" y="74"/>
                      <a:pt x="214" y="0"/>
                    </a:cubicBezTo>
                    <a:cubicBezTo>
                      <a:pt x="142" y="1"/>
                      <a:pt x="71" y="3"/>
                      <a:pt x="0" y="4"/>
                    </a:cubicBezTo>
                    <a:cubicBezTo>
                      <a:pt x="6" y="78"/>
                      <a:pt x="12" y="153"/>
                      <a:pt x="18" y="227"/>
                    </a:cubicBezTo>
                    <a:close/>
                  </a:path>
                </a:pathLst>
              </a:custGeom>
              <a:solidFill>
                <a:srgbClr val="D28068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6" name="ïṣḻïďé">
                <a:extLst>
                  <a:ext uri="{FF2B5EF4-FFF2-40B4-BE49-F238E27FC236}">
                    <a16:creationId xmlns:a16="http://schemas.microsoft.com/office/drawing/2014/main" id="{5DBCFE06-3774-4203-A6D6-B3EE75E0CAF9}"/>
                  </a:ext>
                </a:extLst>
              </p:cNvPr>
              <p:cNvSpPr/>
              <p:nvPr/>
            </p:nvSpPr>
            <p:spPr bwMode="auto">
              <a:xfrm>
                <a:off x="9740401" y="3836613"/>
                <a:ext cx="239921" cy="229809"/>
              </a:xfrm>
              <a:custGeom>
                <a:avLst/>
                <a:gdLst>
                  <a:gd name="T0" fmla="*/ 20 w 235"/>
                  <a:gd name="T1" fmla="*/ 226 h 226"/>
                  <a:gd name="T2" fmla="*/ 235 w 235"/>
                  <a:gd name="T3" fmla="*/ 221 h 226"/>
                  <a:gd name="T4" fmla="*/ 214 w 235"/>
                  <a:gd name="T5" fmla="*/ 0 h 226"/>
                  <a:gd name="T6" fmla="*/ 0 w 235"/>
                  <a:gd name="T7" fmla="*/ 5 h 226"/>
                  <a:gd name="T8" fmla="*/ 20 w 235"/>
                  <a:gd name="T9" fmla="*/ 2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26">
                    <a:moveTo>
                      <a:pt x="20" y="226"/>
                    </a:moveTo>
                    <a:cubicBezTo>
                      <a:pt x="92" y="224"/>
                      <a:pt x="163" y="223"/>
                      <a:pt x="235" y="221"/>
                    </a:cubicBezTo>
                    <a:cubicBezTo>
                      <a:pt x="228" y="148"/>
                      <a:pt x="221" y="74"/>
                      <a:pt x="214" y="0"/>
                    </a:cubicBezTo>
                    <a:cubicBezTo>
                      <a:pt x="143" y="2"/>
                      <a:pt x="71" y="3"/>
                      <a:pt x="0" y="5"/>
                    </a:cubicBezTo>
                    <a:cubicBezTo>
                      <a:pt x="7" y="78"/>
                      <a:pt x="13" y="152"/>
                      <a:pt x="20" y="226"/>
                    </a:cubicBezTo>
                    <a:close/>
                  </a:path>
                </a:pathLst>
              </a:custGeom>
              <a:solidFill>
                <a:srgbClr val="D28068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7" name="íSľíḋé">
                <a:extLst>
                  <a:ext uri="{FF2B5EF4-FFF2-40B4-BE49-F238E27FC236}">
                    <a16:creationId xmlns:a16="http://schemas.microsoft.com/office/drawing/2014/main" id="{AC3F2331-C1C5-4035-ADD1-47AF10FB833A}"/>
                  </a:ext>
                </a:extLst>
              </p:cNvPr>
              <p:cNvSpPr/>
              <p:nvPr/>
            </p:nvSpPr>
            <p:spPr bwMode="auto">
              <a:xfrm>
                <a:off x="9983079" y="3832936"/>
                <a:ext cx="241759" cy="227971"/>
              </a:xfrm>
              <a:custGeom>
                <a:avLst/>
                <a:gdLst>
                  <a:gd name="T0" fmla="*/ 22 w 237"/>
                  <a:gd name="T1" fmla="*/ 224 h 224"/>
                  <a:gd name="T2" fmla="*/ 237 w 237"/>
                  <a:gd name="T3" fmla="*/ 219 h 224"/>
                  <a:gd name="T4" fmla="*/ 215 w 237"/>
                  <a:gd name="T5" fmla="*/ 0 h 224"/>
                  <a:gd name="T6" fmla="*/ 0 w 237"/>
                  <a:gd name="T7" fmla="*/ 4 h 224"/>
                  <a:gd name="T8" fmla="*/ 22 w 237"/>
                  <a:gd name="T9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224">
                    <a:moveTo>
                      <a:pt x="22" y="224"/>
                    </a:moveTo>
                    <a:cubicBezTo>
                      <a:pt x="94" y="223"/>
                      <a:pt x="166" y="221"/>
                      <a:pt x="237" y="219"/>
                    </a:cubicBezTo>
                    <a:cubicBezTo>
                      <a:pt x="230" y="146"/>
                      <a:pt x="222" y="73"/>
                      <a:pt x="215" y="0"/>
                    </a:cubicBezTo>
                    <a:cubicBezTo>
                      <a:pt x="143" y="1"/>
                      <a:pt x="72" y="3"/>
                      <a:pt x="0" y="4"/>
                    </a:cubicBezTo>
                    <a:cubicBezTo>
                      <a:pt x="7" y="77"/>
                      <a:pt x="15" y="151"/>
                      <a:pt x="22" y="224"/>
                    </a:cubicBezTo>
                    <a:close/>
                  </a:path>
                </a:pathLst>
              </a:custGeom>
              <a:solidFill>
                <a:srgbClr val="D28068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8" name="ïśḷíḍê">
                <a:extLst>
                  <a:ext uri="{FF2B5EF4-FFF2-40B4-BE49-F238E27FC236}">
                    <a16:creationId xmlns:a16="http://schemas.microsoft.com/office/drawing/2014/main" id="{CFE1379B-EBF0-4129-96C1-878F1AD18F1D}"/>
                  </a:ext>
                </a:extLst>
              </p:cNvPr>
              <p:cNvSpPr/>
              <p:nvPr/>
            </p:nvSpPr>
            <p:spPr bwMode="auto">
              <a:xfrm>
                <a:off x="8541718" y="4140880"/>
                <a:ext cx="232567" cy="237163"/>
              </a:xfrm>
              <a:custGeom>
                <a:avLst/>
                <a:gdLst>
                  <a:gd name="T0" fmla="*/ 12 w 228"/>
                  <a:gd name="T1" fmla="*/ 233 h 233"/>
                  <a:gd name="T2" fmla="*/ 228 w 228"/>
                  <a:gd name="T3" fmla="*/ 227 h 233"/>
                  <a:gd name="T4" fmla="*/ 215 w 228"/>
                  <a:gd name="T5" fmla="*/ 0 h 233"/>
                  <a:gd name="T6" fmla="*/ 0 w 228"/>
                  <a:gd name="T7" fmla="*/ 5 h 233"/>
                  <a:gd name="T8" fmla="*/ 12 w 228"/>
                  <a:gd name="T9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" h="233">
                    <a:moveTo>
                      <a:pt x="12" y="233"/>
                    </a:moveTo>
                    <a:cubicBezTo>
                      <a:pt x="84" y="231"/>
                      <a:pt x="156" y="229"/>
                      <a:pt x="228" y="227"/>
                    </a:cubicBezTo>
                    <a:cubicBezTo>
                      <a:pt x="224" y="151"/>
                      <a:pt x="220" y="75"/>
                      <a:pt x="215" y="0"/>
                    </a:cubicBezTo>
                    <a:cubicBezTo>
                      <a:pt x="143" y="2"/>
                      <a:pt x="71" y="3"/>
                      <a:pt x="0" y="5"/>
                    </a:cubicBezTo>
                    <a:cubicBezTo>
                      <a:pt x="4" y="81"/>
                      <a:pt x="8" y="157"/>
                      <a:pt x="12" y="233"/>
                    </a:cubicBezTo>
                    <a:close/>
                  </a:path>
                </a:pathLst>
              </a:custGeom>
              <a:solidFill>
                <a:srgbClr val="D28068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9" name="íŝḻiḓê">
                <a:extLst>
                  <a:ext uri="{FF2B5EF4-FFF2-40B4-BE49-F238E27FC236}">
                    <a16:creationId xmlns:a16="http://schemas.microsoft.com/office/drawing/2014/main" id="{17C8C947-8E7E-455E-9628-9CE7109D9FE9}"/>
                  </a:ext>
                </a:extLst>
              </p:cNvPr>
              <p:cNvSpPr/>
              <p:nvPr/>
            </p:nvSpPr>
            <p:spPr bwMode="auto">
              <a:xfrm>
                <a:off x="8786235" y="4134445"/>
                <a:ext cx="234405" cy="236244"/>
              </a:xfrm>
              <a:custGeom>
                <a:avLst/>
                <a:gdLst>
                  <a:gd name="T0" fmla="*/ 13 w 230"/>
                  <a:gd name="T1" fmla="*/ 232 h 232"/>
                  <a:gd name="T2" fmla="*/ 230 w 230"/>
                  <a:gd name="T3" fmla="*/ 226 h 232"/>
                  <a:gd name="T4" fmla="*/ 216 w 230"/>
                  <a:gd name="T5" fmla="*/ 0 h 232"/>
                  <a:gd name="T6" fmla="*/ 0 w 230"/>
                  <a:gd name="T7" fmla="*/ 5 h 232"/>
                  <a:gd name="T8" fmla="*/ 13 w 230"/>
                  <a:gd name="T9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" h="232">
                    <a:moveTo>
                      <a:pt x="13" y="232"/>
                    </a:moveTo>
                    <a:cubicBezTo>
                      <a:pt x="86" y="230"/>
                      <a:pt x="158" y="228"/>
                      <a:pt x="230" y="226"/>
                    </a:cubicBezTo>
                    <a:cubicBezTo>
                      <a:pt x="226" y="150"/>
                      <a:pt x="221" y="75"/>
                      <a:pt x="216" y="0"/>
                    </a:cubicBezTo>
                    <a:cubicBezTo>
                      <a:pt x="144" y="1"/>
                      <a:pt x="72" y="3"/>
                      <a:pt x="0" y="5"/>
                    </a:cubicBezTo>
                    <a:cubicBezTo>
                      <a:pt x="4" y="81"/>
                      <a:pt x="9" y="156"/>
                      <a:pt x="13" y="232"/>
                    </a:cubicBezTo>
                    <a:close/>
                  </a:path>
                </a:pathLst>
              </a:custGeom>
              <a:solidFill>
                <a:srgbClr val="D28068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0" name="iṣļîďe">
                <a:extLst>
                  <a:ext uri="{FF2B5EF4-FFF2-40B4-BE49-F238E27FC236}">
                    <a16:creationId xmlns:a16="http://schemas.microsoft.com/office/drawing/2014/main" id="{F6EE8ED1-BDC5-4790-9F94-0C1961E518B9}"/>
                  </a:ext>
                </a:extLst>
              </p:cNvPr>
              <p:cNvSpPr/>
              <p:nvPr/>
            </p:nvSpPr>
            <p:spPr bwMode="auto">
              <a:xfrm>
                <a:off x="9030751" y="4128010"/>
                <a:ext cx="236244" cy="235324"/>
              </a:xfrm>
              <a:custGeom>
                <a:avLst/>
                <a:gdLst>
                  <a:gd name="T0" fmla="*/ 15 w 232"/>
                  <a:gd name="T1" fmla="*/ 232 h 232"/>
                  <a:gd name="T2" fmla="*/ 232 w 232"/>
                  <a:gd name="T3" fmla="*/ 225 h 232"/>
                  <a:gd name="T4" fmla="*/ 216 w 232"/>
                  <a:gd name="T5" fmla="*/ 0 h 232"/>
                  <a:gd name="T6" fmla="*/ 0 w 232"/>
                  <a:gd name="T7" fmla="*/ 6 h 232"/>
                  <a:gd name="T8" fmla="*/ 15 w 232"/>
                  <a:gd name="T9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232">
                    <a:moveTo>
                      <a:pt x="15" y="232"/>
                    </a:moveTo>
                    <a:cubicBezTo>
                      <a:pt x="87" y="229"/>
                      <a:pt x="160" y="227"/>
                      <a:pt x="232" y="225"/>
                    </a:cubicBezTo>
                    <a:cubicBezTo>
                      <a:pt x="227" y="150"/>
                      <a:pt x="221" y="75"/>
                      <a:pt x="216" y="0"/>
                    </a:cubicBezTo>
                    <a:cubicBezTo>
                      <a:pt x="144" y="2"/>
                      <a:pt x="72" y="4"/>
                      <a:pt x="0" y="6"/>
                    </a:cubicBezTo>
                    <a:cubicBezTo>
                      <a:pt x="5" y="81"/>
                      <a:pt x="10" y="156"/>
                      <a:pt x="15" y="232"/>
                    </a:cubicBezTo>
                    <a:close/>
                  </a:path>
                </a:pathLst>
              </a:custGeom>
              <a:solidFill>
                <a:srgbClr val="D28068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1" name="iṥļiḋê">
                <a:extLst>
                  <a:ext uri="{FF2B5EF4-FFF2-40B4-BE49-F238E27FC236}">
                    <a16:creationId xmlns:a16="http://schemas.microsoft.com/office/drawing/2014/main" id="{BC1E3F91-43F7-45EE-8336-4D4CC2543845}"/>
                  </a:ext>
                </a:extLst>
              </p:cNvPr>
              <p:cNvSpPr/>
              <p:nvPr/>
            </p:nvSpPr>
            <p:spPr bwMode="auto">
              <a:xfrm>
                <a:off x="9275268" y="4121576"/>
                <a:ext cx="238082" cy="234405"/>
              </a:xfrm>
              <a:custGeom>
                <a:avLst/>
                <a:gdLst>
                  <a:gd name="T0" fmla="*/ 17 w 234"/>
                  <a:gd name="T1" fmla="*/ 230 h 230"/>
                  <a:gd name="T2" fmla="*/ 234 w 234"/>
                  <a:gd name="T3" fmla="*/ 224 h 230"/>
                  <a:gd name="T4" fmla="*/ 216 w 234"/>
                  <a:gd name="T5" fmla="*/ 0 h 230"/>
                  <a:gd name="T6" fmla="*/ 0 w 234"/>
                  <a:gd name="T7" fmla="*/ 6 h 230"/>
                  <a:gd name="T8" fmla="*/ 17 w 234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30">
                    <a:moveTo>
                      <a:pt x="17" y="230"/>
                    </a:moveTo>
                    <a:cubicBezTo>
                      <a:pt x="89" y="228"/>
                      <a:pt x="162" y="226"/>
                      <a:pt x="234" y="224"/>
                    </a:cubicBezTo>
                    <a:cubicBezTo>
                      <a:pt x="228" y="149"/>
                      <a:pt x="222" y="75"/>
                      <a:pt x="216" y="0"/>
                    </a:cubicBezTo>
                    <a:cubicBezTo>
                      <a:pt x="144" y="2"/>
                      <a:pt x="72" y="4"/>
                      <a:pt x="0" y="6"/>
                    </a:cubicBezTo>
                    <a:cubicBezTo>
                      <a:pt x="6" y="81"/>
                      <a:pt x="12" y="155"/>
                      <a:pt x="17" y="230"/>
                    </a:cubicBezTo>
                    <a:close/>
                  </a:path>
                </a:pathLst>
              </a:custGeom>
              <a:solidFill>
                <a:srgbClr val="D28068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2" name="îṧ1íde">
                <a:extLst>
                  <a:ext uri="{FF2B5EF4-FFF2-40B4-BE49-F238E27FC236}">
                    <a16:creationId xmlns:a16="http://schemas.microsoft.com/office/drawing/2014/main" id="{F83F4C03-F78B-42DD-8DC9-DB056C5B01DC}"/>
                  </a:ext>
                </a:extLst>
              </p:cNvPr>
              <p:cNvSpPr/>
              <p:nvPr/>
            </p:nvSpPr>
            <p:spPr bwMode="auto">
              <a:xfrm>
                <a:off x="9520704" y="4115142"/>
                <a:ext cx="239921" cy="233486"/>
              </a:xfrm>
              <a:custGeom>
                <a:avLst/>
                <a:gdLst>
                  <a:gd name="T0" fmla="*/ 18 w 235"/>
                  <a:gd name="T1" fmla="*/ 229 h 229"/>
                  <a:gd name="T2" fmla="*/ 235 w 235"/>
                  <a:gd name="T3" fmla="*/ 222 h 229"/>
                  <a:gd name="T4" fmla="*/ 215 w 235"/>
                  <a:gd name="T5" fmla="*/ 0 h 229"/>
                  <a:gd name="T6" fmla="*/ 0 w 235"/>
                  <a:gd name="T7" fmla="*/ 6 h 229"/>
                  <a:gd name="T8" fmla="*/ 18 w 235"/>
                  <a:gd name="T9" fmla="*/ 22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29">
                    <a:moveTo>
                      <a:pt x="18" y="229"/>
                    </a:moveTo>
                    <a:cubicBezTo>
                      <a:pt x="90" y="227"/>
                      <a:pt x="163" y="224"/>
                      <a:pt x="235" y="222"/>
                    </a:cubicBezTo>
                    <a:cubicBezTo>
                      <a:pt x="229" y="148"/>
                      <a:pt x="222" y="74"/>
                      <a:pt x="215" y="0"/>
                    </a:cubicBezTo>
                    <a:cubicBezTo>
                      <a:pt x="144" y="2"/>
                      <a:pt x="72" y="4"/>
                      <a:pt x="0" y="6"/>
                    </a:cubicBezTo>
                    <a:cubicBezTo>
                      <a:pt x="6" y="80"/>
                      <a:pt x="12" y="154"/>
                      <a:pt x="18" y="229"/>
                    </a:cubicBezTo>
                    <a:close/>
                  </a:path>
                </a:pathLst>
              </a:custGeom>
              <a:solidFill>
                <a:srgbClr val="D28068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3" name="í$ļîde">
                <a:extLst>
                  <a:ext uri="{FF2B5EF4-FFF2-40B4-BE49-F238E27FC236}">
                    <a16:creationId xmlns:a16="http://schemas.microsoft.com/office/drawing/2014/main" id="{21BB0866-3949-4BCF-9CC4-EBBEFB4B67DC}"/>
                  </a:ext>
                </a:extLst>
              </p:cNvPr>
              <p:cNvSpPr/>
              <p:nvPr/>
            </p:nvSpPr>
            <p:spPr bwMode="auto">
              <a:xfrm>
                <a:off x="9765221" y="4109626"/>
                <a:ext cx="241759" cy="230729"/>
              </a:xfrm>
              <a:custGeom>
                <a:avLst/>
                <a:gdLst>
                  <a:gd name="T0" fmla="*/ 20 w 237"/>
                  <a:gd name="T1" fmla="*/ 227 h 227"/>
                  <a:gd name="T2" fmla="*/ 237 w 237"/>
                  <a:gd name="T3" fmla="*/ 221 h 227"/>
                  <a:gd name="T4" fmla="*/ 216 w 237"/>
                  <a:gd name="T5" fmla="*/ 0 h 227"/>
                  <a:gd name="T6" fmla="*/ 0 w 237"/>
                  <a:gd name="T7" fmla="*/ 6 h 227"/>
                  <a:gd name="T8" fmla="*/ 20 w 237"/>
                  <a:gd name="T9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227">
                    <a:moveTo>
                      <a:pt x="20" y="227"/>
                    </a:moveTo>
                    <a:cubicBezTo>
                      <a:pt x="92" y="225"/>
                      <a:pt x="165" y="223"/>
                      <a:pt x="237" y="221"/>
                    </a:cubicBezTo>
                    <a:cubicBezTo>
                      <a:pt x="230" y="147"/>
                      <a:pt x="223" y="74"/>
                      <a:pt x="216" y="0"/>
                    </a:cubicBezTo>
                    <a:cubicBezTo>
                      <a:pt x="144" y="2"/>
                      <a:pt x="72" y="4"/>
                      <a:pt x="0" y="6"/>
                    </a:cubicBezTo>
                    <a:cubicBezTo>
                      <a:pt x="7" y="79"/>
                      <a:pt x="13" y="154"/>
                      <a:pt x="20" y="227"/>
                    </a:cubicBezTo>
                    <a:close/>
                  </a:path>
                </a:pathLst>
              </a:custGeom>
              <a:solidFill>
                <a:srgbClr val="D28068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4" name="isļïḋé">
                <a:extLst>
                  <a:ext uri="{FF2B5EF4-FFF2-40B4-BE49-F238E27FC236}">
                    <a16:creationId xmlns:a16="http://schemas.microsoft.com/office/drawing/2014/main" id="{BB06E064-CD29-4B42-8808-F670676DD174}"/>
                  </a:ext>
                </a:extLst>
              </p:cNvPr>
              <p:cNvSpPr/>
              <p:nvPr/>
            </p:nvSpPr>
            <p:spPr bwMode="auto">
              <a:xfrm>
                <a:off x="10009737" y="4103191"/>
                <a:ext cx="243597" cy="229809"/>
              </a:xfrm>
              <a:custGeom>
                <a:avLst/>
                <a:gdLst>
                  <a:gd name="T0" fmla="*/ 22 w 239"/>
                  <a:gd name="T1" fmla="*/ 226 h 226"/>
                  <a:gd name="T2" fmla="*/ 239 w 239"/>
                  <a:gd name="T3" fmla="*/ 219 h 226"/>
                  <a:gd name="T4" fmla="*/ 216 w 239"/>
                  <a:gd name="T5" fmla="*/ 0 h 226"/>
                  <a:gd name="T6" fmla="*/ 0 w 239"/>
                  <a:gd name="T7" fmla="*/ 5 h 226"/>
                  <a:gd name="T8" fmla="*/ 22 w 239"/>
                  <a:gd name="T9" fmla="*/ 2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226">
                    <a:moveTo>
                      <a:pt x="22" y="226"/>
                    </a:moveTo>
                    <a:cubicBezTo>
                      <a:pt x="94" y="224"/>
                      <a:pt x="167" y="222"/>
                      <a:pt x="239" y="219"/>
                    </a:cubicBezTo>
                    <a:cubicBezTo>
                      <a:pt x="231" y="146"/>
                      <a:pt x="224" y="73"/>
                      <a:pt x="216" y="0"/>
                    </a:cubicBezTo>
                    <a:cubicBezTo>
                      <a:pt x="144" y="2"/>
                      <a:pt x="72" y="4"/>
                      <a:pt x="0" y="5"/>
                    </a:cubicBezTo>
                    <a:cubicBezTo>
                      <a:pt x="7" y="79"/>
                      <a:pt x="15" y="153"/>
                      <a:pt x="22" y="226"/>
                    </a:cubicBezTo>
                    <a:close/>
                  </a:path>
                </a:pathLst>
              </a:custGeom>
              <a:solidFill>
                <a:srgbClr val="D28068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5" name="ïŝḷiḑè">
                <a:extLst>
                  <a:ext uri="{FF2B5EF4-FFF2-40B4-BE49-F238E27FC236}">
                    <a16:creationId xmlns:a16="http://schemas.microsoft.com/office/drawing/2014/main" id="{668FA7CA-7397-40EA-B65C-7CC2063837D0}"/>
                  </a:ext>
                </a:extLst>
              </p:cNvPr>
              <p:cNvSpPr/>
              <p:nvPr/>
            </p:nvSpPr>
            <p:spPr bwMode="auto">
              <a:xfrm>
                <a:off x="8556426" y="4420328"/>
                <a:ext cx="235324" cy="239001"/>
              </a:xfrm>
              <a:custGeom>
                <a:avLst/>
                <a:gdLst>
                  <a:gd name="T0" fmla="*/ 12 w 231"/>
                  <a:gd name="T1" fmla="*/ 235 h 235"/>
                  <a:gd name="T2" fmla="*/ 231 w 231"/>
                  <a:gd name="T3" fmla="*/ 227 h 235"/>
                  <a:gd name="T4" fmla="*/ 217 w 231"/>
                  <a:gd name="T5" fmla="*/ 0 h 235"/>
                  <a:gd name="T6" fmla="*/ 0 w 231"/>
                  <a:gd name="T7" fmla="*/ 7 h 235"/>
                  <a:gd name="T8" fmla="*/ 12 w 231"/>
                  <a:gd name="T9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235">
                    <a:moveTo>
                      <a:pt x="12" y="235"/>
                    </a:moveTo>
                    <a:cubicBezTo>
                      <a:pt x="85" y="233"/>
                      <a:pt x="158" y="230"/>
                      <a:pt x="231" y="227"/>
                    </a:cubicBezTo>
                    <a:cubicBezTo>
                      <a:pt x="226" y="152"/>
                      <a:pt x="222" y="76"/>
                      <a:pt x="217" y="0"/>
                    </a:cubicBezTo>
                    <a:cubicBezTo>
                      <a:pt x="145" y="3"/>
                      <a:pt x="72" y="5"/>
                      <a:pt x="0" y="7"/>
                    </a:cubicBezTo>
                    <a:cubicBezTo>
                      <a:pt x="4" y="83"/>
                      <a:pt x="8" y="159"/>
                      <a:pt x="12" y="235"/>
                    </a:cubicBezTo>
                    <a:close/>
                  </a:path>
                </a:pathLst>
              </a:custGeom>
              <a:solidFill>
                <a:srgbClr val="C5CA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6" name="ïṣlíḋé">
                <a:extLst>
                  <a:ext uri="{FF2B5EF4-FFF2-40B4-BE49-F238E27FC236}">
                    <a16:creationId xmlns:a16="http://schemas.microsoft.com/office/drawing/2014/main" id="{543AFF21-37C8-42C0-96AB-672AFD72BD92}"/>
                  </a:ext>
                </a:extLst>
              </p:cNvPr>
              <p:cNvSpPr/>
              <p:nvPr/>
            </p:nvSpPr>
            <p:spPr bwMode="auto">
              <a:xfrm>
                <a:off x="8802781" y="4413893"/>
                <a:ext cx="237163" cy="237163"/>
              </a:xfrm>
              <a:custGeom>
                <a:avLst/>
                <a:gdLst>
                  <a:gd name="T0" fmla="*/ 14 w 233"/>
                  <a:gd name="T1" fmla="*/ 233 h 233"/>
                  <a:gd name="T2" fmla="*/ 233 w 233"/>
                  <a:gd name="T3" fmla="*/ 225 h 233"/>
                  <a:gd name="T4" fmla="*/ 218 w 233"/>
                  <a:gd name="T5" fmla="*/ 0 h 233"/>
                  <a:gd name="T6" fmla="*/ 0 w 233"/>
                  <a:gd name="T7" fmla="*/ 7 h 233"/>
                  <a:gd name="T8" fmla="*/ 14 w 233"/>
                  <a:gd name="T9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233">
                    <a:moveTo>
                      <a:pt x="14" y="233"/>
                    </a:moveTo>
                    <a:cubicBezTo>
                      <a:pt x="86" y="231"/>
                      <a:pt x="160" y="228"/>
                      <a:pt x="233" y="225"/>
                    </a:cubicBezTo>
                    <a:cubicBezTo>
                      <a:pt x="227" y="150"/>
                      <a:pt x="223" y="75"/>
                      <a:pt x="218" y="0"/>
                    </a:cubicBezTo>
                    <a:cubicBezTo>
                      <a:pt x="145" y="2"/>
                      <a:pt x="73" y="4"/>
                      <a:pt x="0" y="7"/>
                    </a:cubicBezTo>
                    <a:cubicBezTo>
                      <a:pt x="4" y="82"/>
                      <a:pt x="9" y="158"/>
                      <a:pt x="14" y="233"/>
                    </a:cubicBezTo>
                    <a:close/>
                  </a:path>
                </a:pathLst>
              </a:custGeom>
              <a:solidFill>
                <a:srgbClr val="C5CA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7" name="iṧḻïḓé">
                <a:extLst>
                  <a:ext uri="{FF2B5EF4-FFF2-40B4-BE49-F238E27FC236}">
                    <a16:creationId xmlns:a16="http://schemas.microsoft.com/office/drawing/2014/main" id="{F7407275-B6E8-4EC5-8888-61638C3D1113}"/>
                  </a:ext>
                </a:extLst>
              </p:cNvPr>
              <p:cNvSpPr/>
              <p:nvPr/>
            </p:nvSpPr>
            <p:spPr bwMode="auto">
              <a:xfrm>
                <a:off x="9049136" y="4405620"/>
                <a:ext cx="238082" cy="236244"/>
              </a:xfrm>
              <a:custGeom>
                <a:avLst/>
                <a:gdLst>
                  <a:gd name="T0" fmla="*/ 15 w 234"/>
                  <a:gd name="T1" fmla="*/ 232 h 232"/>
                  <a:gd name="T2" fmla="*/ 234 w 234"/>
                  <a:gd name="T3" fmla="*/ 224 h 232"/>
                  <a:gd name="T4" fmla="*/ 218 w 234"/>
                  <a:gd name="T5" fmla="*/ 0 h 232"/>
                  <a:gd name="T6" fmla="*/ 0 w 234"/>
                  <a:gd name="T7" fmla="*/ 7 h 232"/>
                  <a:gd name="T8" fmla="*/ 15 w 234"/>
                  <a:gd name="T9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32">
                    <a:moveTo>
                      <a:pt x="15" y="232"/>
                    </a:moveTo>
                    <a:cubicBezTo>
                      <a:pt x="88" y="230"/>
                      <a:pt x="161" y="227"/>
                      <a:pt x="234" y="224"/>
                    </a:cubicBezTo>
                    <a:cubicBezTo>
                      <a:pt x="229" y="150"/>
                      <a:pt x="223" y="75"/>
                      <a:pt x="218" y="0"/>
                    </a:cubicBezTo>
                    <a:cubicBezTo>
                      <a:pt x="145" y="2"/>
                      <a:pt x="73" y="5"/>
                      <a:pt x="0" y="7"/>
                    </a:cubicBezTo>
                    <a:cubicBezTo>
                      <a:pt x="5" y="82"/>
                      <a:pt x="10" y="158"/>
                      <a:pt x="15" y="232"/>
                    </a:cubicBezTo>
                    <a:close/>
                  </a:path>
                </a:pathLst>
              </a:custGeom>
              <a:solidFill>
                <a:srgbClr val="C5CA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8" name="îSḷîḓé">
                <a:extLst>
                  <a:ext uri="{FF2B5EF4-FFF2-40B4-BE49-F238E27FC236}">
                    <a16:creationId xmlns:a16="http://schemas.microsoft.com/office/drawing/2014/main" id="{6D543389-0E3D-4672-BE28-3101776B1F8B}"/>
                  </a:ext>
                </a:extLst>
              </p:cNvPr>
              <p:cNvSpPr/>
              <p:nvPr/>
            </p:nvSpPr>
            <p:spPr bwMode="auto">
              <a:xfrm>
                <a:off x="9296411" y="4397347"/>
                <a:ext cx="239921" cy="235324"/>
              </a:xfrm>
              <a:custGeom>
                <a:avLst/>
                <a:gdLst>
                  <a:gd name="T0" fmla="*/ 16 w 235"/>
                  <a:gd name="T1" fmla="*/ 231 h 231"/>
                  <a:gd name="T2" fmla="*/ 235 w 235"/>
                  <a:gd name="T3" fmla="*/ 223 h 231"/>
                  <a:gd name="T4" fmla="*/ 217 w 235"/>
                  <a:gd name="T5" fmla="*/ 0 h 231"/>
                  <a:gd name="T6" fmla="*/ 0 w 235"/>
                  <a:gd name="T7" fmla="*/ 7 h 231"/>
                  <a:gd name="T8" fmla="*/ 16 w 235"/>
                  <a:gd name="T9" fmla="*/ 23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1">
                    <a:moveTo>
                      <a:pt x="16" y="231"/>
                    </a:moveTo>
                    <a:cubicBezTo>
                      <a:pt x="89" y="229"/>
                      <a:pt x="162" y="226"/>
                      <a:pt x="235" y="223"/>
                    </a:cubicBezTo>
                    <a:cubicBezTo>
                      <a:pt x="229" y="149"/>
                      <a:pt x="223" y="75"/>
                      <a:pt x="217" y="0"/>
                    </a:cubicBezTo>
                    <a:cubicBezTo>
                      <a:pt x="144" y="2"/>
                      <a:pt x="72" y="5"/>
                      <a:pt x="0" y="7"/>
                    </a:cubicBezTo>
                    <a:cubicBezTo>
                      <a:pt x="5" y="82"/>
                      <a:pt x="11" y="157"/>
                      <a:pt x="16" y="231"/>
                    </a:cubicBezTo>
                    <a:close/>
                  </a:path>
                </a:pathLst>
              </a:custGeom>
              <a:solidFill>
                <a:srgbClr val="C5CA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9" name="iṥļîḑê">
                <a:extLst>
                  <a:ext uri="{FF2B5EF4-FFF2-40B4-BE49-F238E27FC236}">
                    <a16:creationId xmlns:a16="http://schemas.microsoft.com/office/drawing/2014/main" id="{EBD38A50-ADBF-484C-B7B6-39C382FA08B0}"/>
                  </a:ext>
                </a:extLst>
              </p:cNvPr>
              <p:cNvSpPr/>
              <p:nvPr/>
            </p:nvSpPr>
            <p:spPr bwMode="auto">
              <a:xfrm>
                <a:off x="9542766" y="4389992"/>
                <a:ext cx="241759" cy="233486"/>
              </a:xfrm>
              <a:custGeom>
                <a:avLst/>
                <a:gdLst>
                  <a:gd name="T0" fmla="*/ 18 w 237"/>
                  <a:gd name="T1" fmla="*/ 229 h 229"/>
                  <a:gd name="T2" fmla="*/ 237 w 237"/>
                  <a:gd name="T3" fmla="*/ 221 h 229"/>
                  <a:gd name="T4" fmla="*/ 217 w 237"/>
                  <a:gd name="T5" fmla="*/ 0 h 229"/>
                  <a:gd name="T6" fmla="*/ 0 w 237"/>
                  <a:gd name="T7" fmla="*/ 6 h 229"/>
                  <a:gd name="T8" fmla="*/ 18 w 237"/>
                  <a:gd name="T9" fmla="*/ 22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229">
                    <a:moveTo>
                      <a:pt x="18" y="229"/>
                    </a:moveTo>
                    <a:cubicBezTo>
                      <a:pt x="91" y="227"/>
                      <a:pt x="164" y="224"/>
                      <a:pt x="237" y="221"/>
                    </a:cubicBezTo>
                    <a:cubicBezTo>
                      <a:pt x="230" y="148"/>
                      <a:pt x="224" y="74"/>
                      <a:pt x="217" y="0"/>
                    </a:cubicBezTo>
                    <a:cubicBezTo>
                      <a:pt x="145" y="2"/>
                      <a:pt x="72" y="4"/>
                      <a:pt x="0" y="6"/>
                    </a:cubicBezTo>
                    <a:cubicBezTo>
                      <a:pt x="6" y="81"/>
                      <a:pt x="12" y="155"/>
                      <a:pt x="18" y="229"/>
                    </a:cubicBezTo>
                    <a:close/>
                  </a:path>
                </a:pathLst>
              </a:custGeom>
              <a:solidFill>
                <a:srgbClr val="C5CA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0" name="ísliḋé">
                <a:extLst>
                  <a:ext uri="{FF2B5EF4-FFF2-40B4-BE49-F238E27FC236}">
                    <a16:creationId xmlns:a16="http://schemas.microsoft.com/office/drawing/2014/main" id="{C01B2302-8F1D-4A4E-B5B2-A909DC3523BF}"/>
                  </a:ext>
                </a:extLst>
              </p:cNvPr>
              <p:cNvSpPr/>
              <p:nvPr/>
            </p:nvSpPr>
            <p:spPr bwMode="auto">
              <a:xfrm>
                <a:off x="9790039" y="4381720"/>
                <a:ext cx="243597" cy="232567"/>
              </a:xfrm>
              <a:custGeom>
                <a:avLst/>
                <a:gdLst>
                  <a:gd name="T0" fmla="*/ 20 w 239"/>
                  <a:gd name="T1" fmla="*/ 228 h 228"/>
                  <a:gd name="T2" fmla="*/ 239 w 239"/>
                  <a:gd name="T3" fmla="*/ 220 h 228"/>
                  <a:gd name="T4" fmla="*/ 218 w 239"/>
                  <a:gd name="T5" fmla="*/ 0 h 228"/>
                  <a:gd name="T6" fmla="*/ 0 w 239"/>
                  <a:gd name="T7" fmla="*/ 7 h 228"/>
                  <a:gd name="T8" fmla="*/ 20 w 239"/>
                  <a:gd name="T9" fmla="*/ 228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228">
                    <a:moveTo>
                      <a:pt x="20" y="228"/>
                    </a:moveTo>
                    <a:cubicBezTo>
                      <a:pt x="93" y="226"/>
                      <a:pt x="166" y="223"/>
                      <a:pt x="239" y="220"/>
                    </a:cubicBezTo>
                    <a:cubicBezTo>
                      <a:pt x="232" y="147"/>
                      <a:pt x="225" y="73"/>
                      <a:pt x="218" y="0"/>
                    </a:cubicBezTo>
                    <a:cubicBezTo>
                      <a:pt x="145" y="2"/>
                      <a:pt x="73" y="5"/>
                      <a:pt x="0" y="7"/>
                    </a:cubicBezTo>
                    <a:cubicBezTo>
                      <a:pt x="7" y="81"/>
                      <a:pt x="13" y="155"/>
                      <a:pt x="20" y="228"/>
                    </a:cubicBezTo>
                    <a:close/>
                  </a:path>
                </a:pathLst>
              </a:custGeom>
              <a:solidFill>
                <a:srgbClr val="C5CA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1" name="iṩlîḍè">
                <a:extLst>
                  <a:ext uri="{FF2B5EF4-FFF2-40B4-BE49-F238E27FC236}">
                    <a16:creationId xmlns:a16="http://schemas.microsoft.com/office/drawing/2014/main" id="{F04E930D-F76D-41D5-B8FC-98C0DDBD380E}"/>
                  </a:ext>
                </a:extLst>
              </p:cNvPr>
              <p:cNvSpPr/>
              <p:nvPr/>
            </p:nvSpPr>
            <p:spPr bwMode="auto">
              <a:xfrm>
                <a:off x="10658717" y="2283105"/>
                <a:ext cx="1117790" cy="1578327"/>
              </a:xfrm>
              <a:custGeom>
                <a:avLst/>
                <a:gdLst>
                  <a:gd name="T0" fmla="*/ 648 w 1097"/>
                  <a:gd name="T1" fmla="*/ 1388 h 1551"/>
                  <a:gd name="T2" fmla="*/ 368 w 1097"/>
                  <a:gd name="T3" fmla="*/ 1237 h 1551"/>
                  <a:gd name="T4" fmla="*/ 46 w 1097"/>
                  <a:gd name="T5" fmla="*/ 734 h 1551"/>
                  <a:gd name="T6" fmla="*/ 697 w 1097"/>
                  <a:gd name="T7" fmla="*/ 111 h 1551"/>
                  <a:gd name="T8" fmla="*/ 941 w 1097"/>
                  <a:gd name="T9" fmla="*/ 864 h 1551"/>
                  <a:gd name="T10" fmla="*/ 1055 w 1097"/>
                  <a:gd name="T11" fmla="*/ 1424 h 1551"/>
                  <a:gd name="T12" fmla="*/ 648 w 1097"/>
                  <a:gd name="T13" fmla="*/ 1388 h 1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7" h="1551">
                    <a:moveTo>
                      <a:pt x="648" y="1388"/>
                    </a:moveTo>
                    <a:cubicBezTo>
                      <a:pt x="582" y="1340"/>
                      <a:pt x="477" y="1289"/>
                      <a:pt x="368" y="1237"/>
                    </a:cubicBezTo>
                    <a:cubicBezTo>
                      <a:pt x="260" y="1186"/>
                      <a:pt x="91" y="990"/>
                      <a:pt x="46" y="734"/>
                    </a:cubicBezTo>
                    <a:cubicBezTo>
                      <a:pt x="0" y="478"/>
                      <a:pt x="661" y="0"/>
                      <a:pt x="697" y="111"/>
                    </a:cubicBezTo>
                    <a:cubicBezTo>
                      <a:pt x="733" y="222"/>
                      <a:pt x="799" y="789"/>
                      <a:pt x="941" y="864"/>
                    </a:cubicBezTo>
                    <a:cubicBezTo>
                      <a:pt x="1082" y="938"/>
                      <a:pt x="1097" y="1298"/>
                      <a:pt x="1055" y="1424"/>
                    </a:cubicBezTo>
                    <a:cubicBezTo>
                      <a:pt x="1013" y="1551"/>
                      <a:pt x="835" y="1478"/>
                      <a:pt x="648" y="1388"/>
                    </a:cubicBezTo>
                  </a:path>
                </a:pathLst>
              </a:custGeom>
              <a:solidFill>
                <a:srgbClr val="F3D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2" name="ïSḻïḑè">
                <a:extLst>
                  <a:ext uri="{FF2B5EF4-FFF2-40B4-BE49-F238E27FC236}">
                    <a16:creationId xmlns:a16="http://schemas.microsoft.com/office/drawing/2014/main" id="{98E4626C-9A99-437B-854D-7BD2DE0941B4}"/>
                  </a:ext>
                </a:extLst>
              </p:cNvPr>
              <p:cNvSpPr/>
              <p:nvPr/>
            </p:nvSpPr>
            <p:spPr bwMode="auto">
              <a:xfrm>
                <a:off x="11270008" y="3129721"/>
                <a:ext cx="794219" cy="847535"/>
              </a:xfrm>
              <a:custGeom>
                <a:avLst/>
                <a:gdLst>
                  <a:gd name="T0" fmla="*/ 355 w 780"/>
                  <a:gd name="T1" fmla="*/ 0 h 833"/>
                  <a:gd name="T2" fmla="*/ 0 w 780"/>
                  <a:gd name="T3" fmla="*/ 640 h 833"/>
                  <a:gd name="T4" fmla="*/ 413 w 780"/>
                  <a:gd name="T5" fmla="*/ 833 h 833"/>
                  <a:gd name="T6" fmla="*/ 780 w 780"/>
                  <a:gd name="T7" fmla="*/ 199 h 833"/>
                  <a:gd name="T8" fmla="*/ 355 w 780"/>
                  <a:gd name="T9" fmla="*/ 0 h 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0" h="833">
                    <a:moveTo>
                      <a:pt x="355" y="0"/>
                    </a:moveTo>
                    <a:cubicBezTo>
                      <a:pt x="282" y="227"/>
                      <a:pt x="168" y="441"/>
                      <a:pt x="0" y="640"/>
                    </a:cubicBezTo>
                    <a:cubicBezTo>
                      <a:pt x="413" y="833"/>
                      <a:pt x="413" y="833"/>
                      <a:pt x="413" y="833"/>
                    </a:cubicBezTo>
                    <a:cubicBezTo>
                      <a:pt x="563" y="657"/>
                      <a:pt x="683" y="442"/>
                      <a:pt x="780" y="199"/>
                    </a:cubicBez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EAAB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3" name="iśľiḋè">
                <a:extLst>
                  <a:ext uri="{FF2B5EF4-FFF2-40B4-BE49-F238E27FC236}">
                    <a16:creationId xmlns:a16="http://schemas.microsoft.com/office/drawing/2014/main" id="{B462B11A-B90D-4091-AA3D-FDF32708C1BB}"/>
                  </a:ext>
                </a:extLst>
              </p:cNvPr>
              <p:cNvSpPr/>
              <p:nvPr/>
            </p:nvSpPr>
            <p:spPr bwMode="auto">
              <a:xfrm>
                <a:off x="11536586" y="3217967"/>
                <a:ext cx="655415" cy="1062636"/>
              </a:xfrm>
              <a:custGeom>
                <a:avLst/>
                <a:gdLst>
                  <a:gd name="T0" fmla="*/ 410 w 643"/>
                  <a:gd name="T1" fmla="*/ 0 h 1044"/>
                  <a:gd name="T2" fmla="*/ 0 w 643"/>
                  <a:gd name="T3" fmla="*/ 738 h 1044"/>
                  <a:gd name="T4" fmla="*/ 643 w 643"/>
                  <a:gd name="T5" fmla="*/ 1044 h 1044"/>
                  <a:gd name="T6" fmla="*/ 643 w 643"/>
                  <a:gd name="T7" fmla="*/ 110 h 1044"/>
                  <a:gd name="T8" fmla="*/ 410 w 643"/>
                  <a:gd name="T9" fmla="*/ 0 h 1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3" h="1044">
                    <a:moveTo>
                      <a:pt x="410" y="0"/>
                    </a:moveTo>
                    <a:cubicBezTo>
                      <a:pt x="325" y="261"/>
                      <a:pt x="194" y="509"/>
                      <a:pt x="0" y="738"/>
                    </a:cubicBezTo>
                    <a:cubicBezTo>
                      <a:pt x="643" y="1044"/>
                      <a:pt x="643" y="1044"/>
                      <a:pt x="643" y="1044"/>
                    </a:cubicBezTo>
                    <a:cubicBezTo>
                      <a:pt x="643" y="110"/>
                      <a:pt x="643" y="110"/>
                      <a:pt x="643" y="110"/>
                    </a:cubicBezTo>
                    <a:lnTo>
                      <a:pt x="410" y="0"/>
                    </a:lnTo>
                    <a:close/>
                  </a:path>
                </a:pathLst>
              </a:custGeom>
              <a:solidFill>
                <a:srgbClr val="3859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4" name="ï$ḻiďe">
                <a:extLst>
                  <a:ext uri="{FF2B5EF4-FFF2-40B4-BE49-F238E27FC236}">
                    <a16:creationId xmlns:a16="http://schemas.microsoft.com/office/drawing/2014/main" id="{F7138683-2FB4-4F97-8CEC-95071EA4E4BE}"/>
                  </a:ext>
                </a:extLst>
              </p:cNvPr>
              <p:cNvSpPr/>
              <p:nvPr/>
            </p:nvSpPr>
            <p:spPr bwMode="auto">
              <a:xfrm>
                <a:off x="8147367" y="4837661"/>
                <a:ext cx="2421265" cy="104793"/>
              </a:xfrm>
              <a:custGeom>
                <a:avLst/>
                <a:gdLst>
                  <a:gd name="T0" fmla="*/ 0 w 2634"/>
                  <a:gd name="T1" fmla="*/ 114 h 114"/>
                  <a:gd name="T2" fmla="*/ 2494 w 2634"/>
                  <a:gd name="T3" fmla="*/ 43 h 114"/>
                  <a:gd name="T4" fmla="*/ 2634 w 2634"/>
                  <a:gd name="T5" fmla="*/ 0 h 114"/>
                  <a:gd name="T6" fmla="*/ 180 w 2634"/>
                  <a:gd name="T7" fmla="*/ 67 h 114"/>
                  <a:gd name="T8" fmla="*/ 0 w 2634"/>
                  <a:gd name="T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4" h="114">
                    <a:moveTo>
                      <a:pt x="0" y="114"/>
                    </a:moveTo>
                    <a:lnTo>
                      <a:pt x="2494" y="43"/>
                    </a:lnTo>
                    <a:lnTo>
                      <a:pt x="2634" y="0"/>
                    </a:lnTo>
                    <a:lnTo>
                      <a:pt x="180" y="67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C5CA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5" name="ïṩḻíďe">
                <a:extLst>
                  <a:ext uri="{FF2B5EF4-FFF2-40B4-BE49-F238E27FC236}">
                    <a16:creationId xmlns:a16="http://schemas.microsoft.com/office/drawing/2014/main" id="{F9722CC7-C2FF-467C-BBF4-2FEAF3809EEF}"/>
                  </a:ext>
                </a:extLst>
              </p:cNvPr>
              <p:cNvSpPr/>
              <p:nvPr/>
            </p:nvSpPr>
            <p:spPr bwMode="auto">
              <a:xfrm>
                <a:off x="10855433" y="2572664"/>
                <a:ext cx="463294" cy="429283"/>
              </a:xfrm>
              <a:custGeom>
                <a:avLst/>
                <a:gdLst>
                  <a:gd name="T0" fmla="*/ 0 w 455"/>
                  <a:gd name="T1" fmla="*/ 21 h 422"/>
                  <a:gd name="T2" fmla="*/ 455 w 455"/>
                  <a:gd name="T3" fmla="*/ 422 h 422"/>
                  <a:gd name="T4" fmla="*/ 298 w 455"/>
                  <a:gd name="T5" fmla="*/ 23 h 422"/>
                  <a:gd name="T6" fmla="*/ 155 w 455"/>
                  <a:gd name="T7" fmla="*/ 24 h 422"/>
                  <a:gd name="T8" fmla="*/ 0 w 455"/>
                  <a:gd name="T9" fmla="*/ 21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5" h="422">
                    <a:moveTo>
                      <a:pt x="0" y="21"/>
                    </a:moveTo>
                    <a:cubicBezTo>
                      <a:pt x="34" y="74"/>
                      <a:pt x="351" y="330"/>
                      <a:pt x="455" y="422"/>
                    </a:cubicBezTo>
                    <a:cubicBezTo>
                      <a:pt x="414" y="325"/>
                      <a:pt x="406" y="100"/>
                      <a:pt x="298" y="23"/>
                    </a:cubicBezTo>
                    <a:cubicBezTo>
                      <a:pt x="265" y="0"/>
                      <a:pt x="211" y="12"/>
                      <a:pt x="155" y="24"/>
                    </a:cubicBezTo>
                    <a:cubicBezTo>
                      <a:pt x="97" y="37"/>
                      <a:pt x="38" y="50"/>
                      <a:pt x="0" y="21"/>
                    </a:cubicBezTo>
                  </a:path>
                </a:pathLst>
              </a:custGeom>
              <a:solidFill>
                <a:srgbClr val="CFB4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6" name="íşļíḑè">
                <a:extLst>
                  <a:ext uri="{FF2B5EF4-FFF2-40B4-BE49-F238E27FC236}">
                    <a16:creationId xmlns:a16="http://schemas.microsoft.com/office/drawing/2014/main" id="{405FD180-DB6A-4F87-82B7-6F5334311E14}"/>
                  </a:ext>
                </a:extLst>
              </p:cNvPr>
              <p:cNvSpPr/>
              <p:nvPr/>
            </p:nvSpPr>
            <p:spPr bwMode="auto">
              <a:xfrm>
                <a:off x="10627463" y="3029524"/>
                <a:ext cx="120420" cy="250952"/>
              </a:xfrm>
              <a:custGeom>
                <a:avLst/>
                <a:gdLst>
                  <a:gd name="T0" fmla="*/ 77 w 119"/>
                  <a:gd name="T1" fmla="*/ 0 h 246"/>
                  <a:gd name="T2" fmla="*/ 12 w 119"/>
                  <a:gd name="T3" fmla="*/ 162 h 246"/>
                  <a:gd name="T4" fmla="*/ 13 w 119"/>
                  <a:gd name="T5" fmla="*/ 162 h 246"/>
                  <a:gd name="T6" fmla="*/ 36 w 119"/>
                  <a:gd name="T7" fmla="*/ 246 h 246"/>
                  <a:gd name="T8" fmla="*/ 119 w 119"/>
                  <a:gd name="T9" fmla="*/ 152 h 246"/>
                  <a:gd name="T10" fmla="*/ 77 w 119"/>
                  <a:gd name="T11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" h="246">
                    <a:moveTo>
                      <a:pt x="77" y="0"/>
                    </a:moveTo>
                    <a:cubicBezTo>
                      <a:pt x="20" y="97"/>
                      <a:pt x="0" y="162"/>
                      <a:pt x="12" y="162"/>
                    </a:cubicBezTo>
                    <a:cubicBezTo>
                      <a:pt x="13" y="162"/>
                      <a:pt x="13" y="162"/>
                      <a:pt x="13" y="162"/>
                    </a:cubicBezTo>
                    <a:cubicBezTo>
                      <a:pt x="19" y="191"/>
                      <a:pt x="27" y="219"/>
                      <a:pt x="36" y="246"/>
                    </a:cubicBezTo>
                    <a:cubicBezTo>
                      <a:pt x="67" y="222"/>
                      <a:pt x="94" y="190"/>
                      <a:pt x="119" y="152"/>
                    </a:cubicBezTo>
                    <a:cubicBezTo>
                      <a:pt x="101" y="104"/>
                      <a:pt x="86" y="53"/>
                      <a:pt x="77" y="0"/>
                    </a:cubicBezTo>
                  </a:path>
                </a:pathLst>
              </a:custGeom>
              <a:solidFill>
                <a:srgbClr val="5470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7" name="íSḷíďé">
                <a:extLst>
                  <a:ext uri="{FF2B5EF4-FFF2-40B4-BE49-F238E27FC236}">
                    <a16:creationId xmlns:a16="http://schemas.microsoft.com/office/drawing/2014/main" id="{8ACE1B7E-780D-43AD-8553-C06E1AE41BB4}"/>
                  </a:ext>
                </a:extLst>
              </p:cNvPr>
              <p:cNvSpPr/>
              <p:nvPr/>
            </p:nvSpPr>
            <p:spPr bwMode="auto">
              <a:xfrm>
                <a:off x="8210794" y="2328148"/>
                <a:ext cx="920" cy="34931"/>
              </a:xfrm>
              <a:custGeom>
                <a:avLst/>
                <a:gdLst>
                  <a:gd name="T0" fmla="*/ 0 w 1"/>
                  <a:gd name="T1" fmla="*/ 0 h 35"/>
                  <a:gd name="T2" fmla="*/ 1 w 1"/>
                  <a:gd name="T3" fmla="*/ 35 h 35"/>
                  <a:gd name="T4" fmla="*/ 0 w 1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5">
                    <a:moveTo>
                      <a:pt x="0" y="0"/>
                    </a:moveTo>
                    <a:cubicBezTo>
                      <a:pt x="0" y="12"/>
                      <a:pt x="0" y="23"/>
                      <a:pt x="1" y="3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ACB1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8" name="îś1íḍè">
                <a:extLst>
                  <a:ext uri="{FF2B5EF4-FFF2-40B4-BE49-F238E27FC236}">
                    <a16:creationId xmlns:a16="http://schemas.microsoft.com/office/drawing/2014/main" id="{7306C4E1-3D33-471E-894B-F10EF4BC494A}"/>
                  </a:ext>
                </a:extLst>
              </p:cNvPr>
              <p:cNvSpPr/>
              <p:nvPr/>
            </p:nvSpPr>
            <p:spPr bwMode="auto">
              <a:xfrm>
                <a:off x="8210794" y="2326309"/>
                <a:ext cx="2173991" cy="1071828"/>
              </a:xfrm>
              <a:custGeom>
                <a:avLst/>
                <a:gdLst>
                  <a:gd name="T0" fmla="*/ 0 w 2134"/>
                  <a:gd name="T1" fmla="*/ 0 h 1053"/>
                  <a:gd name="T2" fmla="*/ 0 w 2134"/>
                  <a:gd name="T3" fmla="*/ 1 h 1053"/>
                  <a:gd name="T4" fmla="*/ 1 w 2134"/>
                  <a:gd name="T5" fmla="*/ 36 h 1053"/>
                  <a:gd name="T6" fmla="*/ 171 w 2134"/>
                  <a:gd name="T7" fmla="*/ 296 h 1053"/>
                  <a:gd name="T8" fmla="*/ 249 w 2134"/>
                  <a:gd name="T9" fmla="*/ 325 h 1053"/>
                  <a:gd name="T10" fmla="*/ 245 w 2134"/>
                  <a:gd name="T11" fmla="*/ 247 h 1053"/>
                  <a:gd name="T12" fmla="*/ 1036 w 2134"/>
                  <a:gd name="T13" fmla="*/ 256 h 1053"/>
                  <a:gd name="T14" fmla="*/ 1829 w 2134"/>
                  <a:gd name="T15" fmla="*/ 265 h 1053"/>
                  <a:gd name="T16" fmla="*/ 1866 w 2134"/>
                  <a:gd name="T17" fmla="*/ 619 h 1053"/>
                  <a:gd name="T18" fmla="*/ 1064 w 2134"/>
                  <a:gd name="T19" fmla="*/ 617 h 1053"/>
                  <a:gd name="T20" fmla="*/ 1004 w 2134"/>
                  <a:gd name="T21" fmla="*/ 617 h 1053"/>
                  <a:gd name="T22" fmla="*/ 1170 w 2134"/>
                  <a:gd name="T23" fmla="*/ 681 h 1053"/>
                  <a:gd name="T24" fmla="*/ 1174 w 2134"/>
                  <a:gd name="T25" fmla="*/ 681 h 1053"/>
                  <a:gd name="T26" fmla="*/ 1174 w 2134"/>
                  <a:gd name="T27" fmla="*/ 682 h 1053"/>
                  <a:gd name="T28" fmla="*/ 1199 w 2134"/>
                  <a:gd name="T29" fmla="*/ 692 h 1053"/>
                  <a:gd name="T30" fmla="*/ 1198 w 2134"/>
                  <a:gd name="T31" fmla="*/ 681 h 1053"/>
                  <a:gd name="T32" fmla="*/ 1406 w 2134"/>
                  <a:gd name="T33" fmla="*/ 681 h 1053"/>
                  <a:gd name="T34" fmla="*/ 1415 w 2134"/>
                  <a:gd name="T35" fmla="*/ 775 h 1053"/>
                  <a:gd name="T36" fmla="*/ 1439 w 2134"/>
                  <a:gd name="T37" fmla="*/ 785 h 1053"/>
                  <a:gd name="T38" fmla="*/ 1430 w 2134"/>
                  <a:gd name="T39" fmla="*/ 681 h 1053"/>
                  <a:gd name="T40" fmla="*/ 1500 w 2134"/>
                  <a:gd name="T41" fmla="*/ 681 h 1053"/>
                  <a:gd name="T42" fmla="*/ 1639 w 2134"/>
                  <a:gd name="T43" fmla="*/ 681 h 1053"/>
                  <a:gd name="T44" fmla="*/ 1657 w 2134"/>
                  <a:gd name="T45" fmla="*/ 869 h 1053"/>
                  <a:gd name="T46" fmla="*/ 1682 w 2134"/>
                  <a:gd name="T47" fmla="*/ 878 h 1053"/>
                  <a:gd name="T48" fmla="*/ 1663 w 2134"/>
                  <a:gd name="T49" fmla="*/ 681 h 1053"/>
                  <a:gd name="T50" fmla="*/ 1802 w 2134"/>
                  <a:gd name="T51" fmla="*/ 681 h 1053"/>
                  <a:gd name="T52" fmla="*/ 1872 w 2134"/>
                  <a:gd name="T53" fmla="*/ 681 h 1053"/>
                  <a:gd name="T54" fmla="*/ 1894 w 2134"/>
                  <a:gd name="T55" fmla="*/ 900 h 1053"/>
                  <a:gd name="T56" fmla="*/ 1741 w 2134"/>
                  <a:gd name="T57" fmla="*/ 901 h 1053"/>
                  <a:gd name="T58" fmla="*/ 1861 w 2134"/>
                  <a:gd name="T59" fmla="*/ 948 h 1053"/>
                  <a:gd name="T60" fmla="*/ 1899 w 2134"/>
                  <a:gd name="T61" fmla="*/ 947 h 1053"/>
                  <a:gd name="T62" fmla="*/ 1901 w 2134"/>
                  <a:gd name="T63" fmla="*/ 963 h 1053"/>
                  <a:gd name="T64" fmla="*/ 2134 w 2134"/>
                  <a:gd name="T65" fmla="*/ 1053 h 1053"/>
                  <a:gd name="T66" fmla="*/ 2122 w 2134"/>
                  <a:gd name="T67" fmla="*/ 960 h 1053"/>
                  <a:gd name="T68" fmla="*/ 2128 w 2134"/>
                  <a:gd name="T69" fmla="*/ 962 h 1053"/>
                  <a:gd name="T70" fmla="*/ 2032 w 2134"/>
                  <a:gd name="T71" fmla="*/ 185 h 1053"/>
                  <a:gd name="T72" fmla="*/ 697 w 2134"/>
                  <a:gd name="T73" fmla="*/ 64 h 1053"/>
                  <a:gd name="T74" fmla="*/ 696 w 2134"/>
                  <a:gd name="T75" fmla="*/ 66 h 1053"/>
                  <a:gd name="T76" fmla="*/ 378 w 2134"/>
                  <a:gd name="T77" fmla="*/ 35 h 1053"/>
                  <a:gd name="T78" fmla="*/ 0 w 2134"/>
                  <a:gd name="T79" fmla="*/ 0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34" h="1053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1" y="170"/>
                      <a:pt x="71" y="257"/>
                      <a:pt x="171" y="296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47" y="299"/>
                      <a:pt x="246" y="273"/>
                      <a:pt x="245" y="247"/>
                    </a:cubicBezTo>
                    <a:cubicBezTo>
                      <a:pt x="508" y="250"/>
                      <a:pt x="772" y="253"/>
                      <a:pt x="1036" y="256"/>
                    </a:cubicBezTo>
                    <a:cubicBezTo>
                      <a:pt x="1300" y="259"/>
                      <a:pt x="1565" y="262"/>
                      <a:pt x="1829" y="265"/>
                    </a:cubicBezTo>
                    <a:cubicBezTo>
                      <a:pt x="1841" y="383"/>
                      <a:pt x="1853" y="501"/>
                      <a:pt x="1866" y="619"/>
                    </a:cubicBezTo>
                    <a:cubicBezTo>
                      <a:pt x="1598" y="618"/>
                      <a:pt x="1331" y="617"/>
                      <a:pt x="1064" y="617"/>
                    </a:cubicBezTo>
                    <a:cubicBezTo>
                      <a:pt x="1044" y="617"/>
                      <a:pt x="1024" y="617"/>
                      <a:pt x="1004" y="617"/>
                    </a:cubicBezTo>
                    <a:cubicBezTo>
                      <a:pt x="1170" y="681"/>
                      <a:pt x="1170" y="681"/>
                      <a:pt x="1170" y="681"/>
                    </a:cubicBezTo>
                    <a:cubicBezTo>
                      <a:pt x="1171" y="681"/>
                      <a:pt x="1172" y="681"/>
                      <a:pt x="1174" y="681"/>
                    </a:cubicBezTo>
                    <a:cubicBezTo>
                      <a:pt x="1174" y="681"/>
                      <a:pt x="1174" y="682"/>
                      <a:pt x="1174" y="682"/>
                    </a:cubicBezTo>
                    <a:cubicBezTo>
                      <a:pt x="1199" y="692"/>
                      <a:pt x="1199" y="692"/>
                      <a:pt x="1199" y="692"/>
                    </a:cubicBezTo>
                    <a:cubicBezTo>
                      <a:pt x="1198" y="688"/>
                      <a:pt x="1198" y="685"/>
                      <a:pt x="1198" y="681"/>
                    </a:cubicBezTo>
                    <a:cubicBezTo>
                      <a:pt x="1267" y="681"/>
                      <a:pt x="1337" y="681"/>
                      <a:pt x="1406" y="681"/>
                    </a:cubicBezTo>
                    <a:cubicBezTo>
                      <a:pt x="1409" y="712"/>
                      <a:pt x="1412" y="744"/>
                      <a:pt x="1415" y="775"/>
                    </a:cubicBezTo>
                    <a:cubicBezTo>
                      <a:pt x="1439" y="785"/>
                      <a:pt x="1439" y="785"/>
                      <a:pt x="1439" y="785"/>
                    </a:cubicBezTo>
                    <a:cubicBezTo>
                      <a:pt x="1436" y="750"/>
                      <a:pt x="1433" y="716"/>
                      <a:pt x="1430" y="681"/>
                    </a:cubicBezTo>
                    <a:cubicBezTo>
                      <a:pt x="1453" y="681"/>
                      <a:pt x="1477" y="681"/>
                      <a:pt x="1500" y="681"/>
                    </a:cubicBezTo>
                    <a:cubicBezTo>
                      <a:pt x="1546" y="681"/>
                      <a:pt x="1593" y="681"/>
                      <a:pt x="1639" y="681"/>
                    </a:cubicBezTo>
                    <a:cubicBezTo>
                      <a:pt x="1645" y="744"/>
                      <a:pt x="1651" y="806"/>
                      <a:pt x="1657" y="869"/>
                    </a:cubicBezTo>
                    <a:cubicBezTo>
                      <a:pt x="1682" y="878"/>
                      <a:pt x="1682" y="878"/>
                      <a:pt x="1682" y="878"/>
                    </a:cubicBezTo>
                    <a:cubicBezTo>
                      <a:pt x="1676" y="813"/>
                      <a:pt x="1669" y="747"/>
                      <a:pt x="1663" y="681"/>
                    </a:cubicBezTo>
                    <a:cubicBezTo>
                      <a:pt x="1709" y="681"/>
                      <a:pt x="1756" y="681"/>
                      <a:pt x="1802" y="681"/>
                    </a:cubicBezTo>
                    <a:cubicBezTo>
                      <a:pt x="1825" y="681"/>
                      <a:pt x="1849" y="681"/>
                      <a:pt x="1872" y="681"/>
                    </a:cubicBezTo>
                    <a:cubicBezTo>
                      <a:pt x="1879" y="754"/>
                      <a:pt x="1887" y="827"/>
                      <a:pt x="1894" y="900"/>
                    </a:cubicBezTo>
                    <a:cubicBezTo>
                      <a:pt x="1843" y="901"/>
                      <a:pt x="1792" y="901"/>
                      <a:pt x="1741" y="901"/>
                    </a:cubicBezTo>
                    <a:cubicBezTo>
                      <a:pt x="1861" y="948"/>
                      <a:pt x="1861" y="948"/>
                      <a:pt x="1861" y="948"/>
                    </a:cubicBezTo>
                    <a:cubicBezTo>
                      <a:pt x="1874" y="948"/>
                      <a:pt x="1887" y="947"/>
                      <a:pt x="1899" y="947"/>
                    </a:cubicBezTo>
                    <a:cubicBezTo>
                      <a:pt x="1900" y="952"/>
                      <a:pt x="1900" y="958"/>
                      <a:pt x="1901" y="963"/>
                    </a:cubicBezTo>
                    <a:cubicBezTo>
                      <a:pt x="2134" y="1053"/>
                      <a:pt x="2134" y="1053"/>
                      <a:pt x="2134" y="1053"/>
                    </a:cubicBezTo>
                    <a:cubicBezTo>
                      <a:pt x="2122" y="960"/>
                      <a:pt x="2122" y="960"/>
                      <a:pt x="2122" y="960"/>
                    </a:cubicBezTo>
                    <a:cubicBezTo>
                      <a:pt x="2124" y="961"/>
                      <a:pt x="2126" y="962"/>
                      <a:pt x="2128" y="962"/>
                    </a:cubicBezTo>
                    <a:cubicBezTo>
                      <a:pt x="2032" y="185"/>
                      <a:pt x="2032" y="185"/>
                      <a:pt x="2032" y="185"/>
                    </a:cubicBezTo>
                    <a:cubicBezTo>
                      <a:pt x="697" y="64"/>
                      <a:pt x="697" y="64"/>
                      <a:pt x="697" y="64"/>
                    </a:cubicBezTo>
                    <a:cubicBezTo>
                      <a:pt x="697" y="64"/>
                      <a:pt x="696" y="65"/>
                      <a:pt x="696" y="66"/>
                    </a:cubicBezTo>
                    <a:cubicBezTo>
                      <a:pt x="378" y="35"/>
                      <a:pt x="378" y="35"/>
                      <a:pt x="378" y="3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9" name="íṡḻïḋê">
                <a:extLst>
                  <a:ext uri="{FF2B5EF4-FFF2-40B4-BE49-F238E27FC236}">
                    <a16:creationId xmlns:a16="http://schemas.microsoft.com/office/drawing/2014/main" id="{421E65F3-A414-4B44-B1B1-857CDBC1FAFF}"/>
                  </a:ext>
                </a:extLst>
              </p:cNvPr>
              <p:cNvSpPr/>
              <p:nvPr/>
            </p:nvSpPr>
            <p:spPr bwMode="auto">
              <a:xfrm>
                <a:off x="8459907" y="2578180"/>
                <a:ext cx="1651866" cy="378725"/>
              </a:xfrm>
              <a:custGeom>
                <a:avLst/>
                <a:gdLst>
                  <a:gd name="T0" fmla="*/ 0 w 1621"/>
                  <a:gd name="T1" fmla="*/ 0 h 372"/>
                  <a:gd name="T2" fmla="*/ 4 w 1621"/>
                  <a:gd name="T3" fmla="*/ 78 h 372"/>
                  <a:gd name="T4" fmla="*/ 759 w 1621"/>
                  <a:gd name="T5" fmla="*/ 370 h 372"/>
                  <a:gd name="T6" fmla="*/ 819 w 1621"/>
                  <a:gd name="T7" fmla="*/ 370 h 372"/>
                  <a:gd name="T8" fmla="*/ 1621 w 1621"/>
                  <a:gd name="T9" fmla="*/ 372 h 372"/>
                  <a:gd name="T10" fmla="*/ 1584 w 1621"/>
                  <a:gd name="T11" fmla="*/ 18 h 372"/>
                  <a:gd name="T12" fmla="*/ 791 w 1621"/>
                  <a:gd name="T13" fmla="*/ 9 h 372"/>
                  <a:gd name="T14" fmla="*/ 0 w 1621"/>
                  <a:gd name="T15" fmla="*/ 0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21" h="372">
                    <a:moveTo>
                      <a:pt x="0" y="0"/>
                    </a:moveTo>
                    <a:cubicBezTo>
                      <a:pt x="1" y="26"/>
                      <a:pt x="2" y="52"/>
                      <a:pt x="4" y="78"/>
                    </a:cubicBezTo>
                    <a:cubicBezTo>
                      <a:pt x="759" y="370"/>
                      <a:pt x="759" y="370"/>
                      <a:pt x="759" y="370"/>
                    </a:cubicBezTo>
                    <a:cubicBezTo>
                      <a:pt x="779" y="370"/>
                      <a:pt x="799" y="370"/>
                      <a:pt x="819" y="370"/>
                    </a:cubicBezTo>
                    <a:cubicBezTo>
                      <a:pt x="1086" y="370"/>
                      <a:pt x="1353" y="371"/>
                      <a:pt x="1621" y="372"/>
                    </a:cubicBezTo>
                    <a:cubicBezTo>
                      <a:pt x="1608" y="254"/>
                      <a:pt x="1596" y="136"/>
                      <a:pt x="1584" y="18"/>
                    </a:cubicBezTo>
                    <a:cubicBezTo>
                      <a:pt x="1320" y="15"/>
                      <a:pt x="1055" y="12"/>
                      <a:pt x="791" y="9"/>
                    </a:cubicBezTo>
                    <a:cubicBezTo>
                      <a:pt x="527" y="6"/>
                      <a:pt x="263" y="3"/>
                      <a:pt x="0" y="0"/>
                    </a:cubicBezTo>
                  </a:path>
                </a:pathLst>
              </a:custGeom>
              <a:solidFill>
                <a:srgbClr val="9A4B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0" name="îšļiḓê">
                <a:extLst>
                  <a:ext uri="{FF2B5EF4-FFF2-40B4-BE49-F238E27FC236}">
                    <a16:creationId xmlns:a16="http://schemas.microsoft.com/office/drawing/2014/main" id="{BF9CA158-47D2-4169-8514-1F83A09A4DD1}"/>
                  </a:ext>
                </a:extLst>
              </p:cNvPr>
              <p:cNvSpPr/>
              <p:nvPr/>
            </p:nvSpPr>
            <p:spPr bwMode="auto">
              <a:xfrm>
                <a:off x="9403042" y="3019413"/>
                <a:ext cx="3677" cy="920"/>
              </a:xfrm>
              <a:custGeom>
                <a:avLst/>
                <a:gdLst>
                  <a:gd name="T0" fmla="*/ 0 w 4"/>
                  <a:gd name="T1" fmla="*/ 0 h 1"/>
                  <a:gd name="T2" fmla="*/ 4 w 4"/>
                  <a:gd name="T3" fmla="*/ 1 h 1"/>
                  <a:gd name="T4" fmla="*/ 4 w 4"/>
                  <a:gd name="T5" fmla="*/ 0 h 1"/>
                  <a:gd name="T6" fmla="*/ 0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2" y="0"/>
                      <a:pt x="1" y="0"/>
                      <a:pt x="0" y="0"/>
                    </a:cubicBezTo>
                  </a:path>
                </a:pathLst>
              </a:custGeom>
              <a:solidFill>
                <a:srgbClr val="B772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1" name="íṩlïḍé">
                <a:extLst>
                  <a:ext uri="{FF2B5EF4-FFF2-40B4-BE49-F238E27FC236}">
                    <a16:creationId xmlns:a16="http://schemas.microsoft.com/office/drawing/2014/main" id="{8C25F762-99CD-4055-8C8C-72086BCDB345}"/>
                  </a:ext>
                </a:extLst>
              </p:cNvPr>
              <p:cNvSpPr/>
              <p:nvPr/>
            </p:nvSpPr>
            <p:spPr bwMode="auto">
              <a:xfrm>
                <a:off x="9431538" y="3019413"/>
                <a:ext cx="220616" cy="95600"/>
              </a:xfrm>
              <a:custGeom>
                <a:avLst/>
                <a:gdLst>
                  <a:gd name="T0" fmla="*/ 208 w 217"/>
                  <a:gd name="T1" fmla="*/ 0 h 94"/>
                  <a:gd name="T2" fmla="*/ 0 w 217"/>
                  <a:gd name="T3" fmla="*/ 0 h 94"/>
                  <a:gd name="T4" fmla="*/ 1 w 217"/>
                  <a:gd name="T5" fmla="*/ 11 h 94"/>
                  <a:gd name="T6" fmla="*/ 217 w 217"/>
                  <a:gd name="T7" fmla="*/ 94 h 94"/>
                  <a:gd name="T8" fmla="*/ 208 w 217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94">
                    <a:moveTo>
                      <a:pt x="208" y="0"/>
                    </a:moveTo>
                    <a:cubicBezTo>
                      <a:pt x="139" y="0"/>
                      <a:pt x="69" y="0"/>
                      <a:pt x="0" y="0"/>
                    </a:cubicBezTo>
                    <a:cubicBezTo>
                      <a:pt x="0" y="4"/>
                      <a:pt x="0" y="7"/>
                      <a:pt x="1" y="11"/>
                    </a:cubicBezTo>
                    <a:cubicBezTo>
                      <a:pt x="217" y="94"/>
                      <a:pt x="217" y="94"/>
                      <a:pt x="217" y="94"/>
                    </a:cubicBezTo>
                    <a:cubicBezTo>
                      <a:pt x="214" y="63"/>
                      <a:pt x="211" y="31"/>
                      <a:pt x="208" y="0"/>
                    </a:cubicBezTo>
                  </a:path>
                </a:pathLst>
              </a:custGeom>
              <a:solidFill>
                <a:srgbClr val="A55F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2" name="îŝļiḓe">
                <a:extLst>
                  <a:ext uri="{FF2B5EF4-FFF2-40B4-BE49-F238E27FC236}">
                    <a16:creationId xmlns:a16="http://schemas.microsoft.com/office/drawing/2014/main" id="{D59BAD21-A5DE-40E0-B37B-A272AE2A3286}"/>
                  </a:ext>
                </a:extLst>
              </p:cNvPr>
              <p:cNvSpPr/>
              <p:nvPr/>
            </p:nvSpPr>
            <p:spPr bwMode="auto">
              <a:xfrm>
                <a:off x="9667782" y="3019413"/>
                <a:ext cx="230729" cy="191201"/>
              </a:xfrm>
              <a:custGeom>
                <a:avLst/>
                <a:gdLst>
                  <a:gd name="T0" fmla="*/ 70 w 227"/>
                  <a:gd name="T1" fmla="*/ 0 h 188"/>
                  <a:gd name="T2" fmla="*/ 0 w 227"/>
                  <a:gd name="T3" fmla="*/ 0 h 188"/>
                  <a:gd name="T4" fmla="*/ 9 w 227"/>
                  <a:gd name="T5" fmla="*/ 104 h 188"/>
                  <a:gd name="T6" fmla="*/ 227 w 227"/>
                  <a:gd name="T7" fmla="*/ 188 h 188"/>
                  <a:gd name="T8" fmla="*/ 209 w 227"/>
                  <a:gd name="T9" fmla="*/ 0 h 188"/>
                  <a:gd name="T10" fmla="*/ 70 w 227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7" h="188">
                    <a:moveTo>
                      <a:pt x="70" y="0"/>
                    </a:moveTo>
                    <a:cubicBezTo>
                      <a:pt x="47" y="0"/>
                      <a:pt x="23" y="0"/>
                      <a:pt x="0" y="0"/>
                    </a:cubicBezTo>
                    <a:cubicBezTo>
                      <a:pt x="3" y="35"/>
                      <a:pt x="6" y="69"/>
                      <a:pt x="9" y="104"/>
                    </a:cubicBezTo>
                    <a:cubicBezTo>
                      <a:pt x="227" y="188"/>
                      <a:pt x="227" y="188"/>
                      <a:pt x="227" y="188"/>
                    </a:cubicBezTo>
                    <a:cubicBezTo>
                      <a:pt x="221" y="125"/>
                      <a:pt x="215" y="63"/>
                      <a:pt x="209" y="0"/>
                    </a:cubicBezTo>
                    <a:cubicBezTo>
                      <a:pt x="163" y="0"/>
                      <a:pt x="116" y="0"/>
                      <a:pt x="70" y="0"/>
                    </a:cubicBezTo>
                  </a:path>
                </a:pathLst>
              </a:custGeom>
              <a:solidFill>
                <a:srgbClr val="C5CA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3" name="îṥľiḑé">
                <a:extLst>
                  <a:ext uri="{FF2B5EF4-FFF2-40B4-BE49-F238E27FC236}">
                    <a16:creationId xmlns:a16="http://schemas.microsoft.com/office/drawing/2014/main" id="{56AFD93C-3960-4B74-B30D-67673767E3B5}"/>
                  </a:ext>
                </a:extLst>
              </p:cNvPr>
              <p:cNvSpPr/>
              <p:nvPr/>
            </p:nvSpPr>
            <p:spPr bwMode="auto">
              <a:xfrm>
                <a:off x="9904944" y="3019413"/>
                <a:ext cx="235324" cy="224293"/>
              </a:xfrm>
              <a:custGeom>
                <a:avLst/>
                <a:gdLst>
                  <a:gd name="T0" fmla="*/ 209 w 231"/>
                  <a:gd name="T1" fmla="*/ 0 h 220"/>
                  <a:gd name="T2" fmla="*/ 139 w 231"/>
                  <a:gd name="T3" fmla="*/ 0 h 220"/>
                  <a:gd name="T4" fmla="*/ 0 w 231"/>
                  <a:gd name="T5" fmla="*/ 0 h 220"/>
                  <a:gd name="T6" fmla="*/ 19 w 231"/>
                  <a:gd name="T7" fmla="*/ 197 h 220"/>
                  <a:gd name="T8" fmla="*/ 78 w 231"/>
                  <a:gd name="T9" fmla="*/ 220 h 220"/>
                  <a:gd name="T10" fmla="*/ 231 w 231"/>
                  <a:gd name="T11" fmla="*/ 219 h 220"/>
                  <a:gd name="T12" fmla="*/ 209 w 231"/>
                  <a:gd name="T13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" h="220">
                    <a:moveTo>
                      <a:pt x="209" y="0"/>
                    </a:moveTo>
                    <a:cubicBezTo>
                      <a:pt x="186" y="0"/>
                      <a:pt x="162" y="0"/>
                      <a:pt x="139" y="0"/>
                    </a:cubicBezTo>
                    <a:cubicBezTo>
                      <a:pt x="93" y="0"/>
                      <a:pt x="46" y="0"/>
                      <a:pt x="0" y="0"/>
                    </a:cubicBezTo>
                    <a:cubicBezTo>
                      <a:pt x="6" y="66"/>
                      <a:pt x="13" y="132"/>
                      <a:pt x="19" y="197"/>
                    </a:cubicBezTo>
                    <a:cubicBezTo>
                      <a:pt x="78" y="220"/>
                      <a:pt x="78" y="220"/>
                      <a:pt x="78" y="220"/>
                    </a:cubicBezTo>
                    <a:cubicBezTo>
                      <a:pt x="129" y="220"/>
                      <a:pt x="180" y="220"/>
                      <a:pt x="231" y="219"/>
                    </a:cubicBezTo>
                    <a:cubicBezTo>
                      <a:pt x="224" y="146"/>
                      <a:pt x="216" y="73"/>
                      <a:pt x="209" y="0"/>
                    </a:cubicBezTo>
                  </a:path>
                </a:pathLst>
              </a:custGeom>
              <a:solidFill>
                <a:srgbClr val="C5CA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4" name="ïṣ1îdè">
                <a:extLst>
                  <a:ext uri="{FF2B5EF4-FFF2-40B4-BE49-F238E27FC236}">
                    <a16:creationId xmlns:a16="http://schemas.microsoft.com/office/drawing/2014/main" id="{3691107A-BFBA-4E20-833E-5C4CA9F67D7B}"/>
                  </a:ext>
                </a:extLst>
              </p:cNvPr>
              <p:cNvSpPr/>
              <p:nvPr/>
            </p:nvSpPr>
            <p:spPr bwMode="auto">
              <a:xfrm>
                <a:off x="10106257" y="3290587"/>
                <a:ext cx="41366" cy="15627"/>
              </a:xfrm>
              <a:custGeom>
                <a:avLst/>
                <a:gdLst>
                  <a:gd name="T0" fmla="*/ 38 w 40"/>
                  <a:gd name="T1" fmla="*/ 0 h 16"/>
                  <a:gd name="T2" fmla="*/ 0 w 40"/>
                  <a:gd name="T3" fmla="*/ 1 h 16"/>
                  <a:gd name="T4" fmla="*/ 40 w 40"/>
                  <a:gd name="T5" fmla="*/ 16 h 16"/>
                  <a:gd name="T6" fmla="*/ 38 w 40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16">
                    <a:moveTo>
                      <a:pt x="38" y="0"/>
                    </a:moveTo>
                    <a:cubicBezTo>
                      <a:pt x="26" y="0"/>
                      <a:pt x="13" y="1"/>
                      <a:pt x="0" y="1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9" y="11"/>
                      <a:pt x="39" y="5"/>
                      <a:pt x="38" y="0"/>
                    </a:cubicBezTo>
                  </a:path>
                </a:pathLst>
              </a:custGeom>
              <a:solidFill>
                <a:srgbClr val="D28068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5" name="iṥḷîḓé">
                <a:extLst>
                  <a:ext uri="{FF2B5EF4-FFF2-40B4-BE49-F238E27FC236}">
                    <a16:creationId xmlns:a16="http://schemas.microsoft.com/office/drawing/2014/main" id="{1C8C4DEA-DDEF-45C9-9177-0CB7D7673D24}"/>
                  </a:ext>
                </a:extLst>
              </p:cNvPr>
              <p:cNvSpPr/>
              <p:nvPr/>
            </p:nvSpPr>
            <p:spPr bwMode="auto">
              <a:xfrm>
                <a:off x="10686294" y="2378705"/>
                <a:ext cx="691265" cy="806170"/>
              </a:xfrm>
              <a:custGeom>
                <a:avLst/>
                <a:gdLst>
                  <a:gd name="T0" fmla="*/ 224 w 679"/>
                  <a:gd name="T1" fmla="*/ 272 h 792"/>
                  <a:gd name="T2" fmla="*/ 19 w 679"/>
                  <a:gd name="T3" fmla="*/ 640 h 792"/>
                  <a:gd name="T4" fmla="*/ 19 w 679"/>
                  <a:gd name="T5" fmla="*/ 640 h 792"/>
                  <a:gd name="T6" fmla="*/ 61 w 679"/>
                  <a:gd name="T7" fmla="*/ 792 h 792"/>
                  <a:gd name="T8" fmla="*/ 320 w 679"/>
                  <a:gd name="T9" fmla="*/ 357 h 792"/>
                  <a:gd name="T10" fmla="*/ 224 w 679"/>
                  <a:gd name="T11" fmla="*/ 272 h 792"/>
                  <a:gd name="T12" fmla="*/ 641 w 679"/>
                  <a:gd name="T13" fmla="*/ 0 h 792"/>
                  <a:gd name="T14" fmla="*/ 275 w 679"/>
                  <a:gd name="T15" fmla="*/ 225 h 792"/>
                  <a:gd name="T16" fmla="*/ 321 w 679"/>
                  <a:gd name="T17" fmla="*/ 215 h 792"/>
                  <a:gd name="T18" fmla="*/ 413 w 679"/>
                  <a:gd name="T19" fmla="*/ 201 h 792"/>
                  <a:gd name="T20" fmla="*/ 454 w 679"/>
                  <a:gd name="T21" fmla="*/ 208 h 792"/>
                  <a:gd name="T22" fmla="*/ 679 w 679"/>
                  <a:gd name="T23" fmla="*/ 50 h 792"/>
                  <a:gd name="T24" fmla="*/ 670 w 679"/>
                  <a:gd name="T25" fmla="*/ 17 h 792"/>
                  <a:gd name="T26" fmla="*/ 641 w 679"/>
                  <a:gd name="T27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9" h="792">
                    <a:moveTo>
                      <a:pt x="224" y="272"/>
                    </a:moveTo>
                    <a:cubicBezTo>
                      <a:pt x="98" y="395"/>
                      <a:pt x="0" y="536"/>
                      <a:pt x="19" y="640"/>
                    </a:cubicBezTo>
                    <a:cubicBezTo>
                      <a:pt x="19" y="640"/>
                      <a:pt x="19" y="640"/>
                      <a:pt x="19" y="640"/>
                    </a:cubicBezTo>
                    <a:cubicBezTo>
                      <a:pt x="28" y="693"/>
                      <a:pt x="43" y="744"/>
                      <a:pt x="61" y="792"/>
                    </a:cubicBezTo>
                    <a:cubicBezTo>
                      <a:pt x="137" y="679"/>
                      <a:pt x="200" y="515"/>
                      <a:pt x="320" y="357"/>
                    </a:cubicBezTo>
                    <a:cubicBezTo>
                      <a:pt x="284" y="326"/>
                      <a:pt x="250" y="296"/>
                      <a:pt x="224" y="272"/>
                    </a:cubicBezTo>
                    <a:moveTo>
                      <a:pt x="641" y="0"/>
                    </a:moveTo>
                    <a:cubicBezTo>
                      <a:pt x="576" y="0"/>
                      <a:pt x="416" y="98"/>
                      <a:pt x="275" y="225"/>
                    </a:cubicBezTo>
                    <a:cubicBezTo>
                      <a:pt x="290" y="222"/>
                      <a:pt x="306" y="219"/>
                      <a:pt x="321" y="215"/>
                    </a:cubicBezTo>
                    <a:cubicBezTo>
                      <a:pt x="354" y="208"/>
                      <a:pt x="386" y="201"/>
                      <a:pt x="413" y="201"/>
                    </a:cubicBezTo>
                    <a:cubicBezTo>
                      <a:pt x="428" y="201"/>
                      <a:pt x="442" y="203"/>
                      <a:pt x="454" y="208"/>
                    </a:cubicBezTo>
                    <a:cubicBezTo>
                      <a:pt x="516" y="151"/>
                      <a:pt x="590" y="97"/>
                      <a:pt x="679" y="50"/>
                    </a:cubicBezTo>
                    <a:cubicBezTo>
                      <a:pt x="676" y="37"/>
                      <a:pt x="673" y="25"/>
                      <a:pt x="670" y="17"/>
                    </a:cubicBezTo>
                    <a:cubicBezTo>
                      <a:pt x="666" y="5"/>
                      <a:pt x="656" y="0"/>
                      <a:pt x="641" y="0"/>
                    </a:cubicBezTo>
                  </a:path>
                </a:pathLst>
              </a:custGeom>
              <a:solidFill>
                <a:srgbClr val="D4BA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6" name="îslïďè">
                <a:extLst>
                  <a:ext uri="{FF2B5EF4-FFF2-40B4-BE49-F238E27FC236}">
                    <a16:creationId xmlns:a16="http://schemas.microsoft.com/office/drawing/2014/main" id="{B68FBC05-4E1A-48DF-ADF5-83A223CB9B46}"/>
                  </a:ext>
                </a:extLst>
              </p:cNvPr>
              <p:cNvSpPr/>
              <p:nvPr/>
            </p:nvSpPr>
            <p:spPr bwMode="auto">
              <a:xfrm>
                <a:off x="10855433" y="2582775"/>
                <a:ext cx="293237" cy="159028"/>
              </a:xfrm>
              <a:custGeom>
                <a:avLst/>
                <a:gdLst>
                  <a:gd name="T0" fmla="*/ 247 w 288"/>
                  <a:gd name="T1" fmla="*/ 0 h 156"/>
                  <a:gd name="T2" fmla="*/ 155 w 288"/>
                  <a:gd name="T3" fmla="*/ 14 h 156"/>
                  <a:gd name="T4" fmla="*/ 109 w 288"/>
                  <a:gd name="T5" fmla="*/ 24 h 156"/>
                  <a:gd name="T6" fmla="*/ 61 w 288"/>
                  <a:gd name="T7" fmla="*/ 28 h 156"/>
                  <a:gd name="T8" fmla="*/ 0 w 288"/>
                  <a:gd name="T9" fmla="*/ 11 h 156"/>
                  <a:gd name="T10" fmla="*/ 58 w 288"/>
                  <a:gd name="T11" fmla="*/ 71 h 156"/>
                  <a:gd name="T12" fmla="*/ 154 w 288"/>
                  <a:gd name="T13" fmla="*/ 156 h 156"/>
                  <a:gd name="T14" fmla="*/ 288 w 288"/>
                  <a:gd name="T15" fmla="*/ 7 h 156"/>
                  <a:gd name="T16" fmla="*/ 247 w 288"/>
                  <a:gd name="T1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8" h="156">
                    <a:moveTo>
                      <a:pt x="247" y="0"/>
                    </a:moveTo>
                    <a:cubicBezTo>
                      <a:pt x="220" y="0"/>
                      <a:pt x="188" y="7"/>
                      <a:pt x="155" y="14"/>
                    </a:cubicBezTo>
                    <a:cubicBezTo>
                      <a:pt x="140" y="18"/>
                      <a:pt x="124" y="21"/>
                      <a:pt x="109" y="24"/>
                    </a:cubicBezTo>
                    <a:cubicBezTo>
                      <a:pt x="92" y="26"/>
                      <a:pt x="76" y="28"/>
                      <a:pt x="61" y="28"/>
                    </a:cubicBezTo>
                    <a:cubicBezTo>
                      <a:pt x="38" y="28"/>
                      <a:pt x="17" y="24"/>
                      <a:pt x="0" y="11"/>
                    </a:cubicBezTo>
                    <a:cubicBezTo>
                      <a:pt x="8" y="22"/>
                      <a:pt x="29" y="44"/>
                      <a:pt x="58" y="71"/>
                    </a:cubicBezTo>
                    <a:cubicBezTo>
                      <a:pt x="84" y="95"/>
                      <a:pt x="118" y="125"/>
                      <a:pt x="154" y="156"/>
                    </a:cubicBezTo>
                    <a:cubicBezTo>
                      <a:pt x="192" y="105"/>
                      <a:pt x="236" y="55"/>
                      <a:pt x="288" y="7"/>
                    </a:cubicBezTo>
                    <a:cubicBezTo>
                      <a:pt x="276" y="2"/>
                      <a:pt x="262" y="0"/>
                      <a:pt x="247" y="0"/>
                    </a:cubicBezTo>
                  </a:path>
                </a:pathLst>
              </a:custGeom>
              <a:solidFill>
                <a:srgbClr val="B59E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7" name="îṧḷíḑé">
                <a:extLst>
                  <a:ext uri="{FF2B5EF4-FFF2-40B4-BE49-F238E27FC236}">
                    <a16:creationId xmlns:a16="http://schemas.microsoft.com/office/drawing/2014/main" id="{7FD932EB-B292-4AB4-B364-989FB31D5C98}"/>
                  </a:ext>
                </a:extLst>
              </p:cNvPr>
              <p:cNvSpPr/>
              <p:nvPr/>
            </p:nvSpPr>
            <p:spPr bwMode="auto">
              <a:xfrm>
                <a:off x="8210794" y="2326309"/>
                <a:ext cx="945893" cy="410899"/>
              </a:xfrm>
              <a:custGeom>
                <a:avLst/>
                <a:gdLst>
                  <a:gd name="T0" fmla="*/ 0 w 929"/>
                  <a:gd name="T1" fmla="*/ 0 h 403"/>
                  <a:gd name="T2" fmla="*/ 188 w 929"/>
                  <a:gd name="T3" fmla="*/ 272 h 403"/>
                  <a:gd name="T4" fmla="*/ 793 w 929"/>
                  <a:gd name="T5" fmla="*/ 336 h 403"/>
                  <a:gd name="T6" fmla="*/ 929 w 929"/>
                  <a:gd name="T7" fmla="*/ 85 h 403"/>
                  <a:gd name="T8" fmla="*/ 0 w 929"/>
                  <a:gd name="T9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9" h="403">
                    <a:moveTo>
                      <a:pt x="0" y="0"/>
                    </a:moveTo>
                    <a:cubicBezTo>
                      <a:pt x="5" y="122"/>
                      <a:pt x="67" y="235"/>
                      <a:pt x="188" y="272"/>
                    </a:cubicBezTo>
                    <a:cubicBezTo>
                      <a:pt x="271" y="296"/>
                      <a:pt x="655" y="403"/>
                      <a:pt x="793" y="336"/>
                    </a:cubicBezTo>
                    <a:cubicBezTo>
                      <a:pt x="895" y="286"/>
                      <a:pt x="890" y="195"/>
                      <a:pt x="929" y="8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9A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8" name="îśļïḍé">
                <a:extLst>
                  <a:ext uri="{FF2B5EF4-FFF2-40B4-BE49-F238E27FC236}">
                    <a16:creationId xmlns:a16="http://schemas.microsoft.com/office/drawing/2014/main" id="{A454F886-382A-4150-B609-7A394FA4154C}"/>
                  </a:ext>
                </a:extLst>
              </p:cNvPr>
              <p:cNvSpPr/>
              <p:nvPr/>
            </p:nvSpPr>
            <p:spPr bwMode="auto">
              <a:xfrm>
                <a:off x="8400156" y="1123949"/>
                <a:ext cx="3172281" cy="2229146"/>
              </a:xfrm>
              <a:custGeom>
                <a:avLst/>
                <a:gdLst>
                  <a:gd name="T0" fmla="*/ 2079 w 3114"/>
                  <a:gd name="T1" fmla="*/ 2191 h 2191"/>
                  <a:gd name="T2" fmla="*/ 0 w 3114"/>
                  <a:gd name="T3" fmla="*/ 1453 h 2191"/>
                  <a:gd name="T4" fmla="*/ 333 w 3114"/>
                  <a:gd name="T5" fmla="*/ 1401 h 2191"/>
                  <a:gd name="T6" fmla="*/ 1513 w 3114"/>
                  <a:gd name="T7" fmla="*/ 0 h 2191"/>
                  <a:gd name="T8" fmla="*/ 3114 w 3114"/>
                  <a:gd name="T9" fmla="*/ 1204 h 2191"/>
                  <a:gd name="T10" fmla="*/ 2420 w 3114"/>
                  <a:gd name="T11" fmla="*/ 1614 h 2191"/>
                  <a:gd name="T12" fmla="*/ 2079 w 3114"/>
                  <a:gd name="T13" fmla="*/ 2191 h 2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14" h="2191">
                    <a:moveTo>
                      <a:pt x="2079" y="2191"/>
                    </a:moveTo>
                    <a:cubicBezTo>
                      <a:pt x="0" y="1453"/>
                      <a:pt x="0" y="1453"/>
                      <a:pt x="0" y="1453"/>
                    </a:cubicBezTo>
                    <a:cubicBezTo>
                      <a:pt x="83" y="1479"/>
                      <a:pt x="194" y="1469"/>
                      <a:pt x="333" y="1401"/>
                    </a:cubicBezTo>
                    <a:cubicBezTo>
                      <a:pt x="754" y="1195"/>
                      <a:pt x="674" y="475"/>
                      <a:pt x="1513" y="0"/>
                    </a:cubicBezTo>
                    <a:cubicBezTo>
                      <a:pt x="3114" y="1204"/>
                      <a:pt x="3114" y="1204"/>
                      <a:pt x="3114" y="1204"/>
                    </a:cubicBezTo>
                    <a:cubicBezTo>
                      <a:pt x="2940" y="1239"/>
                      <a:pt x="2663" y="1384"/>
                      <a:pt x="2420" y="1614"/>
                    </a:cubicBezTo>
                    <a:cubicBezTo>
                      <a:pt x="2296" y="1730"/>
                      <a:pt x="2426" y="2107"/>
                      <a:pt x="2079" y="2191"/>
                    </a:cubicBezTo>
                    <a:close/>
                  </a:path>
                </a:pathLst>
              </a:custGeom>
              <a:solidFill>
                <a:srgbClr val="ECEF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9" name="îṩliḋe">
                <a:extLst>
                  <a:ext uri="{FF2B5EF4-FFF2-40B4-BE49-F238E27FC236}">
                    <a16:creationId xmlns:a16="http://schemas.microsoft.com/office/drawing/2014/main" id="{DF7DED4B-3A65-4D22-BA15-1FEB3CE81B5C}"/>
                  </a:ext>
                </a:extLst>
              </p:cNvPr>
              <p:cNvSpPr/>
              <p:nvPr/>
            </p:nvSpPr>
            <p:spPr bwMode="auto">
              <a:xfrm>
                <a:off x="10369157" y="2410879"/>
                <a:ext cx="553379" cy="521207"/>
              </a:xfrm>
              <a:custGeom>
                <a:avLst/>
                <a:gdLst>
                  <a:gd name="T0" fmla="*/ 543 w 543"/>
                  <a:gd name="T1" fmla="*/ 298 h 512"/>
                  <a:gd name="T2" fmla="*/ 487 w 543"/>
                  <a:gd name="T3" fmla="*/ 349 h 512"/>
                  <a:gd name="T4" fmla="*/ 424 w 543"/>
                  <a:gd name="T5" fmla="*/ 512 h 512"/>
                  <a:gd name="T6" fmla="*/ 279 w 543"/>
                  <a:gd name="T7" fmla="*/ 424 h 512"/>
                  <a:gd name="T8" fmla="*/ 80 w 543"/>
                  <a:gd name="T9" fmla="*/ 90 h 512"/>
                  <a:gd name="T10" fmla="*/ 472 w 543"/>
                  <a:gd name="T11" fmla="*/ 231 h 512"/>
                  <a:gd name="T12" fmla="*/ 543 w 543"/>
                  <a:gd name="T13" fmla="*/ 298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3" h="512">
                    <a:moveTo>
                      <a:pt x="543" y="298"/>
                    </a:moveTo>
                    <a:cubicBezTo>
                      <a:pt x="524" y="314"/>
                      <a:pt x="505" y="331"/>
                      <a:pt x="487" y="349"/>
                    </a:cubicBezTo>
                    <a:cubicBezTo>
                      <a:pt x="449" y="384"/>
                      <a:pt x="435" y="444"/>
                      <a:pt x="424" y="512"/>
                    </a:cubicBezTo>
                    <a:cubicBezTo>
                      <a:pt x="387" y="480"/>
                      <a:pt x="339" y="454"/>
                      <a:pt x="279" y="424"/>
                    </a:cubicBezTo>
                    <a:cubicBezTo>
                      <a:pt x="125" y="349"/>
                      <a:pt x="0" y="180"/>
                      <a:pt x="80" y="90"/>
                    </a:cubicBezTo>
                    <a:cubicBezTo>
                      <a:pt x="160" y="0"/>
                      <a:pt x="321" y="71"/>
                      <a:pt x="472" y="231"/>
                    </a:cubicBezTo>
                    <a:cubicBezTo>
                      <a:pt x="493" y="254"/>
                      <a:pt x="517" y="276"/>
                      <a:pt x="543" y="298"/>
                    </a:cubicBezTo>
                    <a:close/>
                  </a:path>
                </a:pathLst>
              </a:custGeom>
              <a:solidFill>
                <a:srgbClr val="C8C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90" name="ïṧľîḓê">
                <a:extLst>
                  <a:ext uri="{FF2B5EF4-FFF2-40B4-BE49-F238E27FC236}">
                    <a16:creationId xmlns:a16="http://schemas.microsoft.com/office/drawing/2014/main" id="{20A74757-3299-4093-88BB-0836899ADAAC}"/>
                  </a:ext>
                </a:extLst>
              </p:cNvPr>
              <p:cNvSpPr/>
              <p:nvPr/>
            </p:nvSpPr>
            <p:spPr bwMode="auto">
              <a:xfrm>
                <a:off x="10658717" y="2790522"/>
                <a:ext cx="574522" cy="695861"/>
              </a:xfrm>
              <a:custGeom>
                <a:avLst/>
                <a:gdLst>
                  <a:gd name="T0" fmla="*/ 564 w 564"/>
                  <a:gd name="T1" fmla="*/ 684 h 684"/>
                  <a:gd name="T2" fmla="*/ 257 w 564"/>
                  <a:gd name="T3" fmla="*/ 292 h 684"/>
                  <a:gd name="T4" fmla="*/ 0 w 564"/>
                  <a:gd name="T5" fmla="*/ 0 h 684"/>
                  <a:gd name="T6" fmla="*/ 225 w 564"/>
                  <a:gd name="T7" fmla="*/ 337 h 684"/>
                  <a:gd name="T8" fmla="*/ 564 w 564"/>
                  <a:gd name="T9" fmla="*/ 684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4" h="684">
                    <a:moveTo>
                      <a:pt x="564" y="684"/>
                    </a:moveTo>
                    <a:cubicBezTo>
                      <a:pt x="440" y="627"/>
                      <a:pt x="290" y="452"/>
                      <a:pt x="257" y="292"/>
                    </a:cubicBezTo>
                    <a:cubicBezTo>
                      <a:pt x="223" y="132"/>
                      <a:pt x="154" y="75"/>
                      <a:pt x="0" y="0"/>
                    </a:cubicBezTo>
                    <a:cubicBezTo>
                      <a:pt x="154" y="75"/>
                      <a:pt x="192" y="177"/>
                      <a:pt x="225" y="337"/>
                    </a:cubicBezTo>
                    <a:cubicBezTo>
                      <a:pt x="258" y="497"/>
                      <a:pt x="440" y="627"/>
                      <a:pt x="564" y="684"/>
                    </a:cubicBezTo>
                    <a:close/>
                  </a:path>
                </a:pathLst>
              </a:custGeom>
              <a:solidFill>
                <a:srgbClr val="CFB4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91" name="ïşḻïḍé">
                <a:extLst>
                  <a:ext uri="{FF2B5EF4-FFF2-40B4-BE49-F238E27FC236}">
                    <a16:creationId xmlns:a16="http://schemas.microsoft.com/office/drawing/2014/main" id="{867BB7EB-0566-4CAB-AC68-8701687A6B26}"/>
                  </a:ext>
                </a:extLst>
              </p:cNvPr>
              <p:cNvSpPr/>
              <p:nvPr/>
            </p:nvSpPr>
            <p:spPr bwMode="auto">
              <a:xfrm>
                <a:off x="10375593" y="2358482"/>
                <a:ext cx="1155479" cy="1195006"/>
              </a:xfrm>
              <a:custGeom>
                <a:avLst/>
                <a:gdLst>
                  <a:gd name="T0" fmla="*/ 842 w 1134"/>
                  <a:gd name="T1" fmla="*/ 1109 h 1175"/>
                  <a:gd name="T2" fmla="*/ 535 w 1134"/>
                  <a:gd name="T3" fmla="*/ 717 h 1175"/>
                  <a:gd name="T4" fmla="*/ 278 w 1134"/>
                  <a:gd name="T5" fmla="*/ 425 h 1175"/>
                  <a:gd name="T6" fmla="*/ 79 w 1134"/>
                  <a:gd name="T7" fmla="*/ 90 h 1175"/>
                  <a:gd name="T8" fmla="*/ 471 w 1134"/>
                  <a:gd name="T9" fmla="*/ 232 h 1175"/>
                  <a:gd name="T10" fmla="*/ 982 w 1134"/>
                  <a:gd name="T11" fmla="*/ 725 h 1175"/>
                  <a:gd name="T12" fmla="*/ 842 w 1134"/>
                  <a:gd name="T13" fmla="*/ 1109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4" h="1175">
                    <a:moveTo>
                      <a:pt x="842" y="1109"/>
                    </a:moveTo>
                    <a:cubicBezTo>
                      <a:pt x="718" y="1052"/>
                      <a:pt x="568" y="877"/>
                      <a:pt x="535" y="717"/>
                    </a:cubicBezTo>
                    <a:cubicBezTo>
                      <a:pt x="501" y="557"/>
                      <a:pt x="432" y="500"/>
                      <a:pt x="278" y="425"/>
                    </a:cubicBezTo>
                    <a:cubicBezTo>
                      <a:pt x="125" y="350"/>
                      <a:pt x="0" y="180"/>
                      <a:pt x="79" y="90"/>
                    </a:cubicBezTo>
                    <a:cubicBezTo>
                      <a:pt x="159" y="0"/>
                      <a:pt x="321" y="72"/>
                      <a:pt x="471" y="232"/>
                    </a:cubicBezTo>
                    <a:cubicBezTo>
                      <a:pt x="622" y="392"/>
                      <a:pt x="882" y="508"/>
                      <a:pt x="982" y="725"/>
                    </a:cubicBezTo>
                    <a:cubicBezTo>
                      <a:pt x="1081" y="942"/>
                      <a:pt x="1134" y="1175"/>
                      <a:pt x="842" y="1109"/>
                    </a:cubicBezTo>
                    <a:close/>
                  </a:path>
                </a:pathLst>
              </a:custGeom>
              <a:solidFill>
                <a:srgbClr val="F3D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92" name="ïŝḷïḑê">
                <a:extLst>
                  <a:ext uri="{FF2B5EF4-FFF2-40B4-BE49-F238E27FC236}">
                    <a16:creationId xmlns:a16="http://schemas.microsoft.com/office/drawing/2014/main" id="{BD592875-27C6-456F-9A17-D8FEA5210524}"/>
                  </a:ext>
                </a:extLst>
              </p:cNvPr>
              <p:cNvSpPr/>
              <p:nvPr/>
            </p:nvSpPr>
            <p:spPr bwMode="auto">
              <a:xfrm>
                <a:off x="10434423" y="2415474"/>
                <a:ext cx="232567" cy="245437"/>
              </a:xfrm>
              <a:custGeom>
                <a:avLst/>
                <a:gdLst>
                  <a:gd name="T0" fmla="*/ 183 w 228"/>
                  <a:gd name="T1" fmla="*/ 195 h 241"/>
                  <a:gd name="T2" fmla="*/ 170 w 228"/>
                  <a:gd name="T3" fmla="*/ 44 h 241"/>
                  <a:gd name="T4" fmla="*/ 34 w 228"/>
                  <a:gd name="T5" fmla="*/ 47 h 241"/>
                  <a:gd name="T6" fmla="*/ 47 w 228"/>
                  <a:gd name="T7" fmla="*/ 161 h 241"/>
                  <a:gd name="T8" fmla="*/ 183 w 228"/>
                  <a:gd name="T9" fmla="*/ 19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" h="241">
                    <a:moveTo>
                      <a:pt x="183" y="195"/>
                    </a:moveTo>
                    <a:cubicBezTo>
                      <a:pt x="228" y="132"/>
                      <a:pt x="210" y="86"/>
                      <a:pt x="170" y="44"/>
                    </a:cubicBezTo>
                    <a:cubicBezTo>
                      <a:pt x="130" y="2"/>
                      <a:pt x="68" y="0"/>
                      <a:pt x="34" y="47"/>
                    </a:cubicBezTo>
                    <a:cubicBezTo>
                      <a:pt x="0" y="95"/>
                      <a:pt x="22" y="137"/>
                      <a:pt x="47" y="161"/>
                    </a:cubicBezTo>
                    <a:cubicBezTo>
                      <a:pt x="73" y="185"/>
                      <a:pt x="141" y="241"/>
                      <a:pt x="183" y="195"/>
                    </a:cubicBezTo>
                    <a:close/>
                  </a:path>
                </a:pathLst>
              </a:custGeom>
              <a:solidFill>
                <a:srgbClr val="FBF3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8" name="ïṩḷiḓè">
              <a:extLst>
                <a:ext uri="{FF2B5EF4-FFF2-40B4-BE49-F238E27FC236}">
                  <a16:creationId xmlns:a16="http://schemas.microsoft.com/office/drawing/2014/main" id="{532E3782-BB31-4945-B811-37383F739C0C}"/>
                </a:ext>
              </a:extLst>
            </p:cNvPr>
            <p:cNvGrpSpPr/>
            <p:nvPr/>
          </p:nvGrpSpPr>
          <p:grpSpPr>
            <a:xfrm>
              <a:off x="673100" y="3138146"/>
              <a:ext cx="2228466" cy="2479795"/>
              <a:chOff x="673100" y="3663830"/>
              <a:chExt cx="2228466" cy="2479795"/>
            </a:xfrm>
          </p:grpSpPr>
          <p:sp>
            <p:nvSpPr>
              <p:cNvPr id="22" name="ïṣḻíďê">
                <a:extLst>
                  <a:ext uri="{FF2B5EF4-FFF2-40B4-BE49-F238E27FC236}">
                    <a16:creationId xmlns:a16="http://schemas.microsoft.com/office/drawing/2014/main" id="{E314BAC6-E6F2-40EE-93A5-6DE158DA5950}"/>
                  </a:ext>
                </a:extLst>
              </p:cNvPr>
              <p:cNvSpPr/>
              <p:nvPr/>
            </p:nvSpPr>
            <p:spPr bwMode="auto">
              <a:xfrm>
                <a:off x="1482491" y="3663830"/>
                <a:ext cx="609685" cy="583312"/>
              </a:xfrm>
              <a:custGeom>
                <a:avLst/>
                <a:gdLst>
                  <a:gd name="T0" fmla="*/ 6281 w 6554"/>
                  <a:gd name="T1" fmla="*/ 4642 h 6280"/>
                  <a:gd name="T2" fmla="*/ 6554 w 6554"/>
                  <a:gd name="T3" fmla="*/ 4369 h 6280"/>
                  <a:gd name="T4" fmla="*/ 6554 w 6554"/>
                  <a:gd name="T5" fmla="*/ 1365 h 6280"/>
                  <a:gd name="T6" fmla="*/ 6281 w 6554"/>
                  <a:gd name="T7" fmla="*/ 1092 h 6280"/>
                  <a:gd name="T8" fmla="*/ 1365 w 6554"/>
                  <a:gd name="T9" fmla="*/ 1092 h 6280"/>
                  <a:gd name="T10" fmla="*/ 1365 w 6554"/>
                  <a:gd name="T11" fmla="*/ 273 h 6280"/>
                  <a:gd name="T12" fmla="*/ 1092 w 6554"/>
                  <a:gd name="T13" fmla="*/ 0 h 6280"/>
                  <a:gd name="T14" fmla="*/ 273 w 6554"/>
                  <a:gd name="T15" fmla="*/ 0 h 6280"/>
                  <a:gd name="T16" fmla="*/ 0 w 6554"/>
                  <a:gd name="T17" fmla="*/ 273 h 6280"/>
                  <a:gd name="T18" fmla="*/ 273 w 6554"/>
                  <a:gd name="T19" fmla="*/ 546 h 6280"/>
                  <a:gd name="T20" fmla="*/ 819 w 6554"/>
                  <a:gd name="T21" fmla="*/ 546 h 6280"/>
                  <a:gd name="T22" fmla="*/ 819 w 6554"/>
                  <a:gd name="T23" fmla="*/ 1365 h 6280"/>
                  <a:gd name="T24" fmla="*/ 819 w 6554"/>
                  <a:gd name="T25" fmla="*/ 1638 h 6280"/>
                  <a:gd name="T26" fmla="*/ 819 w 6554"/>
                  <a:gd name="T27" fmla="*/ 4369 h 6280"/>
                  <a:gd name="T28" fmla="*/ 819 w 6554"/>
                  <a:gd name="T29" fmla="*/ 5734 h 6280"/>
                  <a:gd name="T30" fmla="*/ 1092 w 6554"/>
                  <a:gd name="T31" fmla="*/ 6007 h 6280"/>
                  <a:gd name="T32" fmla="*/ 2260 w 6554"/>
                  <a:gd name="T33" fmla="*/ 6007 h 6280"/>
                  <a:gd name="T34" fmla="*/ 2731 w 6554"/>
                  <a:gd name="T35" fmla="*/ 6280 h 6280"/>
                  <a:gd name="T36" fmla="*/ 3201 w 6554"/>
                  <a:gd name="T37" fmla="*/ 6007 h 6280"/>
                  <a:gd name="T38" fmla="*/ 5537 w 6554"/>
                  <a:gd name="T39" fmla="*/ 6007 h 6280"/>
                  <a:gd name="T40" fmla="*/ 6007 w 6554"/>
                  <a:gd name="T41" fmla="*/ 6280 h 6280"/>
                  <a:gd name="T42" fmla="*/ 6554 w 6554"/>
                  <a:gd name="T43" fmla="*/ 5734 h 6280"/>
                  <a:gd name="T44" fmla="*/ 6007 w 6554"/>
                  <a:gd name="T45" fmla="*/ 5188 h 6280"/>
                  <a:gd name="T46" fmla="*/ 5537 w 6554"/>
                  <a:gd name="T47" fmla="*/ 5461 h 6280"/>
                  <a:gd name="T48" fmla="*/ 3201 w 6554"/>
                  <a:gd name="T49" fmla="*/ 5461 h 6280"/>
                  <a:gd name="T50" fmla="*/ 2731 w 6554"/>
                  <a:gd name="T51" fmla="*/ 5188 h 6280"/>
                  <a:gd name="T52" fmla="*/ 2260 w 6554"/>
                  <a:gd name="T53" fmla="*/ 5461 h 6280"/>
                  <a:gd name="T54" fmla="*/ 1365 w 6554"/>
                  <a:gd name="T55" fmla="*/ 5461 h 6280"/>
                  <a:gd name="T56" fmla="*/ 1365 w 6554"/>
                  <a:gd name="T57" fmla="*/ 4642 h 6280"/>
                  <a:gd name="T58" fmla="*/ 6281 w 6554"/>
                  <a:gd name="T59" fmla="*/ 4642 h 6280"/>
                  <a:gd name="T60" fmla="*/ 2811 w 6554"/>
                  <a:gd name="T61" fmla="*/ 2537 h 6280"/>
                  <a:gd name="T62" fmla="*/ 3197 w 6554"/>
                  <a:gd name="T63" fmla="*/ 2537 h 6280"/>
                  <a:gd name="T64" fmla="*/ 3804 w 6554"/>
                  <a:gd name="T65" fmla="*/ 3145 h 6280"/>
                  <a:gd name="T66" fmla="*/ 4978 w 6554"/>
                  <a:gd name="T67" fmla="*/ 1736 h 6280"/>
                  <a:gd name="T68" fmla="*/ 5363 w 6554"/>
                  <a:gd name="T69" fmla="*/ 1701 h 6280"/>
                  <a:gd name="T70" fmla="*/ 5398 w 6554"/>
                  <a:gd name="T71" fmla="*/ 2086 h 6280"/>
                  <a:gd name="T72" fmla="*/ 4033 w 6554"/>
                  <a:gd name="T73" fmla="*/ 3724 h 6280"/>
                  <a:gd name="T74" fmla="*/ 4023 w 6554"/>
                  <a:gd name="T75" fmla="*/ 3732 h 6280"/>
                  <a:gd name="T76" fmla="*/ 4016 w 6554"/>
                  <a:gd name="T77" fmla="*/ 3742 h 6280"/>
                  <a:gd name="T78" fmla="*/ 3963 w 6554"/>
                  <a:gd name="T79" fmla="*/ 3777 h 6280"/>
                  <a:gd name="T80" fmla="*/ 3931 w 6554"/>
                  <a:gd name="T81" fmla="*/ 3799 h 6280"/>
                  <a:gd name="T82" fmla="*/ 3823 w 6554"/>
                  <a:gd name="T83" fmla="*/ 3822 h 6280"/>
                  <a:gd name="T84" fmla="*/ 3823 w 6554"/>
                  <a:gd name="T85" fmla="*/ 3822 h 6280"/>
                  <a:gd name="T86" fmla="*/ 3726 w 6554"/>
                  <a:gd name="T87" fmla="*/ 3804 h 6280"/>
                  <a:gd name="T88" fmla="*/ 3698 w 6554"/>
                  <a:gd name="T89" fmla="*/ 3788 h 6280"/>
                  <a:gd name="T90" fmla="*/ 3648 w 6554"/>
                  <a:gd name="T91" fmla="*/ 3759 h 6280"/>
                  <a:gd name="T92" fmla="*/ 3640 w 6554"/>
                  <a:gd name="T93" fmla="*/ 3749 h 6280"/>
                  <a:gd name="T94" fmla="*/ 3630 w 6554"/>
                  <a:gd name="T95" fmla="*/ 3742 h 6280"/>
                  <a:gd name="T96" fmla="*/ 2811 w 6554"/>
                  <a:gd name="T97" fmla="*/ 2923 h 6280"/>
                  <a:gd name="T98" fmla="*/ 2811 w 6554"/>
                  <a:gd name="T99" fmla="*/ 2537 h 6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54" h="6280">
                    <a:moveTo>
                      <a:pt x="6281" y="4642"/>
                    </a:moveTo>
                    <a:cubicBezTo>
                      <a:pt x="6431" y="4642"/>
                      <a:pt x="6554" y="4520"/>
                      <a:pt x="6554" y="4369"/>
                    </a:cubicBezTo>
                    <a:lnTo>
                      <a:pt x="6554" y="1365"/>
                    </a:lnTo>
                    <a:cubicBezTo>
                      <a:pt x="6554" y="1214"/>
                      <a:pt x="6431" y="1092"/>
                      <a:pt x="6281" y="1092"/>
                    </a:cubicBezTo>
                    <a:lnTo>
                      <a:pt x="1365" y="1092"/>
                    </a:lnTo>
                    <a:lnTo>
                      <a:pt x="1365" y="273"/>
                    </a:lnTo>
                    <a:cubicBezTo>
                      <a:pt x="1365" y="122"/>
                      <a:pt x="1243" y="0"/>
                      <a:pt x="1092" y="0"/>
                    </a:cubicBezTo>
                    <a:lnTo>
                      <a:pt x="273" y="0"/>
                    </a:lnTo>
                    <a:cubicBezTo>
                      <a:pt x="122" y="0"/>
                      <a:pt x="0" y="122"/>
                      <a:pt x="0" y="273"/>
                    </a:cubicBezTo>
                    <a:cubicBezTo>
                      <a:pt x="0" y="424"/>
                      <a:pt x="122" y="546"/>
                      <a:pt x="273" y="546"/>
                    </a:cubicBezTo>
                    <a:lnTo>
                      <a:pt x="819" y="546"/>
                    </a:lnTo>
                    <a:lnTo>
                      <a:pt x="819" y="1365"/>
                    </a:lnTo>
                    <a:lnTo>
                      <a:pt x="819" y="1638"/>
                    </a:lnTo>
                    <a:lnTo>
                      <a:pt x="819" y="4369"/>
                    </a:lnTo>
                    <a:lnTo>
                      <a:pt x="819" y="5734"/>
                    </a:lnTo>
                    <a:cubicBezTo>
                      <a:pt x="819" y="5885"/>
                      <a:pt x="942" y="6007"/>
                      <a:pt x="1092" y="6007"/>
                    </a:cubicBezTo>
                    <a:lnTo>
                      <a:pt x="2260" y="6007"/>
                    </a:lnTo>
                    <a:cubicBezTo>
                      <a:pt x="2355" y="6169"/>
                      <a:pt x="2529" y="6280"/>
                      <a:pt x="2731" y="6280"/>
                    </a:cubicBezTo>
                    <a:cubicBezTo>
                      <a:pt x="2932" y="6280"/>
                      <a:pt x="3106" y="6169"/>
                      <a:pt x="3201" y="6007"/>
                    </a:cubicBezTo>
                    <a:lnTo>
                      <a:pt x="5537" y="6007"/>
                    </a:lnTo>
                    <a:cubicBezTo>
                      <a:pt x="5632" y="6169"/>
                      <a:pt x="5806" y="6280"/>
                      <a:pt x="6007" y="6280"/>
                    </a:cubicBezTo>
                    <a:cubicBezTo>
                      <a:pt x="6309" y="6280"/>
                      <a:pt x="6554" y="6036"/>
                      <a:pt x="6554" y="5734"/>
                    </a:cubicBezTo>
                    <a:cubicBezTo>
                      <a:pt x="6554" y="5432"/>
                      <a:pt x="6309" y="5188"/>
                      <a:pt x="6007" y="5188"/>
                    </a:cubicBezTo>
                    <a:cubicBezTo>
                      <a:pt x="5806" y="5188"/>
                      <a:pt x="5632" y="5298"/>
                      <a:pt x="5537" y="5461"/>
                    </a:cubicBezTo>
                    <a:lnTo>
                      <a:pt x="3201" y="5461"/>
                    </a:lnTo>
                    <a:cubicBezTo>
                      <a:pt x="3106" y="5298"/>
                      <a:pt x="2932" y="5188"/>
                      <a:pt x="2731" y="5188"/>
                    </a:cubicBezTo>
                    <a:cubicBezTo>
                      <a:pt x="2529" y="5188"/>
                      <a:pt x="2355" y="5298"/>
                      <a:pt x="2260" y="5461"/>
                    </a:cubicBezTo>
                    <a:lnTo>
                      <a:pt x="1365" y="5461"/>
                    </a:lnTo>
                    <a:lnTo>
                      <a:pt x="1365" y="4642"/>
                    </a:lnTo>
                    <a:lnTo>
                      <a:pt x="6281" y="4642"/>
                    </a:lnTo>
                    <a:close/>
                    <a:moveTo>
                      <a:pt x="2811" y="2537"/>
                    </a:moveTo>
                    <a:cubicBezTo>
                      <a:pt x="2917" y="2430"/>
                      <a:pt x="3090" y="2430"/>
                      <a:pt x="3197" y="2537"/>
                    </a:cubicBezTo>
                    <a:lnTo>
                      <a:pt x="3804" y="3145"/>
                    </a:lnTo>
                    <a:lnTo>
                      <a:pt x="4978" y="1736"/>
                    </a:lnTo>
                    <a:cubicBezTo>
                      <a:pt x="5075" y="1620"/>
                      <a:pt x="5247" y="1605"/>
                      <a:pt x="5363" y="1701"/>
                    </a:cubicBezTo>
                    <a:cubicBezTo>
                      <a:pt x="5479" y="1798"/>
                      <a:pt x="5495" y="1970"/>
                      <a:pt x="5398" y="2086"/>
                    </a:cubicBezTo>
                    <a:lnTo>
                      <a:pt x="4033" y="3724"/>
                    </a:lnTo>
                    <a:cubicBezTo>
                      <a:pt x="4030" y="3728"/>
                      <a:pt x="4026" y="3729"/>
                      <a:pt x="4023" y="3732"/>
                    </a:cubicBezTo>
                    <a:cubicBezTo>
                      <a:pt x="4020" y="3735"/>
                      <a:pt x="4019" y="3739"/>
                      <a:pt x="4016" y="3742"/>
                    </a:cubicBezTo>
                    <a:cubicBezTo>
                      <a:pt x="4000" y="3758"/>
                      <a:pt x="3981" y="3767"/>
                      <a:pt x="3963" y="3777"/>
                    </a:cubicBezTo>
                    <a:cubicBezTo>
                      <a:pt x="3952" y="3784"/>
                      <a:pt x="3943" y="3794"/>
                      <a:pt x="3931" y="3799"/>
                    </a:cubicBezTo>
                    <a:cubicBezTo>
                      <a:pt x="3896" y="3814"/>
                      <a:pt x="3860" y="3822"/>
                      <a:pt x="3823" y="3822"/>
                    </a:cubicBezTo>
                    <a:lnTo>
                      <a:pt x="3823" y="3822"/>
                    </a:lnTo>
                    <a:cubicBezTo>
                      <a:pt x="3790" y="3822"/>
                      <a:pt x="3757" y="3816"/>
                      <a:pt x="3726" y="3804"/>
                    </a:cubicBezTo>
                    <a:cubicBezTo>
                      <a:pt x="3716" y="3800"/>
                      <a:pt x="3708" y="3793"/>
                      <a:pt x="3698" y="3788"/>
                    </a:cubicBezTo>
                    <a:cubicBezTo>
                      <a:pt x="3681" y="3779"/>
                      <a:pt x="3663" y="3772"/>
                      <a:pt x="3648" y="3759"/>
                    </a:cubicBezTo>
                    <a:cubicBezTo>
                      <a:pt x="3645" y="3756"/>
                      <a:pt x="3643" y="3752"/>
                      <a:pt x="3640" y="3749"/>
                    </a:cubicBezTo>
                    <a:cubicBezTo>
                      <a:pt x="3637" y="3746"/>
                      <a:pt x="3633" y="3745"/>
                      <a:pt x="3630" y="3742"/>
                    </a:cubicBezTo>
                    <a:lnTo>
                      <a:pt x="2811" y="2923"/>
                    </a:lnTo>
                    <a:cubicBezTo>
                      <a:pt x="2704" y="2816"/>
                      <a:pt x="2704" y="2644"/>
                      <a:pt x="2811" y="25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ïṡ1idè">
                <a:extLst>
                  <a:ext uri="{FF2B5EF4-FFF2-40B4-BE49-F238E27FC236}">
                    <a16:creationId xmlns:a16="http://schemas.microsoft.com/office/drawing/2014/main" id="{6038A9B5-7268-4EB7-B84F-288CF6276568}"/>
                  </a:ext>
                </a:extLst>
              </p:cNvPr>
              <p:cNvSpPr/>
              <p:nvPr/>
            </p:nvSpPr>
            <p:spPr>
              <a:xfrm>
                <a:off x="831214" y="5667539"/>
                <a:ext cx="1912238" cy="47608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lvl="0" algn="ctr">
                  <a:spcBef>
                    <a:spcPct val="0"/>
                  </a:spcBef>
                  <a:defRPr/>
                </a:pPr>
                <a:r>
                  <a:rPr lang="en-US" altLang="zh-CN" sz="1600" b="1" i="1" dirty="0">
                    <a:solidFill>
                      <a:schemeClr val="accent1"/>
                    </a:solidFill>
                  </a:rPr>
                  <a:t>25%</a:t>
                </a:r>
                <a:endParaRPr lang="ar-SA" sz="1600" b="1" i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" name="íṣḻide">
                <a:extLst>
                  <a:ext uri="{FF2B5EF4-FFF2-40B4-BE49-F238E27FC236}">
                    <a16:creationId xmlns:a16="http://schemas.microsoft.com/office/drawing/2014/main" id="{53F17F00-5FBE-4619-A0FC-24E06500576C}"/>
                  </a:ext>
                </a:extLst>
              </p:cNvPr>
              <p:cNvSpPr/>
              <p:nvPr/>
            </p:nvSpPr>
            <p:spPr bwMode="auto">
              <a:xfrm>
                <a:off x="673100" y="4958707"/>
                <a:ext cx="2228466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5" name="ïš1ïḑé">
                <a:extLst>
                  <a:ext uri="{FF2B5EF4-FFF2-40B4-BE49-F238E27FC236}">
                    <a16:creationId xmlns:a16="http://schemas.microsoft.com/office/drawing/2014/main" id="{B3AD5CEB-F987-4CAD-958E-E1139CD7DDE1}"/>
                  </a:ext>
                </a:extLst>
              </p:cNvPr>
              <p:cNvSpPr txBox="1"/>
              <p:nvPr/>
            </p:nvSpPr>
            <p:spPr bwMode="auto">
              <a:xfrm>
                <a:off x="673100" y="4545826"/>
                <a:ext cx="2228466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9" name="îšļîḓe">
              <a:extLst>
                <a:ext uri="{FF2B5EF4-FFF2-40B4-BE49-F238E27FC236}">
                  <a16:creationId xmlns:a16="http://schemas.microsoft.com/office/drawing/2014/main" id="{50497768-6212-409A-A629-DD872376D162}"/>
                </a:ext>
              </a:extLst>
            </p:cNvPr>
            <p:cNvGrpSpPr/>
            <p:nvPr/>
          </p:nvGrpSpPr>
          <p:grpSpPr>
            <a:xfrm>
              <a:off x="3130539" y="3131552"/>
              <a:ext cx="2228466" cy="2492982"/>
              <a:chOff x="673100" y="3650643"/>
              <a:chExt cx="2228466" cy="2492982"/>
            </a:xfrm>
          </p:grpSpPr>
          <p:sp>
            <p:nvSpPr>
              <p:cNvPr id="18" name="îṧḻiďé">
                <a:extLst>
                  <a:ext uri="{FF2B5EF4-FFF2-40B4-BE49-F238E27FC236}">
                    <a16:creationId xmlns:a16="http://schemas.microsoft.com/office/drawing/2014/main" id="{C4620C12-1B7B-41DA-A524-1B67E6BDBBC4}"/>
                  </a:ext>
                </a:extLst>
              </p:cNvPr>
              <p:cNvSpPr/>
              <p:nvPr/>
            </p:nvSpPr>
            <p:spPr bwMode="auto">
              <a:xfrm>
                <a:off x="1520971" y="3650643"/>
                <a:ext cx="532724" cy="609685"/>
              </a:xfrm>
              <a:custGeom>
                <a:avLst/>
                <a:gdLst>
                  <a:gd name="connsiteX0" fmla="*/ 62802 w 530855"/>
                  <a:gd name="connsiteY0" fmla="*/ 572810 h 607545"/>
                  <a:gd name="connsiteX1" fmla="*/ 53307 w 530855"/>
                  <a:gd name="connsiteY1" fmla="*/ 582382 h 607545"/>
                  <a:gd name="connsiteX2" fmla="*/ 62802 w 530855"/>
                  <a:gd name="connsiteY2" fmla="*/ 591863 h 607545"/>
                  <a:gd name="connsiteX3" fmla="*/ 72296 w 530855"/>
                  <a:gd name="connsiteY3" fmla="*/ 582382 h 607545"/>
                  <a:gd name="connsiteX4" fmla="*/ 62802 w 530855"/>
                  <a:gd name="connsiteY4" fmla="*/ 572810 h 607545"/>
                  <a:gd name="connsiteX5" fmla="*/ 326996 w 530855"/>
                  <a:gd name="connsiteY5" fmla="*/ 139842 h 607545"/>
                  <a:gd name="connsiteX6" fmla="*/ 341929 w 530855"/>
                  <a:gd name="connsiteY6" fmla="*/ 140579 h 607545"/>
                  <a:gd name="connsiteX7" fmla="*/ 372165 w 530855"/>
                  <a:gd name="connsiteY7" fmla="*/ 153004 h 607545"/>
                  <a:gd name="connsiteX8" fmla="*/ 507027 w 530855"/>
                  <a:gd name="connsiteY8" fmla="*/ 234278 h 607545"/>
                  <a:gd name="connsiteX9" fmla="*/ 530718 w 530855"/>
                  <a:gd name="connsiteY9" fmla="*/ 263271 h 607545"/>
                  <a:gd name="connsiteX10" fmla="*/ 504446 w 530855"/>
                  <a:gd name="connsiteY10" fmla="*/ 287018 h 607545"/>
                  <a:gd name="connsiteX11" fmla="*/ 501681 w 530855"/>
                  <a:gd name="connsiteY11" fmla="*/ 286834 h 607545"/>
                  <a:gd name="connsiteX12" fmla="*/ 398806 w 530855"/>
                  <a:gd name="connsiteY12" fmla="*/ 248360 h 607545"/>
                  <a:gd name="connsiteX13" fmla="*/ 406641 w 530855"/>
                  <a:gd name="connsiteY13" fmla="*/ 338286 h 607545"/>
                  <a:gd name="connsiteX14" fmla="*/ 396132 w 530855"/>
                  <a:gd name="connsiteY14" fmla="*/ 372065 h 607545"/>
                  <a:gd name="connsiteX15" fmla="*/ 492924 w 530855"/>
                  <a:gd name="connsiteY15" fmla="*/ 560292 h 607545"/>
                  <a:gd name="connsiteX16" fmla="*/ 475778 w 530855"/>
                  <a:gd name="connsiteY16" fmla="*/ 604656 h 607545"/>
                  <a:gd name="connsiteX17" fmla="*/ 462135 w 530855"/>
                  <a:gd name="connsiteY17" fmla="*/ 607510 h 607545"/>
                  <a:gd name="connsiteX18" fmla="*/ 431254 w 530855"/>
                  <a:gd name="connsiteY18" fmla="*/ 587537 h 607545"/>
                  <a:gd name="connsiteX19" fmla="*/ 345156 w 530855"/>
                  <a:gd name="connsiteY19" fmla="*/ 417718 h 607545"/>
                  <a:gd name="connsiteX20" fmla="*/ 253342 w 530855"/>
                  <a:gd name="connsiteY20" fmla="*/ 590666 h 607545"/>
                  <a:gd name="connsiteX21" fmla="*/ 226609 w 530855"/>
                  <a:gd name="connsiteY21" fmla="*/ 607418 h 607545"/>
                  <a:gd name="connsiteX22" fmla="*/ 207343 w 530855"/>
                  <a:gd name="connsiteY22" fmla="*/ 603000 h 607545"/>
                  <a:gd name="connsiteX23" fmla="*/ 194991 w 530855"/>
                  <a:gd name="connsiteY23" fmla="*/ 557071 h 607545"/>
                  <a:gd name="connsiteX24" fmla="*/ 294455 w 530855"/>
                  <a:gd name="connsiteY24" fmla="*/ 376944 h 607545"/>
                  <a:gd name="connsiteX25" fmla="*/ 281919 w 530855"/>
                  <a:gd name="connsiteY25" fmla="*/ 349055 h 607545"/>
                  <a:gd name="connsiteX26" fmla="*/ 273622 w 530855"/>
                  <a:gd name="connsiteY26" fmla="*/ 254067 h 607545"/>
                  <a:gd name="connsiteX27" fmla="*/ 226148 w 530855"/>
                  <a:gd name="connsiteY27" fmla="*/ 335617 h 607545"/>
                  <a:gd name="connsiteX28" fmla="*/ 205684 w 530855"/>
                  <a:gd name="connsiteY28" fmla="*/ 351908 h 607545"/>
                  <a:gd name="connsiteX29" fmla="*/ 164479 w 530855"/>
                  <a:gd name="connsiteY29" fmla="*/ 423241 h 607545"/>
                  <a:gd name="connsiteX30" fmla="*/ 131293 w 530855"/>
                  <a:gd name="connsiteY30" fmla="*/ 482332 h 607545"/>
                  <a:gd name="connsiteX31" fmla="*/ 83819 w 530855"/>
                  <a:gd name="connsiteY31" fmla="*/ 565446 h 607545"/>
                  <a:gd name="connsiteX32" fmla="*/ 81607 w 530855"/>
                  <a:gd name="connsiteY32" fmla="*/ 600054 h 607545"/>
                  <a:gd name="connsiteX33" fmla="*/ 44734 w 530855"/>
                  <a:gd name="connsiteY33" fmla="*/ 599778 h 607545"/>
                  <a:gd name="connsiteX34" fmla="*/ 40586 w 530855"/>
                  <a:gd name="connsiteY34" fmla="*/ 568760 h 607545"/>
                  <a:gd name="connsiteX35" fmla="*/ 5833 w 530855"/>
                  <a:gd name="connsiteY35" fmla="*/ 549247 h 607545"/>
                  <a:gd name="connsiteX36" fmla="*/ 1500 w 530855"/>
                  <a:gd name="connsiteY36" fmla="*/ 533784 h 607545"/>
                  <a:gd name="connsiteX37" fmla="*/ 88336 w 530855"/>
                  <a:gd name="connsiteY37" fmla="*/ 380533 h 607545"/>
                  <a:gd name="connsiteX38" fmla="*/ 103823 w 530855"/>
                  <a:gd name="connsiteY38" fmla="*/ 376207 h 607545"/>
                  <a:gd name="connsiteX39" fmla="*/ 149729 w 530855"/>
                  <a:gd name="connsiteY39" fmla="*/ 401887 h 607545"/>
                  <a:gd name="connsiteX40" fmla="*/ 182270 w 530855"/>
                  <a:gd name="connsiteY40" fmla="*/ 343992 h 607545"/>
                  <a:gd name="connsiteX41" fmla="*/ 176923 w 530855"/>
                  <a:gd name="connsiteY41" fmla="*/ 316104 h 607545"/>
                  <a:gd name="connsiteX42" fmla="*/ 280536 w 530855"/>
                  <a:gd name="connsiteY42" fmla="*/ 164050 h 607545"/>
                  <a:gd name="connsiteX43" fmla="*/ 292520 w 530855"/>
                  <a:gd name="connsiteY43" fmla="*/ 153096 h 607545"/>
                  <a:gd name="connsiteX44" fmla="*/ 326996 w 530855"/>
                  <a:gd name="connsiteY44" fmla="*/ 139842 h 607545"/>
                  <a:gd name="connsiteX45" fmla="*/ 336798 w 530855"/>
                  <a:gd name="connsiteY45" fmla="*/ 0 h 607545"/>
                  <a:gd name="connsiteX46" fmla="*/ 405035 w 530855"/>
                  <a:gd name="connsiteY46" fmla="*/ 68131 h 607545"/>
                  <a:gd name="connsiteX47" fmla="*/ 336798 w 530855"/>
                  <a:gd name="connsiteY47" fmla="*/ 136262 h 607545"/>
                  <a:gd name="connsiteX48" fmla="*/ 268561 w 530855"/>
                  <a:gd name="connsiteY48" fmla="*/ 68131 h 607545"/>
                  <a:gd name="connsiteX49" fmla="*/ 336798 w 530855"/>
                  <a:gd name="connsiteY49" fmla="*/ 0 h 607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530855" h="607545">
                    <a:moveTo>
                      <a:pt x="62802" y="572810"/>
                    </a:moveTo>
                    <a:cubicBezTo>
                      <a:pt x="57547" y="572810"/>
                      <a:pt x="53307" y="577136"/>
                      <a:pt x="53307" y="582382"/>
                    </a:cubicBezTo>
                    <a:cubicBezTo>
                      <a:pt x="53307" y="587537"/>
                      <a:pt x="57547" y="591863"/>
                      <a:pt x="62802" y="591863"/>
                    </a:cubicBezTo>
                    <a:cubicBezTo>
                      <a:pt x="68056" y="591863"/>
                      <a:pt x="72296" y="587537"/>
                      <a:pt x="72296" y="582382"/>
                    </a:cubicBezTo>
                    <a:cubicBezTo>
                      <a:pt x="72296" y="577136"/>
                      <a:pt x="68056" y="572810"/>
                      <a:pt x="62802" y="572810"/>
                    </a:cubicBezTo>
                    <a:close/>
                    <a:moveTo>
                      <a:pt x="326996" y="139842"/>
                    </a:moveTo>
                    <a:cubicBezTo>
                      <a:pt x="334555" y="139014"/>
                      <a:pt x="341929" y="140579"/>
                      <a:pt x="341929" y="140579"/>
                    </a:cubicBezTo>
                    <a:cubicBezTo>
                      <a:pt x="352254" y="142143"/>
                      <a:pt x="363039" y="146469"/>
                      <a:pt x="372165" y="153004"/>
                    </a:cubicBezTo>
                    <a:cubicBezTo>
                      <a:pt x="387006" y="162117"/>
                      <a:pt x="446095" y="228019"/>
                      <a:pt x="507027" y="234278"/>
                    </a:cubicBezTo>
                    <a:cubicBezTo>
                      <a:pt x="521592" y="235751"/>
                      <a:pt x="532193" y="248729"/>
                      <a:pt x="530718" y="263271"/>
                    </a:cubicBezTo>
                    <a:cubicBezTo>
                      <a:pt x="529336" y="276893"/>
                      <a:pt x="517813" y="287018"/>
                      <a:pt x="504446" y="287018"/>
                    </a:cubicBezTo>
                    <a:cubicBezTo>
                      <a:pt x="503525" y="287018"/>
                      <a:pt x="502603" y="286926"/>
                      <a:pt x="501681" y="286834"/>
                    </a:cubicBezTo>
                    <a:cubicBezTo>
                      <a:pt x="451073" y="281680"/>
                      <a:pt x="421482" y="266401"/>
                      <a:pt x="398806" y="248360"/>
                    </a:cubicBezTo>
                    <a:lnTo>
                      <a:pt x="406641" y="338286"/>
                    </a:lnTo>
                    <a:cubicBezTo>
                      <a:pt x="407839" y="351540"/>
                      <a:pt x="403415" y="362861"/>
                      <a:pt x="396132" y="372065"/>
                    </a:cubicBezTo>
                    <a:cubicBezTo>
                      <a:pt x="414569" y="401795"/>
                      <a:pt x="447754" y="458401"/>
                      <a:pt x="492924" y="560292"/>
                    </a:cubicBezTo>
                    <a:cubicBezTo>
                      <a:pt x="500483" y="577320"/>
                      <a:pt x="492739" y="597109"/>
                      <a:pt x="475778" y="604656"/>
                    </a:cubicBezTo>
                    <a:cubicBezTo>
                      <a:pt x="471353" y="606589"/>
                      <a:pt x="466744" y="607510"/>
                      <a:pt x="462135" y="607510"/>
                    </a:cubicBezTo>
                    <a:cubicBezTo>
                      <a:pt x="449229" y="607510"/>
                      <a:pt x="436877" y="600054"/>
                      <a:pt x="431254" y="587537"/>
                    </a:cubicBezTo>
                    <a:cubicBezTo>
                      <a:pt x="392998" y="501109"/>
                      <a:pt x="362855" y="447080"/>
                      <a:pt x="345156" y="417718"/>
                    </a:cubicBezTo>
                    <a:cubicBezTo>
                      <a:pt x="323032" y="455824"/>
                      <a:pt x="272700" y="557255"/>
                      <a:pt x="253342" y="590666"/>
                    </a:cubicBezTo>
                    <a:cubicBezTo>
                      <a:pt x="247535" y="600699"/>
                      <a:pt x="237395" y="606681"/>
                      <a:pt x="226609" y="607418"/>
                    </a:cubicBezTo>
                    <a:cubicBezTo>
                      <a:pt x="220064" y="607970"/>
                      <a:pt x="213427" y="606497"/>
                      <a:pt x="207343" y="603000"/>
                    </a:cubicBezTo>
                    <a:cubicBezTo>
                      <a:pt x="191211" y="593795"/>
                      <a:pt x="185680" y="573178"/>
                      <a:pt x="194991" y="557071"/>
                    </a:cubicBezTo>
                    <a:cubicBezTo>
                      <a:pt x="215732" y="521174"/>
                      <a:pt x="273069" y="415601"/>
                      <a:pt x="294455" y="376944"/>
                    </a:cubicBezTo>
                    <a:cubicBezTo>
                      <a:pt x="287542" y="369580"/>
                      <a:pt x="282933" y="360192"/>
                      <a:pt x="281919" y="349055"/>
                    </a:cubicBezTo>
                    <a:lnTo>
                      <a:pt x="273622" y="254067"/>
                    </a:lnTo>
                    <a:cubicBezTo>
                      <a:pt x="256108" y="277630"/>
                      <a:pt x="237948" y="306071"/>
                      <a:pt x="226148" y="335617"/>
                    </a:cubicBezTo>
                    <a:cubicBezTo>
                      <a:pt x="222553" y="344637"/>
                      <a:pt x="214626" y="350527"/>
                      <a:pt x="205684" y="351908"/>
                    </a:cubicBezTo>
                    <a:lnTo>
                      <a:pt x="164479" y="423241"/>
                    </a:lnTo>
                    <a:lnTo>
                      <a:pt x="131293" y="482332"/>
                    </a:lnTo>
                    <a:lnTo>
                      <a:pt x="83819" y="565446"/>
                    </a:lnTo>
                    <a:cubicBezTo>
                      <a:pt x="91931" y="575755"/>
                      <a:pt x="91194" y="590666"/>
                      <a:pt x="81607" y="600054"/>
                    </a:cubicBezTo>
                    <a:cubicBezTo>
                      <a:pt x="71375" y="610179"/>
                      <a:pt x="54782" y="609995"/>
                      <a:pt x="44734" y="599778"/>
                    </a:cubicBezTo>
                    <a:cubicBezTo>
                      <a:pt x="36345" y="591310"/>
                      <a:pt x="35055" y="578608"/>
                      <a:pt x="40586" y="568760"/>
                    </a:cubicBezTo>
                    <a:lnTo>
                      <a:pt x="5833" y="549247"/>
                    </a:lnTo>
                    <a:cubicBezTo>
                      <a:pt x="302" y="546210"/>
                      <a:pt x="-1634" y="539214"/>
                      <a:pt x="1500" y="533784"/>
                    </a:cubicBezTo>
                    <a:lnTo>
                      <a:pt x="88336" y="380533"/>
                    </a:lnTo>
                    <a:cubicBezTo>
                      <a:pt x="91378" y="375011"/>
                      <a:pt x="98384" y="373078"/>
                      <a:pt x="103823" y="376207"/>
                    </a:cubicBezTo>
                    <a:lnTo>
                      <a:pt x="149729" y="401887"/>
                    </a:lnTo>
                    <a:lnTo>
                      <a:pt x="182270" y="343992"/>
                    </a:lnTo>
                    <a:cubicBezTo>
                      <a:pt x="175448" y="336721"/>
                      <a:pt x="172959" y="325952"/>
                      <a:pt x="176923" y="316104"/>
                    </a:cubicBezTo>
                    <a:cubicBezTo>
                      <a:pt x="204670" y="246427"/>
                      <a:pt x="260348" y="184943"/>
                      <a:pt x="280536" y="164050"/>
                    </a:cubicBezTo>
                    <a:cubicBezTo>
                      <a:pt x="283117" y="160920"/>
                      <a:pt x="291321" y="153741"/>
                      <a:pt x="292520" y="153096"/>
                    </a:cubicBezTo>
                    <a:cubicBezTo>
                      <a:pt x="308651" y="141039"/>
                      <a:pt x="319713" y="140671"/>
                      <a:pt x="326996" y="139842"/>
                    </a:cubicBezTo>
                    <a:close/>
                    <a:moveTo>
                      <a:pt x="336798" y="0"/>
                    </a:moveTo>
                    <a:cubicBezTo>
                      <a:pt x="374484" y="0"/>
                      <a:pt x="405035" y="30503"/>
                      <a:pt x="405035" y="68131"/>
                    </a:cubicBezTo>
                    <a:cubicBezTo>
                      <a:pt x="405035" y="105759"/>
                      <a:pt x="374484" y="136262"/>
                      <a:pt x="336798" y="136262"/>
                    </a:cubicBezTo>
                    <a:cubicBezTo>
                      <a:pt x="299112" y="136262"/>
                      <a:pt x="268561" y="105759"/>
                      <a:pt x="268561" y="68131"/>
                    </a:cubicBezTo>
                    <a:cubicBezTo>
                      <a:pt x="268561" y="30503"/>
                      <a:pt x="299112" y="0"/>
                      <a:pt x="3367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" name="ïṣḷîḋé">
                <a:extLst>
                  <a:ext uri="{FF2B5EF4-FFF2-40B4-BE49-F238E27FC236}">
                    <a16:creationId xmlns:a16="http://schemas.microsoft.com/office/drawing/2014/main" id="{62197F71-6DE0-4E36-989B-7D2862047D7E}"/>
                  </a:ext>
                </a:extLst>
              </p:cNvPr>
              <p:cNvSpPr/>
              <p:nvPr/>
            </p:nvSpPr>
            <p:spPr>
              <a:xfrm>
                <a:off x="831214" y="5667539"/>
                <a:ext cx="1912238" cy="47608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spcBef>
                    <a:spcPct val="0"/>
                  </a:spcBef>
                  <a:defRPr/>
                </a:pPr>
                <a:r>
                  <a:rPr lang="en-US" altLang="zh-CN" sz="1600" b="1" i="1" dirty="0">
                    <a:solidFill>
                      <a:schemeClr val="accent1"/>
                    </a:solidFill>
                  </a:rPr>
                  <a:t>60%</a:t>
                </a:r>
                <a:endParaRPr lang="ar-SA" sz="1600" b="1" i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" name="iṡḻîďè">
                <a:extLst>
                  <a:ext uri="{FF2B5EF4-FFF2-40B4-BE49-F238E27FC236}">
                    <a16:creationId xmlns:a16="http://schemas.microsoft.com/office/drawing/2014/main" id="{CEF01AE7-1C1B-408F-8ED6-A16F860F9D3B}"/>
                  </a:ext>
                </a:extLst>
              </p:cNvPr>
              <p:cNvSpPr/>
              <p:nvPr/>
            </p:nvSpPr>
            <p:spPr bwMode="auto">
              <a:xfrm>
                <a:off x="673100" y="4958707"/>
                <a:ext cx="2228466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1" name="ïṧḻîḍê">
                <a:extLst>
                  <a:ext uri="{FF2B5EF4-FFF2-40B4-BE49-F238E27FC236}">
                    <a16:creationId xmlns:a16="http://schemas.microsoft.com/office/drawing/2014/main" id="{1AF980EB-C3EB-4274-B44F-C935E7A2DF8D}"/>
                  </a:ext>
                </a:extLst>
              </p:cNvPr>
              <p:cNvSpPr txBox="1"/>
              <p:nvPr/>
            </p:nvSpPr>
            <p:spPr bwMode="auto">
              <a:xfrm>
                <a:off x="673100" y="4545826"/>
                <a:ext cx="2228466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0" name="ïṡḷîdé">
              <a:extLst>
                <a:ext uri="{FF2B5EF4-FFF2-40B4-BE49-F238E27FC236}">
                  <a16:creationId xmlns:a16="http://schemas.microsoft.com/office/drawing/2014/main" id="{67159C95-A1ED-4258-A3BA-7BD83DF9A764}"/>
                </a:ext>
              </a:extLst>
            </p:cNvPr>
            <p:cNvGrpSpPr/>
            <p:nvPr/>
          </p:nvGrpSpPr>
          <p:grpSpPr>
            <a:xfrm>
              <a:off x="5587978" y="3139376"/>
              <a:ext cx="2228466" cy="2477334"/>
              <a:chOff x="673100" y="3666291"/>
              <a:chExt cx="2228466" cy="2477334"/>
            </a:xfrm>
          </p:grpSpPr>
          <p:sp>
            <p:nvSpPr>
              <p:cNvPr id="14" name="îṧḷîďê">
                <a:extLst>
                  <a:ext uri="{FF2B5EF4-FFF2-40B4-BE49-F238E27FC236}">
                    <a16:creationId xmlns:a16="http://schemas.microsoft.com/office/drawing/2014/main" id="{BF66951F-3DD0-4AAC-9974-C8AE2A004120}"/>
                  </a:ext>
                </a:extLst>
              </p:cNvPr>
              <p:cNvSpPr/>
              <p:nvPr/>
            </p:nvSpPr>
            <p:spPr bwMode="auto">
              <a:xfrm>
                <a:off x="1482490" y="3666291"/>
                <a:ext cx="609685" cy="578387"/>
              </a:xfrm>
              <a:custGeom>
                <a:avLst/>
                <a:gdLst>
                  <a:gd name="connsiteX0" fmla="*/ 577233 w 607614"/>
                  <a:gd name="connsiteY0" fmla="*/ 505878 h 576423"/>
                  <a:gd name="connsiteX1" fmla="*/ 577233 w 607614"/>
                  <a:gd name="connsiteY1" fmla="*/ 536220 h 576423"/>
                  <a:gd name="connsiteX2" fmla="*/ 587107 w 607614"/>
                  <a:gd name="connsiteY2" fmla="*/ 536220 h 576423"/>
                  <a:gd name="connsiteX3" fmla="*/ 587107 w 607614"/>
                  <a:gd name="connsiteY3" fmla="*/ 505878 h 576423"/>
                  <a:gd name="connsiteX4" fmla="*/ 536979 w 607614"/>
                  <a:gd name="connsiteY4" fmla="*/ 505878 h 576423"/>
                  <a:gd name="connsiteX5" fmla="*/ 536979 w 607614"/>
                  <a:gd name="connsiteY5" fmla="*/ 536220 h 576423"/>
                  <a:gd name="connsiteX6" fmla="*/ 556726 w 607614"/>
                  <a:gd name="connsiteY6" fmla="*/ 536220 h 576423"/>
                  <a:gd name="connsiteX7" fmla="*/ 556726 w 607614"/>
                  <a:gd name="connsiteY7" fmla="*/ 505878 h 576423"/>
                  <a:gd name="connsiteX8" fmla="*/ 50888 w 607614"/>
                  <a:gd name="connsiteY8" fmla="*/ 505878 h 576423"/>
                  <a:gd name="connsiteX9" fmla="*/ 50888 w 607614"/>
                  <a:gd name="connsiteY9" fmla="*/ 536220 h 576423"/>
                  <a:gd name="connsiteX10" fmla="*/ 70635 w 607614"/>
                  <a:gd name="connsiteY10" fmla="*/ 536220 h 576423"/>
                  <a:gd name="connsiteX11" fmla="*/ 70635 w 607614"/>
                  <a:gd name="connsiteY11" fmla="*/ 505878 h 576423"/>
                  <a:gd name="connsiteX12" fmla="*/ 20507 w 607614"/>
                  <a:gd name="connsiteY12" fmla="*/ 505878 h 576423"/>
                  <a:gd name="connsiteX13" fmla="*/ 20507 w 607614"/>
                  <a:gd name="connsiteY13" fmla="*/ 536220 h 576423"/>
                  <a:gd name="connsiteX14" fmla="*/ 30381 w 607614"/>
                  <a:gd name="connsiteY14" fmla="*/ 536220 h 576423"/>
                  <a:gd name="connsiteX15" fmla="*/ 30381 w 607614"/>
                  <a:gd name="connsiteY15" fmla="*/ 505878 h 576423"/>
                  <a:gd name="connsiteX16" fmla="*/ 222539 w 607614"/>
                  <a:gd name="connsiteY16" fmla="*/ 455055 h 576423"/>
                  <a:gd name="connsiteX17" fmla="*/ 222539 w 607614"/>
                  <a:gd name="connsiteY17" fmla="*/ 495258 h 576423"/>
                  <a:gd name="connsiteX18" fmla="*/ 273426 w 607614"/>
                  <a:gd name="connsiteY18" fmla="*/ 495258 h 576423"/>
                  <a:gd name="connsiteX19" fmla="*/ 273426 w 607614"/>
                  <a:gd name="connsiteY19" fmla="*/ 455055 h 576423"/>
                  <a:gd name="connsiteX20" fmla="*/ 151904 w 607614"/>
                  <a:gd name="connsiteY20" fmla="*/ 455055 h 576423"/>
                  <a:gd name="connsiteX21" fmla="*/ 151904 w 607614"/>
                  <a:gd name="connsiteY21" fmla="*/ 495258 h 576423"/>
                  <a:gd name="connsiteX22" fmla="*/ 202791 w 607614"/>
                  <a:gd name="connsiteY22" fmla="*/ 495258 h 576423"/>
                  <a:gd name="connsiteX23" fmla="*/ 202791 w 607614"/>
                  <a:gd name="connsiteY23" fmla="*/ 455055 h 576423"/>
                  <a:gd name="connsiteX24" fmla="*/ 222539 w 607614"/>
                  <a:gd name="connsiteY24" fmla="*/ 394371 h 576423"/>
                  <a:gd name="connsiteX25" fmla="*/ 222539 w 607614"/>
                  <a:gd name="connsiteY25" fmla="*/ 434574 h 576423"/>
                  <a:gd name="connsiteX26" fmla="*/ 273426 w 607614"/>
                  <a:gd name="connsiteY26" fmla="*/ 434574 h 576423"/>
                  <a:gd name="connsiteX27" fmla="*/ 273426 w 607614"/>
                  <a:gd name="connsiteY27" fmla="*/ 394371 h 576423"/>
                  <a:gd name="connsiteX28" fmla="*/ 151904 w 607614"/>
                  <a:gd name="connsiteY28" fmla="*/ 394371 h 576423"/>
                  <a:gd name="connsiteX29" fmla="*/ 151904 w 607614"/>
                  <a:gd name="connsiteY29" fmla="*/ 434574 h 576423"/>
                  <a:gd name="connsiteX30" fmla="*/ 202791 w 607614"/>
                  <a:gd name="connsiteY30" fmla="*/ 434574 h 576423"/>
                  <a:gd name="connsiteX31" fmla="*/ 202791 w 607614"/>
                  <a:gd name="connsiteY31" fmla="*/ 394371 h 576423"/>
                  <a:gd name="connsiteX32" fmla="*/ 334188 w 607614"/>
                  <a:gd name="connsiteY32" fmla="*/ 313206 h 576423"/>
                  <a:gd name="connsiteX33" fmla="*/ 334188 w 607614"/>
                  <a:gd name="connsiteY33" fmla="*/ 333687 h 576423"/>
                  <a:gd name="connsiteX34" fmla="*/ 455710 w 607614"/>
                  <a:gd name="connsiteY34" fmla="*/ 333687 h 576423"/>
                  <a:gd name="connsiteX35" fmla="*/ 455710 w 607614"/>
                  <a:gd name="connsiteY35" fmla="*/ 313206 h 576423"/>
                  <a:gd name="connsiteX36" fmla="*/ 151904 w 607614"/>
                  <a:gd name="connsiteY36" fmla="*/ 293484 h 576423"/>
                  <a:gd name="connsiteX37" fmla="*/ 151904 w 607614"/>
                  <a:gd name="connsiteY37" fmla="*/ 333687 h 576423"/>
                  <a:gd name="connsiteX38" fmla="*/ 273426 w 607614"/>
                  <a:gd name="connsiteY38" fmla="*/ 333687 h 576423"/>
                  <a:gd name="connsiteX39" fmla="*/ 273426 w 607614"/>
                  <a:gd name="connsiteY39" fmla="*/ 293484 h 576423"/>
                  <a:gd name="connsiteX40" fmla="*/ 334188 w 607614"/>
                  <a:gd name="connsiteY40" fmla="*/ 252522 h 576423"/>
                  <a:gd name="connsiteX41" fmla="*/ 334188 w 607614"/>
                  <a:gd name="connsiteY41" fmla="*/ 293484 h 576423"/>
                  <a:gd name="connsiteX42" fmla="*/ 455710 w 607614"/>
                  <a:gd name="connsiteY42" fmla="*/ 293484 h 576423"/>
                  <a:gd name="connsiteX43" fmla="*/ 455710 w 607614"/>
                  <a:gd name="connsiteY43" fmla="*/ 252522 h 576423"/>
                  <a:gd name="connsiteX44" fmla="*/ 151904 w 607614"/>
                  <a:gd name="connsiteY44" fmla="*/ 252522 h 576423"/>
                  <a:gd name="connsiteX45" fmla="*/ 151904 w 607614"/>
                  <a:gd name="connsiteY45" fmla="*/ 273003 h 576423"/>
                  <a:gd name="connsiteX46" fmla="*/ 273426 w 607614"/>
                  <a:gd name="connsiteY46" fmla="*/ 273003 h 576423"/>
                  <a:gd name="connsiteX47" fmla="*/ 273426 w 607614"/>
                  <a:gd name="connsiteY47" fmla="*/ 252522 h 576423"/>
                  <a:gd name="connsiteX48" fmla="*/ 303807 w 607614"/>
                  <a:gd name="connsiteY48" fmla="*/ 82659 h 576423"/>
                  <a:gd name="connsiteX49" fmla="*/ 536979 w 607614"/>
                  <a:gd name="connsiteY49" fmla="*/ 262587 h 576423"/>
                  <a:gd name="connsiteX50" fmla="*/ 536979 w 607614"/>
                  <a:gd name="connsiteY50" fmla="*/ 263142 h 576423"/>
                  <a:gd name="connsiteX51" fmla="*/ 536979 w 607614"/>
                  <a:gd name="connsiteY51" fmla="*/ 485397 h 576423"/>
                  <a:gd name="connsiteX52" fmla="*/ 556726 w 607614"/>
                  <a:gd name="connsiteY52" fmla="*/ 485397 h 576423"/>
                  <a:gd name="connsiteX53" fmla="*/ 556726 w 607614"/>
                  <a:gd name="connsiteY53" fmla="*/ 475536 h 576423"/>
                  <a:gd name="connsiteX54" fmla="*/ 567360 w 607614"/>
                  <a:gd name="connsiteY54" fmla="*/ 464916 h 576423"/>
                  <a:gd name="connsiteX55" fmla="*/ 577233 w 607614"/>
                  <a:gd name="connsiteY55" fmla="*/ 475536 h 576423"/>
                  <a:gd name="connsiteX56" fmla="*/ 577233 w 607614"/>
                  <a:gd name="connsiteY56" fmla="*/ 485397 h 576423"/>
                  <a:gd name="connsiteX57" fmla="*/ 587107 w 607614"/>
                  <a:gd name="connsiteY57" fmla="*/ 485397 h 576423"/>
                  <a:gd name="connsiteX58" fmla="*/ 587107 w 607614"/>
                  <a:gd name="connsiteY58" fmla="*/ 475536 h 576423"/>
                  <a:gd name="connsiteX59" fmla="*/ 597740 w 607614"/>
                  <a:gd name="connsiteY59" fmla="*/ 464916 h 576423"/>
                  <a:gd name="connsiteX60" fmla="*/ 607614 w 607614"/>
                  <a:gd name="connsiteY60" fmla="*/ 475536 h 576423"/>
                  <a:gd name="connsiteX61" fmla="*/ 607614 w 607614"/>
                  <a:gd name="connsiteY61" fmla="*/ 566562 h 576423"/>
                  <a:gd name="connsiteX62" fmla="*/ 597740 w 607614"/>
                  <a:gd name="connsiteY62" fmla="*/ 576423 h 576423"/>
                  <a:gd name="connsiteX63" fmla="*/ 587107 w 607614"/>
                  <a:gd name="connsiteY63" fmla="*/ 566562 h 576423"/>
                  <a:gd name="connsiteX64" fmla="*/ 587107 w 607614"/>
                  <a:gd name="connsiteY64" fmla="*/ 555942 h 576423"/>
                  <a:gd name="connsiteX65" fmla="*/ 577233 w 607614"/>
                  <a:gd name="connsiteY65" fmla="*/ 555942 h 576423"/>
                  <a:gd name="connsiteX66" fmla="*/ 577233 w 607614"/>
                  <a:gd name="connsiteY66" fmla="*/ 566562 h 576423"/>
                  <a:gd name="connsiteX67" fmla="*/ 567360 w 607614"/>
                  <a:gd name="connsiteY67" fmla="*/ 576423 h 576423"/>
                  <a:gd name="connsiteX68" fmla="*/ 556726 w 607614"/>
                  <a:gd name="connsiteY68" fmla="*/ 566562 h 576423"/>
                  <a:gd name="connsiteX69" fmla="*/ 556726 w 607614"/>
                  <a:gd name="connsiteY69" fmla="*/ 555942 h 576423"/>
                  <a:gd name="connsiteX70" fmla="*/ 536979 w 607614"/>
                  <a:gd name="connsiteY70" fmla="*/ 555942 h 576423"/>
                  <a:gd name="connsiteX71" fmla="*/ 536979 w 607614"/>
                  <a:gd name="connsiteY71" fmla="*/ 576423 h 576423"/>
                  <a:gd name="connsiteX72" fmla="*/ 455710 w 607614"/>
                  <a:gd name="connsiteY72" fmla="*/ 576423 h 576423"/>
                  <a:gd name="connsiteX73" fmla="*/ 455710 w 607614"/>
                  <a:gd name="connsiteY73" fmla="*/ 394371 h 576423"/>
                  <a:gd name="connsiteX74" fmla="*/ 334188 w 607614"/>
                  <a:gd name="connsiteY74" fmla="*/ 394371 h 576423"/>
                  <a:gd name="connsiteX75" fmla="*/ 334188 w 607614"/>
                  <a:gd name="connsiteY75" fmla="*/ 576423 h 576423"/>
                  <a:gd name="connsiteX76" fmla="*/ 70635 w 607614"/>
                  <a:gd name="connsiteY76" fmla="*/ 576423 h 576423"/>
                  <a:gd name="connsiteX77" fmla="*/ 70635 w 607614"/>
                  <a:gd name="connsiteY77" fmla="*/ 555942 h 576423"/>
                  <a:gd name="connsiteX78" fmla="*/ 50888 w 607614"/>
                  <a:gd name="connsiteY78" fmla="*/ 555942 h 576423"/>
                  <a:gd name="connsiteX79" fmla="*/ 50888 w 607614"/>
                  <a:gd name="connsiteY79" fmla="*/ 566562 h 576423"/>
                  <a:gd name="connsiteX80" fmla="*/ 40254 w 607614"/>
                  <a:gd name="connsiteY80" fmla="*/ 576423 h 576423"/>
                  <a:gd name="connsiteX81" fmla="*/ 30381 w 607614"/>
                  <a:gd name="connsiteY81" fmla="*/ 566562 h 576423"/>
                  <a:gd name="connsiteX82" fmla="*/ 30381 w 607614"/>
                  <a:gd name="connsiteY82" fmla="*/ 555942 h 576423"/>
                  <a:gd name="connsiteX83" fmla="*/ 20507 w 607614"/>
                  <a:gd name="connsiteY83" fmla="*/ 555942 h 576423"/>
                  <a:gd name="connsiteX84" fmla="*/ 20507 w 607614"/>
                  <a:gd name="connsiteY84" fmla="*/ 566562 h 576423"/>
                  <a:gd name="connsiteX85" fmla="*/ 9874 w 607614"/>
                  <a:gd name="connsiteY85" fmla="*/ 576423 h 576423"/>
                  <a:gd name="connsiteX86" fmla="*/ 0 w 607614"/>
                  <a:gd name="connsiteY86" fmla="*/ 566562 h 576423"/>
                  <a:gd name="connsiteX87" fmla="*/ 0 w 607614"/>
                  <a:gd name="connsiteY87" fmla="*/ 475536 h 576423"/>
                  <a:gd name="connsiteX88" fmla="*/ 9874 w 607614"/>
                  <a:gd name="connsiteY88" fmla="*/ 464916 h 576423"/>
                  <a:gd name="connsiteX89" fmla="*/ 20507 w 607614"/>
                  <a:gd name="connsiteY89" fmla="*/ 475536 h 576423"/>
                  <a:gd name="connsiteX90" fmla="*/ 20507 w 607614"/>
                  <a:gd name="connsiteY90" fmla="*/ 485397 h 576423"/>
                  <a:gd name="connsiteX91" fmla="*/ 30381 w 607614"/>
                  <a:gd name="connsiteY91" fmla="*/ 485397 h 576423"/>
                  <a:gd name="connsiteX92" fmla="*/ 30381 w 607614"/>
                  <a:gd name="connsiteY92" fmla="*/ 475536 h 576423"/>
                  <a:gd name="connsiteX93" fmla="*/ 40254 w 607614"/>
                  <a:gd name="connsiteY93" fmla="*/ 464916 h 576423"/>
                  <a:gd name="connsiteX94" fmla="*/ 50888 w 607614"/>
                  <a:gd name="connsiteY94" fmla="*/ 475536 h 576423"/>
                  <a:gd name="connsiteX95" fmla="*/ 50888 w 607614"/>
                  <a:gd name="connsiteY95" fmla="*/ 485397 h 576423"/>
                  <a:gd name="connsiteX96" fmla="*/ 70635 w 607614"/>
                  <a:gd name="connsiteY96" fmla="*/ 485397 h 576423"/>
                  <a:gd name="connsiteX97" fmla="*/ 70635 w 607614"/>
                  <a:gd name="connsiteY97" fmla="*/ 263142 h 576423"/>
                  <a:gd name="connsiteX98" fmla="*/ 70635 w 607614"/>
                  <a:gd name="connsiteY98" fmla="*/ 262587 h 576423"/>
                  <a:gd name="connsiteX99" fmla="*/ 303807 w 607614"/>
                  <a:gd name="connsiteY99" fmla="*/ 0 h 576423"/>
                  <a:gd name="connsiteX100" fmla="*/ 324314 w 607614"/>
                  <a:gd name="connsiteY100" fmla="*/ 18958 h 576423"/>
                  <a:gd name="connsiteX101" fmla="*/ 581795 w 607614"/>
                  <a:gd name="connsiteY101" fmla="*/ 220676 h 576423"/>
                  <a:gd name="connsiteX102" fmla="*/ 585592 w 607614"/>
                  <a:gd name="connsiteY102" fmla="*/ 264659 h 576423"/>
                  <a:gd name="connsiteX103" fmla="*/ 544578 w 607614"/>
                  <a:gd name="connsiteY103" fmla="*/ 268451 h 576423"/>
                  <a:gd name="connsiteX104" fmla="*/ 536979 w 607614"/>
                  <a:gd name="connsiteY104" fmla="*/ 262587 h 576423"/>
                  <a:gd name="connsiteX105" fmla="*/ 536979 w 607614"/>
                  <a:gd name="connsiteY105" fmla="*/ 262383 h 576423"/>
                  <a:gd name="connsiteX106" fmla="*/ 303807 w 607614"/>
                  <a:gd name="connsiteY106" fmla="*/ 82607 h 576423"/>
                  <a:gd name="connsiteX107" fmla="*/ 70635 w 607614"/>
                  <a:gd name="connsiteY107" fmla="*/ 262383 h 576423"/>
                  <a:gd name="connsiteX108" fmla="*/ 70635 w 607614"/>
                  <a:gd name="connsiteY108" fmla="*/ 262587 h 576423"/>
                  <a:gd name="connsiteX109" fmla="*/ 63036 w 607614"/>
                  <a:gd name="connsiteY109" fmla="*/ 268451 h 576423"/>
                  <a:gd name="connsiteX110" fmla="*/ 22021 w 607614"/>
                  <a:gd name="connsiteY110" fmla="*/ 264659 h 576423"/>
                  <a:gd name="connsiteX111" fmla="*/ 25819 w 607614"/>
                  <a:gd name="connsiteY111" fmla="*/ 220676 h 576423"/>
                  <a:gd name="connsiteX112" fmla="*/ 283300 w 607614"/>
                  <a:gd name="connsiteY112" fmla="*/ 18958 h 576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607614" h="576423">
                    <a:moveTo>
                      <a:pt x="577233" y="505878"/>
                    </a:moveTo>
                    <a:lnTo>
                      <a:pt x="577233" y="536220"/>
                    </a:lnTo>
                    <a:lnTo>
                      <a:pt x="587107" y="536220"/>
                    </a:lnTo>
                    <a:lnTo>
                      <a:pt x="587107" y="505878"/>
                    </a:lnTo>
                    <a:close/>
                    <a:moveTo>
                      <a:pt x="536979" y="505878"/>
                    </a:moveTo>
                    <a:lnTo>
                      <a:pt x="536979" y="536220"/>
                    </a:lnTo>
                    <a:lnTo>
                      <a:pt x="556726" y="536220"/>
                    </a:lnTo>
                    <a:lnTo>
                      <a:pt x="556726" y="505878"/>
                    </a:lnTo>
                    <a:close/>
                    <a:moveTo>
                      <a:pt x="50888" y="505878"/>
                    </a:moveTo>
                    <a:lnTo>
                      <a:pt x="50888" y="536220"/>
                    </a:lnTo>
                    <a:lnTo>
                      <a:pt x="70635" y="536220"/>
                    </a:lnTo>
                    <a:lnTo>
                      <a:pt x="70635" y="505878"/>
                    </a:lnTo>
                    <a:close/>
                    <a:moveTo>
                      <a:pt x="20507" y="505878"/>
                    </a:moveTo>
                    <a:lnTo>
                      <a:pt x="20507" y="536220"/>
                    </a:lnTo>
                    <a:lnTo>
                      <a:pt x="30381" y="536220"/>
                    </a:lnTo>
                    <a:lnTo>
                      <a:pt x="30381" y="505878"/>
                    </a:lnTo>
                    <a:close/>
                    <a:moveTo>
                      <a:pt x="222539" y="455055"/>
                    </a:moveTo>
                    <a:lnTo>
                      <a:pt x="222539" y="495258"/>
                    </a:lnTo>
                    <a:lnTo>
                      <a:pt x="273426" y="495258"/>
                    </a:lnTo>
                    <a:lnTo>
                      <a:pt x="273426" y="455055"/>
                    </a:lnTo>
                    <a:close/>
                    <a:moveTo>
                      <a:pt x="151904" y="455055"/>
                    </a:moveTo>
                    <a:lnTo>
                      <a:pt x="151904" y="495258"/>
                    </a:lnTo>
                    <a:lnTo>
                      <a:pt x="202791" y="495258"/>
                    </a:lnTo>
                    <a:lnTo>
                      <a:pt x="202791" y="455055"/>
                    </a:lnTo>
                    <a:close/>
                    <a:moveTo>
                      <a:pt x="222539" y="394371"/>
                    </a:moveTo>
                    <a:lnTo>
                      <a:pt x="222539" y="434574"/>
                    </a:lnTo>
                    <a:lnTo>
                      <a:pt x="273426" y="434574"/>
                    </a:lnTo>
                    <a:lnTo>
                      <a:pt x="273426" y="394371"/>
                    </a:lnTo>
                    <a:close/>
                    <a:moveTo>
                      <a:pt x="151904" y="394371"/>
                    </a:moveTo>
                    <a:lnTo>
                      <a:pt x="151904" y="434574"/>
                    </a:lnTo>
                    <a:lnTo>
                      <a:pt x="202791" y="434574"/>
                    </a:lnTo>
                    <a:lnTo>
                      <a:pt x="202791" y="394371"/>
                    </a:lnTo>
                    <a:close/>
                    <a:moveTo>
                      <a:pt x="334188" y="313206"/>
                    </a:moveTo>
                    <a:lnTo>
                      <a:pt x="334188" y="333687"/>
                    </a:lnTo>
                    <a:lnTo>
                      <a:pt x="455710" y="333687"/>
                    </a:lnTo>
                    <a:lnTo>
                      <a:pt x="455710" y="313206"/>
                    </a:lnTo>
                    <a:close/>
                    <a:moveTo>
                      <a:pt x="151904" y="293484"/>
                    </a:moveTo>
                    <a:lnTo>
                      <a:pt x="151904" y="333687"/>
                    </a:lnTo>
                    <a:lnTo>
                      <a:pt x="273426" y="333687"/>
                    </a:lnTo>
                    <a:lnTo>
                      <a:pt x="273426" y="293484"/>
                    </a:lnTo>
                    <a:close/>
                    <a:moveTo>
                      <a:pt x="334188" y="252522"/>
                    </a:moveTo>
                    <a:lnTo>
                      <a:pt x="334188" y="293484"/>
                    </a:lnTo>
                    <a:lnTo>
                      <a:pt x="455710" y="293484"/>
                    </a:lnTo>
                    <a:lnTo>
                      <a:pt x="455710" y="252522"/>
                    </a:lnTo>
                    <a:close/>
                    <a:moveTo>
                      <a:pt x="151904" y="252522"/>
                    </a:moveTo>
                    <a:lnTo>
                      <a:pt x="151904" y="273003"/>
                    </a:lnTo>
                    <a:lnTo>
                      <a:pt x="273426" y="273003"/>
                    </a:lnTo>
                    <a:lnTo>
                      <a:pt x="273426" y="252522"/>
                    </a:lnTo>
                    <a:close/>
                    <a:moveTo>
                      <a:pt x="303807" y="82659"/>
                    </a:moveTo>
                    <a:lnTo>
                      <a:pt x="536979" y="262587"/>
                    </a:lnTo>
                    <a:lnTo>
                      <a:pt x="536979" y="263142"/>
                    </a:lnTo>
                    <a:lnTo>
                      <a:pt x="536979" y="485397"/>
                    </a:lnTo>
                    <a:lnTo>
                      <a:pt x="556726" y="485397"/>
                    </a:lnTo>
                    <a:lnTo>
                      <a:pt x="556726" y="475536"/>
                    </a:lnTo>
                    <a:cubicBezTo>
                      <a:pt x="556726" y="469467"/>
                      <a:pt x="561283" y="464916"/>
                      <a:pt x="567360" y="464916"/>
                    </a:cubicBezTo>
                    <a:cubicBezTo>
                      <a:pt x="572676" y="464916"/>
                      <a:pt x="577233" y="469467"/>
                      <a:pt x="577233" y="475536"/>
                    </a:cubicBezTo>
                    <a:lnTo>
                      <a:pt x="577233" y="485397"/>
                    </a:lnTo>
                    <a:lnTo>
                      <a:pt x="587107" y="485397"/>
                    </a:lnTo>
                    <a:lnTo>
                      <a:pt x="587107" y="475536"/>
                    </a:lnTo>
                    <a:cubicBezTo>
                      <a:pt x="587107" y="469467"/>
                      <a:pt x="591664" y="464916"/>
                      <a:pt x="597740" y="464916"/>
                    </a:cubicBezTo>
                    <a:cubicBezTo>
                      <a:pt x="603057" y="464916"/>
                      <a:pt x="607614" y="469467"/>
                      <a:pt x="607614" y="475536"/>
                    </a:cubicBezTo>
                    <a:lnTo>
                      <a:pt x="607614" y="566562"/>
                    </a:lnTo>
                    <a:cubicBezTo>
                      <a:pt x="607614" y="571872"/>
                      <a:pt x="603057" y="576423"/>
                      <a:pt x="597740" y="576423"/>
                    </a:cubicBezTo>
                    <a:cubicBezTo>
                      <a:pt x="591664" y="576423"/>
                      <a:pt x="587107" y="571872"/>
                      <a:pt x="587107" y="566562"/>
                    </a:cubicBezTo>
                    <a:lnTo>
                      <a:pt x="587107" y="555942"/>
                    </a:lnTo>
                    <a:lnTo>
                      <a:pt x="577233" y="555942"/>
                    </a:lnTo>
                    <a:lnTo>
                      <a:pt x="577233" y="566562"/>
                    </a:lnTo>
                    <a:cubicBezTo>
                      <a:pt x="577233" y="571872"/>
                      <a:pt x="572676" y="576423"/>
                      <a:pt x="567360" y="576423"/>
                    </a:cubicBezTo>
                    <a:cubicBezTo>
                      <a:pt x="561283" y="576423"/>
                      <a:pt x="556726" y="571872"/>
                      <a:pt x="556726" y="566562"/>
                    </a:cubicBezTo>
                    <a:lnTo>
                      <a:pt x="556726" y="555942"/>
                    </a:lnTo>
                    <a:lnTo>
                      <a:pt x="536979" y="555942"/>
                    </a:lnTo>
                    <a:lnTo>
                      <a:pt x="536979" y="576423"/>
                    </a:lnTo>
                    <a:lnTo>
                      <a:pt x="455710" y="576423"/>
                    </a:lnTo>
                    <a:lnTo>
                      <a:pt x="455710" y="394371"/>
                    </a:lnTo>
                    <a:lnTo>
                      <a:pt x="334188" y="394371"/>
                    </a:lnTo>
                    <a:lnTo>
                      <a:pt x="334188" y="576423"/>
                    </a:lnTo>
                    <a:lnTo>
                      <a:pt x="70635" y="576423"/>
                    </a:lnTo>
                    <a:lnTo>
                      <a:pt x="70635" y="555942"/>
                    </a:lnTo>
                    <a:lnTo>
                      <a:pt x="50888" y="555942"/>
                    </a:lnTo>
                    <a:lnTo>
                      <a:pt x="50888" y="566562"/>
                    </a:lnTo>
                    <a:cubicBezTo>
                      <a:pt x="50888" y="571872"/>
                      <a:pt x="46331" y="576423"/>
                      <a:pt x="40254" y="576423"/>
                    </a:cubicBezTo>
                    <a:cubicBezTo>
                      <a:pt x="34938" y="576423"/>
                      <a:pt x="30381" y="571872"/>
                      <a:pt x="30381" y="566562"/>
                    </a:cubicBezTo>
                    <a:lnTo>
                      <a:pt x="30381" y="555942"/>
                    </a:lnTo>
                    <a:lnTo>
                      <a:pt x="20507" y="555942"/>
                    </a:lnTo>
                    <a:lnTo>
                      <a:pt x="20507" y="566562"/>
                    </a:lnTo>
                    <a:cubicBezTo>
                      <a:pt x="20507" y="571872"/>
                      <a:pt x="15950" y="576423"/>
                      <a:pt x="9874" y="576423"/>
                    </a:cubicBezTo>
                    <a:cubicBezTo>
                      <a:pt x="4557" y="576423"/>
                      <a:pt x="0" y="571872"/>
                      <a:pt x="0" y="566562"/>
                    </a:cubicBezTo>
                    <a:lnTo>
                      <a:pt x="0" y="475536"/>
                    </a:lnTo>
                    <a:cubicBezTo>
                      <a:pt x="0" y="469467"/>
                      <a:pt x="4557" y="464916"/>
                      <a:pt x="9874" y="464916"/>
                    </a:cubicBezTo>
                    <a:cubicBezTo>
                      <a:pt x="15950" y="464916"/>
                      <a:pt x="20507" y="469467"/>
                      <a:pt x="20507" y="475536"/>
                    </a:cubicBezTo>
                    <a:lnTo>
                      <a:pt x="20507" y="485397"/>
                    </a:lnTo>
                    <a:lnTo>
                      <a:pt x="30381" y="485397"/>
                    </a:lnTo>
                    <a:lnTo>
                      <a:pt x="30381" y="475536"/>
                    </a:lnTo>
                    <a:cubicBezTo>
                      <a:pt x="30381" y="469467"/>
                      <a:pt x="34938" y="464916"/>
                      <a:pt x="40254" y="464916"/>
                    </a:cubicBezTo>
                    <a:cubicBezTo>
                      <a:pt x="46331" y="464916"/>
                      <a:pt x="50888" y="469467"/>
                      <a:pt x="50888" y="475536"/>
                    </a:cubicBezTo>
                    <a:lnTo>
                      <a:pt x="50888" y="485397"/>
                    </a:lnTo>
                    <a:lnTo>
                      <a:pt x="70635" y="485397"/>
                    </a:lnTo>
                    <a:lnTo>
                      <a:pt x="70635" y="263142"/>
                    </a:lnTo>
                    <a:lnTo>
                      <a:pt x="70635" y="262587"/>
                    </a:lnTo>
                    <a:close/>
                    <a:moveTo>
                      <a:pt x="303807" y="0"/>
                    </a:moveTo>
                    <a:lnTo>
                      <a:pt x="324314" y="18958"/>
                    </a:lnTo>
                    <a:lnTo>
                      <a:pt x="581795" y="220676"/>
                    </a:lnTo>
                    <a:cubicBezTo>
                      <a:pt x="596226" y="231293"/>
                      <a:pt x="597745" y="251768"/>
                      <a:pt x="585592" y="264659"/>
                    </a:cubicBezTo>
                    <a:cubicBezTo>
                      <a:pt x="574959" y="276034"/>
                      <a:pt x="557490" y="277551"/>
                      <a:pt x="544578" y="268451"/>
                    </a:cubicBezTo>
                    <a:lnTo>
                      <a:pt x="536979" y="262587"/>
                    </a:lnTo>
                    <a:lnTo>
                      <a:pt x="536979" y="262383"/>
                    </a:lnTo>
                    <a:lnTo>
                      <a:pt x="303807" y="82607"/>
                    </a:lnTo>
                    <a:lnTo>
                      <a:pt x="70635" y="262383"/>
                    </a:lnTo>
                    <a:lnTo>
                      <a:pt x="70635" y="262587"/>
                    </a:lnTo>
                    <a:lnTo>
                      <a:pt x="63036" y="268451"/>
                    </a:lnTo>
                    <a:cubicBezTo>
                      <a:pt x="50124" y="277551"/>
                      <a:pt x="32655" y="276034"/>
                      <a:pt x="22021" y="264659"/>
                    </a:cubicBezTo>
                    <a:cubicBezTo>
                      <a:pt x="9869" y="251768"/>
                      <a:pt x="11388" y="231293"/>
                      <a:pt x="25819" y="220676"/>
                    </a:cubicBezTo>
                    <a:lnTo>
                      <a:pt x="283300" y="189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" name="ïš1íḓe">
                <a:extLst>
                  <a:ext uri="{FF2B5EF4-FFF2-40B4-BE49-F238E27FC236}">
                    <a16:creationId xmlns:a16="http://schemas.microsoft.com/office/drawing/2014/main" id="{85D03478-EF39-4CDE-951D-BEFD078858AD}"/>
                  </a:ext>
                </a:extLst>
              </p:cNvPr>
              <p:cNvSpPr/>
              <p:nvPr/>
            </p:nvSpPr>
            <p:spPr>
              <a:xfrm>
                <a:off x="831214" y="5667539"/>
                <a:ext cx="1912238" cy="47608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spcBef>
                    <a:spcPct val="0"/>
                  </a:spcBef>
                  <a:defRPr/>
                </a:pPr>
                <a:r>
                  <a:rPr lang="en-US" altLang="zh-CN" sz="1600" b="1" i="1" dirty="0">
                    <a:solidFill>
                      <a:schemeClr val="accent1"/>
                    </a:solidFill>
                  </a:rPr>
                  <a:t>15%</a:t>
                </a:r>
                <a:endParaRPr lang="ar-SA" sz="1600" b="1" i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" name="ïŝľídè">
                <a:extLst>
                  <a:ext uri="{FF2B5EF4-FFF2-40B4-BE49-F238E27FC236}">
                    <a16:creationId xmlns:a16="http://schemas.microsoft.com/office/drawing/2014/main" id="{D8E8959D-CD39-4A1C-A53B-C4B9F439C6D6}"/>
                  </a:ext>
                </a:extLst>
              </p:cNvPr>
              <p:cNvSpPr/>
              <p:nvPr/>
            </p:nvSpPr>
            <p:spPr bwMode="auto">
              <a:xfrm>
                <a:off x="673100" y="4958707"/>
                <a:ext cx="2228466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7" name="îşlíďé">
                <a:extLst>
                  <a:ext uri="{FF2B5EF4-FFF2-40B4-BE49-F238E27FC236}">
                    <a16:creationId xmlns:a16="http://schemas.microsoft.com/office/drawing/2014/main" id="{5D27BBC3-0130-4DCA-9ABC-CFC2DAA9F5F5}"/>
                  </a:ext>
                </a:extLst>
              </p:cNvPr>
              <p:cNvSpPr txBox="1"/>
              <p:nvPr/>
            </p:nvSpPr>
            <p:spPr bwMode="auto">
              <a:xfrm>
                <a:off x="673100" y="4545826"/>
                <a:ext cx="2228466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sp>
          <p:nvSpPr>
            <p:cNvPr id="11" name="íṡ1îďé">
              <a:extLst>
                <a:ext uri="{FF2B5EF4-FFF2-40B4-BE49-F238E27FC236}">
                  <a16:creationId xmlns:a16="http://schemas.microsoft.com/office/drawing/2014/main" id="{3595E2CB-4618-402F-ACC2-6A9E2D12A9A9}"/>
                </a:ext>
              </a:extLst>
            </p:cNvPr>
            <p:cNvSpPr txBox="1"/>
            <p:nvPr/>
          </p:nvSpPr>
          <p:spPr>
            <a:xfrm>
              <a:off x="673100" y="1123950"/>
              <a:ext cx="5219700" cy="11542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buSzPct val="25000"/>
              </a:pPr>
              <a:r>
                <a:rPr lang="en-US" sz="2800" b="1" dirty="0"/>
                <a:t>Unified fonts make reading more fluent.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B89C909-B94F-456D-BF67-80D0B8E5B77F}"/>
                </a:ext>
              </a:extLst>
            </p:cNvPr>
            <p:cNvCxnSpPr>
              <a:cxnSpLocks/>
            </p:cNvCxnSpPr>
            <p:nvPr/>
          </p:nvCxnSpPr>
          <p:spPr>
            <a:xfrm>
              <a:off x="673099" y="2352897"/>
              <a:ext cx="714334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E8FB248-DFDC-4FAB-9FBF-94A2B62EF2A8}"/>
                </a:ext>
              </a:extLst>
            </p:cNvPr>
            <p:cNvCxnSpPr/>
            <p:nvPr/>
          </p:nvCxnSpPr>
          <p:spPr>
            <a:xfrm>
              <a:off x="673099" y="2352897"/>
              <a:ext cx="2513721" cy="0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9456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66338-EE26-4346-9E14-DE0F1766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87F0F6-918C-4571-88F6-49C9B908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F29525-7496-4764-998A-7DDAFDC8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grpSp>
        <p:nvGrpSpPr>
          <p:cNvPr id="5" name="21085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0A01112-06F4-4E97-A7FD-576AB576DFA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1512" y="1722172"/>
            <a:ext cx="10847389" cy="3805826"/>
            <a:chOff x="671512" y="1722172"/>
            <a:chExt cx="10847389" cy="3805826"/>
          </a:xfrm>
        </p:grpSpPr>
        <p:grpSp>
          <p:nvGrpSpPr>
            <p:cNvPr id="6" name="íśļîde">
              <a:extLst>
                <a:ext uri="{FF2B5EF4-FFF2-40B4-BE49-F238E27FC236}">
                  <a16:creationId xmlns:a16="http://schemas.microsoft.com/office/drawing/2014/main" id="{69E71E35-8A1A-4693-B8CC-DBF650E25660}"/>
                </a:ext>
              </a:extLst>
            </p:cNvPr>
            <p:cNvGrpSpPr/>
            <p:nvPr/>
          </p:nvGrpSpPr>
          <p:grpSpPr>
            <a:xfrm>
              <a:off x="9169182" y="1722172"/>
              <a:ext cx="1527426" cy="1527427"/>
              <a:chOff x="2160460" y="2316035"/>
              <a:chExt cx="3021072" cy="3021075"/>
            </a:xfrm>
          </p:grpSpPr>
          <p:sp>
            <p:nvSpPr>
              <p:cNvPr id="45" name="íṣļïḑè">
                <a:extLst>
                  <a:ext uri="{FF2B5EF4-FFF2-40B4-BE49-F238E27FC236}">
                    <a16:creationId xmlns:a16="http://schemas.microsoft.com/office/drawing/2014/main" id="{08B09887-E727-4A8C-AF90-3D90A8FE947E}"/>
                  </a:ext>
                </a:extLst>
              </p:cNvPr>
              <p:cNvSpPr/>
              <p:nvPr/>
            </p:nvSpPr>
            <p:spPr>
              <a:xfrm>
                <a:off x="2417603" y="2573179"/>
                <a:ext cx="2506782" cy="2506786"/>
              </a:xfrm>
              <a:prstGeom prst="ellipse">
                <a:avLst/>
              </a:prstGeom>
              <a:pattFill prst="dkDnDiag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ṩļíḍé">
                <a:extLst>
                  <a:ext uri="{FF2B5EF4-FFF2-40B4-BE49-F238E27FC236}">
                    <a16:creationId xmlns:a16="http://schemas.microsoft.com/office/drawing/2014/main" id="{299EAC8C-D04C-4E77-8633-30B05BF94292}"/>
                  </a:ext>
                </a:extLst>
              </p:cNvPr>
              <p:cNvSpPr/>
              <p:nvPr/>
            </p:nvSpPr>
            <p:spPr>
              <a:xfrm>
                <a:off x="2160460" y="2316035"/>
                <a:ext cx="3021072" cy="3021075"/>
              </a:xfrm>
              <a:prstGeom prst="pie">
                <a:avLst>
                  <a:gd name="adj1" fmla="val 14745090"/>
                  <a:gd name="adj2" fmla="val 17724246"/>
                </a:avLst>
              </a:prstGeom>
              <a:solidFill>
                <a:schemeClr val="bg1">
                  <a:lumMod val="75000"/>
                </a:schemeClr>
              </a:solidFill>
              <a:ln w="635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şḻîḍê">
                <a:extLst>
                  <a:ext uri="{FF2B5EF4-FFF2-40B4-BE49-F238E27FC236}">
                    <a16:creationId xmlns:a16="http://schemas.microsoft.com/office/drawing/2014/main" id="{CE55751D-ADF8-47DA-808C-696C14AE84BD}"/>
                  </a:ext>
                </a:extLst>
              </p:cNvPr>
              <p:cNvSpPr/>
              <p:nvPr/>
            </p:nvSpPr>
            <p:spPr>
              <a:xfrm>
                <a:off x="2732090" y="2887666"/>
                <a:ext cx="1877811" cy="18778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iṡļiḋé">
              <a:extLst>
                <a:ext uri="{FF2B5EF4-FFF2-40B4-BE49-F238E27FC236}">
                  <a16:creationId xmlns:a16="http://schemas.microsoft.com/office/drawing/2014/main" id="{356F2EA6-05E0-4F1F-9B62-12D28323A62B}"/>
                </a:ext>
              </a:extLst>
            </p:cNvPr>
            <p:cNvGrpSpPr/>
            <p:nvPr/>
          </p:nvGrpSpPr>
          <p:grpSpPr>
            <a:xfrm>
              <a:off x="5331493" y="1722172"/>
              <a:ext cx="1527426" cy="1527427"/>
              <a:chOff x="2160460" y="2316035"/>
              <a:chExt cx="3021072" cy="3021075"/>
            </a:xfrm>
          </p:grpSpPr>
          <p:sp>
            <p:nvSpPr>
              <p:cNvPr id="42" name="îṡḻíḋe">
                <a:extLst>
                  <a:ext uri="{FF2B5EF4-FFF2-40B4-BE49-F238E27FC236}">
                    <a16:creationId xmlns:a16="http://schemas.microsoft.com/office/drawing/2014/main" id="{F11EF3B5-205F-46F1-A5DD-4EBF10483645}"/>
                  </a:ext>
                </a:extLst>
              </p:cNvPr>
              <p:cNvSpPr/>
              <p:nvPr/>
            </p:nvSpPr>
            <p:spPr>
              <a:xfrm>
                <a:off x="2417603" y="2573179"/>
                <a:ext cx="2506782" cy="2506786"/>
              </a:xfrm>
              <a:prstGeom prst="ellipse">
                <a:avLst/>
              </a:prstGeom>
              <a:pattFill prst="dkDnDiag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íśļïḑé">
                <a:extLst>
                  <a:ext uri="{FF2B5EF4-FFF2-40B4-BE49-F238E27FC236}">
                    <a16:creationId xmlns:a16="http://schemas.microsoft.com/office/drawing/2014/main" id="{9C273C15-B03C-487F-A0B6-126C24F4627A}"/>
                  </a:ext>
                </a:extLst>
              </p:cNvPr>
              <p:cNvSpPr/>
              <p:nvPr/>
            </p:nvSpPr>
            <p:spPr>
              <a:xfrm>
                <a:off x="2160460" y="2316035"/>
                <a:ext cx="3021072" cy="3021075"/>
              </a:xfrm>
              <a:prstGeom prst="pie">
                <a:avLst>
                  <a:gd name="adj1" fmla="val 12371467"/>
                  <a:gd name="adj2" fmla="val 20374336"/>
                </a:avLst>
              </a:prstGeom>
              <a:solidFill>
                <a:schemeClr val="bg1">
                  <a:lumMod val="75000"/>
                </a:schemeClr>
              </a:solidFill>
              <a:ln w="635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íṧ1iḓê">
                <a:extLst>
                  <a:ext uri="{FF2B5EF4-FFF2-40B4-BE49-F238E27FC236}">
                    <a16:creationId xmlns:a16="http://schemas.microsoft.com/office/drawing/2014/main" id="{183110CE-6E76-454A-BAB3-7D5346403207}"/>
                  </a:ext>
                </a:extLst>
              </p:cNvPr>
              <p:cNvSpPr/>
              <p:nvPr/>
            </p:nvSpPr>
            <p:spPr>
              <a:xfrm>
                <a:off x="2732090" y="2887666"/>
                <a:ext cx="1877811" cy="18778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ïṩlîḑe">
              <a:extLst>
                <a:ext uri="{FF2B5EF4-FFF2-40B4-BE49-F238E27FC236}">
                  <a16:creationId xmlns:a16="http://schemas.microsoft.com/office/drawing/2014/main" id="{39DDAE3A-24E2-458A-A650-7C90F3308B25}"/>
                </a:ext>
              </a:extLst>
            </p:cNvPr>
            <p:cNvGrpSpPr/>
            <p:nvPr/>
          </p:nvGrpSpPr>
          <p:grpSpPr>
            <a:xfrm>
              <a:off x="1498435" y="1722172"/>
              <a:ext cx="1527426" cy="1527427"/>
              <a:chOff x="2160460" y="2316035"/>
              <a:chExt cx="3021072" cy="3021075"/>
            </a:xfrm>
          </p:grpSpPr>
          <p:sp>
            <p:nvSpPr>
              <p:cNvPr id="39" name="îslíḋê">
                <a:extLst>
                  <a:ext uri="{FF2B5EF4-FFF2-40B4-BE49-F238E27FC236}">
                    <a16:creationId xmlns:a16="http://schemas.microsoft.com/office/drawing/2014/main" id="{3CBCA080-780A-4CAE-A1AB-5AF69B93161F}"/>
                  </a:ext>
                </a:extLst>
              </p:cNvPr>
              <p:cNvSpPr/>
              <p:nvPr/>
            </p:nvSpPr>
            <p:spPr>
              <a:xfrm>
                <a:off x="2417603" y="2573179"/>
                <a:ext cx="2506782" cy="2506786"/>
              </a:xfrm>
              <a:prstGeom prst="ellipse">
                <a:avLst/>
              </a:prstGeom>
              <a:pattFill prst="dkDnDiag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i$1íďê">
                <a:extLst>
                  <a:ext uri="{FF2B5EF4-FFF2-40B4-BE49-F238E27FC236}">
                    <a16:creationId xmlns:a16="http://schemas.microsoft.com/office/drawing/2014/main" id="{3FDFA24E-D7F0-43F4-9C3B-C0EAE6BA503A}"/>
                  </a:ext>
                </a:extLst>
              </p:cNvPr>
              <p:cNvSpPr/>
              <p:nvPr/>
            </p:nvSpPr>
            <p:spPr>
              <a:xfrm>
                <a:off x="2160460" y="2316035"/>
                <a:ext cx="3021072" cy="3021075"/>
              </a:xfrm>
              <a:prstGeom prst="pie">
                <a:avLst>
                  <a:gd name="adj1" fmla="val 13760377"/>
                  <a:gd name="adj2" fmla="val 18930533"/>
                </a:avLst>
              </a:prstGeom>
              <a:solidFill>
                <a:schemeClr val="bg1">
                  <a:lumMod val="75000"/>
                </a:schemeClr>
              </a:solidFill>
              <a:ln w="635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ṧļîḓè">
                <a:extLst>
                  <a:ext uri="{FF2B5EF4-FFF2-40B4-BE49-F238E27FC236}">
                    <a16:creationId xmlns:a16="http://schemas.microsoft.com/office/drawing/2014/main" id="{01292665-FD89-411F-BCDF-849CAE14F934}"/>
                  </a:ext>
                </a:extLst>
              </p:cNvPr>
              <p:cNvSpPr/>
              <p:nvPr/>
            </p:nvSpPr>
            <p:spPr>
              <a:xfrm>
                <a:off x="2732090" y="2887666"/>
                <a:ext cx="1877811" cy="18778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išlíḍè">
              <a:extLst>
                <a:ext uri="{FF2B5EF4-FFF2-40B4-BE49-F238E27FC236}">
                  <a16:creationId xmlns:a16="http://schemas.microsoft.com/office/drawing/2014/main" id="{F3946374-9BFB-45DA-8860-CE99AA504EE1}"/>
                </a:ext>
              </a:extLst>
            </p:cNvPr>
            <p:cNvSpPr/>
            <p:nvPr/>
          </p:nvSpPr>
          <p:spPr bwMode="auto">
            <a:xfrm>
              <a:off x="2050532" y="2277323"/>
              <a:ext cx="423234" cy="417122"/>
            </a:xfrm>
            <a:custGeom>
              <a:avLst/>
              <a:gdLst>
                <a:gd name="T0" fmla="*/ 350 w 622"/>
                <a:gd name="T1" fmla="*/ 276 h 614"/>
                <a:gd name="T2" fmla="*/ 327 w 622"/>
                <a:gd name="T3" fmla="*/ 299 h 614"/>
                <a:gd name="T4" fmla="*/ 321 w 622"/>
                <a:gd name="T5" fmla="*/ 299 h 614"/>
                <a:gd name="T6" fmla="*/ 276 w 622"/>
                <a:gd name="T7" fmla="*/ 569 h 614"/>
                <a:gd name="T8" fmla="*/ 297 w 622"/>
                <a:gd name="T9" fmla="*/ 591 h 614"/>
                <a:gd name="T10" fmla="*/ 275 w 622"/>
                <a:gd name="T11" fmla="*/ 614 h 614"/>
                <a:gd name="T12" fmla="*/ 75 w 622"/>
                <a:gd name="T13" fmla="*/ 614 h 614"/>
                <a:gd name="T14" fmla="*/ 52 w 622"/>
                <a:gd name="T15" fmla="*/ 591 h 614"/>
                <a:gd name="T16" fmla="*/ 74 w 622"/>
                <a:gd name="T17" fmla="*/ 569 h 614"/>
                <a:gd name="T18" fmla="*/ 28 w 622"/>
                <a:gd name="T19" fmla="*/ 299 h 614"/>
                <a:gd name="T20" fmla="*/ 22 w 622"/>
                <a:gd name="T21" fmla="*/ 299 h 614"/>
                <a:gd name="T22" fmla="*/ 0 w 622"/>
                <a:gd name="T23" fmla="*/ 276 h 614"/>
                <a:gd name="T24" fmla="*/ 22 w 622"/>
                <a:gd name="T25" fmla="*/ 254 h 614"/>
                <a:gd name="T26" fmla="*/ 47 w 622"/>
                <a:gd name="T27" fmla="*/ 254 h 614"/>
                <a:gd name="T28" fmla="*/ 60 w 622"/>
                <a:gd name="T29" fmla="*/ 254 h 614"/>
                <a:gd name="T30" fmla="*/ 60 w 622"/>
                <a:gd name="T31" fmla="*/ 191 h 614"/>
                <a:gd name="T32" fmla="*/ 97 w 622"/>
                <a:gd name="T33" fmla="*/ 153 h 614"/>
                <a:gd name="T34" fmla="*/ 110 w 622"/>
                <a:gd name="T35" fmla="*/ 153 h 614"/>
                <a:gd name="T36" fmla="*/ 88 w 622"/>
                <a:gd name="T37" fmla="*/ 95 h 614"/>
                <a:gd name="T38" fmla="*/ 175 w 622"/>
                <a:gd name="T39" fmla="*/ 8 h 614"/>
                <a:gd name="T40" fmla="*/ 262 w 622"/>
                <a:gd name="T41" fmla="*/ 95 h 614"/>
                <a:gd name="T42" fmla="*/ 239 w 622"/>
                <a:gd name="T43" fmla="*/ 153 h 614"/>
                <a:gd name="T44" fmla="*/ 252 w 622"/>
                <a:gd name="T45" fmla="*/ 153 h 614"/>
                <a:gd name="T46" fmla="*/ 289 w 622"/>
                <a:gd name="T47" fmla="*/ 191 h 614"/>
                <a:gd name="T48" fmla="*/ 289 w 622"/>
                <a:gd name="T49" fmla="*/ 254 h 614"/>
                <a:gd name="T50" fmla="*/ 302 w 622"/>
                <a:gd name="T51" fmla="*/ 254 h 614"/>
                <a:gd name="T52" fmla="*/ 327 w 622"/>
                <a:gd name="T53" fmla="*/ 254 h 614"/>
                <a:gd name="T54" fmla="*/ 350 w 622"/>
                <a:gd name="T55" fmla="*/ 276 h 614"/>
                <a:gd name="T56" fmla="*/ 622 w 622"/>
                <a:gd name="T57" fmla="*/ 114 h 614"/>
                <a:gd name="T58" fmla="*/ 480 w 622"/>
                <a:gd name="T59" fmla="*/ 228 h 614"/>
                <a:gd name="T60" fmla="*/ 389 w 622"/>
                <a:gd name="T61" fmla="*/ 202 h 614"/>
                <a:gd name="T62" fmla="*/ 318 w 622"/>
                <a:gd name="T63" fmla="*/ 213 h 614"/>
                <a:gd name="T64" fmla="*/ 310 w 622"/>
                <a:gd name="T65" fmla="*/ 209 h 614"/>
                <a:gd name="T66" fmla="*/ 311 w 622"/>
                <a:gd name="T67" fmla="*/ 201 h 614"/>
                <a:gd name="T68" fmla="*/ 349 w 622"/>
                <a:gd name="T69" fmla="*/ 160 h 614"/>
                <a:gd name="T70" fmla="*/ 337 w 622"/>
                <a:gd name="T71" fmla="*/ 114 h 614"/>
                <a:gd name="T72" fmla="*/ 480 w 622"/>
                <a:gd name="T73" fmla="*/ 0 h 614"/>
                <a:gd name="T74" fmla="*/ 622 w 622"/>
                <a:gd name="T75" fmla="*/ 114 h 614"/>
                <a:gd name="T76" fmla="*/ 555 w 622"/>
                <a:gd name="T77" fmla="*/ 167 h 614"/>
                <a:gd name="T78" fmla="*/ 540 w 622"/>
                <a:gd name="T79" fmla="*/ 152 h 614"/>
                <a:gd name="T80" fmla="*/ 418 w 622"/>
                <a:gd name="T81" fmla="*/ 152 h 614"/>
                <a:gd name="T82" fmla="*/ 403 w 622"/>
                <a:gd name="T83" fmla="*/ 167 h 614"/>
                <a:gd name="T84" fmla="*/ 418 w 622"/>
                <a:gd name="T85" fmla="*/ 182 h 614"/>
                <a:gd name="T86" fmla="*/ 540 w 622"/>
                <a:gd name="T87" fmla="*/ 182 h 614"/>
                <a:gd name="T88" fmla="*/ 555 w 622"/>
                <a:gd name="T89" fmla="*/ 167 h 614"/>
                <a:gd name="T90" fmla="*/ 555 w 622"/>
                <a:gd name="T91" fmla="*/ 118 h 614"/>
                <a:gd name="T92" fmla="*/ 540 w 622"/>
                <a:gd name="T93" fmla="*/ 103 h 614"/>
                <a:gd name="T94" fmla="*/ 418 w 622"/>
                <a:gd name="T95" fmla="*/ 103 h 614"/>
                <a:gd name="T96" fmla="*/ 403 w 622"/>
                <a:gd name="T97" fmla="*/ 118 h 614"/>
                <a:gd name="T98" fmla="*/ 418 w 622"/>
                <a:gd name="T99" fmla="*/ 133 h 614"/>
                <a:gd name="T100" fmla="*/ 540 w 622"/>
                <a:gd name="T101" fmla="*/ 133 h 614"/>
                <a:gd name="T102" fmla="*/ 555 w 622"/>
                <a:gd name="T103" fmla="*/ 118 h 614"/>
                <a:gd name="T104" fmla="*/ 555 w 622"/>
                <a:gd name="T105" fmla="*/ 69 h 614"/>
                <a:gd name="T106" fmla="*/ 540 w 622"/>
                <a:gd name="T107" fmla="*/ 54 h 614"/>
                <a:gd name="T108" fmla="*/ 418 w 622"/>
                <a:gd name="T109" fmla="*/ 54 h 614"/>
                <a:gd name="T110" fmla="*/ 403 w 622"/>
                <a:gd name="T111" fmla="*/ 69 h 614"/>
                <a:gd name="T112" fmla="*/ 418 w 622"/>
                <a:gd name="T113" fmla="*/ 84 h 614"/>
                <a:gd name="T114" fmla="*/ 540 w 622"/>
                <a:gd name="T115" fmla="*/ 84 h 614"/>
                <a:gd name="T116" fmla="*/ 555 w 622"/>
                <a:gd name="T117" fmla="*/ 69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2" h="614">
                  <a:moveTo>
                    <a:pt x="350" y="276"/>
                  </a:moveTo>
                  <a:cubicBezTo>
                    <a:pt x="350" y="289"/>
                    <a:pt x="340" y="299"/>
                    <a:pt x="327" y="299"/>
                  </a:cubicBezTo>
                  <a:lnTo>
                    <a:pt x="321" y="299"/>
                  </a:lnTo>
                  <a:lnTo>
                    <a:pt x="276" y="569"/>
                  </a:lnTo>
                  <a:cubicBezTo>
                    <a:pt x="288" y="570"/>
                    <a:pt x="297" y="579"/>
                    <a:pt x="297" y="591"/>
                  </a:cubicBezTo>
                  <a:cubicBezTo>
                    <a:pt x="297" y="604"/>
                    <a:pt x="287" y="614"/>
                    <a:pt x="275" y="614"/>
                  </a:cubicBezTo>
                  <a:lnTo>
                    <a:pt x="75" y="614"/>
                  </a:lnTo>
                  <a:cubicBezTo>
                    <a:pt x="63" y="614"/>
                    <a:pt x="52" y="604"/>
                    <a:pt x="52" y="591"/>
                  </a:cubicBezTo>
                  <a:cubicBezTo>
                    <a:pt x="52" y="579"/>
                    <a:pt x="62" y="570"/>
                    <a:pt x="74" y="569"/>
                  </a:cubicBezTo>
                  <a:lnTo>
                    <a:pt x="28" y="299"/>
                  </a:lnTo>
                  <a:lnTo>
                    <a:pt x="22" y="299"/>
                  </a:lnTo>
                  <a:cubicBezTo>
                    <a:pt x="10" y="299"/>
                    <a:pt x="0" y="289"/>
                    <a:pt x="0" y="276"/>
                  </a:cubicBezTo>
                  <a:cubicBezTo>
                    <a:pt x="0" y="264"/>
                    <a:pt x="10" y="254"/>
                    <a:pt x="22" y="254"/>
                  </a:cubicBezTo>
                  <a:lnTo>
                    <a:pt x="47" y="254"/>
                  </a:lnTo>
                  <a:lnTo>
                    <a:pt x="60" y="254"/>
                  </a:lnTo>
                  <a:lnTo>
                    <a:pt x="60" y="191"/>
                  </a:lnTo>
                  <a:cubicBezTo>
                    <a:pt x="60" y="170"/>
                    <a:pt x="77" y="153"/>
                    <a:pt x="97" y="153"/>
                  </a:cubicBezTo>
                  <a:lnTo>
                    <a:pt x="110" y="153"/>
                  </a:lnTo>
                  <a:cubicBezTo>
                    <a:pt x="96" y="138"/>
                    <a:pt x="88" y="118"/>
                    <a:pt x="88" y="95"/>
                  </a:cubicBezTo>
                  <a:cubicBezTo>
                    <a:pt x="88" y="47"/>
                    <a:pt x="127" y="8"/>
                    <a:pt x="175" y="8"/>
                  </a:cubicBezTo>
                  <a:cubicBezTo>
                    <a:pt x="223" y="8"/>
                    <a:pt x="262" y="47"/>
                    <a:pt x="262" y="95"/>
                  </a:cubicBezTo>
                  <a:cubicBezTo>
                    <a:pt x="262" y="118"/>
                    <a:pt x="253" y="138"/>
                    <a:pt x="239" y="153"/>
                  </a:cubicBezTo>
                  <a:lnTo>
                    <a:pt x="252" y="153"/>
                  </a:lnTo>
                  <a:cubicBezTo>
                    <a:pt x="273" y="153"/>
                    <a:pt x="289" y="170"/>
                    <a:pt x="289" y="191"/>
                  </a:cubicBezTo>
                  <a:lnTo>
                    <a:pt x="289" y="254"/>
                  </a:lnTo>
                  <a:lnTo>
                    <a:pt x="302" y="254"/>
                  </a:lnTo>
                  <a:lnTo>
                    <a:pt x="327" y="254"/>
                  </a:lnTo>
                  <a:cubicBezTo>
                    <a:pt x="340" y="254"/>
                    <a:pt x="350" y="264"/>
                    <a:pt x="350" y="276"/>
                  </a:cubicBezTo>
                  <a:close/>
                  <a:moveTo>
                    <a:pt x="622" y="114"/>
                  </a:moveTo>
                  <a:cubicBezTo>
                    <a:pt x="622" y="177"/>
                    <a:pt x="558" y="228"/>
                    <a:pt x="480" y="228"/>
                  </a:cubicBezTo>
                  <a:cubicBezTo>
                    <a:pt x="447" y="228"/>
                    <a:pt x="415" y="219"/>
                    <a:pt x="389" y="202"/>
                  </a:cubicBezTo>
                  <a:lnTo>
                    <a:pt x="318" y="213"/>
                  </a:lnTo>
                  <a:cubicBezTo>
                    <a:pt x="315" y="214"/>
                    <a:pt x="312" y="212"/>
                    <a:pt x="310" y="209"/>
                  </a:cubicBezTo>
                  <a:cubicBezTo>
                    <a:pt x="309" y="207"/>
                    <a:pt x="309" y="203"/>
                    <a:pt x="311" y="201"/>
                  </a:cubicBezTo>
                  <a:lnTo>
                    <a:pt x="349" y="160"/>
                  </a:lnTo>
                  <a:cubicBezTo>
                    <a:pt x="341" y="145"/>
                    <a:pt x="337" y="130"/>
                    <a:pt x="337" y="114"/>
                  </a:cubicBezTo>
                  <a:cubicBezTo>
                    <a:pt x="337" y="51"/>
                    <a:pt x="401" y="0"/>
                    <a:pt x="480" y="0"/>
                  </a:cubicBezTo>
                  <a:cubicBezTo>
                    <a:pt x="558" y="0"/>
                    <a:pt x="622" y="51"/>
                    <a:pt x="622" y="114"/>
                  </a:cubicBezTo>
                  <a:close/>
                  <a:moveTo>
                    <a:pt x="555" y="167"/>
                  </a:moveTo>
                  <a:cubicBezTo>
                    <a:pt x="555" y="158"/>
                    <a:pt x="548" y="152"/>
                    <a:pt x="540" y="152"/>
                  </a:cubicBezTo>
                  <a:lnTo>
                    <a:pt x="418" y="152"/>
                  </a:lnTo>
                  <a:cubicBezTo>
                    <a:pt x="410" y="152"/>
                    <a:pt x="403" y="158"/>
                    <a:pt x="403" y="167"/>
                  </a:cubicBezTo>
                  <a:cubicBezTo>
                    <a:pt x="403" y="175"/>
                    <a:pt x="410" y="182"/>
                    <a:pt x="418" y="182"/>
                  </a:cubicBezTo>
                  <a:lnTo>
                    <a:pt x="540" y="182"/>
                  </a:lnTo>
                  <a:cubicBezTo>
                    <a:pt x="548" y="182"/>
                    <a:pt x="555" y="175"/>
                    <a:pt x="555" y="167"/>
                  </a:cubicBezTo>
                  <a:close/>
                  <a:moveTo>
                    <a:pt x="555" y="118"/>
                  </a:moveTo>
                  <a:cubicBezTo>
                    <a:pt x="555" y="110"/>
                    <a:pt x="548" y="103"/>
                    <a:pt x="540" y="103"/>
                  </a:cubicBezTo>
                  <a:lnTo>
                    <a:pt x="418" y="103"/>
                  </a:lnTo>
                  <a:cubicBezTo>
                    <a:pt x="410" y="103"/>
                    <a:pt x="403" y="110"/>
                    <a:pt x="403" y="118"/>
                  </a:cubicBezTo>
                  <a:cubicBezTo>
                    <a:pt x="403" y="126"/>
                    <a:pt x="410" y="133"/>
                    <a:pt x="418" y="133"/>
                  </a:cubicBezTo>
                  <a:lnTo>
                    <a:pt x="540" y="133"/>
                  </a:lnTo>
                  <a:cubicBezTo>
                    <a:pt x="548" y="133"/>
                    <a:pt x="555" y="126"/>
                    <a:pt x="555" y="118"/>
                  </a:cubicBezTo>
                  <a:close/>
                  <a:moveTo>
                    <a:pt x="555" y="69"/>
                  </a:moveTo>
                  <a:cubicBezTo>
                    <a:pt x="555" y="61"/>
                    <a:pt x="548" y="54"/>
                    <a:pt x="540" y="54"/>
                  </a:cubicBezTo>
                  <a:lnTo>
                    <a:pt x="418" y="54"/>
                  </a:lnTo>
                  <a:cubicBezTo>
                    <a:pt x="410" y="54"/>
                    <a:pt x="403" y="61"/>
                    <a:pt x="403" y="69"/>
                  </a:cubicBezTo>
                  <a:cubicBezTo>
                    <a:pt x="403" y="77"/>
                    <a:pt x="410" y="84"/>
                    <a:pt x="418" y="84"/>
                  </a:cubicBezTo>
                  <a:lnTo>
                    <a:pt x="540" y="84"/>
                  </a:lnTo>
                  <a:cubicBezTo>
                    <a:pt x="548" y="84"/>
                    <a:pt x="555" y="77"/>
                    <a:pt x="555" y="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ïšḻïdé">
              <a:extLst>
                <a:ext uri="{FF2B5EF4-FFF2-40B4-BE49-F238E27FC236}">
                  <a16:creationId xmlns:a16="http://schemas.microsoft.com/office/drawing/2014/main" id="{D57F6861-5426-4F30-A141-9EE04FD5F511}"/>
                </a:ext>
              </a:extLst>
            </p:cNvPr>
            <p:cNvSpPr/>
            <p:nvPr/>
          </p:nvSpPr>
          <p:spPr>
            <a:xfrm>
              <a:off x="973098" y="2971800"/>
              <a:ext cx="2578100" cy="609600"/>
            </a:xfrm>
            <a:prstGeom prst="ribbon2">
              <a:avLst>
                <a:gd name="adj1" fmla="val 19299"/>
                <a:gd name="adj2" fmla="val 6280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Text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îŝliďè">
              <a:extLst>
                <a:ext uri="{FF2B5EF4-FFF2-40B4-BE49-F238E27FC236}">
                  <a16:creationId xmlns:a16="http://schemas.microsoft.com/office/drawing/2014/main" id="{2E902439-B5AD-4EDB-9564-B45A905B5154}"/>
                </a:ext>
              </a:extLst>
            </p:cNvPr>
            <p:cNvSpPr txBox="1"/>
            <p:nvPr/>
          </p:nvSpPr>
          <p:spPr>
            <a:xfrm>
              <a:off x="671512" y="3750860"/>
              <a:ext cx="3181272" cy="470381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2" name="îś1ïḍe">
              <a:extLst>
                <a:ext uri="{FF2B5EF4-FFF2-40B4-BE49-F238E27FC236}">
                  <a16:creationId xmlns:a16="http://schemas.microsoft.com/office/drawing/2014/main" id="{704CC628-CE06-4DAD-B55D-5910E7834688}"/>
                </a:ext>
              </a:extLst>
            </p:cNvPr>
            <p:cNvSpPr txBox="1"/>
            <p:nvPr/>
          </p:nvSpPr>
          <p:spPr>
            <a:xfrm>
              <a:off x="671513" y="4221240"/>
              <a:ext cx="3181270" cy="857753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3" name="ïşlîḋé">
              <a:extLst>
                <a:ext uri="{FF2B5EF4-FFF2-40B4-BE49-F238E27FC236}">
                  <a16:creationId xmlns:a16="http://schemas.microsoft.com/office/drawing/2014/main" id="{D39B5606-6A9D-4461-BBB9-2215E9738168}"/>
                </a:ext>
              </a:extLst>
            </p:cNvPr>
            <p:cNvSpPr/>
            <p:nvPr/>
          </p:nvSpPr>
          <p:spPr>
            <a:xfrm>
              <a:off x="4806156" y="2973851"/>
              <a:ext cx="2578100" cy="609600"/>
            </a:xfrm>
            <a:prstGeom prst="ribbon2">
              <a:avLst>
                <a:gd name="adj1" fmla="val 19299"/>
                <a:gd name="adj2" fmla="val 6280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Text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iš1îdê">
              <a:extLst>
                <a:ext uri="{FF2B5EF4-FFF2-40B4-BE49-F238E27FC236}">
                  <a16:creationId xmlns:a16="http://schemas.microsoft.com/office/drawing/2014/main" id="{09B82C82-A7B7-4637-A142-201F45F8F713}"/>
                </a:ext>
              </a:extLst>
            </p:cNvPr>
            <p:cNvSpPr/>
            <p:nvPr/>
          </p:nvSpPr>
          <p:spPr bwMode="auto">
            <a:xfrm>
              <a:off x="5883590" y="2274478"/>
              <a:ext cx="423234" cy="422814"/>
            </a:xfrm>
            <a:custGeom>
              <a:avLst/>
              <a:gdLst>
                <a:gd name="connsiteX0" fmla="*/ 71957 w 578004"/>
                <a:gd name="connsiteY0" fmla="*/ 173984 h 577432"/>
                <a:gd name="connsiteX1" fmla="*/ 85808 w 578004"/>
                <a:gd name="connsiteY1" fmla="*/ 186884 h 577432"/>
                <a:gd name="connsiteX2" fmla="*/ 85808 w 578004"/>
                <a:gd name="connsiteY2" fmla="*/ 298378 h 577432"/>
                <a:gd name="connsiteX3" fmla="*/ 71957 w 578004"/>
                <a:gd name="connsiteY3" fmla="*/ 311278 h 577432"/>
                <a:gd name="connsiteX4" fmla="*/ 59030 w 578004"/>
                <a:gd name="connsiteY4" fmla="*/ 298378 h 577432"/>
                <a:gd name="connsiteX5" fmla="*/ 59030 w 578004"/>
                <a:gd name="connsiteY5" fmla="*/ 186884 h 577432"/>
                <a:gd name="connsiteX6" fmla="*/ 71957 w 578004"/>
                <a:gd name="connsiteY6" fmla="*/ 173984 h 577432"/>
                <a:gd name="connsiteX7" fmla="*/ 254571 w 578004"/>
                <a:gd name="connsiteY7" fmla="*/ 171273 h 577432"/>
                <a:gd name="connsiteX8" fmla="*/ 405859 w 578004"/>
                <a:gd name="connsiteY8" fmla="*/ 203508 h 577432"/>
                <a:gd name="connsiteX9" fmla="*/ 427999 w 578004"/>
                <a:gd name="connsiteY9" fmla="*/ 203508 h 577432"/>
                <a:gd name="connsiteX10" fmla="*/ 446448 w 578004"/>
                <a:gd name="connsiteY10" fmla="*/ 210876 h 577432"/>
                <a:gd name="connsiteX11" fmla="*/ 434456 w 578004"/>
                <a:gd name="connsiteY11" fmla="*/ 301133 h 577432"/>
                <a:gd name="connsiteX12" fmla="*/ 452906 w 578004"/>
                <a:gd name="connsiteY12" fmla="*/ 316790 h 577432"/>
                <a:gd name="connsiteX13" fmla="*/ 472278 w 578004"/>
                <a:gd name="connsiteY13" fmla="*/ 301133 h 577432"/>
                <a:gd name="connsiteX14" fmla="*/ 459363 w 578004"/>
                <a:gd name="connsiteY14" fmla="*/ 210876 h 577432"/>
                <a:gd name="connsiteX15" fmla="*/ 477813 w 578004"/>
                <a:gd name="connsiteY15" fmla="*/ 203508 h 577432"/>
                <a:gd name="connsiteX16" fmla="*/ 503642 w 578004"/>
                <a:gd name="connsiteY16" fmla="*/ 203508 h 577432"/>
                <a:gd name="connsiteX17" fmla="*/ 527627 w 578004"/>
                <a:gd name="connsiteY17" fmla="*/ 220086 h 577432"/>
                <a:gd name="connsiteX18" fmla="*/ 576519 w 578004"/>
                <a:gd name="connsiteY18" fmla="*/ 344420 h 577432"/>
                <a:gd name="connsiteX19" fmla="*/ 561759 w 578004"/>
                <a:gd name="connsiteY19" fmla="*/ 378497 h 577432"/>
                <a:gd name="connsiteX20" fmla="*/ 527627 w 578004"/>
                <a:gd name="connsiteY20" fmla="*/ 363761 h 577432"/>
                <a:gd name="connsiteX21" fmla="*/ 504565 w 578004"/>
                <a:gd name="connsiteY21" fmla="*/ 303896 h 577432"/>
                <a:gd name="connsiteX22" fmla="*/ 504565 w 578004"/>
                <a:gd name="connsiteY22" fmla="*/ 376655 h 577432"/>
                <a:gd name="connsiteX23" fmla="*/ 514712 w 578004"/>
                <a:gd name="connsiteY23" fmla="*/ 548881 h 577432"/>
                <a:gd name="connsiteX24" fmla="*/ 489805 w 578004"/>
                <a:gd name="connsiteY24" fmla="*/ 576511 h 577432"/>
                <a:gd name="connsiteX25" fmla="*/ 487960 w 578004"/>
                <a:gd name="connsiteY25" fmla="*/ 577432 h 577432"/>
                <a:gd name="connsiteX26" fmla="*/ 462131 w 578004"/>
                <a:gd name="connsiteY26" fmla="*/ 552565 h 577432"/>
                <a:gd name="connsiteX27" fmla="*/ 452906 w 578004"/>
                <a:gd name="connsiteY27" fmla="*/ 404285 h 577432"/>
                <a:gd name="connsiteX28" fmla="*/ 444603 w 578004"/>
                <a:gd name="connsiteY28" fmla="*/ 552565 h 577432"/>
                <a:gd name="connsiteX29" fmla="*/ 418774 w 578004"/>
                <a:gd name="connsiteY29" fmla="*/ 577432 h 577432"/>
                <a:gd name="connsiteX30" fmla="*/ 416929 w 578004"/>
                <a:gd name="connsiteY30" fmla="*/ 576511 h 577432"/>
                <a:gd name="connsiteX31" fmla="*/ 392022 w 578004"/>
                <a:gd name="connsiteY31" fmla="*/ 548881 h 577432"/>
                <a:gd name="connsiteX32" fmla="*/ 402169 w 578004"/>
                <a:gd name="connsiteY32" fmla="*/ 376655 h 577432"/>
                <a:gd name="connsiteX33" fmla="*/ 402169 w 578004"/>
                <a:gd name="connsiteY33" fmla="*/ 256005 h 577432"/>
                <a:gd name="connsiteX34" fmla="*/ 397557 w 578004"/>
                <a:gd name="connsiteY34" fmla="*/ 255084 h 577432"/>
                <a:gd name="connsiteX35" fmla="*/ 244424 w 578004"/>
                <a:gd name="connsiteY35" fmla="*/ 222849 h 577432"/>
                <a:gd name="connsiteX36" fmla="*/ 224129 w 578004"/>
                <a:gd name="connsiteY36" fmla="*/ 191535 h 577432"/>
                <a:gd name="connsiteX37" fmla="*/ 254571 w 578004"/>
                <a:gd name="connsiteY37" fmla="*/ 171273 h 577432"/>
                <a:gd name="connsiteX38" fmla="*/ 190019 w 578004"/>
                <a:gd name="connsiteY38" fmla="*/ 134483 h 577432"/>
                <a:gd name="connsiteX39" fmla="*/ 203869 w 578004"/>
                <a:gd name="connsiteY39" fmla="*/ 147374 h 577432"/>
                <a:gd name="connsiteX40" fmla="*/ 203869 w 578004"/>
                <a:gd name="connsiteY40" fmla="*/ 298387 h 577432"/>
                <a:gd name="connsiteX41" fmla="*/ 190019 w 578004"/>
                <a:gd name="connsiteY41" fmla="*/ 311278 h 577432"/>
                <a:gd name="connsiteX42" fmla="*/ 177091 w 578004"/>
                <a:gd name="connsiteY42" fmla="*/ 298387 h 577432"/>
                <a:gd name="connsiteX43" fmla="*/ 177091 w 578004"/>
                <a:gd name="connsiteY43" fmla="*/ 147374 h 577432"/>
                <a:gd name="connsiteX44" fmla="*/ 190019 w 578004"/>
                <a:gd name="connsiteY44" fmla="*/ 134483 h 577432"/>
                <a:gd name="connsiteX45" fmla="*/ 453380 w 578004"/>
                <a:gd name="connsiteY45" fmla="*/ 97644 h 577432"/>
                <a:gd name="connsiteX46" fmla="*/ 499909 w 578004"/>
                <a:gd name="connsiteY46" fmla="*/ 144099 h 577432"/>
                <a:gd name="connsiteX47" fmla="*/ 453380 w 578004"/>
                <a:gd name="connsiteY47" fmla="*/ 190554 h 577432"/>
                <a:gd name="connsiteX48" fmla="*/ 406851 w 578004"/>
                <a:gd name="connsiteY48" fmla="*/ 144099 h 577432"/>
                <a:gd name="connsiteX49" fmla="*/ 453380 w 578004"/>
                <a:gd name="connsiteY49" fmla="*/ 97644 h 577432"/>
                <a:gd name="connsiteX50" fmla="*/ 130988 w 578004"/>
                <a:gd name="connsiteY50" fmla="*/ 81962 h 577432"/>
                <a:gd name="connsiteX51" fmla="*/ 144839 w 578004"/>
                <a:gd name="connsiteY51" fmla="*/ 94855 h 577432"/>
                <a:gd name="connsiteX52" fmla="*/ 144839 w 578004"/>
                <a:gd name="connsiteY52" fmla="*/ 298385 h 577432"/>
                <a:gd name="connsiteX53" fmla="*/ 130988 w 578004"/>
                <a:gd name="connsiteY53" fmla="*/ 311278 h 577432"/>
                <a:gd name="connsiteX54" fmla="*/ 118061 w 578004"/>
                <a:gd name="connsiteY54" fmla="*/ 298385 h 577432"/>
                <a:gd name="connsiteX55" fmla="*/ 118061 w 578004"/>
                <a:gd name="connsiteY55" fmla="*/ 94855 h 577432"/>
                <a:gd name="connsiteX56" fmla="*/ 130988 w 578004"/>
                <a:gd name="connsiteY56" fmla="*/ 81962 h 577432"/>
                <a:gd name="connsiteX57" fmla="*/ 25828 w 578004"/>
                <a:gd name="connsiteY57" fmla="*/ 0 h 577432"/>
                <a:gd name="connsiteX58" fmla="*/ 354210 w 578004"/>
                <a:gd name="connsiteY58" fmla="*/ 0 h 577432"/>
                <a:gd name="connsiteX59" fmla="*/ 380960 w 578004"/>
                <a:gd name="connsiteY59" fmla="*/ 26707 h 577432"/>
                <a:gd name="connsiteX60" fmla="*/ 368046 w 578004"/>
                <a:gd name="connsiteY60" fmla="*/ 48810 h 577432"/>
                <a:gd name="connsiteX61" fmla="*/ 368046 w 578004"/>
                <a:gd name="connsiteY61" fmla="*/ 168533 h 577432"/>
                <a:gd name="connsiteX62" fmla="*/ 341296 w 578004"/>
                <a:gd name="connsiteY62" fmla="*/ 163007 h 577432"/>
                <a:gd name="connsiteX63" fmla="*/ 341296 w 578004"/>
                <a:gd name="connsiteY63" fmla="*/ 52494 h 577432"/>
                <a:gd name="connsiteX64" fmla="*/ 39664 w 578004"/>
                <a:gd name="connsiteY64" fmla="*/ 52494 h 577432"/>
                <a:gd name="connsiteX65" fmla="*/ 39664 w 578004"/>
                <a:gd name="connsiteY65" fmla="*/ 340749 h 577432"/>
                <a:gd name="connsiteX66" fmla="*/ 341296 w 578004"/>
                <a:gd name="connsiteY66" fmla="*/ 340749 h 577432"/>
                <a:gd name="connsiteX67" fmla="*/ 341296 w 578004"/>
                <a:gd name="connsiteY67" fmla="*/ 269837 h 577432"/>
                <a:gd name="connsiteX68" fmla="*/ 368046 w 578004"/>
                <a:gd name="connsiteY68" fmla="*/ 275362 h 577432"/>
                <a:gd name="connsiteX69" fmla="*/ 368046 w 578004"/>
                <a:gd name="connsiteY69" fmla="*/ 354563 h 577432"/>
                <a:gd name="connsiteX70" fmla="*/ 354210 w 578004"/>
                <a:gd name="connsiteY70" fmla="*/ 367457 h 577432"/>
                <a:gd name="connsiteX71" fmla="*/ 273959 w 578004"/>
                <a:gd name="connsiteY71" fmla="*/ 367457 h 577432"/>
                <a:gd name="connsiteX72" fmla="*/ 321003 w 578004"/>
                <a:gd name="connsiteY72" fmla="*/ 544278 h 577432"/>
                <a:gd name="connsiteX73" fmla="*/ 302554 w 578004"/>
                <a:gd name="connsiteY73" fmla="*/ 576511 h 577432"/>
                <a:gd name="connsiteX74" fmla="*/ 295175 w 578004"/>
                <a:gd name="connsiteY74" fmla="*/ 577432 h 577432"/>
                <a:gd name="connsiteX75" fmla="*/ 270270 w 578004"/>
                <a:gd name="connsiteY75" fmla="*/ 557171 h 577432"/>
                <a:gd name="connsiteX76" fmla="*/ 219537 w 578004"/>
                <a:gd name="connsiteY76" fmla="*/ 367457 h 577432"/>
                <a:gd name="connsiteX77" fmla="*/ 161423 w 578004"/>
                <a:gd name="connsiteY77" fmla="*/ 367457 h 577432"/>
                <a:gd name="connsiteX78" fmla="*/ 110690 w 578004"/>
                <a:gd name="connsiteY78" fmla="*/ 557171 h 577432"/>
                <a:gd name="connsiteX79" fmla="*/ 85785 w 578004"/>
                <a:gd name="connsiteY79" fmla="*/ 577432 h 577432"/>
                <a:gd name="connsiteX80" fmla="*/ 78406 w 578004"/>
                <a:gd name="connsiteY80" fmla="*/ 576511 h 577432"/>
                <a:gd name="connsiteX81" fmla="*/ 59957 w 578004"/>
                <a:gd name="connsiteY81" fmla="*/ 544278 h 577432"/>
                <a:gd name="connsiteX82" fmla="*/ 107001 w 578004"/>
                <a:gd name="connsiteY82" fmla="*/ 367457 h 577432"/>
                <a:gd name="connsiteX83" fmla="*/ 25828 w 578004"/>
                <a:gd name="connsiteY83" fmla="*/ 367457 h 577432"/>
                <a:gd name="connsiteX84" fmla="*/ 12914 w 578004"/>
                <a:gd name="connsiteY84" fmla="*/ 354563 h 577432"/>
                <a:gd name="connsiteX85" fmla="*/ 12914 w 578004"/>
                <a:gd name="connsiteY85" fmla="*/ 48810 h 577432"/>
                <a:gd name="connsiteX86" fmla="*/ 0 w 578004"/>
                <a:gd name="connsiteY86" fmla="*/ 26707 h 577432"/>
                <a:gd name="connsiteX87" fmla="*/ 25828 w 578004"/>
                <a:gd name="connsiteY87" fmla="*/ 0 h 57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578004" h="577432">
                  <a:moveTo>
                    <a:pt x="71957" y="173984"/>
                  </a:moveTo>
                  <a:cubicBezTo>
                    <a:pt x="79344" y="173984"/>
                    <a:pt x="85808" y="179513"/>
                    <a:pt x="85808" y="186884"/>
                  </a:cubicBezTo>
                  <a:lnTo>
                    <a:pt x="85808" y="298378"/>
                  </a:lnTo>
                  <a:cubicBezTo>
                    <a:pt x="85808" y="305749"/>
                    <a:pt x="79344" y="311278"/>
                    <a:pt x="71957" y="311278"/>
                  </a:cubicBezTo>
                  <a:cubicBezTo>
                    <a:pt x="64570" y="311278"/>
                    <a:pt x="59030" y="305749"/>
                    <a:pt x="59030" y="298378"/>
                  </a:cubicBezTo>
                  <a:lnTo>
                    <a:pt x="59030" y="186884"/>
                  </a:lnTo>
                  <a:cubicBezTo>
                    <a:pt x="59030" y="179513"/>
                    <a:pt x="64570" y="173984"/>
                    <a:pt x="71957" y="173984"/>
                  </a:cubicBezTo>
                  <a:close/>
                  <a:moveTo>
                    <a:pt x="254571" y="171273"/>
                  </a:moveTo>
                  <a:lnTo>
                    <a:pt x="405859" y="203508"/>
                  </a:lnTo>
                  <a:lnTo>
                    <a:pt x="427999" y="203508"/>
                  </a:lnTo>
                  <a:cubicBezTo>
                    <a:pt x="435378" y="203508"/>
                    <a:pt x="441836" y="206271"/>
                    <a:pt x="446448" y="210876"/>
                  </a:cubicBezTo>
                  <a:lnTo>
                    <a:pt x="434456" y="301133"/>
                  </a:lnTo>
                  <a:lnTo>
                    <a:pt x="452906" y="316790"/>
                  </a:lnTo>
                  <a:lnTo>
                    <a:pt x="472278" y="301133"/>
                  </a:lnTo>
                  <a:lnTo>
                    <a:pt x="459363" y="210876"/>
                  </a:lnTo>
                  <a:cubicBezTo>
                    <a:pt x="463976" y="206271"/>
                    <a:pt x="470433" y="203508"/>
                    <a:pt x="477813" y="203508"/>
                  </a:cubicBezTo>
                  <a:lnTo>
                    <a:pt x="503642" y="203508"/>
                  </a:lnTo>
                  <a:cubicBezTo>
                    <a:pt x="514712" y="203508"/>
                    <a:pt x="523937" y="209955"/>
                    <a:pt x="527627" y="220086"/>
                  </a:cubicBezTo>
                  <a:lnTo>
                    <a:pt x="576519" y="344420"/>
                  </a:lnTo>
                  <a:cubicBezTo>
                    <a:pt x="581131" y="358235"/>
                    <a:pt x="574674" y="372971"/>
                    <a:pt x="561759" y="378497"/>
                  </a:cubicBezTo>
                  <a:cubicBezTo>
                    <a:pt x="547922" y="384023"/>
                    <a:pt x="532239" y="377576"/>
                    <a:pt x="527627" y="363761"/>
                  </a:cubicBezTo>
                  <a:lnTo>
                    <a:pt x="504565" y="303896"/>
                  </a:lnTo>
                  <a:lnTo>
                    <a:pt x="504565" y="376655"/>
                  </a:lnTo>
                  <a:lnTo>
                    <a:pt x="514712" y="548881"/>
                  </a:lnTo>
                  <a:cubicBezTo>
                    <a:pt x="514712" y="563617"/>
                    <a:pt x="503642" y="576511"/>
                    <a:pt x="489805" y="576511"/>
                  </a:cubicBezTo>
                  <a:cubicBezTo>
                    <a:pt x="488883" y="577432"/>
                    <a:pt x="488883" y="577432"/>
                    <a:pt x="487960" y="577432"/>
                  </a:cubicBezTo>
                  <a:cubicBezTo>
                    <a:pt x="474123" y="577432"/>
                    <a:pt x="463053" y="566380"/>
                    <a:pt x="462131" y="552565"/>
                  </a:cubicBezTo>
                  <a:lnTo>
                    <a:pt x="452906" y="404285"/>
                  </a:lnTo>
                  <a:lnTo>
                    <a:pt x="444603" y="552565"/>
                  </a:lnTo>
                  <a:cubicBezTo>
                    <a:pt x="443681" y="566380"/>
                    <a:pt x="432611" y="577432"/>
                    <a:pt x="418774" y="577432"/>
                  </a:cubicBezTo>
                  <a:cubicBezTo>
                    <a:pt x="417851" y="577432"/>
                    <a:pt x="416929" y="577432"/>
                    <a:pt x="416929" y="576511"/>
                  </a:cubicBezTo>
                  <a:cubicBezTo>
                    <a:pt x="402169" y="576511"/>
                    <a:pt x="391099" y="563617"/>
                    <a:pt x="392022" y="548881"/>
                  </a:cubicBezTo>
                  <a:lnTo>
                    <a:pt x="402169" y="376655"/>
                  </a:lnTo>
                  <a:lnTo>
                    <a:pt x="402169" y="256005"/>
                  </a:lnTo>
                  <a:cubicBezTo>
                    <a:pt x="400324" y="256005"/>
                    <a:pt x="398479" y="255084"/>
                    <a:pt x="397557" y="255084"/>
                  </a:cubicBezTo>
                  <a:lnTo>
                    <a:pt x="244424" y="222849"/>
                  </a:lnTo>
                  <a:cubicBezTo>
                    <a:pt x="229664" y="219165"/>
                    <a:pt x="220439" y="205350"/>
                    <a:pt x="224129" y="191535"/>
                  </a:cubicBezTo>
                  <a:cubicBezTo>
                    <a:pt x="226897" y="176799"/>
                    <a:pt x="240734" y="168510"/>
                    <a:pt x="254571" y="171273"/>
                  </a:cubicBezTo>
                  <a:close/>
                  <a:moveTo>
                    <a:pt x="190019" y="134483"/>
                  </a:moveTo>
                  <a:cubicBezTo>
                    <a:pt x="197406" y="134483"/>
                    <a:pt x="203869" y="140008"/>
                    <a:pt x="203869" y="147374"/>
                  </a:cubicBezTo>
                  <a:lnTo>
                    <a:pt x="203869" y="298387"/>
                  </a:lnTo>
                  <a:cubicBezTo>
                    <a:pt x="203869" y="305753"/>
                    <a:pt x="197406" y="311278"/>
                    <a:pt x="190019" y="311278"/>
                  </a:cubicBezTo>
                  <a:cubicBezTo>
                    <a:pt x="183555" y="311278"/>
                    <a:pt x="177091" y="305753"/>
                    <a:pt x="177091" y="298387"/>
                  </a:cubicBezTo>
                  <a:lnTo>
                    <a:pt x="177091" y="147374"/>
                  </a:lnTo>
                  <a:cubicBezTo>
                    <a:pt x="177091" y="140008"/>
                    <a:pt x="183555" y="134483"/>
                    <a:pt x="190019" y="134483"/>
                  </a:cubicBezTo>
                  <a:close/>
                  <a:moveTo>
                    <a:pt x="453380" y="97644"/>
                  </a:moveTo>
                  <a:cubicBezTo>
                    <a:pt x="479077" y="97644"/>
                    <a:pt x="499909" y="118443"/>
                    <a:pt x="499909" y="144099"/>
                  </a:cubicBezTo>
                  <a:cubicBezTo>
                    <a:pt x="499909" y="169755"/>
                    <a:pt x="479077" y="190554"/>
                    <a:pt x="453380" y="190554"/>
                  </a:cubicBezTo>
                  <a:cubicBezTo>
                    <a:pt x="427683" y="190554"/>
                    <a:pt x="406851" y="169755"/>
                    <a:pt x="406851" y="144099"/>
                  </a:cubicBezTo>
                  <a:cubicBezTo>
                    <a:pt x="406851" y="118443"/>
                    <a:pt x="427683" y="97644"/>
                    <a:pt x="453380" y="97644"/>
                  </a:cubicBezTo>
                  <a:close/>
                  <a:moveTo>
                    <a:pt x="130988" y="81962"/>
                  </a:moveTo>
                  <a:cubicBezTo>
                    <a:pt x="138375" y="81962"/>
                    <a:pt x="144839" y="87488"/>
                    <a:pt x="144839" y="94855"/>
                  </a:cubicBezTo>
                  <a:lnTo>
                    <a:pt x="144839" y="298385"/>
                  </a:lnTo>
                  <a:cubicBezTo>
                    <a:pt x="144839" y="305752"/>
                    <a:pt x="138375" y="311278"/>
                    <a:pt x="130988" y="311278"/>
                  </a:cubicBezTo>
                  <a:cubicBezTo>
                    <a:pt x="124524" y="311278"/>
                    <a:pt x="118061" y="305752"/>
                    <a:pt x="118061" y="298385"/>
                  </a:cubicBezTo>
                  <a:lnTo>
                    <a:pt x="118061" y="94855"/>
                  </a:lnTo>
                  <a:cubicBezTo>
                    <a:pt x="118061" y="87488"/>
                    <a:pt x="124524" y="81962"/>
                    <a:pt x="130988" y="81962"/>
                  </a:cubicBezTo>
                  <a:close/>
                  <a:moveTo>
                    <a:pt x="25828" y="0"/>
                  </a:moveTo>
                  <a:lnTo>
                    <a:pt x="354210" y="0"/>
                  </a:lnTo>
                  <a:cubicBezTo>
                    <a:pt x="368969" y="0"/>
                    <a:pt x="380960" y="11972"/>
                    <a:pt x="380960" y="26707"/>
                  </a:cubicBezTo>
                  <a:cubicBezTo>
                    <a:pt x="380960" y="35917"/>
                    <a:pt x="375426" y="44205"/>
                    <a:pt x="368046" y="48810"/>
                  </a:cubicBezTo>
                  <a:lnTo>
                    <a:pt x="368046" y="168533"/>
                  </a:lnTo>
                  <a:lnTo>
                    <a:pt x="341296" y="163007"/>
                  </a:lnTo>
                  <a:lnTo>
                    <a:pt x="341296" y="52494"/>
                  </a:lnTo>
                  <a:lnTo>
                    <a:pt x="39664" y="52494"/>
                  </a:lnTo>
                  <a:lnTo>
                    <a:pt x="39664" y="340749"/>
                  </a:lnTo>
                  <a:lnTo>
                    <a:pt x="341296" y="340749"/>
                  </a:lnTo>
                  <a:lnTo>
                    <a:pt x="341296" y="269837"/>
                  </a:lnTo>
                  <a:lnTo>
                    <a:pt x="368046" y="275362"/>
                  </a:lnTo>
                  <a:lnTo>
                    <a:pt x="368046" y="354563"/>
                  </a:lnTo>
                  <a:cubicBezTo>
                    <a:pt x="368046" y="361010"/>
                    <a:pt x="361589" y="367457"/>
                    <a:pt x="354210" y="367457"/>
                  </a:cubicBezTo>
                  <a:lnTo>
                    <a:pt x="273959" y="367457"/>
                  </a:lnTo>
                  <a:lnTo>
                    <a:pt x="321003" y="544278"/>
                  </a:lnTo>
                  <a:cubicBezTo>
                    <a:pt x="324693" y="558092"/>
                    <a:pt x="316391" y="572827"/>
                    <a:pt x="302554" y="576511"/>
                  </a:cubicBezTo>
                  <a:cubicBezTo>
                    <a:pt x="299787" y="576511"/>
                    <a:pt x="297942" y="577432"/>
                    <a:pt x="295175" y="577432"/>
                  </a:cubicBezTo>
                  <a:cubicBezTo>
                    <a:pt x="284106" y="577432"/>
                    <a:pt x="273037" y="569143"/>
                    <a:pt x="270270" y="557171"/>
                  </a:cubicBezTo>
                  <a:lnTo>
                    <a:pt x="219537" y="367457"/>
                  </a:lnTo>
                  <a:lnTo>
                    <a:pt x="161423" y="367457"/>
                  </a:lnTo>
                  <a:lnTo>
                    <a:pt x="110690" y="557171"/>
                  </a:lnTo>
                  <a:cubicBezTo>
                    <a:pt x="107923" y="569143"/>
                    <a:pt x="96854" y="577432"/>
                    <a:pt x="85785" y="577432"/>
                  </a:cubicBezTo>
                  <a:cubicBezTo>
                    <a:pt x="83018" y="577432"/>
                    <a:pt x="81173" y="576511"/>
                    <a:pt x="78406" y="576511"/>
                  </a:cubicBezTo>
                  <a:cubicBezTo>
                    <a:pt x="64569" y="572827"/>
                    <a:pt x="56267" y="558092"/>
                    <a:pt x="59957" y="544278"/>
                  </a:cubicBezTo>
                  <a:lnTo>
                    <a:pt x="107001" y="367457"/>
                  </a:lnTo>
                  <a:lnTo>
                    <a:pt x="25828" y="367457"/>
                  </a:lnTo>
                  <a:cubicBezTo>
                    <a:pt x="19371" y="367457"/>
                    <a:pt x="12914" y="361010"/>
                    <a:pt x="12914" y="354563"/>
                  </a:cubicBezTo>
                  <a:lnTo>
                    <a:pt x="12914" y="48810"/>
                  </a:lnTo>
                  <a:cubicBezTo>
                    <a:pt x="5534" y="44205"/>
                    <a:pt x="0" y="35917"/>
                    <a:pt x="0" y="26707"/>
                  </a:cubicBezTo>
                  <a:cubicBezTo>
                    <a:pt x="0" y="11972"/>
                    <a:pt x="11991" y="0"/>
                    <a:pt x="25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í$ļïḑè">
              <a:extLst>
                <a:ext uri="{FF2B5EF4-FFF2-40B4-BE49-F238E27FC236}">
                  <a16:creationId xmlns:a16="http://schemas.microsoft.com/office/drawing/2014/main" id="{AB756846-FEC8-4835-93B2-97D6C3561ED7}"/>
                </a:ext>
              </a:extLst>
            </p:cNvPr>
            <p:cNvSpPr txBox="1"/>
            <p:nvPr/>
          </p:nvSpPr>
          <p:spPr>
            <a:xfrm>
              <a:off x="4504570" y="3752911"/>
              <a:ext cx="3181272" cy="470381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6" name="iS1íďè">
              <a:extLst>
                <a:ext uri="{FF2B5EF4-FFF2-40B4-BE49-F238E27FC236}">
                  <a16:creationId xmlns:a16="http://schemas.microsoft.com/office/drawing/2014/main" id="{23915250-C97D-4060-8776-7C790D26ACE7}"/>
                </a:ext>
              </a:extLst>
            </p:cNvPr>
            <p:cNvSpPr/>
            <p:nvPr/>
          </p:nvSpPr>
          <p:spPr>
            <a:xfrm>
              <a:off x="8639214" y="2944797"/>
              <a:ext cx="2578100" cy="609600"/>
            </a:xfrm>
            <a:prstGeom prst="ribbon2">
              <a:avLst>
                <a:gd name="adj1" fmla="val 19299"/>
                <a:gd name="adj2" fmla="val 6280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Text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îṣḻíďè">
              <a:extLst>
                <a:ext uri="{FF2B5EF4-FFF2-40B4-BE49-F238E27FC236}">
                  <a16:creationId xmlns:a16="http://schemas.microsoft.com/office/drawing/2014/main" id="{3C329669-A16E-44FF-BC9C-789BF5A66BD4}"/>
                </a:ext>
              </a:extLst>
            </p:cNvPr>
            <p:cNvSpPr/>
            <p:nvPr/>
          </p:nvSpPr>
          <p:spPr bwMode="auto">
            <a:xfrm>
              <a:off x="9716648" y="2303827"/>
              <a:ext cx="423234" cy="342140"/>
            </a:xfrm>
            <a:custGeom>
              <a:avLst/>
              <a:gdLst>
                <a:gd name="connsiteX0" fmla="*/ 21970 w 608415"/>
                <a:gd name="connsiteY0" fmla="*/ 390580 h 491841"/>
                <a:gd name="connsiteX1" fmla="*/ 586445 w 608415"/>
                <a:gd name="connsiteY1" fmla="*/ 390580 h 491841"/>
                <a:gd name="connsiteX2" fmla="*/ 608415 w 608415"/>
                <a:gd name="connsiteY2" fmla="*/ 412673 h 491841"/>
                <a:gd name="connsiteX3" fmla="*/ 608415 w 608415"/>
                <a:gd name="connsiteY3" fmla="*/ 469901 h 491841"/>
                <a:gd name="connsiteX4" fmla="*/ 586445 w 608415"/>
                <a:gd name="connsiteY4" fmla="*/ 491841 h 491841"/>
                <a:gd name="connsiteX5" fmla="*/ 21970 w 608415"/>
                <a:gd name="connsiteY5" fmla="*/ 491841 h 491841"/>
                <a:gd name="connsiteX6" fmla="*/ 0 w 608415"/>
                <a:gd name="connsiteY6" fmla="*/ 469901 h 491841"/>
                <a:gd name="connsiteX7" fmla="*/ 0 w 608415"/>
                <a:gd name="connsiteY7" fmla="*/ 412673 h 491841"/>
                <a:gd name="connsiteX8" fmla="*/ 21970 w 608415"/>
                <a:gd name="connsiteY8" fmla="*/ 390580 h 491841"/>
                <a:gd name="connsiteX9" fmla="*/ 378755 w 608415"/>
                <a:gd name="connsiteY9" fmla="*/ 194478 h 491841"/>
                <a:gd name="connsiteX10" fmla="*/ 389357 w 608415"/>
                <a:gd name="connsiteY10" fmla="*/ 197854 h 491841"/>
                <a:gd name="connsiteX11" fmla="*/ 425157 w 608415"/>
                <a:gd name="connsiteY11" fmla="*/ 247415 h 491841"/>
                <a:gd name="connsiteX12" fmla="*/ 425157 w 608415"/>
                <a:gd name="connsiteY12" fmla="*/ 365105 h 491841"/>
                <a:gd name="connsiteX13" fmla="*/ 317756 w 608415"/>
                <a:gd name="connsiteY13" fmla="*/ 365105 h 491841"/>
                <a:gd name="connsiteX14" fmla="*/ 229731 w 608415"/>
                <a:gd name="connsiteY14" fmla="*/ 194478 h 491841"/>
                <a:gd name="connsiteX15" fmla="*/ 290730 w 608415"/>
                <a:gd name="connsiteY15" fmla="*/ 365105 h 491841"/>
                <a:gd name="connsiteX16" fmla="*/ 183329 w 608415"/>
                <a:gd name="connsiteY16" fmla="*/ 365105 h 491841"/>
                <a:gd name="connsiteX17" fmla="*/ 183329 w 608415"/>
                <a:gd name="connsiteY17" fmla="*/ 247415 h 491841"/>
                <a:gd name="connsiteX18" fmla="*/ 219130 w 608415"/>
                <a:gd name="connsiteY18" fmla="*/ 197854 h 491841"/>
                <a:gd name="connsiteX19" fmla="*/ 293760 w 608415"/>
                <a:gd name="connsiteY19" fmla="*/ 150798 h 491841"/>
                <a:gd name="connsiteX20" fmla="*/ 286231 w 608415"/>
                <a:gd name="connsiteY20" fmla="*/ 154019 h 491841"/>
                <a:gd name="connsiteX21" fmla="*/ 285002 w 608415"/>
                <a:gd name="connsiteY21" fmla="*/ 165371 h 491841"/>
                <a:gd name="connsiteX22" fmla="*/ 296218 w 608415"/>
                <a:gd name="connsiteY22" fmla="*/ 182246 h 491841"/>
                <a:gd name="connsiteX23" fmla="*/ 290994 w 608415"/>
                <a:gd name="connsiteY23" fmla="*/ 226274 h 491841"/>
                <a:gd name="connsiteX24" fmla="*/ 301289 w 608415"/>
                <a:gd name="connsiteY24" fmla="*/ 253580 h 491841"/>
                <a:gd name="connsiteX25" fmla="*/ 307128 w 608415"/>
                <a:gd name="connsiteY25" fmla="*/ 253580 h 491841"/>
                <a:gd name="connsiteX26" fmla="*/ 317422 w 608415"/>
                <a:gd name="connsiteY26" fmla="*/ 226274 h 491841"/>
                <a:gd name="connsiteX27" fmla="*/ 312198 w 608415"/>
                <a:gd name="connsiteY27" fmla="*/ 182246 h 491841"/>
                <a:gd name="connsiteX28" fmla="*/ 323415 w 608415"/>
                <a:gd name="connsiteY28" fmla="*/ 165371 h 491841"/>
                <a:gd name="connsiteX29" fmla="*/ 322185 w 608415"/>
                <a:gd name="connsiteY29" fmla="*/ 154019 h 491841"/>
                <a:gd name="connsiteX30" fmla="*/ 314656 w 608415"/>
                <a:gd name="connsiteY30" fmla="*/ 150798 h 491841"/>
                <a:gd name="connsiteX31" fmla="*/ 154860 w 608415"/>
                <a:gd name="connsiteY31" fmla="*/ 24698 h 491841"/>
                <a:gd name="connsiteX32" fmla="*/ 227383 w 608415"/>
                <a:gd name="connsiteY32" fmla="*/ 24698 h 491841"/>
                <a:gd name="connsiteX33" fmla="*/ 222313 w 608415"/>
                <a:gd name="connsiteY33" fmla="*/ 53078 h 491841"/>
                <a:gd name="connsiteX34" fmla="*/ 304208 w 608415"/>
                <a:gd name="connsiteY34" fmla="*/ 134997 h 491841"/>
                <a:gd name="connsiteX35" fmla="*/ 386104 w 608415"/>
                <a:gd name="connsiteY35" fmla="*/ 53078 h 491841"/>
                <a:gd name="connsiteX36" fmla="*/ 381034 w 608415"/>
                <a:gd name="connsiteY36" fmla="*/ 24698 h 491841"/>
                <a:gd name="connsiteX37" fmla="*/ 453557 w 608415"/>
                <a:gd name="connsiteY37" fmla="*/ 24698 h 491841"/>
                <a:gd name="connsiteX38" fmla="*/ 511176 w 608415"/>
                <a:gd name="connsiteY38" fmla="*/ 50470 h 491841"/>
                <a:gd name="connsiteX39" fmla="*/ 530535 w 608415"/>
                <a:gd name="connsiteY39" fmla="*/ 110452 h 491841"/>
                <a:gd name="connsiteX40" fmla="*/ 502725 w 608415"/>
                <a:gd name="connsiteY40" fmla="*/ 365106 h 491841"/>
                <a:gd name="connsiteX41" fmla="*/ 453710 w 608415"/>
                <a:gd name="connsiteY41" fmla="*/ 365106 h 491841"/>
                <a:gd name="connsiteX42" fmla="*/ 453710 w 608415"/>
                <a:gd name="connsiteY42" fmla="*/ 247444 h 491841"/>
                <a:gd name="connsiteX43" fmla="*/ 398242 w 608415"/>
                <a:gd name="connsiteY43" fmla="*/ 170587 h 491841"/>
                <a:gd name="connsiteX44" fmla="*/ 374119 w 608415"/>
                <a:gd name="connsiteY44" fmla="*/ 163224 h 491841"/>
                <a:gd name="connsiteX45" fmla="*/ 356449 w 608415"/>
                <a:gd name="connsiteY45" fmla="*/ 171968 h 491841"/>
                <a:gd name="connsiteX46" fmla="*/ 304208 w 608415"/>
                <a:gd name="connsiteY46" fmla="*/ 303437 h 491841"/>
                <a:gd name="connsiteX47" fmla="*/ 251967 w 608415"/>
                <a:gd name="connsiteY47" fmla="*/ 171968 h 491841"/>
                <a:gd name="connsiteX48" fmla="*/ 234297 w 608415"/>
                <a:gd name="connsiteY48" fmla="*/ 163224 h 491841"/>
                <a:gd name="connsiteX49" fmla="*/ 210174 w 608415"/>
                <a:gd name="connsiteY49" fmla="*/ 170587 h 491841"/>
                <a:gd name="connsiteX50" fmla="*/ 154706 w 608415"/>
                <a:gd name="connsiteY50" fmla="*/ 247444 h 491841"/>
                <a:gd name="connsiteX51" fmla="*/ 154706 w 608415"/>
                <a:gd name="connsiteY51" fmla="*/ 365106 h 491841"/>
                <a:gd name="connsiteX52" fmla="*/ 105692 w 608415"/>
                <a:gd name="connsiteY52" fmla="*/ 365106 h 491841"/>
                <a:gd name="connsiteX53" fmla="*/ 77881 w 608415"/>
                <a:gd name="connsiteY53" fmla="*/ 110452 h 491841"/>
                <a:gd name="connsiteX54" fmla="*/ 97241 w 608415"/>
                <a:gd name="connsiteY54" fmla="*/ 50470 h 491841"/>
                <a:gd name="connsiteX55" fmla="*/ 154860 w 608415"/>
                <a:gd name="connsiteY55" fmla="*/ 24698 h 491841"/>
                <a:gd name="connsiteX56" fmla="*/ 304243 w 608415"/>
                <a:gd name="connsiteY56" fmla="*/ 0 h 491841"/>
                <a:gd name="connsiteX57" fmla="*/ 357555 w 608415"/>
                <a:gd name="connsiteY57" fmla="*/ 53136 h 491841"/>
                <a:gd name="connsiteX58" fmla="*/ 304243 w 608415"/>
                <a:gd name="connsiteY58" fmla="*/ 106272 h 491841"/>
                <a:gd name="connsiteX59" fmla="*/ 250931 w 608415"/>
                <a:gd name="connsiteY59" fmla="*/ 53136 h 491841"/>
                <a:gd name="connsiteX60" fmla="*/ 304243 w 608415"/>
                <a:gd name="connsiteY60" fmla="*/ 0 h 491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8415" h="491841">
                  <a:moveTo>
                    <a:pt x="21970" y="390580"/>
                  </a:moveTo>
                  <a:lnTo>
                    <a:pt x="586445" y="390580"/>
                  </a:lnTo>
                  <a:cubicBezTo>
                    <a:pt x="598582" y="390580"/>
                    <a:pt x="608415" y="400553"/>
                    <a:pt x="608415" y="412673"/>
                  </a:cubicBezTo>
                  <a:lnTo>
                    <a:pt x="608415" y="469901"/>
                  </a:lnTo>
                  <a:cubicBezTo>
                    <a:pt x="608415" y="482022"/>
                    <a:pt x="598582" y="491841"/>
                    <a:pt x="586445" y="491841"/>
                  </a:cubicBezTo>
                  <a:lnTo>
                    <a:pt x="21970" y="491841"/>
                  </a:lnTo>
                  <a:cubicBezTo>
                    <a:pt x="9833" y="491841"/>
                    <a:pt x="0" y="482022"/>
                    <a:pt x="0" y="469901"/>
                  </a:cubicBezTo>
                  <a:lnTo>
                    <a:pt x="0" y="412673"/>
                  </a:lnTo>
                  <a:cubicBezTo>
                    <a:pt x="0" y="400553"/>
                    <a:pt x="9833" y="390580"/>
                    <a:pt x="21970" y="390580"/>
                  </a:cubicBezTo>
                  <a:close/>
                  <a:moveTo>
                    <a:pt x="378755" y="194478"/>
                  </a:moveTo>
                  <a:lnTo>
                    <a:pt x="389357" y="197854"/>
                  </a:lnTo>
                  <a:cubicBezTo>
                    <a:pt x="410714" y="204912"/>
                    <a:pt x="425157" y="224859"/>
                    <a:pt x="425157" y="247415"/>
                  </a:cubicBezTo>
                  <a:lnTo>
                    <a:pt x="425157" y="365105"/>
                  </a:lnTo>
                  <a:lnTo>
                    <a:pt x="317756" y="365105"/>
                  </a:lnTo>
                  <a:close/>
                  <a:moveTo>
                    <a:pt x="229731" y="194478"/>
                  </a:moveTo>
                  <a:lnTo>
                    <a:pt x="290730" y="365105"/>
                  </a:lnTo>
                  <a:lnTo>
                    <a:pt x="183329" y="365105"/>
                  </a:lnTo>
                  <a:lnTo>
                    <a:pt x="183329" y="247415"/>
                  </a:lnTo>
                  <a:cubicBezTo>
                    <a:pt x="183329" y="224859"/>
                    <a:pt x="197772" y="204912"/>
                    <a:pt x="219130" y="197854"/>
                  </a:cubicBezTo>
                  <a:close/>
                  <a:moveTo>
                    <a:pt x="293760" y="150798"/>
                  </a:moveTo>
                  <a:cubicBezTo>
                    <a:pt x="290994" y="150798"/>
                    <a:pt x="288229" y="151872"/>
                    <a:pt x="286231" y="154019"/>
                  </a:cubicBezTo>
                  <a:cubicBezTo>
                    <a:pt x="283312" y="157087"/>
                    <a:pt x="283004" y="161843"/>
                    <a:pt x="285002" y="165371"/>
                  </a:cubicBezTo>
                  <a:lnTo>
                    <a:pt x="296218" y="182246"/>
                  </a:lnTo>
                  <a:lnTo>
                    <a:pt x="290994" y="226274"/>
                  </a:lnTo>
                  <a:lnTo>
                    <a:pt x="301289" y="253580"/>
                  </a:lnTo>
                  <a:cubicBezTo>
                    <a:pt x="302211" y="256341"/>
                    <a:pt x="306206" y="256341"/>
                    <a:pt x="307128" y="253580"/>
                  </a:cubicBezTo>
                  <a:lnTo>
                    <a:pt x="317422" y="226274"/>
                  </a:lnTo>
                  <a:lnTo>
                    <a:pt x="312198" y="182246"/>
                  </a:lnTo>
                  <a:lnTo>
                    <a:pt x="323415" y="165371"/>
                  </a:lnTo>
                  <a:cubicBezTo>
                    <a:pt x="325412" y="161843"/>
                    <a:pt x="325105" y="157087"/>
                    <a:pt x="322185" y="154019"/>
                  </a:cubicBezTo>
                  <a:cubicBezTo>
                    <a:pt x="320188" y="151872"/>
                    <a:pt x="317422" y="150798"/>
                    <a:pt x="314656" y="150798"/>
                  </a:cubicBezTo>
                  <a:close/>
                  <a:moveTo>
                    <a:pt x="154860" y="24698"/>
                  </a:moveTo>
                  <a:lnTo>
                    <a:pt x="227383" y="24698"/>
                  </a:lnTo>
                  <a:cubicBezTo>
                    <a:pt x="224003" y="33596"/>
                    <a:pt x="222313" y="43107"/>
                    <a:pt x="222313" y="53078"/>
                  </a:cubicBezTo>
                  <a:cubicBezTo>
                    <a:pt x="222313" y="98179"/>
                    <a:pt x="259035" y="134997"/>
                    <a:pt x="304208" y="134997"/>
                  </a:cubicBezTo>
                  <a:cubicBezTo>
                    <a:pt x="349381" y="134997"/>
                    <a:pt x="386104" y="98179"/>
                    <a:pt x="386104" y="53078"/>
                  </a:cubicBezTo>
                  <a:cubicBezTo>
                    <a:pt x="386104" y="43107"/>
                    <a:pt x="384414" y="33596"/>
                    <a:pt x="381034" y="24698"/>
                  </a:cubicBezTo>
                  <a:lnTo>
                    <a:pt x="453557" y="24698"/>
                  </a:lnTo>
                  <a:cubicBezTo>
                    <a:pt x="475529" y="24698"/>
                    <a:pt x="496579" y="34056"/>
                    <a:pt x="511176" y="50470"/>
                  </a:cubicBezTo>
                  <a:cubicBezTo>
                    <a:pt x="525926" y="66731"/>
                    <a:pt x="532840" y="88668"/>
                    <a:pt x="530535" y="110452"/>
                  </a:cubicBezTo>
                  <a:lnTo>
                    <a:pt x="502725" y="365106"/>
                  </a:lnTo>
                  <a:lnTo>
                    <a:pt x="453710" y="365106"/>
                  </a:lnTo>
                  <a:lnTo>
                    <a:pt x="453710" y="247444"/>
                  </a:lnTo>
                  <a:cubicBezTo>
                    <a:pt x="453710" y="212467"/>
                    <a:pt x="431431" y="181632"/>
                    <a:pt x="398242" y="170587"/>
                  </a:cubicBezTo>
                  <a:cubicBezTo>
                    <a:pt x="398242" y="170587"/>
                    <a:pt x="374119" y="163224"/>
                    <a:pt x="374119" y="163224"/>
                  </a:cubicBezTo>
                  <a:cubicBezTo>
                    <a:pt x="366898" y="160923"/>
                    <a:pt x="359061" y="164758"/>
                    <a:pt x="356449" y="171968"/>
                  </a:cubicBezTo>
                  <a:lnTo>
                    <a:pt x="304208" y="303437"/>
                  </a:lnTo>
                  <a:lnTo>
                    <a:pt x="251967" y="171968"/>
                  </a:lnTo>
                  <a:cubicBezTo>
                    <a:pt x="249355" y="164758"/>
                    <a:pt x="241519" y="160923"/>
                    <a:pt x="234297" y="163224"/>
                  </a:cubicBezTo>
                  <a:cubicBezTo>
                    <a:pt x="234297" y="163224"/>
                    <a:pt x="210174" y="170587"/>
                    <a:pt x="210174" y="170587"/>
                  </a:cubicBezTo>
                  <a:cubicBezTo>
                    <a:pt x="176986" y="181632"/>
                    <a:pt x="154706" y="212467"/>
                    <a:pt x="154706" y="247444"/>
                  </a:cubicBezTo>
                  <a:lnTo>
                    <a:pt x="154706" y="365106"/>
                  </a:lnTo>
                  <a:lnTo>
                    <a:pt x="105692" y="365106"/>
                  </a:lnTo>
                  <a:lnTo>
                    <a:pt x="77881" y="110452"/>
                  </a:lnTo>
                  <a:cubicBezTo>
                    <a:pt x="75576" y="88668"/>
                    <a:pt x="82491" y="66731"/>
                    <a:pt x="97241" y="50470"/>
                  </a:cubicBezTo>
                  <a:cubicBezTo>
                    <a:pt x="111838" y="34056"/>
                    <a:pt x="132888" y="24698"/>
                    <a:pt x="154860" y="24698"/>
                  </a:cubicBezTo>
                  <a:close/>
                  <a:moveTo>
                    <a:pt x="304243" y="0"/>
                  </a:moveTo>
                  <a:cubicBezTo>
                    <a:pt x="333686" y="0"/>
                    <a:pt x="357555" y="23790"/>
                    <a:pt x="357555" y="53136"/>
                  </a:cubicBezTo>
                  <a:cubicBezTo>
                    <a:pt x="357555" y="82482"/>
                    <a:pt x="333686" y="106272"/>
                    <a:pt x="304243" y="106272"/>
                  </a:cubicBezTo>
                  <a:cubicBezTo>
                    <a:pt x="274800" y="106272"/>
                    <a:pt x="250931" y="82482"/>
                    <a:pt x="250931" y="53136"/>
                  </a:cubicBezTo>
                  <a:cubicBezTo>
                    <a:pt x="250931" y="23790"/>
                    <a:pt x="274800" y="0"/>
                    <a:pt x="304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íśļiḍé">
              <a:extLst>
                <a:ext uri="{FF2B5EF4-FFF2-40B4-BE49-F238E27FC236}">
                  <a16:creationId xmlns:a16="http://schemas.microsoft.com/office/drawing/2014/main" id="{710A16E3-4B15-417A-8F5E-86820060DE6A}"/>
                </a:ext>
              </a:extLst>
            </p:cNvPr>
            <p:cNvSpPr txBox="1"/>
            <p:nvPr/>
          </p:nvSpPr>
          <p:spPr>
            <a:xfrm>
              <a:off x="8337628" y="3723857"/>
              <a:ext cx="3181272" cy="470381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grpSp>
          <p:nvGrpSpPr>
            <p:cNvPr id="19" name="í$ḻidè">
              <a:extLst>
                <a:ext uri="{FF2B5EF4-FFF2-40B4-BE49-F238E27FC236}">
                  <a16:creationId xmlns:a16="http://schemas.microsoft.com/office/drawing/2014/main" id="{6C435682-2BEC-4D70-BA94-6EF886ED1ACD}"/>
                </a:ext>
              </a:extLst>
            </p:cNvPr>
            <p:cNvGrpSpPr/>
            <p:nvPr/>
          </p:nvGrpSpPr>
          <p:grpSpPr>
            <a:xfrm>
              <a:off x="2037826" y="5416810"/>
              <a:ext cx="401978" cy="111188"/>
              <a:chOff x="1944235" y="5160476"/>
              <a:chExt cx="589158" cy="162962"/>
            </a:xfrm>
          </p:grpSpPr>
          <p:sp>
            <p:nvSpPr>
              <p:cNvPr id="34" name="i$ḷiďe">
                <a:extLst>
                  <a:ext uri="{FF2B5EF4-FFF2-40B4-BE49-F238E27FC236}">
                    <a16:creationId xmlns:a16="http://schemas.microsoft.com/office/drawing/2014/main" id="{BE5E81C3-0A89-44C3-A42F-A8F150EAFC08}"/>
                  </a:ext>
                </a:extLst>
              </p:cNvPr>
              <p:cNvSpPr/>
              <p:nvPr/>
            </p:nvSpPr>
            <p:spPr>
              <a:xfrm>
                <a:off x="2157333" y="5160476"/>
                <a:ext cx="162964" cy="16296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îšļíḓé">
                <a:extLst>
                  <a:ext uri="{FF2B5EF4-FFF2-40B4-BE49-F238E27FC236}">
                    <a16:creationId xmlns:a16="http://schemas.microsoft.com/office/drawing/2014/main" id="{8D8D4C4D-AAEA-4EBD-BF61-145C4CAE3C6F}"/>
                  </a:ext>
                </a:extLst>
              </p:cNvPr>
              <p:cNvSpPr/>
              <p:nvPr/>
            </p:nvSpPr>
            <p:spPr>
              <a:xfrm>
                <a:off x="2019322" y="5187635"/>
                <a:ext cx="108644" cy="108642"/>
              </a:xfrm>
              <a:prstGeom prst="ellipse">
                <a:avLst/>
              </a:prstGeom>
              <a:solidFill>
                <a:schemeClr val="bg1">
                  <a:lumMod val="75000"/>
                  <a:alpha val="70000"/>
                </a:schemeClr>
              </a:solidFill>
              <a:ln w="635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îŝḷîḓè">
                <a:extLst>
                  <a:ext uri="{FF2B5EF4-FFF2-40B4-BE49-F238E27FC236}">
                    <a16:creationId xmlns:a16="http://schemas.microsoft.com/office/drawing/2014/main" id="{8F62A9A6-4CA3-4D73-BD49-22DE5AB2EEF9}"/>
                  </a:ext>
                </a:extLst>
              </p:cNvPr>
              <p:cNvSpPr/>
              <p:nvPr/>
            </p:nvSpPr>
            <p:spPr>
              <a:xfrm>
                <a:off x="2349663" y="5187635"/>
                <a:ext cx="108644" cy="108642"/>
              </a:xfrm>
              <a:prstGeom prst="ellipse">
                <a:avLst/>
              </a:prstGeom>
              <a:solidFill>
                <a:schemeClr val="bg1">
                  <a:lumMod val="75000"/>
                  <a:alpha val="70000"/>
                </a:schemeClr>
              </a:solidFill>
              <a:ln w="635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iṥ1idé">
                <a:extLst>
                  <a:ext uri="{FF2B5EF4-FFF2-40B4-BE49-F238E27FC236}">
                    <a16:creationId xmlns:a16="http://schemas.microsoft.com/office/drawing/2014/main" id="{DD4874E5-7348-4F38-B60A-9FB76C9175B4}"/>
                  </a:ext>
                </a:extLst>
              </p:cNvPr>
              <p:cNvSpPr/>
              <p:nvPr/>
            </p:nvSpPr>
            <p:spPr>
              <a:xfrm flipH="1">
                <a:off x="2487673" y="5219096"/>
                <a:ext cx="45720" cy="45720"/>
              </a:xfrm>
              <a:prstGeom prst="ellipse">
                <a:avLst/>
              </a:prstGeom>
              <a:solidFill>
                <a:schemeClr val="bg1">
                  <a:lumMod val="75000"/>
                  <a:alpha val="40000"/>
                </a:schemeClr>
              </a:solidFill>
              <a:ln w="635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ïṧḻîḍê">
                <a:extLst>
                  <a:ext uri="{FF2B5EF4-FFF2-40B4-BE49-F238E27FC236}">
                    <a16:creationId xmlns:a16="http://schemas.microsoft.com/office/drawing/2014/main" id="{A6CBD31F-7D9D-41E2-8173-0A3A4EE3C311}"/>
                  </a:ext>
                </a:extLst>
              </p:cNvPr>
              <p:cNvSpPr/>
              <p:nvPr/>
            </p:nvSpPr>
            <p:spPr>
              <a:xfrm flipH="1">
                <a:off x="1944235" y="5219096"/>
                <a:ext cx="45720" cy="45720"/>
              </a:xfrm>
              <a:prstGeom prst="ellipse">
                <a:avLst/>
              </a:prstGeom>
              <a:solidFill>
                <a:schemeClr val="bg1">
                  <a:lumMod val="75000"/>
                  <a:alpha val="40000"/>
                </a:schemeClr>
              </a:solidFill>
              <a:ln w="635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í$ḷiďè">
              <a:extLst>
                <a:ext uri="{FF2B5EF4-FFF2-40B4-BE49-F238E27FC236}">
                  <a16:creationId xmlns:a16="http://schemas.microsoft.com/office/drawing/2014/main" id="{CA61F394-292E-4683-A3DE-77ABAC3861BB}"/>
                </a:ext>
              </a:extLst>
            </p:cNvPr>
            <p:cNvSpPr txBox="1"/>
            <p:nvPr/>
          </p:nvSpPr>
          <p:spPr>
            <a:xfrm>
              <a:off x="4504572" y="4221240"/>
              <a:ext cx="3181270" cy="857753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1" name="îšlïḓê">
              <a:extLst>
                <a:ext uri="{FF2B5EF4-FFF2-40B4-BE49-F238E27FC236}">
                  <a16:creationId xmlns:a16="http://schemas.microsoft.com/office/drawing/2014/main" id="{4C20465F-67F7-4477-9594-544D9B6B5426}"/>
                </a:ext>
              </a:extLst>
            </p:cNvPr>
            <p:cNvSpPr txBox="1"/>
            <p:nvPr/>
          </p:nvSpPr>
          <p:spPr>
            <a:xfrm>
              <a:off x="8337631" y="4221240"/>
              <a:ext cx="3181270" cy="857753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grpSp>
          <p:nvGrpSpPr>
            <p:cNvPr id="22" name="íşľiḑé">
              <a:extLst>
                <a:ext uri="{FF2B5EF4-FFF2-40B4-BE49-F238E27FC236}">
                  <a16:creationId xmlns:a16="http://schemas.microsoft.com/office/drawing/2014/main" id="{A202962D-5621-47CF-8FD8-EFFC3D9BC013}"/>
                </a:ext>
              </a:extLst>
            </p:cNvPr>
            <p:cNvGrpSpPr/>
            <p:nvPr/>
          </p:nvGrpSpPr>
          <p:grpSpPr>
            <a:xfrm>
              <a:off x="5894219" y="5416810"/>
              <a:ext cx="401978" cy="111188"/>
              <a:chOff x="1944235" y="5160476"/>
              <a:chExt cx="589158" cy="162962"/>
            </a:xfrm>
          </p:grpSpPr>
          <p:sp>
            <p:nvSpPr>
              <p:cNvPr id="29" name="î$ḻiḑe">
                <a:extLst>
                  <a:ext uri="{FF2B5EF4-FFF2-40B4-BE49-F238E27FC236}">
                    <a16:creationId xmlns:a16="http://schemas.microsoft.com/office/drawing/2014/main" id="{D204F601-AF2A-46F5-B4C5-890E01F15C63}"/>
                  </a:ext>
                </a:extLst>
              </p:cNvPr>
              <p:cNvSpPr/>
              <p:nvPr/>
            </p:nvSpPr>
            <p:spPr>
              <a:xfrm>
                <a:off x="2157333" y="5160476"/>
                <a:ext cx="162964" cy="16296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îṥľiḋê">
                <a:extLst>
                  <a:ext uri="{FF2B5EF4-FFF2-40B4-BE49-F238E27FC236}">
                    <a16:creationId xmlns:a16="http://schemas.microsoft.com/office/drawing/2014/main" id="{F2214D62-E750-417D-8D6E-45EEB044217A}"/>
                  </a:ext>
                </a:extLst>
              </p:cNvPr>
              <p:cNvSpPr/>
              <p:nvPr/>
            </p:nvSpPr>
            <p:spPr>
              <a:xfrm>
                <a:off x="2019322" y="5187635"/>
                <a:ext cx="108644" cy="108642"/>
              </a:xfrm>
              <a:prstGeom prst="ellipse">
                <a:avLst/>
              </a:prstGeom>
              <a:solidFill>
                <a:schemeClr val="bg1">
                  <a:lumMod val="75000"/>
                  <a:alpha val="70000"/>
                </a:schemeClr>
              </a:solidFill>
              <a:ln w="635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íS1iḍe">
                <a:extLst>
                  <a:ext uri="{FF2B5EF4-FFF2-40B4-BE49-F238E27FC236}">
                    <a16:creationId xmlns:a16="http://schemas.microsoft.com/office/drawing/2014/main" id="{CBF677F4-EEC9-4E17-AC4A-86B17E5CED43}"/>
                  </a:ext>
                </a:extLst>
              </p:cNvPr>
              <p:cNvSpPr/>
              <p:nvPr/>
            </p:nvSpPr>
            <p:spPr>
              <a:xfrm>
                <a:off x="2349663" y="5187635"/>
                <a:ext cx="108644" cy="108642"/>
              </a:xfrm>
              <a:prstGeom prst="ellipse">
                <a:avLst/>
              </a:prstGeom>
              <a:solidFill>
                <a:schemeClr val="bg1">
                  <a:lumMod val="75000"/>
                  <a:alpha val="70000"/>
                </a:schemeClr>
              </a:solidFill>
              <a:ln w="635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isľïdè">
                <a:extLst>
                  <a:ext uri="{FF2B5EF4-FFF2-40B4-BE49-F238E27FC236}">
                    <a16:creationId xmlns:a16="http://schemas.microsoft.com/office/drawing/2014/main" id="{FA35BBE2-9840-4C95-96F4-F251DD949545}"/>
                  </a:ext>
                </a:extLst>
              </p:cNvPr>
              <p:cNvSpPr/>
              <p:nvPr/>
            </p:nvSpPr>
            <p:spPr>
              <a:xfrm flipH="1">
                <a:off x="2487673" y="5219096"/>
                <a:ext cx="45720" cy="45720"/>
              </a:xfrm>
              <a:prstGeom prst="ellipse">
                <a:avLst/>
              </a:prstGeom>
              <a:solidFill>
                <a:schemeClr val="bg1">
                  <a:lumMod val="75000"/>
                  <a:alpha val="40000"/>
                </a:schemeClr>
              </a:solidFill>
              <a:ln w="635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ïṥḻídê">
                <a:extLst>
                  <a:ext uri="{FF2B5EF4-FFF2-40B4-BE49-F238E27FC236}">
                    <a16:creationId xmlns:a16="http://schemas.microsoft.com/office/drawing/2014/main" id="{69DC476F-A2B9-49D0-A08F-3C4B9C1FB59F}"/>
                  </a:ext>
                </a:extLst>
              </p:cNvPr>
              <p:cNvSpPr/>
              <p:nvPr/>
            </p:nvSpPr>
            <p:spPr>
              <a:xfrm flipH="1">
                <a:off x="1944235" y="5219096"/>
                <a:ext cx="45720" cy="45720"/>
              </a:xfrm>
              <a:prstGeom prst="ellipse">
                <a:avLst/>
              </a:prstGeom>
              <a:solidFill>
                <a:schemeClr val="bg1">
                  <a:lumMod val="75000"/>
                  <a:alpha val="40000"/>
                </a:schemeClr>
              </a:solidFill>
              <a:ln w="635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ïśľiḍé">
              <a:extLst>
                <a:ext uri="{FF2B5EF4-FFF2-40B4-BE49-F238E27FC236}">
                  <a16:creationId xmlns:a16="http://schemas.microsoft.com/office/drawing/2014/main" id="{B57CD121-D874-4DEF-BD76-BBE653E24D59}"/>
                </a:ext>
              </a:extLst>
            </p:cNvPr>
            <p:cNvGrpSpPr/>
            <p:nvPr/>
          </p:nvGrpSpPr>
          <p:grpSpPr>
            <a:xfrm>
              <a:off x="9727278" y="5416810"/>
              <a:ext cx="401978" cy="111188"/>
              <a:chOff x="1944235" y="5160476"/>
              <a:chExt cx="589158" cy="162962"/>
            </a:xfrm>
          </p:grpSpPr>
          <p:sp>
            <p:nvSpPr>
              <p:cNvPr id="24" name="isḷiḍê">
                <a:extLst>
                  <a:ext uri="{FF2B5EF4-FFF2-40B4-BE49-F238E27FC236}">
                    <a16:creationId xmlns:a16="http://schemas.microsoft.com/office/drawing/2014/main" id="{1FE46098-040B-4E11-BBAF-48D6E3C1A911}"/>
                  </a:ext>
                </a:extLst>
              </p:cNvPr>
              <p:cNvSpPr/>
              <p:nvPr/>
            </p:nvSpPr>
            <p:spPr>
              <a:xfrm>
                <a:off x="2157333" y="5160476"/>
                <a:ext cx="162964" cy="16296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îṣlîḓê">
                <a:extLst>
                  <a:ext uri="{FF2B5EF4-FFF2-40B4-BE49-F238E27FC236}">
                    <a16:creationId xmlns:a16="http://schemas.microsoft.com/office/drawing/2014/main" id="{2A91AF2D-65C2-4EB0-B393-2F852C4E9597}"/>
                  </a:ext>
                </a:extLst>
              </p:cNvPr>
              <p:cNvSpPr/>
              <p:nvPr/>
            </p:nvSpPr>
            <p:spPr>
              <a:xfrm>
                <a:off x="2019322" y="5187635"/>
                <a:ext cx="108644" cy="108642"/>
              </a:xfrm>
              <a:prstGeom prst="ellipse">
                <a:avLst/>
              </a:prstGeom>
              <a:solidFill>
                <a:schemeClr val="bg1">
                  <a:lumMod val="75000"/>
                  <a:alpha val="70000"/>
                </a:schemeClr>
              </a:solidFill>
              <a:ln w="635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íS1ïḑê">
                <a:extLst>
                  <a:ext uri="{FF2B5EF4-FFF2-40B4-BE49-F238E27FC236}">
                    <a16:creationId xmlns:a16="http://schemas.microsoft.com/office/drawing/2014/main" id="{4BCC7AE9-1869-4D37-AFFA-95832B357C22}"/>
                  </a:ext>
                </a:extLst>
              </p:cNvPr>
              <p:cNvSpPr/>
              <p:nvPr/>
            </p:nvSpPr>
            <p:spPr>
              <a:xfrm>
                <a:off x="2349663" y="5187635"/>
                <a:ext cx="108644" cy="108642"/>
              </a:xfrm>
              <a:prstGeom prst="ellipse">
                <a:avLst/>
              </a:prstGeom>
              <a:solidFill>
                <a:schemeClr val="bg1">
                  <a:lumMod val="75000"/>
                  <a:alpha val="70000"/>
                </a:schemeClr>
              </a:solidFill>
              <a:ln w="635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íṣļiḓé">
                <a:extLst>
                  <a:ext uri="{FF2B5EF4-FFF2-40B4-BE49-F238E27FC236}">
                    <a16:creationId xmlns:a16="http://schemas.microsoft.com/office/drawing/2014/main" id="{6B2868A0-A679-462C-8250-A5C7A6D76019}"/>
                  </a:ext>
                </a:extLst>
              </p:cNvPr>
              <p:cNvSpPr/>
              <p:nvPr/>
            </p:nvSpPr>
            <p:spPr>
              <a:xfrm flipH="1">
                <a:off x="2487673" y="5219096"/>
                <a:ext cx="45720" cy="45720"/>
              </a:xfrm>
              <a:prstGeom prst="ellipse">
                <a:avLst/>
              </a:prstGeom>
              <a:solidFill>
                <a:schemeClr val="bg1">
                  <a:lumMod val="75000"/>
                  <a:alpha val="40000"/>
                </a:schemeClr>
              </a:solidFill>
              <a:ln w="635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îŝ1íḋe">
                <a:extLst>
                  <a:ext uri="{FF2B5EF4-FFF2-40B4-BE49-F238E27FC236}">
                    <a16:creationId xmlns:a16="http://schemas.microsoft.com/office/drawing/2014/main" id="{62F501E0-9355-4325-837D-C58B6984482D}"/>
                  </a:ext>
                </a:extLst>
              </p:cNvPr>
              <p:cNvSpPr/>
              <p:nvPr/>
            </p:nvSpPr>
            <p:spPr>
              <a:xfrm flipH="1">
                <a:off x="1944235" y="5219096"/>
                <a:ext cx="45720" cy="45720"/>
              </a:xfrm>
              <a:prstGeom prst="ellipse">
                <a:avLst/>
              </a:prstGeom>
              <a:solidFill>
                <a:schemeClr val="bg1">
                  <a:lumMod val="75000"/>
                  <a:alpha val="40000"/>
                </a:schemeClr>
              </a:solidFill>
              <a:ln w="635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8662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55F2F-2CAD-4ADF-B0AB-250891E1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F7E2F4-4595-45C6-91C5-5DA5E538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53FF3-D2E3-4B0E-B06E-5BB5793C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grpSp>
        <p:nvGrpSpPr>
          <p:cNvPr id="5" name="20420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22611FF-F6B9-4856-A70A-0A49BD40A05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367066"/>
            <a:ext cx="10858500" cy="4330555"/>
            <a:chOff x="660400" y="1367066"/>
            <a:chExt cx="10858500" cy="4330555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8054E1F-FD83-4F92-AAFA-12B589197D8B}"/>
                </a:ext>
              </a:extLst>
            </p:cNvPr>
            <p:cNvCxnSpPr/>
            <p:nvPr/>
          </p:nvCxnSpPr>
          <p:spPr>
            <a:xfrm flipV="1">
              <a:off x="660400" y="2534479"/>
              <a:ext cx="10858500" cy="2048256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iṥḷíďé">
              <a:extLst>
                <a:ext uri="{FF2B5EF4-FFF2-40B4-BE49-F238E27FC236}">
                  <a16:creationId xmlns:a16="http://schemas.microsoft.com/office/drawing/2014/main" id="{495342D8-624D-4E31-B3CC-C635739AFFF8}"/>
                </a:ext>
              </a:extLst>
            </p:cNvPr>
            <p:cNvSpPr/>
            <p:nvPr/>
          </p:nvSpPr>
          <p:spPr>
            <a:xfrm>
              <a:off x="1991726" y="3591329"/>
              <a:ext cx="1122400" cy="1122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600">
                <a:solidFill>
                  <a:srgbClr val="757070"/>
                </a:solidFill>
              </a:endParaRPr>
            </a:p>
          </p:txBody>
        </p:sp>
        <p:sp>
          <p:nvSpPr>
            <p:cNvPr id="8" name="isļíḓè">
              <a:extLst>
                <a:ext uri="{FF2B5EF4-FFF2-40B4-BE49-F238E27FC236}">
                  <a16:creationId xmlns:a16="http://schemas.microsoft.com/office/drawing/2014/main" id="{AEF377DA-EEC9-4B3D-92B4-9024E5C0A883}"/>
                </a:ext>
              </a:extLst>
            </p:cNvPr>
            <p:cNvSpPr/>
            <p:nvPr/>
          </p:nvSpPr>
          <p:spPr>
            <a:xfrm>
              <a:off x="2308158" y="3907846"/>
              <a:ext cx="489537" cy="489366"/>
            </a:xfrm>
            <a:custGeom>
              <a:avLst/>
              <a:gdLst>
                <a:gd name="connsiteX0" fmla="*/ 0 w 606933"/>
                <a:gd name="connsiteY0" fmla="*/ 362213 h 606722"/>
                <a:gd name="connsiteX1" fmla="*/ 88983 w 606933"/>
                <a:gd name="connsiteY1" fmla="*/ 362213 h 606722"/>
                <a:gd name="connsiteX2" fmla="*/ 88983 w 606933"/>
                <a:gd name="connsiteY2" fmla="*/ 364880 h 606722"/>
                <a:gd name="connsiteX3" fmla="*/ 88983 w 606933"/>
                <a:gd name="connsiteY3" fmla="*/ 398210 h 606722"/>
                <a:gd name="connsiteX4" fmla="*/ 88983 w 606933"/>
                <a:gd name="connsiteY4" fmla="*/ 560238 h 606722"/>
                <a:gd name="connsiteX5" fmla="*/ 88983 w 606933"/>
                <a:gd name="connsiteY5" fmla="*/ 570637 h 606722"/>
                <a:gd name="connsiteX6" fmla="*/ 88983 w 606933"/>
                <a:gd name="connsiteY6" fmla="*/ 606722 h 606722"/>
                <a:gd name="connsiteX7" fmla="*/ 0 w 606933"/>
                <a:gd name="connsiteY7" fmla="*/ 606722 h 606722"/>
                <a:gd name="connsiteX8" fmla="*/ 276890 w 606933"/>
                <a:gd name="connsiteY8" fmla="*/ 335751 h 606722"/>
                <a:gd name="connsiteX9" fmla="*/ 443069 w 606933"/>
                <a:gd name="connsiteY9" fmla="*/ 377345 h 606722"/>
                <a:gd name="connsiteX10" fmla="*/ 443069 w 606933"/>
                <a:gd name="connsiteY10" fmla="*/ 423559 h 606722"/>
                <a:gd name="connsiteX11" fmla="*/ 442802 w 606933"/>
                <a:gd name="connsiteY11" fmla="*/ 423648 h 606722"/>
                <a:gd name="connsiteX12" fmla="*/ 323976 w 606933"/>
                <a:gd name="connsiteY12" fmla="*/ 394764 h 606722"/>
                <a:gd name="connsiteX13" fmla="*/ 315342 w 606933"/>
                <a:gd name="connsiteY13" fmla="*/ 429781 h 606722"/>
                <a:gd name="connsiteX14" fmla="*/ 443336 w 606933"/>
                <a:gd name="connsiteY14" fmla="*/ 460887 h 606722"/>
                <a:gd name="connsiteX15" fmla="*/ 593493 w 606933"/>
                <a:gd name="connsiteY15" fmla="*/ 419649 h 606722"/>
                <a:gd name="connsiteX16" fmla="*/ 606933 w 606933"/>
                <a:gd name="connsiteY16" fmla="*/ 470663 h 606722"/>
                <a:gd name="connsiteX17" fmla="*/ 382810 w 606933"/>
                <a:gd name="connsiteY17" fmla="*/ 594021 h 606722"/>
                <a:gd name="connsiteX18" fmla="*/ 212804 w 606933"/>
                <a:gd name="connsiteY18" fmla="*/ 546384 h 606722"/>
                <a:gd name="connsiteX19" fmla="*/ 125042 w 606933"/>
                <a:gd name="connsiteY19" fmla="*/ 556249 h 606722"/>
                <a:gd name="connsiteX20" fmla="*/ 125042 w 606933"/>
                <a:gd name="connsiteY20" fmla="*/ 519900 h 606722"/>
                <a:gd name="connsiteX21" fmla="*/ 125042 w 606933"/>
                <a:gd name="connsiteY21" fmla="*/ 395742 h 606722"/>
                <a:gd name="connsiteX22" fmla="*/ 125042 w 606933"/>
                <a:gd name="connsiteY22" fmla="*/ 362236 h 606722"/>
                <a:gd name="connsiteX23" fmla="*/ 125042 w 606933"/>
                <a:gd name="connsiteY23" fmla="*/ 359303 h 606722"/>
                <a:gd name="connsiteX24" fmla="*/ 382041 w 606933"/>
                <a:gd name="connsiteY24" fmla="*/ 177119 h 606722"/>
                <a:gd name="connsiteX25" fmla="*/ 399471 w 606933"/>
                <a:gd name="connsiteY25" fmla="*/ 197750 h 606722"/>
                <a:gd name="connsiteX26" fmla="*/ 382041 w 606933"/>
                <a:gd name="connsiteY26" fmla="*/ 218470 h 606722"/>
                <a:gd name="connsiteX27" fmla="*/ 345841 w 606933"/>
                <a:gd name="connsiteY27" fmla="*/ 95828 h 606722"/>
                <a:gd name="connsiteX28" fmla="*/ 345841 w 606933"/>
                <a:gd name="connsiteY28" fmla="*/ 137109 h 606722"/>
                <a:gd name="connsiteX29" fmla="*/ 328341 w 606933"/>
                <a:gd name="connsiteY29" fmla="*/ 116513 h 606722"/>
                <a:gd name="connsiteX30" fmla="*/ 345841 w 606933"/>
                <a:gd name="connsiteY30" fmla="*/ 95828 h 606722"/>
                <a:gd name="connsiteX31" fmla="*/ 345877 w 606933"/>
                <a:gd name="connsiteY31" fmla="*/ 41411 h 606722"/>
                <a:gd name="connsiteX32" fmla="*/ 345877 w 606933"/>
                <a:gd name="connsiteY32" fmla="*/ 59184 h 606722"/>
                <a:gd name="connsiteX33" fmla="*/ 315978 w 606933"/>
                <a:gd name="connsiteY33" fmla="*/ 70115 h 606722"/>
                <a:gd name="connsiteX34" fmla="*/ 292308 w 606933"/>
                <a:gd name="connsiteY34" fmla="*/ 116502 h 606722"/>
                <a:gd name="connsiteX35" fmla="*/ 315978 w 606933"/>
                <a:gd name="connsiteY35" fmla="*/ 162890 h 606722"/>
                <a:gd name="connsiteX36" fmla="*/ 345877 w 606933"/>
                <a:gd name="connsiteY36" fmla="*/ 173820 h 606722"/>
                <a:gd name="connsiteX37" fmla="*/ 345877 w 606933"/>
                <a:gd name="connsiteY37" fmla="*/ 218431 h 606722"/>
                <a:gd name="connsiteX38" fmla="*/ 328347 w 606933"/>
                <a:gd name="connsiteY38" fmla="*/ 197725 h 606722"/>
                <a:gd name="connsiteX39" fmla="*/ 292308 w 606933"/>
                <a:gd name="connsiteY39" fmla="*/ 197725 h 606722"/>
                <a:gd name="connsiteX40" fmla="*/ 315978 w 606933"/>
                <a:gd name="connsiteY40" fmla="*/ 244113 h 606722"/>
                <a:gd name="connsiteX41" fmla="*/ 345877 w 606933"/>
                <a:gd name="connsiteY41" fmla="*/ 255043 h 606722"/>
                <a:gd name="connsiteX42" fmla="*/ 345877 w 606933"/>
                <a:gd name="connsiteY42" fmla="*/ 272816 h 606722"/>
                <a:gd name="connsiteX43" fmla="*/ 382004 w 606933"/>
                <a:gd name="connsiteY43" fmla="*/ 272816 h 606722"/>
                <a:gd name="connsiteX44" fmla="*/ 382004 w 606933"/>
                <a:gd name="connsiteY44" fmla="*/ 255043 h 606722"/>
                <a:gd name="connsiteX45" fmla="*/ 411814 w 606933"/>
                <a:gd name="connsiteY45" fmla="*/ 244113 h 606722"/>
                <a:gd name="connsiteX46" fmla="*/ 435573 w 606933"/>
                <a:gd name="connsiteY46" fmla="*/ 197725 h 606722"/>
                <a:gd name="connsiteX47" fmla="*/ 411814 w 606933"/>
                <a:gd name="connsiteY47" fmla="*/ 151338 h 606722"/>
                <a:gd name="connsiteX48" fmla="*/ 382004 w 606933"/>
                <a:gd name="connsiteY48" fmla="*/ 140407 h 606722"/>
                <a:gd name="connsiteX49" fmla="*/ 382004 w 606933"/>
                <a:gd name="connsiteY49" fmla="*/ 95797 h 606722"/>
                <a:gd name="connsiteX50" fmla="*/ 399446 w 606933"/>
                <a:gd name="connsiteY50" fmla="*/ 116502 h 606722"/>
                <a:gd name="connsiteX51" fmla="*/ 435573 w 606933"/>
                <a:gd name="connsiteY51" fmla="*/ 116502 h 606722"/>
                <a:gd name="connsiteX52" fmla="*/ 411814 w 606933"/>
                <a:gd name="connsiteY52" fmla="*/ 70115 h 606722"/>
                <a:gd name="connsiteX53" fmla="*/ 382004 w 606933"/>
                <a:gd name="connsiteY53" fmla="*/ 59184 h 606722"/>
                <a:gd name="connsiteX54" fmla="*/ 382004 w 606933"/>
                <a:gd name="connsiteY54" fmla="*/ 41411 h 606722"/>
                <a:gd name="connsiteX55" fmla="*/ 363941 w 606933"/>
                <a:gd name="connsiteY55" fmla="*/ 0 h 606722"/>
                <a:gd name="connsiteX56" fmla="*/ 521266 w 606933"/>
                <a:gd name="connsiteY56" fmla="*/ 157114 h 606722"/>
                <a:gd name="connsiteX57" fmla="*/ 363941 w 606933"/>
                <a:gd name="connsiteY57" fmla="*/ 314228 h 606722"/>
                <a:gd name="connsiteX58" fmla="*/ 206615 w 606933"/>
                <a:gd name="connsiteY58" fmla="*/ 157114 h 606722"/>
                <a:gd name="connsiteX59" fmla="*/ 363941 w 606933"/>
                <a:gd name="connsiteY59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06933" h="606722">
                  <a:moveTo>
                    <a:pt x="0" y="362213"/>
                  </a:moveTo>
                  <a:lnTo>
                    <a:pt x="88983" y="362213"/>
                  </a:lnTo>
                  <a:lnTo>
                    <a:pt x="88983" y="364880"/>
                  </a:lnTo>
                  <a:lnTo>
                    <a:pt x="88983" y="398210"/>
                  </a:lnTo>
                  <a:lnTo>
                    <a:pt x="88983" y="560238"/>
                  </a:lnTo>
                  <a:lnTo>
                    <a:pt x="88983" y="570637"/>
                  </a:lnTo>
                  <a:lnTo>
                    <a:pt x="88983" y="606722"/>
                  </a:lnTo>
                  <a:lnTo>
                    <a:pt x="0" y="606722"/>
                  </a:lnTo>
                  <a:close/>
                  <a:moveTo>
                    <a:pt x="276890" y="335751"/>
                  </a:moveTo>
                  <a:lnTo>
                    <a:pt x="443069" y="377345"/>
                  </a:lnTo>
                  <a:lnTo>
                    <a:pt x="443069" y="423559"/>
                  </a:lnTo>
                  <a:lnTo>
                    <a:pt x="442802" y="423648"/>
                  </a:lnTo>
                  <a:lnTo>
                    <a:pt x="323976" y="394764"/>
                  </a:lnTo>
                  <a:lnTo>
                    <a:pt x="315342" y="429781"/>
                  </a:lnTo>
                  <a:lnTo>
                    <a:pt x="443336" y="460887"/>
                  </a:lnTo>
                  <a:lnTo>
                    <a:pt x="593493" y="419649"/>
                  </a:lnTo>
                  <a:lnTo>
                    <a:pt x="606933" y="470663"/>
                  </a:lnTo>
                  <a:lnTo>
                    <a:pt x="382810" y="594021"/>
                  </a:lnTo>
                  <a:lnTo>
                    <a:pt x="212804" y="546384"/>
                  </a:lnTo>
                  <a:lnTo>
                    <a:pt x="125042" y="556249"/>
                  </a:lnTo>
                  <a:lnTo>
                    <a:pt x="125042" y="519900"/>
                  </a:lnTo>
                  <a:lnTo>
                    <a:pt x="125042" y="395742"/>
                  </a:lnTo>
                  <a:lnTo>
                    <a:pt x="125042" y="362236"/>
                  </a:lnTo>
                  <a:lnTo>
                    <a:pt x="125042" y="359303"/>
                  </a:lnTo>
                  <a:close/>
                  <a:moveTo>
                    <a:pt x="382041" y="177119"/>
                  </a:moveTo>
                  <a:cubicBezTo>
                    <a:pt x="399471" y="181654"/>
                    <a:pt x="399471" y="192859"/>
                    <a:pt x="399471" y="197750"/>
                  </a:cubicBezTo>
                  <a:cubicBezTo>
                    <a:pt x="399471" y="202641"/>
                    <a:pt x="399471" y="213934"/>
                    <a:pt x="382041" y="218470"/>
                  </a:cubicBezTo>
                  <a:close/>
                  <a:moveTo>
                    <a:pt x="345841" y="95828"/>
                  </a:moveTo>
                  <a:lnTo>
                    <a:pt x="345841" y="137109"/>
                  </a:lnTo>
                  <a:cubicBezTo>
                    <a:pt x="328341" y="132670"/>
                    <a:pt x="328341" y="121395"/>
                    <a:pt x="328341" y="116513"/>
                  </a:cubicBezTo>
                  <a:cubicBezTo>
                    <a:pt x="328341" y="111630"/>
                    <a:pt x="328341" y="100355"/>
                    <a:pt x="345841" y="95828"/>
                  </a:cubicBezTo>
                  <a:close/>
                  <a:moveTo>
                    <a:pt x="345877" y="41411"/>
                  </a:moveTo>
                  <a:lnTo>
                    <a:pt x="345877" y="59184"/>
                  </a:lnTo>
                  <a:cubicBezTo>
                    <a:pt x="334220" y="60961"/>
                    <a:pt x="324253" y="64605"/>
                    <a:pt x="315978" y="70115"/>
                  </a:cubicBezTo>
                  <a:cubicBezTo>
                    <a:pt x="300494" y="80423"/>
                    <a:pt x="292308" y="96508"/>
                    <a:pt x="292308" y="116502"/>
                  </a:cubicBezTo>
                  <a:cubicBezTo>
                    <a:pt x="292308" y="136497"/>
                    <a:pt x="300494" y="152582"/>
                    <a:pt x="315978" y="162890"/>
                  </a:cubicBezTo>
                  <a:cubicBezTo>
                    <a:pt x="324253" y="168400"/>
                    <a:pt x="334220" y="172043"/>
                    <a:pt x="345877" y="173820"/>
                  </a:cubicBezTo>
                  <a:lnTo>
                    <a:pt x="345877" y="218431"/>
                  </a:lnTo>
                  <a:cubicBezTo>
                    <a:pt x="328347" y="213899"/>
                    <a:pt x="328347" y="202613"/>
                    <a:pt x="328347" y="197725"/>
                  </a:cubicBezTo>
                  <a:lnTo>
                    <a:pt x="292308" y="197725"/>
                  </a:lnTo>
                  <a:cubicBezTo>
                    <a:pt x="292308" y="217720"/>
                    <a:pt x="300494" y="233805"/>
                    <a:pt x="315978" y="244113"/>
                  </a:cubicBezTo>
                  <a:cubicBezTo>
                    <a:pt x="324253" y="249623"/>
                    <a:pt x="334220" y="253266"/>
                    <a:pt x="345877" y="255043"/>
                  </a:cubicBezTo>
                  <a:lnTo>
                    <a:pt x="345877" y="272816"/>
                  </a:lnTo>
                  <a:lnTo>
                    <a:pt x="382004" y="272816"/>
                  </a:lnTo>
                  <a:lnTo>
                    <a:pt x="382004" y="255043"/>
                  </a:lnTo>
                  <a:cubicBezTo>
                    <a:pt x="393573" y="253266"/>
                    <a:pt x="403628" y="249623"/>
                    <a:pt x="411814" y="244113"/>
                  </a:cubicBezTo>
                  <a:cubicBezTo>
                    <a:pt x="427387" y="233805"/>
                    <a:pt x="435573" y="217720"/>
                    <a:pt x="435573" y="197725"/>
                  </a:cubicBezTo>
                  <a:cubicBezTo>
                    <a:pt x="435573" y="177731"/>
                    <a:pt x="427387" y="161735"/>
                    <a:pt x="411814" y="151338"/>
                  </a:cubicBezTo>
                  <a:cubicBezTo>
                    <a:pt x="403628" y="145917"/>
                    <a:pt x="393573" y="142273"/>
                    <a:pt x="382004" y="140407"/>
                  </a:cubicBezTo>
                  <a:lnTo>
                    <a:pt x="382004" y="95797"/>
                  </a:lnTo>
                  <a:cubicBezTo>
                    <a:pt x="399446" y="100329"/>
                    <a:pt x="399446" y="111615"/>
                    <a:pt x="399446" y="116502"/>
                  </a:cubicBezTo>
                  <a:lnTo>
                    <a:pt x="435573" y="116502"/>
                  </a:lnTo>
                  <a:cubicBezTo>
                    <a:pt x="435573" y="96508"/>
                    <a:pt x="427387" y="80423"/>
                    <a:pt x="411814" y="70115"/>
                  </a:cubicBezTo>
                  <a:cubicBezTo>
                    <a:pt x="403628" y="64605"/>
                    <a:pt x="393573" y="60961"/>
                    <a:pt x="382004" y="59184"/>
                  </a:cubicBezTo>
                  <a:lnTo>
                    <a:pt x="382004" y="41411"/>
                  </a:lnTo>
                  <a:close/>
                  <a:moveTo>
                    <a:pt x="363941" y="0"/>
                  </a:moveTo>
                  <a:cubicBezTo>
                    <a:pt x="450701" y="0"/>
                    <a:pt x="521266" y="70470"/>
                    <a:pt x="521266" y="157114"/>
                  </a:cubicBezTo>
                  <a:cubicBezTo>
                    <a:pt x="521266" y="243758"/>
                    <a:pt x="450701" y="314228"/>
                    <a:pt x="363941" y="314228"/>
                  </a:cubicBezTo>
                  <a:cubicBezTo>
                    <a:pt x="277180" y="314228"/>
                    <a:pt x="206615" y="243758"/>
                    <a:pt x="206615" y="157114"/>
                  </a:cubicBezTo>
                  <a:cubicBezTo>
                    <a:pt x="206615" y="70470"/>
                    <a:pt x="277180" y="0"/>
                    <a:pt x="363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2999">
                <a:solidFill>
                  <a:schemeClr val="dk1"/>
                </a:solidFill>
              </a:endParaRPr>
            </a:p>
          </p:txBody>
        </p:sp>
        <p:sp>
          <p:nvSpPr>
            <p:cNvPr id="9" name="î$ḷîḍé">
              <a:extLst>
                <a:ext uri="{FF2B5EF4-FFF2-40B4-BE49-F238E27FC236}">
                  <a16:creationId xmlns:a16="http://schemas.microsoft.com/office/drawing/2014/main" id="{3CD81D05-8E7D-4F3E-9EA7-8C78F16800FC}"/>
                </a:ext>
              </a:extLst>
            </p:cNvPr>
            <p:cNvSpPr/>
            <p:nvPr/>
          </p:nvSpPr>
          <p:spPr>
            <a:xfrm>
              <a:off x="4358939" y="3163527"/>
              <a:ext cx="1122400" cy="1122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600">
                <a:solidFill>
                  <a:srgbClr val="757070"/>
                </a:solidFill>
              </a:endParaRPr>
            </a:p>
          </p:txBody>
        </p:sp>
        <p:sp>
          <p:nvSpPr>
            <p:cNvPr id="10" name="ïş1îḑe">
              <a:extLst>
                <a:ext uri="{FF2B5EF4-FFF2-40B4-BE49-F238E27FC236}">
                  <a16:creationId xmlns:a16="http://schemas.microsoft.com/office/drawing/2014/main" id="{4571CDF8-F3D3-4BC1-8F9B-1DFE8E1CD37C}"/>
                </a:ext>
              </a:extLst>
            </p:cNvPr>
            <p:cNvSpPr/>
            <p:nvPr/>
          </p:nvSpPr>
          <p:spPr>
            <a:xfrm>
              <a:off x="4675371" y="3480329"/>
              <a:ext cx="489537" cy="488797"/>
            </a:xfrm>
            <a:custGeom>
              <a:avLst/>
              <a:gdLst>
                <a:gd name="connsiteX0" fmla="*/ 186482 w 607356"/>
                <a:gd name="connsiteY0" fmla="*/ 210567 h 606439"/>
                <a:gd name="connsiteX1" fmla="*/ 202880 w 607356"/>
                <a:gd name="connsiteY1" fmla="*/ 210567 h 606439"/>
                <a:gd name="connsiteX2" fmla="*/ 202880 w 607356"/>
                <a:gd name="connsiteY2" fmla="*/ 232708 h 606439"/>
                <a:gd name="connsiteX3" fmla="*/ 194529 w 607356"/>
                <a:gd name="connsiteY3" fmla="*/ 250754 h 606439"/>
                <a:gd name="connsiteX4" fmla="*/ 218671 w 607356"/>
                <a:gd name="connsiteY4" fmla="*/ 274715 h 606439"/>
                <a:gd name="connsiteX5" fmla="*/ 242661 w 607356"/>
                <a:gd name="connsiteY5" fmla="*/ 250754 h 606439"/>
                <a:gd name="connsiteX6" fmla="*/ 234462 w 607356"/>
                <a:gd name="connsiteY6" fmla="*/ 232708 h 606439"/>
                <a:gd name="connsiteX7" fmla="*/ 234462 w 607356"/>
                <a:gd name="connsiteY7" fmla="*/ 210567 h 606439"/>
                <a:gd name="connsiteX8" fmla="*/ 370353 w 607356"/>
                <a:gd name="connsiteY8" fmla="*/ 210567 h 606439"/>
                <a:gd name="connsiteX9" fmla="*/ 370353 w 607356"/>
                <a:gd name="connsiteY9" fmla="*/ 232708 h 606439"/>
                <a:gd name="connsiteX10" fmla="*/ 362003 w 607356"/>
                <a:gd name="connsiteY10" fmla="*/ 250754 h 606439"/>
                <a:gd name="connsiteX11" fmla="*/ 386144 w 607356"/>
                <a:gd name="connsiteY11" fmla="*/ 274715 h 606439"/>
                <a:gd name="connsiteX12" fmla="*/ 410134 w 607356"/>
                <a:gd name="connsiteY12" fmla="*/ 250754 h 606439"/>
                <a:gd name="connsiteX13" fmla="*/ 401935 w 607356"/>
                <a:gd name="connsiteY13" fmla="*/ 232708 h 606439"/>
                <a:gd name="connsiteX14" fmla="*/ 401935 w 607356"/>
                <a:gd name="connsiteY14" fmla="*/ 210567 h 606439"/>
                <a:gd name="connsiteX15" fmla="*/ 418181 w 607356"/>
                <a:gd name="connsiteY15" fmla="*/ 210567 h 606439"/>
                <a:gd name="connsiteX16" fmla="*/ 435035 w 607356"/>
                <a:gd name="connsiteY16" fmla="*/ 227400 h 606439"/>
                <a:gd name="connsiteX17" fmla="*/ 435035 w 607356"/>
                <a:gd name="connsiteY17" fmla="*/ 452144 h 606439"/>
                <a:gd name="connsiteX18" fmla="*/ 418181 w 607356"/>
                <a:gd name="connsiteY18" fmla="*/ 468977 h 606439"/>
                <a:gd name="connsiteX19" fmla="*/ 186482 w 607356"/>
                <a:gd name="connsiteY19" fmla="*/ 468977 h 606439"/>
                <a:gd name="connsiteX20" fmla="*/ 169780 w 607356"/>
                <a:gd name="connsiteY20" fmla="*/ 452144 h 606439"/>
                <a:gd name="connsiteX21" fmla="*/ 169780 w 607356"/>
                <a:gd name="connsiteY21" fmla="*/ 227400 h 606439"/>
                <a:gd name="connsiteX22" fmla="*/ 186482 w 607356"/>
                <a:gd name="connsiteY22" fmla="*/ 210567 h 606439"/>
                <a:gd name="connsiteX23" fmla="*/ 302297 w 607356"/>
                <a:gd name="connsiteY23" fmla="*/ 87642 h 606439"/>
                <a:gd name="connsiteX24" fmla="*/ 370327 w 607356"/>
                <a:gd name="connsiteY24" fmla="*/ 155579 h 606439"/>
                <a:gd name="connsiteX25" fmla="*/ 370327 w 607356"/>
                <a:gd name="connsiteY25" fmla="*/ 179236 h 606439"/>
                <a:gd name="connsiteX26" fmla="*/ 234418 w 607356"/>
                <a:gd name="connsiteY26" fmla="*/ 179236 h 606439"/>
                <a:gd name="connsiteX27" fmla="*/ 234418 w 607356"/>
                <a:gd name="connsiteY27" fmla="*/ 155579 h 606439"/>
                <a:gd name="connsiteX28" fmla="*/ 302297 w 607356"/>
                <a:gd name="connsiteY28" fmla="*/ 87642 h 606439"/>
                <a:gd name="connsiteX29" fmla="*/ 302311 w 607356"/>
                <a:gd name="connsiteY29" fmla="*/ 56247 h 606439"/>
                <a:gd name="connsiteX30" fmla="*/ 202857 w 607356"/>
                <a:gd name="connsiteY30" fmla="*/ 155552 h 606439"/>
                <a:gd name="connsiteX31" fmla="*/ 202857 w 607356"/>
                <a:gd name="connsiteY31" fmla="*/ 179203 h 606439"/>
                <a:gd name="connsiteX32" fmla="*/ 186458 w 607356"/>
                <a:gd name="connsiteY32" fmla="*/ 179203 h 606439"/>
                <a:gd name="connsiteX33" fmla="*/ 138173 w 607356"/>
                <a:gd name="connsiteY33" fmla="*/ 227415 h 606439"/>
                <a:gd name="connsiteX34" fmla="*/ 138173 w 607356"/>
                <a:gd name="connsiteY34" fmla="*/ 452100 h 606439"/>
                <a:gd name="connsiteX35" fmla="*/ 186458 w 607356"/>
                <a:gd name="connsiteY35" fmla="*/ 500312 h 606439"/>
                <a:gd name="connsiteX36" fmla="*/ 418165 w 607356"/>
                <a:gd name="connsiteY36" fmla="*/ 500312 h 606439"/>
                <a:gd name="connsiteX37" fmla="*/ 466601 w 607356"/>
                <a:gd name="connsiteY37" fmla="*/ 452100 h 606439"/>
                <a:gd name="connsiteX38" fmla="*/ 466601 w 607356"/>
                <a:gd name="connsiteY38" fmla="*/ 227415 h 606439"/>
                <a:gd name="connsiteX39" fmla="*/ 418165 w 607356"/>
                <a:gd name="connsiteY39" fmla="*/ 179203 h 606439"/>
                <a:gd name="connsiteX40" fmla="*/ 401918 w 607356"/>
                <a:gd name="connsiteY40" fmla="*/ 179203 h 606439"/>
                <a:gd name="connsiteX41" fmla="*/ 401918 w 607356"/>
                <a:gd name="connsiteY41" fmla="*/ 155552 h 606439"/>
                <a:gd name="connsiteX42" fmla="*/ 302311 w 607356"/>
                <a:gd name="connsiteY42" fmla="*/ 56247 h 606439"/>
                <a:gd name="connsiteX43" fmla="*/ 303678 w 607356"/>
                <a:gd name="connsiteY43" fmla="*/ 0 h 606439"/>
                <a:gd name="connsiteX44" fmla="*/ 607356 w 607356"/>
                <a:gd name="connsiteY44" fmla="*/ 303220 h 606439"/>
                <a:gd name="connsiteX45" fmla="*/ 303678 w 607356"/>
                <a:gd name="connsiteY45" fmla="*/ 606439 h 606439"/>
                <a:gd name="connsiteX46" fmla="*/ 0 w 607356"/>
                <a:gd name="connsiteY46" fmla="*/ 303220 h 606439"/>
                <a:gd name="connsiteX47" fmla="*/ 303678 w 607356"/>
                <a:gd name="connsiteY47" fmla="*/ 0 h 60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7356" h="606439">
                  <a:moveTo>
                    <a:pt x="186482" y="210567"/>
                  </a:moveTo>
                  <a:lnTo>
                    <a:pt x="202880" y="210567"/>
                  </a:lnTo>
                  <a:lnTo>
                    <a:pt x="202880" y="232708"/>
                  </a:lnTo>
                  <a:cubicBezTo>
                    <a:pt x="197869" y="237106"/>
                    <a:pt x="194529" y="243475"/>
                    <a:pt x="194529" y="250754"/>
                  </a:cubicBezTo>
                  <a:cubicBezTo>
                    <a:pt x="194529" y="263947"/>
                    <a:pt x="205309" y="274715"/>
                    <a:pt x="218671" y="274715"/>
                  </a:cubicBezTo>
                  <a:cubicBezTo>
                    <a:pt x="231880" y="274715"/>
                    <a:pt x="242661" y="263947"/>
                    <a:pt x="242661" y="250754"/>
                  </a:cubicBezTo>
                  <a:cubicBezTo>
                    <a:pt x="242661" y="243475"/>
                    <a:pt x="239472" y="237106"/>
                    <a:pt x="234462" y="232708"/>
                  </a:cubicBezTo>
                  <a:lnTo>
                    <a:pt x="234462" y="210567"/>
                  </a:lnTo>
                  <a:lnTo>
                    <a:pt x="370353" y="210567"/>
                  </a:lnTo>
                  <a:lnTo>
                    <a:pt x="370353" y="232708"/>
                  </a:lnTo>
                  <a:cubicBezTo>
                    <a:pt x="365343" y="237106"/>
                    <a:pt x="362003" y="243475"/>
                    <a:pt x="362003" y="250754"/>
                  </a:cubicBezTo>
                  <a:cubicBezTo>
                    <a:pt x="362003" y="263947"/>
                    <a:pt x="372783" y="274715"/>
                    <a:pt x="386144" y="274715"/>
                  </a:cubicBezTo>
                  <a:cubicBezTo>
                    <a:pt x="399354" y="274715"/>
                    <a:pt x="410134" y="263947"/>
                    <a:pt x="410134" y="250754"/>
                  </a:cubicBezTo>
                  <a:cubicBezTo>
                    <a:pt x="410134" y="243475"/>
                    <a:pt x="406946" y="237106"/>
                    <a:pt x="401935" y="232708"/>
                  </a:cubicBezTo>
                  <a:lnTo>
                    <a:pt x="401935" y="210567"/>
                  </a:lnTo>
                  <a:lnTo>
                    <a:pt x="418181" y="210567"/>
                  </a:lnTo>
                  <a:cubicBezTo>
                    <a:pt x="427443" y="210567"/>
                    <a:pt x="435035" y="218149"/>
                    <a:pt x="435035" y="227400"/>
                  </a:cubicBezTo>
                  <a:lnTo>
                    <a:pt x="435035" y="452144"/>
                  </a:lnTo>
                  <a:cubicBezTo>
                    <a:pt x="435035" y="461395"/>
                    <a:pt x="427443" y="468977"/>
                    <a:pt x="418181" y="468977"/>
                  </a:cubicBezTo>
                  <a:lnTo>
                    <a:pt x="186482" y="468977"/>
                  </a:lnTo>
                  <a:cubicBezTo>
                    <a:pt x="177220" y="468977"/>
                    <a:pt x="169780" y="461395"/>
                    <a:pt x="169780" y="452144"/>
                  </a:cubicBezTo>
                  <a:lnTo>
                    <a:pt x="169780" y="227400"/>
                  </a:lnTo>
                  <a:cubicBezTo>
                    <a:pt x="169780" y="218149"/>
                    <a:pt x="177220" y="210567"/>
                    <a:pt x="186482" y="210567"/>
                  </a:cubicBezTo>
                  <a:close/>
                  <a:moveTo>
                    <a:pt x="302297" y="87642"/>
                  </a:moveTo>
                  <a:cubicBezTo>
                    <a:pt x="339804" y="87642"/>
                    <a:pt x="370327" y="118123"/>
                    <a:pt x="370327" y="155579"/>
                  </a:cubicBezTo>
                  <a:lnTo>
                    <a:pt x="370327" y="179236"/>
                  </a:lnTo>
                  <a:lnTo>
                    <a:pt x="234418" y="179236"/>
                  </a:lnTo>
                  <a:lnTo>
                    <a:pt x="234418" y="155579"/>
                  </a:lnTo>
                  <a:cubicBezTo>
                    <a:pt x="234418" y="118123"/>
                    <a:pt x="264941" y="87642"/>
                    <a:pt x="302297" y="87642"/>
                  </a:cubicBezTo>
                  <a:close/>
                  <a:moveTo>
                    <a:pt x="302311" y="56247"/>
                  </a:moveTo>
                  <a:cubicBezTo>
                    <a:pt x="247498" y="56247"/>
                    <a:pt x="202857" y="100820"/>
                    <a:pt x="202857" y="155552"/>
                  </a:cubicBezTo>
                  <a:lnTo>
                    <a:pt x="202857" y="179203"/>
                  </a:lnTo>
                  <a:lnTo>
                    <a:pt x="186458" y="179203"/>
                  </a:lnTo>
                  <a:cubicBezTo>
                    <a:pt x="159886" y="179203"/>
                    <a:pt x="138173" y="200883"/>
                    <a:pt x="138173" y="227415"/>
                  </a:cubicBezTo>
                  <a:lnTo>
                    <a:pt x="138173" y="452100"/>
                  </a:lnTo>
                  <a:cubicBezTo>
                    <a:pt x="138173" y="478632"/>
                    <a:pt x="159886" y="500312"/>
                    <a:pt x="186458" y="500312"/>
                  </a:cubicBezTo>
                  <a:lnTo>
                    <a:pt x="418165" y="500312"/>
                  </a:lnTo>
                  <a:cubicBezTo>
                    <a:pt x="444888" y="500312"/>
                    <a:pt x="466601" y="478632"/>
                    <a:pt x="466601" y="452100"/>
                  </a:cubicBezTo>
                  <a:lnTo>
                    <a:pt x="466601" y="227415"/>
                  </a:lnTo>
                  <a:cubicBezTo>
                    <a:pt x="466601" y="200883"/>
                    <a:pt x="444888" y="179203"/>
                    <a:pt x="418165" y="179203"/>
                  </a:cubicBezTo>
                  <a:lnTo>
                    <a:pt x="401918" y="179203"/>
                  </a:lnTo>
                  <a:lnTo>
                    <a:pt x="401918" y="155552"/>
                  </a:lnTo>
                  <a:cubicBezTo>
                    <a:pt x="401918" y="100820"/>
                    <a:pt x="357277" y="56247"/>
                    <a:pt x="302311" y="56247"/>
                  </a:cubicBezTo>
                  <a:close/>
                  <a:moveTo>
                    <a:pt x="303678" y="0"/>
                  </a:moveTo>
                  <a:cubicBezTo>
                    <a:pt x="471460" y="0"/>
                    <a:pt x="607356" y="135691"/>
                    <a:pt x="607356" y="303220"/>
                  </a:cubicBezTo>
                  <a:cubicBezTo>
                    <a:pt x="607356" y="470748"/>
                    <a:pt x="471460" y="606439"/>
                    <a:pt x="303678" y="606439"/>
                  </a:cubicBezTo>
                  <a:cubicBezTo>
                    <a:pt x="135896" y="606439"/>
                    <a:pt x="0" y="470748"/>
                    <a:pt x="0" y="303220"/>
                  </a:cubicBezTo>
                  <a:cubicBezTo>
                    <a:pt x="0" y="135691"/>
                    <a:pt x="135896" y="0"/>
                    <a:pt x="3036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2999">
                <a:solidFill>
                  <a:schemeClr val="dk1"/>
                </a:solidFill>
              </a:endParaRPr>
            </a:p>
          </p:txBody>
        </p:sp>
        <p:sp>
          <p:nvSpPr>
            <p:cNvPr id="11" name="íṣļide">
              <a:extLst>
                <a:ext uri="{FF2B5EF4-FFF2-40B4-BE49-F238E27FC236}">
                  <a16:creationId xmlns:a16="http://schemas.microsoft.com/office/drawing/2014/main" id="{21FBAC76-AC18-4F52-96EF-726D3BE6854E}"/>
                </a:ext>
              </a:extLst>
            </p:cNvPr>
            <p:cNvSpPr/>
            <p:nvPr/>
          </p:nvSpPr>
          <p:spPr>
            <a:xfrm>
              <a:off x="9093365" y="2331124"/>
              <a:ext cx="1122400" cy="112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600">
                <a:solidFill>
                  <a:srgbClr val="757070"/>
                </a:solidFill>
              </a:endParaRPr>
            </a:p>
          </p:txBody>
        </p:sp>
        <p:sp>
          <p:nvSpPr>
            <p:cNvPr id="12" name="iṥḻiďe">
              <a:extLst>
                <a:ext uri="{FF2B5EF4-FFF2-40B4-BE49-F238E27FC236}">
                  <a16:creationId xmlns:a16="http://schemas.microsoft.com/office/drawing/2014/main" id="{2717DEFE-5B9C-4129-B969-ED0C64D42075}"/>
                </a:ext>
              </a:extLst>
            </p:cNvPr>
            <p:cNvSpPr/>
            <p:nvPr/>
          </p:nvSpPr>
          <p:spPr>
            <a:xfrm>
              <a:off x="9409797" y="2667659"/>
              <a:ext cx="489537" cy="449330"/>
            </a:xfrm>
            <a:custGeom>
              <a:avLst/>
              <a:gdLst>
                <a:gd name="connsiteX0" fmla="*/ 93434 w 608426"/>
                <a:gd name="connsiteY0" fmla="*/ 245427 h 558455"/>
                <a:gd name="connsiteX1" fmla="*/ 105418 w 608426"/>
                <a:gd name="connsiteY1" fmla="*/ 251565 h 558455"/>
                <a:gd name="connsiteX2" fmla="*/ 184086 w 608426"/>
                <a:gd name="connsiteY2" fmla="*/ 358669 h 558455"/>
                <a:gd name="connsiteX3" fmla="*/ 185315 w 608426"/>
                <a:gd name="connsiteY3" fmla="*/ 374167 h 558455"/>
                <a:gd name="connsiteX4" fmla="*/ 172101 w 608426"/>
                <a:gd name="connsiteY4" fmla="*/ 382300 h 558455"/>
                <a:gd name="connsiteX5" fmla="*/ 139835 w 608426"/>
                <a:gd name="connsiteY5" fmla="*/ 382300 h 558455"/>
                <a:gd name="connsiteX6" fmla="*/ 139835 w 608426"/>
                <a:gd name="connsiteY6" fmla="*/ 543571 h 558455"/>
                <a:gd name="connsiteX7" fmla="*/ 124931 w 608426"/>
                <a:gd name="connsiteY7" fmla="*/ 558455 h 558455"/>
                <a:gd name="connsiteX8" fmla="*/ 61936 w 608426"/>
                <a:gd name="connsiteY8" fmla="*/ 558455 h 558455"/>
                <a:gd name="connsiteX9" fmla="*/ 47186 w 608426"/>
                <a:gd name="connsiteY9" fmla="*/ 543571 h 558455"/>
                <a:gd name="connsiteX10" fmla="*/ 47186 w 608426"/>
                <a:gd name="connsiteY10" fmla="*/ 382300 h 558455"/>
                <a:gd name="connsiteX11" fmla="*/ 14766 w 608426"/>
                <a:gd name="connsiteY11" fmla="*/ 382300 h 558455"/>
                <a:gd name="connsiteX12" fmla="*/ 1552 w 608426"/>
                <a:gd name="connsiteY12" fmla="*/ 374167 h 558455"/>
                <a:gd name="connsiteX13" fmla="*/ 2935 w 608426"/>
                <a:gd name="connsiteY13" fmla="*/ 358669 h 558455"/>
                <a:gd name="connsiteX14" fmla="*/ 81603 w 608426"/>
                <a:gd name="connsiteY14" fmla="*/ 251565 h 558455"/>
                <a:gd name="connsiteX15" fmla="*/ 93434 w 608426"/>
                <a:gd name="connsiteY15" fmla="*/ 245427 h 558455"/>
                <a:gd name="connsiteX16" fmla="*/ 259204 w 608426"/>
                <a:gd name="connsiteY16" fmla="*/ 157855 h 558455"/>
                <a:gd name="connsiteX17" fmla="*/ 271035 w 608426"/>
                <a:gd name="connsiteY17" fmla="*/ 163839 h 558455"/>
                <a:gd name="connsiteX18" fmla="*/ 349703 w 608426"/>
                <a:gd name="connsiteY18" fmla="*/ 271085 h 558455"/>
                <a:gd name="connsiteX19" fmla="*/ 351086 w 608426"/>
                <a:gd name="connsiteY19" fmla="*/ 286581 h 558455"/>
                <a:gd name="connsiteX20" fmla="*/ 337872 w 608426"/>
                <a:gd name="connsiteY20" fmla="*/ 294559 h 558455"/>
                <a:gd name="connsiteX21" fmla="*/ 305452 w 608426"/>
                <a:gd name="connsiteY21" fmla="*/ 294559 h 558455"/>
                <a:gd name="connsiteX22" fmla="*/ 305452 w 608426"/>
                <a:gd name="connsiteY22" fmla="*/ 543572 h 558455"/>
                <a:gd name="connsiteX23" fmla="*/ 290702 w 608426"/>
                <a:gd name="connsiteY23" fmla="*/ 558455 h 558455"/>
                <a:gd name="connsiteX24" fmla="*/ 227707 w 608426"/>
                <a:gd name="connsiteY24" fmla="*/ 558455 h 558455"/>
                <a:gd name="connsiteX25" fmla="*/ 212803 w 608426"/>
                <a:gd name="connsiteY25" fmla="*/ 543572 h 558455"/>
                <a:gd name="connsiteX26" fmla="*/ 212803 w 608426"/>
                <a:gd name="connsiteY26" fmla="*/ 294559 h 558455"/>
                <a:gd name="connsiteX27" fmla="*/ 180537 w 608426"/>
                <a:gd name="connsiteY27" fmla="*/ 294559 h 558455"/>
                <a:gd name="connsiteX28" fmla="*/ 167323 w 608426"/>
                <a:gd name="connsiteY28" fmla="*/ 286581 h 558455"/>
                <a:gd name="connsiteX29" fmla="*/ 168552 w 608426"/>
                <a:gd name="connsiteY29" fmla="*/ 271085 h 558455"/>
                <a:gd name="connsiteX30" fmla="*/ 247220 w 608426"/>
                <a:gd name="connsiteY30" fmla="*/ 163839 h 558455"/>
                <a:gd name="connsiteX31" fmla="*/ 259204 w 608426"/>
                <a:gd name="connsiteY31" fmla="*/ 157855 h 558455"/>
                <a:gd name="connsiteX32" fmla="*/ 446012 w 608426"/>
                <a:gd name="connsiteY32" fmla="*/ 156011 h 558455"/>
                <a:gd name="connsiteX33" fmla="*/ 451390 w 608426"/>
                <a:gd name="connsiteY33" fmla="*/ 159693 h 558455"/>
                <a:gd name="connsiteX34" fmla="*/ 490572 w 608426"/>
                <a:gd name="connsiteY34" fmla="*/ 267094 h 558455"/>
                <a:gd name="connsiteX35" fmla="*/ 503787 w 608426"/>
                <a:gd name="connsiteY35" fmla="*/ 267094 h 558455"/>
                <a:gd name="connsiteX36" fmla="*/ 542969 w 608426"/>
                <a:gd name="connsiteY36" fmla="*/ 159693 h 558455"/>
                <a:gd name="connsiteX37" fmla="*/ 550191 w 608426"/>
                <a:gd name="connsiteY37" fmla="*/ 156165 h 558455"/>
                <a:gd name="connsiteX38" fmla="*/ 568783 w 608426"/>
                <a:gd name="connsiteY38" fmla="*/ 161841 h 558455"/>
                <a:gd name="connsiteX39" fmla="*/ 568937 w 608426"/>
                <a:gd name="connsiteY39" fmla="*/ 161995 h 558455"/>
                <a:gd name="connsiteX40" fmla="*/ 608426 w 608426"/>
                <a:gd name="connsiteY40" fmla="*/ 216462 h 558455"/>
                <a:gd name="connsiteX41" fmla="*/ 608426 w 608426"/>
                <a:gd name="connsiteY41" fmla="*/ 330306 h 558455"/>
                <a:gd name="connsiteX42" fmla="*/ 607504 w 608426"/>
                <a:gd name="connsiteY42" fmla="*/ 333375 h 558455"/>
                <a:gd name="connsiteX43" fmla="*/ 566632 w 608426"/>
                <a:gd name="connsiteY43" fmla="*/ 395514 h 558455"/>
                <a:gd name="connsiteX44" fmla="*/ 566632 w 608426"/>
                <a:gd name="connsiteY44" fmla="*/ 552625 h 558455"/>
                <a:gd name="connsiteX45" fmla="*/ 560793 w 608426"/>
                <a:gd name="connsiteY45" fmla="*/ 558455 h 558455"/>
                <a:gd name="connsiteX46" fmla="*/ 433566 w 608426"/>
                <a:gd name="connsiteY46" fmla="*/ 558455 h 558455"/>
                <a:gd name="connsiteX47" fmla="*/ 427727 w 608426"/>
                <a:gd name="connsiteY47" fmla="*/ 552625 h 558455"/>
                <a:gd name="connsiteX48" fmla="*/ 427727 w 608426"/>
                <a:gd name="connsiteY48" fmla="*/ 395514 h 558455"/>
                <a:gd name="connsiteX49" fmla="*/ 386855 w 608426"/>
                <a:gd name="connsiteY49" fmla="*/ 333375 h 558455"/>
                <a:gd name="connsiteX50" fmla="*/ 385933 w 608426"/>
                <a:gd name="connsiteY50" fmla="*/ 330306 h 558455"/>
                <a:gd name="connsiteX51" fmla="*/ 385933 w 608426"/>
                <a:gd name="connsiteY51" fmla="*/ 216769 h 558455"/>
                <a:gd name="connsiteX52" fmla="*/ 425730 w 608426"/>
                <a:gd name="connsiteY52" fmla="*/ 161841 h 558455"/>
                <a:gd name="connsiteX53" fmla="*/ 446012 w 608426"/>
                <a:gd name="connsiteY53" fmla="*/ 156011 h 558455"/>
                <a:gd name="connsiteX54" fmla="*/ 487387 w 608426"/>
                <a:gd name="connsiteY54" fmla="*/ 148470 h 558455"/>
                <a:gd name="connsiteX55" fmla="*/ 507184 w 608426"/>
                <a:gd name="connsiteY55" fmla="*/ 148470 h 558455"/>
                <a:gd name="connsiteX56" fmla="*/ 514244 w 608426"/>
                <a:gd name="connsiteY56" fmla="*/ 151386 h 558455"/>
                <a:gd name="connsiteX57" fmla="*/ 515472 w 608426"/>
                <a:gd name="connsiteY57" fmla="*/ 162281 h 558455"/>
                <a:gd name="connsiteX58" fmla="*/ 504882 w 608426"/>
                <a:gd name="connsiteY58" fmla="*/ 178239 h 558455"/>
                <a:gd name="connsiteX59" fmla="*/ 509793 w 608426"/>
                <a:gd name="connsiteY59" fmla="*/ 220131 h 558455"/>
                <a:gd name="connsiteX60" fmla="*/ 499971 w 608426"/>
                <a:gd name="connsiteY60" fmla="*/ 246064 h 558455"/>
                <a:gd name="connsiteX61" fmla="*/ 494446 w 608426"/>
                <a:gd name="connsiteY61" fmla="*/ 246064 h 558455"/>
                <a:gd name="connsiteX62" fmla="*/ 484624 w 608426"/>
                <a:gd name="connsiteY62" fmla="*/ 220131 h 558455"/>
                <a:gd name="connsiteX63" fmla="*/ 489689 w 608426"/>
                <a:gd name="connsiteY63" fmla="*/ 178239 h 558455"/>
                <a:gd name="connsiteX64" fmla="*/ 478946 w 608426"/>
                <a:gd name="connsiteY64" fmla="*/ 162281 h 558455"/>
                <a:gd name="connsiteX65" fmla="*/ 480173 w 608426"/>
                <a:gd name="connsiteY65" fmla="*/ 151386 h 558455"/>
                <a:gd name="connsiteX66" fmla="*/ 487387 w 608426"/>
                <a:gd name="connsiteY66" fmla="*/ 148470 h 558455"/>
                <a:gd name="connsiteX67" fmla="*/ 497215 w 608426"/>
                <a:gd name="connsiteY67" fmla="*/ 0 h 558455"/>
                <a:gd name="connsiteX68" fmla="*/ 562488 w 608426"/>
                <a:gd name="connsiteY68" fmla="*/ 65203 h 558455"/>
                <a:gd name="connsiteX69" fmla="*/ 497215 w 608426"/>
                <a:gd name="connsiteY69" fmla="*/ 130406 h 558455"/>
                <a:gd name="connsiteX70" fmla="*/ 431942 w 608426"/>
                <a:gd name="connsiteY70" fmla="*/ 65203 h 558455"/>
                <a:gd name="connsiteX71" fmla="*/ 497215 w 608426"/>
                <a:gd name="connsiteY71" fmla="*/ 0 h 55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08426" h="558455">
                  <a:moveTo>
                    <a:pt x="93434" y="245427"/>
                  </a:moveTo>
                  <a:cubicBezTo>
                    <a:pt x="98197" y="245427"/>
                    <a:pt x="102653" y="247729"/>
                    <a:pt x="105418" y="251565"/>
                  </a:cubicBezTo>
                  <a:lnTo>
                    <a:pt x="184086" y="358669"/>
                  </a:lnTo>
                  <a:cubicBezTo>
                    <a:pt x="187312" y="363273"/>
                    <a:pt x="187927" y="369257"/>
                    <a:pt x="185315" y="374167"/>
                  </a:cubicBezTo>
                  <a:cubicBezTo>
                    <a:pt x="182857" y="379078"/>
                    <a:pt x="177786" y="382300"/>
                    <a:pt x="172101" y="382300"/>
                  </a:cubicBezTo>
                  <a:lnTo>
                    <a:pt x="139835" y="382300"/>
                  </a:lnTo>
                  <a:lnTo>
                    <a:pt x="139835" y="543571"/>
                  </a:lnTo>
                  <a:cubicBezTo>
                    <a:pt x="139835" y="551703"/>
                    <a:pt x="133228" y="558455"/>
                    <a:pt x="124931" y="558455"/>
                  </a:cubicBezTo>
                  <a:lnTo>
                    <a:pt x="61936" y="558455"/>
                  </a:lnTo>
                  <a:cubicBezTo>
                    <a:pt x="53793" y="558455"/>
                    <a:pt x="47186" y="551703"/>
                    <a:pt x="47186" y="543571"/>
                  </a:cubicBezTo>
                  <a:lnTo>
                    <a:pt x="47186" y="382300"/>
                  </a:lnTo>
                  <a:lnTo>
                    <a:pt x="14766" y="382300"/>
                  </a:lnTo>
                  <a:cubicBezTo>
                    <a:pt x="9235" y="382300"/>
                    <a:pt x="4164" y="379078"/>
                    <a:pt x="1552" y="374167"/>
                  </a:cubicBezTo>
                  <a:cubicBezTo>
                    <a:pt x="-906" y="369257"/>
                    <a:pt x="-445" y="363273"/>
                    <a:pt x="2935" y="358669"/>
                  </a:cubicBezTo>
                  <a:lnTo>
                    <a:pt x="81603" y="251565"/>
                  </a:lnTo>
                  <a:cubicBezTo>
                    <a:pt x="84368" y="247729"/>
                    <a:pt x="88824" y="245427"/>
                    <a:pt x="93434" y="245427"/>
                  </a:cubicBezTo>
                  <a:close/>
                  <a:moveTo>
                    <a:pt x="259204" y="157855"/>
                  </a:moveTo>
                  <a:cubicBezTo>
                    <a:pt x="263814" y="157855"/>
                    <a:pt x="268270" y="160156"/>
                    <a:pt x="271035" y="163839"/>
                  </a:cubicBezTo>
                  <a:lnTo>
                    <a:pt x="349703" y="271085"/>
                  </a:lnTo>
                  <a:cubicBezTo>
                    <a:pt x="353083" y="275534"/>
                    <a:pt x="353544" y="281518"/>
                    <a:pt x="351086" y="286581"/>
                  </a:cubicBezTo>
                  <a:cubicBezTo>
                    <a:pt x="348474" y="291491"/>
                    <a:pt x="343403" y="294559"/>
                    <a:pt x="337872" y="294559"/>
                  </a:cubicBezTo>
                  <a:lnTo>
                    <a:pt x="305452" y="294559"/>
                  </a:lnTo>
                  <a:lnTo>
                    <a:pt x="305452" y="543572"/>
                  </a:lnTo>
                  <a:cubicBezTo>
                    <a:pt x="305452" y="551704"/>
                    <a:pt x="298845" y="558455"/>
                    <a:pt x="290702" y="558455"/>
                  </a:cubicBezTo>
                  <a:lnTo>
                    <a:pt x="227707" y="558455"/>
                  </a:lnTo>
                  <a:cubicBezTo>
                    <a:pt x="219410" y="558455"/>
                    <a:pt x="212803" y="551704"/>
                    <a:pt x="212803" y="543572"/>
                  </a:cubicBezTo>
                  <a:lnTo>
                    <a:pt x="212803" y="294559"/>
                  </a:lnTo>
                  <a:lnTo>
                    <a:pt x="180537" y="294559"/>
                  </a:lnTo>
                  <a:cubicBezTo>
                    <a:pt x="174852" y="294559"/>
                    <a:pt x="169781" y="291491"/>
                    <a:pt x="167323" y="286581"/>
                  </a:cubicBezTo>
                  <a:cubicBezTo>
                    <a:pt x="164711" y="281518"/>
                    <a:pt x="165326" y="275534"/>
                    <a:pt x="168552" y="271085"/>
                  </a:cubicBezTo>
                  <a:lnTo>
                    <a:pt x="247220" y="163839"/>
                  </a:lnTo>
                  <a:cubicBezTo>
                    <a:pt x="249985" y="160156"/>
                    <a:pt x="254441" y="157855"/>
                    <a:pt x="259204" y="157855"/>
                  </a:cubicBezTo>
                  <a:close/>
                  <a:moveTo>
                    <a:pt x="446012" y="156011"/>
                  </a:moveTo>
                  <a:cubicBezTo>
                    <a:pt x="448317" y="156011"/>
                    <a:pt x="450468" y="157392"/>
                    <a:pt x="451390" y="159693"/>
                  </a:cubicBezTo>
                  <a:lnTo>
                    <a:pt x="490572" y="267094"/>
                  </a:lnTo>
                  <a:cubicBezTo>
                    <a:pt x="492877" y="273231"/>
                    <a:pt x="501636" y="273231"/>
                    <a:pt x="503787" y="267094"/>
                  </a:cubicBezTo>
                  <a:lnTo>
                    <a:pt x="542969" y="159693"/>
                  </a:lnTo>
                  <a:cubicBezTo>
                    <a:pt x="544044" y="156778"/>
                    <a:pt x="547271" y="155244"/>
                    <a:pt x="550191" y="156165"/>
                  </a:cubicBezTo>
                  <a:lnTo>
                    <a:pt x="568783" y="161841"/>
                  </a:lnTo>
                  <a:lnTo>
                    <a:pt x="568937" y="161995"/>
                  </a:lnTo>
                  <a:cubicBezTo>
                    <a:pt x="592446" y="169666"/>
                    <a:pt x="608426" y="191607"/>
                    <a:pt x="608426" y="216462"/>
                  </a:cubicBezTo>
                  <a:lnTo>
                    <a:pt x="608426" y="330306"/>
                  </a:lnTo>
                  <a:cubicBezTo>
                    <a:pt x="608426" y="331380"/>
                    <a:pt x="608119" y="332454"/>
                    <a:pt x="607504" y="333375"/>
                  </a:cubicBezTo>
                  <a:lnTo>
                    <a:pt x="566632" y="395514"/>
                  </a:lnTo>
                  <a:lnTo>
                    <a:pt x="566632" y="552625"/>
                  </a:lnTo>
                  <a:cubicBezTo>
                    <a:pt x="566632" y="555847"/>
                    <a:pt x="564020" y="558455"/>
                    <a:pt x="560793" y="558455"/>
                  </a:cubicBezTo>
                  <a:lnTo>
                    <a:pt x="433566" y="558455"/>
                  </a:lnTo>
                  <a:cubicBezTo>
                    <a:pt x="430339" y="558455"/>
                    <a:pt x="427727" y="555847"/>
                    <a:pt x="427727" y="552625"/>
                  </a:cubicBezTo>
                  <a:lnTo>
                    <a:pt x="427727" y="395514"/>
                  </a:lnTo>
                  <a:lnTo>
                    <a:pt x="386855" y="333375"/>
                  </a:lnTo>
                  <a:cubicBezTo>
                    <a:pt x="386240" y="332454"/>
                    <a:pt x="385933" y="331380"/>
                    <a:pt x="385933" y="330306"/>
                  </a:cubicBezTo>
                  <a:lnTo>
                    <a:pt x="385933" y="216769"/>
                  </a:lnTo>
                  <a:cubicBezTo>
                    <a:pt x="385933" y="191760"/>
                    <a:pt x="401913" y="169820"/>
                    <a:pt x="425730" y="161841"/>
                  </a:cubicBezTo>
                  <a:cubicBezTo>
                    <a:pt x="425730" y="161841"/>
                    <a:pt x="445398" y="156011"/>
                    <a:pt x="446012" y="156011"/>
                  </a:cubicBezTo>
                  <a:close/>
                  <a:moveTo>
                    <a:pt x="487387" y="148470"/>
                  </a:moveTo>
                  <a:lnTo>
                    <a:pt x="507184" y="148470"/>
                  </a:lnTo>
                  <a:cubicBezTo>
                    <a:pt x="509793" y="148470"/>
                    <a:pt x="512402" y="149544"/>
                    <a:pt x="514244" y="151386"/>
                  </a:cubicBezTo>
                  <a:cubicBezTo>
                    <a:pt x="517007" y="154455"/>
                    <a:pt x="517467" y="158905"/>
                    <a:pt x="515472" y="162281"/>
                  </a:cubicBezTo>
                  <a:lnTo>
                    <a:pt x="504882" y="178239"/>
                  </a:lnTo>
                  <a:lnTo>
                    <a:pt x="509793" y="220131"/>
                  </a:lnTo>
                  <a:lnTo>
                    <a:pt x="499971" y="246064"/>
                  </a:lnTo>
                  <a:cubicBezTo>
                    <a:pt x="499050" y="248673"/>
                    <a:pt x="495367" y="248673"/>
                    <a:pt x="494446" y="246064"/>
                  </a:cubicBezTo>
                  <a:lnTo>
                    <a:pt x="484624" y="220131"/>
                  </a:lnTo>
                  <a:lnTo>
                    <a:pt x="489689" y="178239"/>
                  </a:lnTo>
                  <a:lnTo>
                    <a:pt x="478946" y="162281"/>
                  </a:lnTo>
                  <a:cubicBezTo>
                    <a:pt x="477104" y="158905"/>
                    <a:pt x="477411" y="154455"/>
                    <a:pt x="480173" y="151386"/>
                  </a:cubicBezTo>
                  <a:cubicBezTo>
                    <a:pt x="482015" y="149544"/>
                    <a:pt x="484624" y="148470"/>
                    <a:pt x="487387" y="148470"/>
                  </a:cubicBezTo>
                  <a:close/>
                  <a:moveTo>
                    <a:pt x="497215" y="0"/>
                  </a:moveTo>
                  <a:cubicBezTo>
                    <a:pt x="533264" y="0"/>
                    <a:pt x="562488" y="29192"/>
                    <a:pt x="562488" y="65203"/>
                  </a:cubicBezTo>
                  <a:cubicBezTo>
                    <a:pt x="562488" y="101214"/>
                    <a:pt x="533264" y="130406"/>
                    <a:pt x="497215" y="130406"/>
                  </a:cubicBezTo>
                  <a:cubicBezTo>
                    <a:pt x="461166" y="130406"/>
                    <a:pt x="431942" y="101214"/>
                    <a:pt x="431942" y="65203"/>
                  </a:cubicBezTo>
                  <a:cubicBezTo>
                    <a:pt x="431942" y="29192"/>
                    <a:pt x="461166" y="0"/>
                    <a:pt x="4972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2999">
                <a:solidFill>
                  <a:schemeClr val="dk1"/>
                </a:solidFill>
              </a:endParaRPr>
            </a:p>
          </p:txBody>
        </p:sp>
        <p:sp>
          <p:nvSpPr>
            <p:cNvPr id="13" name="ïṧlîḓè">
              <a:extLst>
                <a:ext uri="{FF2B5EF4-FFF2-40B4-BE49-F238E27FC236}">
                  <a16:creationId xmlns:a16="http://schemas.microsoft.com/office/drawing/2014/main" id="{9E59DEC0-6E6B-4AE2-B046-4959AA14BE4F}"/>
                </a:ext>
              </a:extLst>
            </p:cNvPr>
            <p:cNvSpPr/>
            <p:nvPr/>
          </p:nvSpPr>
          <p:spPr>
            <a:xfrm>
              <a:off x="6726152" y="2739093"/>
              <a:ext cx="1122400" cy="1122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600">
                <a:solidFill>
                  <a:srgbClr val="757070"/>
                </a:solidFill>
              </a:endParaRPr>
            </a:p>
          </p:txBody>
        </p:sp>
        <p:sp>
          <p:nvSpPr>
            <p:cNvPr id="14" name="iṩlïḓe">
              <a:extLst>
                <a:ext uri="{FF2B5EF4-FFF2-40B4-BE49-F238E27FC236}">
                  <a16:creationId xmlns:a16="http://schemas.microsoft.com/office/drawing/2014/main" id="{37FFCACB-F7B2-4BF0-BD62-40F45D971B69}"/>
                </a:ext>
              </a:extLst>
            </p:cNvPr>
            <p:cNvSpPr/>
            <p:nvPr/>
          </p:nvSpPr>
          <p:spPr>
            <a:xfrm>
              <a:off x="7068289" y="3073829"/>
              <a:ext cx="438126" cy="452928"/>
            </a:xfrm>
            <a:custGeom>
              <a:avLst/>
              <a:gdLst>
                <a:gd name="connsiteX0" fmla="*/ 461639 w 580612"/>
                <a:gd name="connsiteY0" fmla="*/ 352545 h 600230"/>
                <a:gd name="connsiteX1" fmla="*/ 580612 w 580612"/>
                <a:gd name="connsiteY1" fmla="*/ 352545 h 600230"/>
                <a:gd name="connsiteX2" fmla="*/ 580612 w 580612"/>
                <a:gd name="connsiteY2" fmla="*/ 430802 h 600230"/>
                <a:gd name="connsiteX3" fmla="*/ 461639 w 580612"/>
                <a:gd name="connsiteY3" fmla="*/ 430802 h 600230"/>
                <a:gd name="connsiteX4" fmla="*/ 475840 w 580612"/>
                <a:gd name="connsiteY4" fmla="*/ 133995 h 600230"/>
                <a:gd name="connsiteX5" fmla="*/ 315645 w 580612"/>
                <a:gd name="connsiteY5" fmla="*/ 183272 h 600230"/>
                <a:gd name="connsiteX6" fmla="*/ 491024 w 580612"/>
                <a:gd name="connsiteY6" fmla="*/ 183272 h 600230"/>
                <a:gd name="connsiteX7" fmla="*/ 454012 w 580612"/>
                <a:gd name="connsiteY7" fmla="*/ 63112 h 600230"/>
                <a:gd name="connsiteX8" fmla="*/ 63585 w 580612"/>
                <a:gd name="connsiteY8" fmla="*/ 183272 h 600230"/>
                <a:gd name="connsiteX9" fmla="*/ 120905 w 580612"/>
                <a:gd name="connsiteY9" fmla="*/ 183272 h 600230"/>
                <a:gd name="connsiteX10" fmla="*/ 458947 w 580612"/>
                <a:gd name="connsiteY10" fmla="*/ 79222 h 600230"/>
                <a:gd name="connsiteX11" fmla="*/ 487418 w 580612"/>
                <a:gd name="connsiteY11" fmla="*/ 0 h 600230"/>
                <a:gd name="connsiteX12" fmla="*/ 543980 w 580612"/>
                <a:gd name="connsiteY12" fmla="*/ 183272 h 600230"/>
                <a:gd name="connsiteX13" fmla="*/ 580612 w 580612"/>
                <a:gd name="connsiteY13" fmla="*/ 183272 h 600230"/>
                <a:gd name="connsiteX14" fmla="*/ 580612 w 580612"/>
                <a:gd name="connsiteY14" fmla="*/ 324658 h 600230"/>
                <a:gd name="connsiteX15" fmla="*/ 433893 w 580612"/>
                <a:gd name="connsiteY15" fmla="*/ 324658 h 600230"/>
                <a:gd name="connsiteX16" fmla="*/ 433893 w 580612"/>
                <a:gd name="connsiteY16" fmla="*/ 458654 h 600230"/>
                <a:gd name="connsiteX17" fmla="*/ 580612 w 580612"/>
                <a:gd name="connsiteY17" fmla="*/ 458654 h 600230"/>
                <a:gd name="connsiteX18" fmla="*/ 580612 w 580612"/>
                <a:gd name="connsiteY18" fmla="*/ 600230 h 600230"/>
                <a:gd name="connsiteX19" fmla="*/ 13666 w 580612"/>
                <a:gd name="connsiteY19" fmla="*/ 600230 h 600230"/>
                <a:gd name="connsiteX20" fmla="*/ 13666 w 580612"/>
                <a:gd name="connsiteY20" fmla="*/ 195780 h 600230"/>
                <a:gd name="connsiteX21" fmla="*/ 0 w 580612"/>
                <a:gd name="connsiteY21" fmla="*/ 149726 h 60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80612" h="600230">
                  <a:moveTo>
                    <a:pt x="461639" y="352545"/>
                  </a:moveTo>
                  <a:lnTo>
                    <a:pt x="580612" y="352545"/>
                  </a:lnTo>
                  <a:lnTo>
                    <a:pt x="580612" y="430802"/>
                  </a:lnTo>
                  <a:lnTo>
                    <a:pt x="461639" y="430802"/>
                  </a:lnTo>
                  <a:close/>
                  <a:moveTo>
                    <a:pt x="475840" y="133995"/>
                  </a:moveTo>
                  <a:lnTo>
                    <a:pt x="315645" y="183272"/>
                  </a:lnTo>
                  <a:lnTo>
                    <a:pt x="491024" y="183272"/>
                  </a:lnTo>
                  <a:close/>
                  <a:moveTo>
                    <a:pt x="454012" y="63112"/>
                  </a:moveTo>
                  <a:lnTo>
                    <a:pt x="63585" y="183272"/>
                  </a:lnTo>
                  <a:lnTo>
                    <a:pt x="120905" y="183272"/>
                  </a:lnTo>
                  <a:lnTo>
                    <a:pt x="458947" y="79222"/>
                  </a:lnTo>
                  <a:close/>
                  <a:moveTo>
                    <a:pt x="487418" y="0"/>
                  </a:moveTo>
                  <a:lnTo>
                    <a:pt x="543980" y="183272"/>
                  </a:lnTo>
                  <a:lnTo>
                    <a:pt x="580612" y="183272"/>
                  </a:lnTo>
                  <a:lnTo>
                    <a:pt x="580612" y="324658"/>
                  </a:lnTo>
                  <a:lnTo>
                    <a:pt x="433893" y="324658"/>
                  </a:lnTo>
                  <a:lnTo>
                    <a:pt x="433893" y="458654"/>
                  </a:lnTo>
                  <a:lnTo>
                    <a:pt x="580612" y="458654"/>
                  </a:lnTo>
                  <a:lnTo>
                    <a:pt x="580612" y="600230"/>
                  </a:lnTo>
                  <a:lnTo>
                    <a:pt x="13666" y="600230"/>
                  </a:lnTo>
                  <a:lnTo>
                    <a:pt x="13666" y="195780"/>
                  </a:lnTo>
                  <a:lnTo>
                    <a:pt x="0" y="149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2999">
                <a:solidFill>
                  <a:schemeClr val="dk1"/>
                </a:solidFill>
              </a:endParaRPr>
            </a:p>
          </p:txBody>
        </p:sp>
        <p:grpSp>
          <p:nvGrpSpPr>
            <p:cNvPr id="15" name="íšliḍè">
              <a:extLst>
                <a:ext uri="{FF2B5EF4-FFF2-40B4-BE49-F238E27FC236}">
                  <a16:creationId xmlns:a16="http://schemas.microsoft.com/office/drawing/2014/main" id="{F8ACF1C4-FCA1-4653-A6E3-A25E2937E6B8}"/>
                </a:ext>
              </a:extLst>
            </p:cNvPr>
            <p:cNvGrpSpPr/>
            <p:nvPr/>
          </p:nvGrpSpPr>
          <p:grpSpPr>
            <a:xfrm>
              <a:off x="1991726" y="4866938"/>
              <a:ext cx="3547895" cy="830683"/>
              <a:chOff x="5447763" y="3988523"/>
              <a:chExt cx="3547895" cy="830683"/>
            </a:xfrm>
          </p:grpSpPr>
          <p:sp>
            <p:nvSpPr>
              <p:cNvPr id="25" name="îṥḷîḑê">
                <a:extLst>
                  <a:ext uri="{FF2B5EF4-FFF2-40B4-BE49-F238E27FC236}">
                    <a16:creationId xmlns:a16="http://schemas.microsoft.com/office/drawing/2014/main" id="{92E9A176-7F0C-463C-99A4-A04D082AF5D8}"/>
                  </a:ext>
                </a:extLst>
              </p:cNvPr>
              <p:cNvSpPr txBox="1"/>
              <p:nvPr/>
            </p:nvSpPr>
            <p:spPr bwMode="auto">
              <a:xfrm>
                <a:off x="5447763" y="3988523"/>
                <a:ext cx="354789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  <p:sp>
            <p:nvSpPr>
              <p:cNvPr id="26" name="íṥḻîdè">
                <a:extLst>
                  <a:ext uri="{FF2B5EF4-FFF2-40B4-BE49-F238E27FC236}">
                    <a16:creationId xmlns:a16="http://schemas.microsoft.com/office/drawing/2014/main" id="{29BFDA75-1291-4634-B3D3-377F7028B596}"/>
                  </a:ext>
                </a:extLst>
              </p:cNvPr>
              <p:cNvSpPr/>
              <p:nvPr/>
            </p:nvSpPr>
            <p:spPr bwMode="auto">
              <a:xfrm>
                <a:off x="5447763" y="4430329"/>
                <a:ext cx="3547895" cy="3888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16" name="ïšḻiḍé">
              <a:extLst>
                <a:ext uri="{FF2B5EF4-FFF2-40B4-BE49-F238E27FC236}">
                  <a16:creationId xmlns:a16="http://schemas.microsoft.com/office/drawing/2014/main" id="{C1BED851-6491-4A08-9A4D-9DC9F7A4C3C7}"/>
                </a:ext>
              </a:extLst>
            </p:cNvPr>
            <p:cNvGrpSpPr/>
            <p:nvPr/>
          </p:nvGrpSpPr>
          <p:grpSpPr>
            <a:xfrm>
              <a:off x="6726152" y="4014702"/>
              <a:ext cx="3547895" cy="830683"/>
              <a:chOff x="5447763" y="3988523"/>
              <a:chExt cx="3547895" cy="830683"/>
            </a:xfrm>
          </p:grpSpPr>
          <p:sp>
            <p:nvSpPr>
              <p:cNvPr id="23" name="iş1íḋe">
                <a:extLst>
                  <a:ext uri="{FF2B5EF4-FFF2-40B4-BE49-F238E27FC236}">
                    <a16:creationId xmlns:a16="http://schemas.microsoft.com/office/drawing/2014/main" id="{92E9A176-7F0C-463C-99A4-A04D082AF5D8}"/>
                  </a:ext>
                </a:extLst>
              </p:cNvPr>
              <p:cNvSpPr txBox="1"/>
              <p:nvPr/>
            </p:nvSpPr>
            <p:spPr bwMode="auto">
              <a:xfrm>
                <a:off x="5447763" y="3988523"/>
                <a:ext cx="354789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  <p:sp>
            <p:nvSpPr>
              <p:cNvPr id="24" name="îṡlîḑé">
                <a:extLst>
                  <a:ext uri="{FF2B5EF4-FFF2-40B4-BE49-F238E27FC236}">
                    <a16:creationId xmlns:a16="http://schemas.microsoft.com/office/drawing/2014/main" id="{29BFDA75-1291-4634-B3D3-377F7028B596}"/>
                  </a:ext>
                </a:extLst>
              </p:cNvPr>
              <p:cNvSpPr/>
              <p:nvPr/>
            </p:nvSpPr>
            <p:spPr bwMode="auto">
              <a:xfrm>
                <a:off x="5447763" y="4430329"/>
                <a:ext cx="3547895" cy="3888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17" name="îṣ1ïḓé">
              <a:extLst>
                <a:ext uri="{FF2B5EF4-FFF2-40B4-BE49-F238E27FC236}">
                  <a16:creationId xmlns:a16="http://schemas.microsoft.com/office/drawing/2014/main" id="{DF2E9E36-D659-4550-AB56-68EAD7C41CC1}"/>
                </a:ext>
              </a:extLst>
            </p:cNvPr>
            <p:cNvGrpSpPr/>
            <p:nvPr/>
          </p:nvGrpSpPr>
          <p:grpSpPr>
            <a:xfrm>
              <a:off x="1933444" y="2199469"/>
              <a:ext cx="3547895" cy="830683"/>
              <a:chOff x="5447763" y="3988523"/>
              <a:chExt cx="3547895" cy="830683"/>
            </a:xfrm>
          </p:grpSpPr>
          <p:sp>
            <p:nvSpPr>
              <p:cNvPr id="21" name="íSlîḍe">
                <a:extLst>
                  <a:ext uri="{FF2B5EF4-FFF2-40B4-BE49-F238E27FC236}">
                    <a16:creationId xmlns:a16="http://schemas.microsoft.com/office/drawing/2014/main" id="{92E9A176-7F0C-463C-99A4-A04D082AF5D8}"/>
                  </a:ext>
                </a:extLst>
              </p:cNvPr>
              <p:cNvSpPr txBox="1"/>
              <p:nvPr/>
            </p:nvSpPr>
            <p:spPr bwMode="auto">
              <a:xfrm>
                <a:off x="5447763" y="3988523"/>
                <a:ext cx="354789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  <p:sp>
            <p:nvSpPr>
              <p:cNvPr id="22" name="ïṡḻíḑé">
                <a:extLst>
                  <a:ext uri="{FF2B5EF4-FFF2-40B4-BE49-F238E27FC236}">
                    <a16:creationId xmlns:a16="http://schemas.microsoft.com/office/drawing/2014/main" id="{29BFDA75-1291-4634-B3D3-377F7028B596}"/>
                  </a:ext>
                </a:extLst>
              </p:cNvPr>
              <p:cNvSpPr/>
              <p:nvPr/>
            </p:nvSpPr>
            <p:spPr bwMode="auto">
              <a:xfrm>
                <a:off x="5447763" y="4430329"/>
                <a:ext cx="3547895" cy="3888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18" name="íšlíḓe">
              <a:extLst>
                <a:ext uri="{FF2B5EF4-FFF2-40B4-BE49-F238E27FC236}">
                  <a16:creationId xmlns:a16="http://schemas.microsoft.com/office/drawing/2014/main" id="{9D02DEC7-BC61-4F52-9CCB-A5682B1BF3D6}"/>
                </a:ext>
              </a:extLst>
            </p:cNvPr>
            <p:cNvGrpSpPr/>
            <p:nvPr/>
          </p:nvGrpSpPr>
          <p:grpSpPr>
            <a:xfrm>
              <a:off x="6667870" y="1367066"/>
              <a:ext cx="3547895" cy="830683"/>
              <a:chOff x="5447763" y="3988523"/>
              <a:chExt cx="3547895" cy="830683"/>
            </a:xfrm>
          </p:grpSpPr>
          <p:sp>
            <p:nvSpPr>
              <p:cNvPr id="19" name="îśḻïḓè">
                <a:extLst>
                  <a:ext uri="{FF2B5EF4-FFF2-40B4-BE49-F238E27FC236}">
                    <a16:creationId xmlns:a16="http://schemas.microsoft.com/office/drawing/2014/main" id="{92E9A176-7F0C-463C-99A4-A04D082AF5D8}"/>
                  </a:ext>
                </a:extLst>
              </p:cNvPr>
              <p:cNvSpPr txBox="1"/>
              <p:nvPr/>
            </p:nvSpPr>
            <p:spPr bwMode="auto">
              <a:xfrm>
                <a:off x="5447763" y="3988523"/>
                <a:ext cx="354789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  <p:sp>
            <p:nvSpPr>
              <p:cNvPr id="20" name="i$ḷïḑé">
                <a:extLst>
                  <a:ext uri="{FF2B5EF4-FFF2-40B4-BE49-F238E27FC236}">
                    <a16:creationId xmlns:a16="http://schemas.microsoft.com/office/drawing/2014/main" id="{29BFDA75-1291-4634-B3D3-377F7028B596}"/>
                  </a:ext>
                </a:extLst>
              </p:cNvPr>
              <p:cNvSpPr/>
              <p:nvPr/>
            </p:nvSpPr>
            <p:spPr bwMode="auto">
              <a:xfrm>
                <a:off x="5447763" y="4430329"/>
                <a:ext cx="3547895" cy="3888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0364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314534" y="1575177"/>
            <a:ext cx="5419185" cy="895350"/>
          </a:xfrm>
        </p:spPr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Section Header Here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315650" y="2470527"/>
            <a:ext cx="5419185" cy="1015623"/>
          </a:xfrm>
        </p:spPr>
        <p:txBody>
          <a:bodyPr/>
          <a:lstStyle/>
          <a:p>
            <a:pPr lvl="0"/>
            <a:r>
              <a:rPr lang="en-US" altLang="zh-CN" dirty="0">
                <a:solidFill>
                  <a:schemeClr val="accent1"/>
                </a:solidFill>
              </a:rPr>
              <a:t>Supporting text here.</a:t>
            </a:r>
          </a:p>
          <a:p>
            <a:pPr lvl="0"/>
            <a:r>
              <a:rPr lang="en-US" altLang="zh-CN" dirty="0">
                <a:solidFill>
                  <a:schemeClr val="accent1"/>
                </a:solidFill>
              </a:rPr>
              <a:t>When you copy &amp; paste, choose "keep text only" option.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934715" y="2098390"/>
            <a:ext cx="2246469" cy="195322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015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84783-69D6-47E6-B6A9-420EA70E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55F0E0-4ED0-467B-92AE-84747BCD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B316E3-51EF-4124-B54B-0C7FE7A5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grpSp>
        <p:nvGrpSpPr>
          <p:cNvPr id="5" name="20420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841F63F-832F-429D-96C7-12A6B56A0C6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399" y="1130300"/>
            <a:ext cx="10858501" cy="3941700"/>
            <a:chOff x="660399" y="1130300"/>
            <a:chExt cx="10858501" cy="3941700"/>
          </a:xfrm>
        </p:grpSpPr>
        <p:sp>
          <p:nvSpPr>
            <p:cNvPr id="6" name="iśḻíḍé">
              <a:extLst>
                <a:ext uri="{FF2B5EF4-FFF2-40B4-BE49-F238E27FC236}">
                  <a16:creationId xmlns:a16="http://schemas.microsoft.com/office/drawing/2014/main" id="{7B18E152-319A-49D4-94EF-1C2B95DEE6C4}"/>
                </a:ext>
              </a:extLst>
            </p:cNvPr>
            <p:cNvSpPr/>
            <p:nvPr/>
          </p:nvSpPr>
          <p:spPr>
            <a:xfrm>
              <a:off x="2252814" y="3180110"/>
              <a:ext cx="1091475" cy="189189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7" name="ï$ļîde">
              <a:extLst>
                <a:ext uri="{FF2B5EF4-FFF2-40B4-BE49-F238E27FC236}">
                  <a16:creationId xmlns:a16="http://schemas.microsoft.com/office/drawing/2014/main" id="{8F2243F4-52AB-4020-AD89-6AC986437FA5}"/>
                </a:ext>
              </a:extLst>
            </p:cNvPr>
            <p:cNvSpPr/>
            <p:nvPr/>
          </p:nvSpPr>
          <p:spPr>
            <a:xfrm>
              <a:off x="2439976" y="3781320"/>
              <a:ext cx="657692" cy="657689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bg1">
                  <a:lumMod val="95000"/>
                </a:schemeClr>
              </a:solidFill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8" name="íṡḻïḍé">
              <a:extLst>
                <a:ext uri="{FF2B5EF4-FFF2-40B4-BE49-F238E27FC236}">
                  <a16:creationId xmlns:a16="http://schemas.microsoft.com/office/drawing/2014/main" id="{D0859163-855B-4855-8B99-DDCAE20F2799}"/>
                </a:ext>
              </a:extLst>
            </p:cNvPr>
            <p:cNvSpPr/>
            <p:nvPr/>
          </p:nvSpPr>
          <p:spPr>
            <a:xfrm>
              <a:off x="2565844" y="3927127"/>
              <a:ext cx="405956" cy="366074"/>
            </a:xfrm>
            <a:custGeom>
              <a:avLst/>
              <a:gdLst>
                <a:gd name="connsiteX0" fmla="*/ 521432 w 608344"/>
                <a:gd name="connsiteY0" fmla="*/ 370453 h 548582"/>
                <a:gd name="connsiteX1" fmla="*/ 465737 w 608344"/>
                <a:gd name="connsiteY1" fmla="*/ 425787 h 548582"/>
                <a:gd name="connsiteX2" fmla="*/ 442491 w 608344"/>
                <a:gd name="connsiteY2" fmla="*/ 402479 h 548582"/>
                <a:gd name="connsiteX3" fmla="*/ 418201 w 608344"/>
                <a:gd name="connsiteY3" fmla="*/ 426545 h 548582"/>
                <a:gd name="connsiteX4" fmla="*/ 441447 w 608344"/>
                <a:gd name="connsiteY4" fmla="*/ 449948 h 548582"/>
                <a:gd name="connsiteX5" fmla="*/ 465642 w 608344"/>
                <a:gd name="connsiteY5" fmla="*/ 474204 h 548582"/>
                <a:gd name="connsiteX6" fmla="*/ 489932 w 608344"/>
                <a:gd name="connsiteY6" fmla="*/ 450043 h 548582"/>
                <a:gd name="connsiteX7" fmla="*/ 545532 w 608344"/>
                <a:gd name="connsiteY7" fmla="*/ 394709 h 548582"/>
                <a:gd name="connsiteX8" fmla="*/ 481962 w 608344"/>
                <a:gd name="connsiteY8" fmla="*/ 296170 h 548582"/>
                <a:gd name="connsiteX9" fmla="*/ 608344 w 608344"/>
                <a:gd name="connsiteY9" fmla="*/ 422376 h 548582"/>
                <a:gd name="connsiteX10" fmla="*/ 481962 w 608344"/>
                <a:gd name="connsiteY10" fmla="*/ 548582 h 548582"/>
                <a:gd name="connsiteX11" fmla="*/ 355579 w 608344"/>
                <a:gd name="connsiteY11" fmla="*/ 422376 h 548582"/>
                <a:gd name="connsiteX12" fmla="*/ 481962 w 608344"/>
                <a:gd name="connsiteY12" fmla="*/ 296170 h 548582"/>
                <a:gd name="connsiteX13" fmla="*/ 255835 w 608344"/>
                <a:gd name="connsiteY13" fmla="*/ 446 h 548582"/>
                <a:gd name="connsiteX14" fmla="*/ 317801 w 608344"/>
                <a:gd name="connsiteY14" fmla="*/ 13616 h 548582"/>
                <a:gd name="connsiteX15" fmla="*/ 348072 w 608344"/>
                <a:gd name="connsiteY15" fmla="*/ 41661 h 548582"/>
                <a:gd name="connsiteX16" fmla="*/ 381190 w 608344"/>
                <a:gd name="connsiteY16" fmla="*/ 146831 h 548582"/>
                <a:gd name="connsiteX17" fmla="*/ 378913 w 608344"/>
                <a:gd name="connsiteY17" fmla="*/ 156211 h 548582"/>
                <a:gd name="connsiteX18" fmla="*/ 387833 w 608344"/>
                <a:gd name="connsiteY18" fmla="*/ 200458 h 548582"/>
                <a:gd name="connsiteX19" fmla="*/ 366387 w 608344"/>
                <a:gd name="connsiteY19" fmla="*/ 237694 h 548582"/>
                <a:gd name="connsiteX20" fmla="*/ 351393 w 608344"/>
                <a:gd name="connsiteY20" fmla="*/ 278720 h 548582"/>
                <a:gd name="connsiteX21" fmla="*/ 351393 w 608344"/>
                <a:gd name="connsiteY21" fmla="*/ 322873 h 548582"/>
                <a:gd name="connsiteX22" fmla="*/ 317611 w 608344"/>
                <a:gd name="connsiteY22" fmla="*/ 422358 h 548582"/>
                <a:gd name="connsiteX23" fmla="*/ 376635 w 608344"/>
                <a:gd name="connsiteY23" fmla="*/ 548088 h 548582"/>
                <a:gd name="connsiteX24" fmla="*/ 26855 w 608344"/>
                <a:gd name="connsiteY24" fmla="*/ 548088 h 548582"/>
                <a:gd name="connsiteX25" fmla="*/ 0 w 608344"/>
                <a:gd name="connsiteY25" fmla="*/ 521274 h 548582"/>
                <a:gd name="connsiteX26" fmla="*/ 0 w 608344"/>
                <a:gd name="connsiteY26" fmla="*/ 473806 h 548582"/>
                <a:gd name="connsiteX27" fmla="*/ 19453 w 608344"/>
                <a:gd name="connsiteY27" fmla="*/ 432969 h 548582"/>
                <a:gd name="connsiteX28" fmla="*/ 173751 w 608344"/>
                <a:gd name="connsiteY28" fmla="*/ 334242 h 548582"/>
                <a:gd name="connsiteX29" fmla="*/ 176408 w 608344"/>
                <a:gd name="connsiteY29" fmla="*/ 329884 h 548582"/>
                <a:gd name="connsiteX30" fmla="*/ 176408 w 608344"/>
                <a:gd name="connsiteY30" fmla="*/ 278720 h 548582"/>
                <a:gd name="connsiteX31" fmla="*/ 161320 w 608344"/>
                <a:gd name="connsiteY31" fmla="*/ 237694 h 548582"/>
                <a:gd name="connsiteX32" fmla="*/ 139969 w 608344"/>
                <a:gd name="connsiteY32" fmla="*/ 200458 h 548582"/>
                <a:gd name="connsiteX33" fmla="*/ 148320 w 608344"/>
                <a:gd name="connsiteY33" fmla="*/ 156211 h 548582"/>
                <a:gd name="connsiteX34" fmla="*/ 146042 w 608344"/>
                <a:gd name="connsiteY34" fmla="*/ 146736 h 548582"/>
                <a:gd name="connsiteX35" fmla="*/ 145758 w 608344"/>
                <a:gd name="connsiteY35" fmla="*/ 95099 h 548582"/>
                <a:gd name="connsiteX36" fmla="*/ 176029 w 608344"/>
                <a:gd name="connsiteY36" fmla="*/ 42135 h 548582"/>
                <a:gd name="connsiteX37" fmla="*/ 203928 w 608344"/>
                <a:gd name="connsiteY37" fmla="*/ 19017 h 548582"/>
                <a:gd name="connsiteX38" fmla="*/ 231162 w 608344"/>
                <a:gd name="connsiteY38" fmla="*/ 5089 h 548582"/>
                <a:gd name="connsiteX39" fmla="*/ 255835 w 608344"/>
                <a:gd name="connsiteY39" fmla="*/ 446 h 54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8344" h="548582">
                  <a:moveTo>
                    <a:pt x="521432" y="370453"/>
                  </a:moveTo>
                  <a:lnTo>
                    <a:pt x="465737" y="425787"/>
                  </a:lnTo>
                  <a:lnTo>
                    <a:pt x="442491" y="402479"/>
                  </a:lnTo>
                  <a:lnTo>
                    <a:pt x="418201" y="426545"/>
                  </a:lnTo>
                  <a:lnTo>
                    <a:pt x="441447" y="449948"/>
                  </a:lnTo>
                  <a:lnTo>
                    <a:pt x="465642" y="474204"/>
                  </a:lnTo>
                  <a:lnTo>
                    <a:pt x="489932" y="450043"/>
                  </a:lnTo>
                  <a:lnTo>
                    <a:pt x="545532" y="394709"/>
                  </a:lnTo>
                  <a:close/>
                  <a:moveTo>
                    <a:pt x="481962" y="296170"/>
                  </a:moveTo>
                  <a:cubicBezTo>
                    <a:pt x="551795" y="296170"/>
                    <a:pt x="608344" y="352641"/>
                    <a:pt x="608344" y="422376"/>
                  </a:cubicBezTo>
                  <a:cubicBezTo>
                    <a:pt x="608344" y="492111"/>
                    <a:pt x="551795" y="548582"/>
                    <a:pt x="481962" y="548582"/>
                  </a:cubicBezTo>
                  <a:cubicBezTo>
                    <a:pt x="412129" y="548582"/>
                    <a:pt x="355579" y="492111"/>
                    <a:pt x="355579" y="422376"/>
                  </a:cubicBezTo>
                  <a:cubicBezTo>
                    <a:pt x="355579" y="352641"/>
                    <a:pt x="412129" y="296170"/>
                    <a:pt x="481962" y="296170"/>
                  </a:cubicBezTo>
                  <a:close/>
                  <a:moveTo>
                    <a:pt x="255835" y="446"/>
                  </a:moveTo>
                  <a:cubicBezTo>
                    <a:pt x="282785" y="-1828"/>
                    <a:pt x="303187" y="4899"/>
                    <a:pt x="317801" y="13616"/>
                  </a:cubicBezTo>
                  <a:cubicBezTo>
                    <a:pt x="339721" y="25744"/>
                    <a:pt x="348072" y="41661"/>
                    <a:pt x="348072" y="41661"/>
                  </a:cubicBezTo>
                  <a:cubicBezTo>
                    <a:pt x="348072" y="41661"/>
                    <a:pt x="398176" y="45167"/>
                    <a:pt x="381190" y="146831"/>
                  </a:cubicBezTo>
                  <a:cubicBezTo>
                    <a:pt x="380621" y="149863"/>
                    <a:pt x="379862" y="153085"/>
                    <a:pt x="378913" y="156211"/>
                  </a:cubicBezTo>
                  <a:cubicBezTo>
                    <a:pt x="388592" y="156211"/>
                    <a:pt x="398271" y="163507"/>
                    <a:pt x="387833" y="200458"/>
                  </a:cubicBezTo>
                  <a:cubicBezTo>
                    <a:pt x="379672" y="229262"/>
                    <a:pt x="372080" y="237221"/>
                    <a:pt x="366387" y="237694"/>
                  </a:cubicBezTo>
                  <a:cubicBezTo>
                    <a:pt x="364394" y="250675"/>
                    <a:pt x="359175" y="265076"/>
                    <a:pt x="351393" y="278720"/>
                  </a:cubicBezTo>
                  <a:lnTo>
                    <a:pt x="351393" y="322873"/>
                  </a:lnTo>
                  <a:cubicBezTo>
                    <a:pt x="330232" y="350539"/>
                    <a:pt x="317611" y="385027"/>
                    <a:pt x="317611" y="422358"/>
                  </a:cubicBezTo>
                  <a:cubicBezTo>
                    <a:pt x="317611" y="472764"/>
                    <a:pt x="340480" y="518053"/>
                    <a:pt x="376635" y="548088"/>
                  </a:cubicBezTo>
                  <a:lnTo>
                    <a:pt x="26855" y="548088"/>
                  </a:lnTo>
                  <a:cubicBezTo>
                    <a:pt x="12052" y="548088"/>
                    <a:pt x="0" y="536055"/>
                    <a:pt x="0" y="521274"/>
                  </a:cubicBezTo>
                  <a:lnTo>
                    <a:pt x="0" y="473806"/>
                  </a:lnTo>
                  <a:cubicBezTo>
                    <a:pt x="0" y="457983"/>
                    <a:pt x="7212" y="443013"/>
                    <a:pt x="19453" y="432969"/>
                  </a:cubicBezTo>
                  <a:cubicBezTo>
                    <a:pt x="86638" y="377921"/>
                    <a:pt x="159043" y="341443"/>
                    <a:pt x="173751" y="334242"/>
                  </a:cubicBezTo>
                  <a:cubicBezTo>
                    <a:pt x="175365" y="333484"/>
                    <a:pt x="176408" y="331779"/>
                    <a:pt x="176408" y="329884"/>
                  </a:cubicBezTo>
                  <a:lnTo>
                    <a:pt x="176408" y="278720"/>
                  </a:lnTo>
                  <a:cubicBezTo>
                    <a:pt x="168437" y="265076"/>
                    <a:pt x="163313" y="250675"/>
                    <a:pt x="161320" y="237694"/>
                  </a:cubicBezTo>
                  <a:cubicBezTo>
                    <a:pt x="155627" y="237221"/>
                    <a:pt x="148035" y="229072"/>
                    <a:pt x="139969" y="200458"/>
                  </a:cubicBezTo>
                  <a:cubicBezTo>
                    <a:pt x="129531" y="164170"/>
                    <a:pt x="138925" y="156496"/>
                    <a:pt x="148320" y="156211"/>
                  </a:cubicBezTo>
                  <a:cubicBezTo>
                    <a:pt x="147371" y="153085"/>
                    <a:pt x="146612" y="149863"/>
                    <a:pt x="146042" y="146736"/>
                  </a:cubicBezTo>
                  <a:cubicBezTo>
                    <a:pt x="142436" y="128450"/>
                    <a:pt x="141487" y="111396"/>
                    <a:pt x="145758" y="95099"/>
                  </a:cubicBezTo>
                  <a:cubicBezTo>
                    <a:pt x="150787" y="73212"/>
                    <a:pt x="162744" y="55684"/>
                    <a:pt x="176029" y="42135"/>
                  </a:cubicBezTo>
                  <a:cubicBezTo>
                    <a:pt x="184379" y="33134"/>
                    <a:pt x="193869" y="25459"/>
                    <a:pt x="203928" y="19017"/>
                  </a:cubicBezTo>
                  <a:cubicBezTo>
                    <a:pt x="212183" y="13332"/>
                    <a:pt x="221293" y="8405"/>
                    <a:pt x="231162" y="5089"/>
                  </a:cubicBezTo>
                  <a:cubicBezTo>
                    <a:pt x="238849" y="2625"/>
                    <a:pt x="247105" y="825"/>
                    <a:pt x="255835" y="446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noFill/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lang="en-US" sz="14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9" name="ï$ľîḋe">
              <a:extLst>
                <a:ext uri="{FF2B5EF4-FFF2-40B4-BE49-F238E27FC236}">
                  <a16:creationId xmlns:a16="http://schemas.microsoft.com/office/drawing/2014/main" id="{94035374-3A8A-45D4-910B-D285DB4CB0E8}"/>
                </a:ext>
              </a:extLst>
            </p:cNvPr>
            <p:cNvGrpSpPr/>
            <p:nvPr/>
          </p:nvGrpSpPr>
          <p:grpSpPr>
            <a:xfrm>
              <a:off x="660400" y="3686175"/>
              <a:ext cx="1696421" cy="1074799"/>
              <a:chOff x="660400" y="2251530"/>
              <a:chExt cx="1696421" cy="1074799"/>
            </a:xfrm>
          </p:grpSpPr>
          <p:sp>
            <p:nvSpPr>
              <p:cNvPr id="31" name="íṣlïďè">
                <a:extLst>
                  <a:ext uri="{FF2B5EF4-FFF2-40B4-BE49-F238E27FC236}">
                    <a16:creationId xmlns:a16="http://schemas.microsoft.com/office/drawing/2014/main" id="{1D4CDB25-6F98-4131-8836-D48A299E62FF}"/>
                  </a:ext>
                </a:extLst>
              </p:cNvPr>
              <p:cNvSpPr/>
              <p:nvPr/>
            </p:nvSpPr>
            <p:spPr bwMode="auto">
              <a:xfrm>
                <a:off x="660400" y="2664411"/>
                <a:ext cx="1696421" cy="6619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32" name="ïsḷíḍé">
                <a:extLst>
                  <a:ext uri="{FF2B5EF4-FFF2-40B4-BE49-F238E27FC236}">
                    <a16:creationId xmlns:a16="http://schemas.microsoft.com/office/drawing/2014/main" id="{957DAD2D-BFEA-41A1-B629-45718F1538A2}"/>
                  </a:ext>
                </a:extLst>
              </p:cNvPr>
              <p:cNvSpPr txBox="1"/>
              <p:nvPr/>
            </p:nvSpPr>
            <p:spPr bwMode="auto">
              <a:xfrm>
                <a:off x="660400" y="2251530"/>
                <a:ext cx="1696421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sp>
          <p:nvSpPr>
            <p:cNvPr id="10" name="ïṣ1îďé">
              <a:extLst>
                <a:ext uri="{FF2B5EF4-FFF2-40B4-BE49-F238E27FC236}">
                  <a16:creationId xmlns:a16="http://schemas.microsoft.com/office/drawing/2014/main" id="{E8878784-8CA0-4541-A7EC-5A27563CAF06}"/>
                </a:ext>
              </a:extLst>
            </p:cNvPr>
            <p:cNvSpPr/>
            <p:nvPr/>
          </p:nvSpPr>
          <p:spPr>
            <a:xfrm>
              <a:off x="4977684" y="3180110"/>
              <a:ext cx="1091475" cy="1891890"/>
            </a:xfrm>
            <a:prstGeom prst="chevron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1" name="ïsḻîdè">
              <a:extLst>
                <a:ext uri="{FF2B5EF4-FFF2-40B4-BE49-F238E27FC236}">
                  <a16:creationId xmlns:a16="http://schemas.microsoft.com/office/drawing/2014/main" id="{750B867A-096F-413C-9DE3-DA79CB658B88}"/>
                </a:ext>
              </a:extLst>
            </p:cNvPr>
            <p:cNvSpPr/>
            <p:nvPr/>
          </p:nvSpPr>
          <p:spPr>
            <a:xfrm>
              <a:off x="5122280" y="3781320"/>
              <a:ext cx="657692" cy="657689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bg1">
                  <a:lumMod val="95000"/>
                </a:schemeClr>
              </a:solidFill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buSzPct val="25000"/>
              </a:pPr>
              <a:endParaRPr 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12" name="íśḷïḋê">
              <a:extLst>
                <a:ext uri="{FF2B5EF4-FFF2-40B4-BE49-F238E27FC236}">
                  <a16:creationId xmlns:a16="http://schemas.microsoft.com/office/drawing/2014/main" id="{67F78175-6029-4243-9C19-295396362E8B}"/>
                </a:ext>
              </a:extLst>
            </p:cNvPr>
            <p:cNvSpPr/>
            <p:nvPr/>
          </p:nvSpPr>
          <p:spPr>
            <a:xfrm>
              <a:off x="5223218" y="3941556"/>
              <a:ext cx="455816" cy="337216"/>
            </a:xfrm>
            <a:custGeom>
              <a:avLst/>
              <a:gdLst>
                <a:gd name="T0" fmla="*/ 278945 h 440259"/>
                <a:gd name="T1" fmla="*/ 278945 h 440259"/>
                <a:gd name="T2" fmla="*/ 278945 h 440259"/>
                <a:gd name="T3" fmla="*/ 278945 h 440259"/>
                <a:gd name="T4" fmla="*/ 278945 h 440259"/>
                <a:gd name="T5" fmla="*/ 278945 h 440259"/>
                <a:gd name="T6" fmla="*/ 278945 h 440259"/>
                <a:gd name="T7" fmla="*/ 278945 h 440259"/>
                <a:gd name="T8" fmla="*/ 278945 h 440259"/>
                <a:gd name="T9" fmla="*/ 278945 h 440259"/>
                <a:gd name="T10" fmla="*/ 278945 h 440259"/>
                <a:gd name="T11" fmla="*/ 278945 h 440259"/>
                <a:gd name="T12" fmla="*/ 278945 h 440259"/>
                <a:gd name="T13" fmla="*/ 278945 h 440259"/>
                <a:gd name="T14" fmla="*/ 278945 h 440259"/>
                <a:gd name="T15" fmla="*/ 278945 h 440259"/>
                <a:gd name="T16" fmla="*/ 278945 h 440259"/>
                <a:gd name="T17" fmla="*/ 278945 h 440259"/>
                <a:gd name="T18" fmla="*/ 278945 h 440259"/>
                <a:gd name="T19" fmla="*/ 278945 h 440259"/>
                <a:gd name="T20" fmla="*/ 278945 h 440259"/>
                <a:gd name="T21" fmla="*/ 278945 h 440259"/>
                <a:gd name="T22" fmla="*/ 278945 h 440259"/>
                <a:gd name="T23" fmla="*/ 278945 h 440259"/>
                <a:gd name="T24" fmla="*/ 278945 h 440259"/>
                <a:gd name="T25" fmla="*/ 278945 h 440259"/>
                <a:gd name="T26" fmla="*/ 278945 h 440259"/>
                <a:gd name="T27" fmla="*/ 278945 h 440259"/>
                <a:gd name="T28" fmla="*/ 278945 h 440259"/>
                <a:gd name="T29" fmla="*/ 278945 h 440259"/>
                <a:gd name="T30" fmla="*/ 88862 h 440259"/>
                <a:gd name="T31" fmla="*/ 88862 h 440259"/>
                <a:gd name="T32" fmla="*/ 278945 h 440259"/>
                <a:gd name="T33" fmla="*/ 278945 h 440259"/>
                <a:gd name="T34" fmla="*/ 278945 h 440259"/>
                <a:gd name="T35" fmla="*/ 278945 h 440259"/>
                <a:gd name="T36" fmla="*/ 278945 h 440259"/>
                <a:gd name="T37" fmla="*/ 278945 h 440259"/>
                <a:gd name="T38" fmla="*/ 278945 h 440259"/>
                <a:gd name="T39" fmla="*/ 278945 h 440259"/>
                <a:gd name="T40" fmla="*/ 278945 h 440259"/>
                <a:gd name="T41" fmla="*/ 278945 h 440259"/>
                <a:gd name="T42" fmla="*/ 278945 h 440259"/>
                <a:gd name="T43" fmla="*/ 278945 h 440259"/>
                <a:gd name="T44" fmla="*/ 278945 h 440259"/>
                <a:gd name="T45" fmla="*/ 278945 h 440259"/>
                <a:gd name="T46" fmla="*/ 278945 h 440259"/>
                <a:gd name="T47" fmla="*/ 278945 h 440259"/>
                <a:gd name="T48" fmla="*/ 278945 h 440259"/>
                <a:gd name="T49" fmla="*/ 278945 h 440259"/>
                <a:gd name="T50" fmla="*/ 278945 h 440259"/>
                <a:gd name="T51" fmla="*/ 278945 h 440259"/>
                <a:gd name="T52" fmla="*/ 278945 h 440259"/>
                <a:gd name="T53" fmla="*/ 278945 h 440259"/>
                <a:gd name="T54" fmla="*/ 278945 h 440259"/>
                <a:gd name="T55" fmla="*/ 278945 h 440259"/>
                <a:gd name="T56" fmla="*/ 278945 h 440259"/>
                <a:gd name="T57" fmla="*/ 278945 h 440259"/>
                <a:gd name="T58" fmla="*/ 278945 h 440259"/>
                <a:gd name="T59" fmla="*/ 278945 h 440259"/>
                <a:gd name="T60" fmla="*/ 278945 h 440259"/>
                <a:gd name="T61" fmla="*/ 278945 h 440259"/>
                <a:gd name="T62" fmla="*/ 278945 h 440259"/>
                <a:gd name="T63" fmla="*/ 278945 h 440259"/>
                <a:gd name="T64" fmla="*/ 278945 h 440259"/>
                <a:gd name="T65" fmla="*/ 278945 h 440259"/>
                <a:gd name="T66" fmla="*/ 278945 h 440259"/>
                <a:gd name="T67" fmla="*/ 278945 h 440259"/>
                <a:gd name="T68" fmla="*/ 278945 h 440259"/>
                <a:gd name="T69" fmla="*/ 278945 h 440259"/>
                <a:gd name="T70" fmla="*/ 278945 h 440259"/>
                <a:gd name="T71" fmla="*/ 278945 h 440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08" h="4896">
                  <a:moveTo>
                    <a:pt x="6608" y="638"/>
                  </a:moveTo>
                  <a:lnTo>
                    <a:pt x="6608" y="2638"/>
                  </a:lnTo>
                  <a:cubicBezTo>
                    <a:pt x="6608" y="2638"/>
                    <a:pt x="6180" y="2723"/>
                    <a:pt x="6092" y="2734"/>
                  </a:cubicBezTo>
                  <a:cubicBezTo>
                    <a:pt x="6004" y="2745"/>
                    <a:pt x="5728" y="2834"/>
                    <a:pt x="5528" y="2642"/>
                  </a:cubicBezTo>
                  <a:cubicBezTo>
                    <a:pt x="5219" y="2346"/>
                    <a:pt x="4122" y="1254"/>
                    <a:pt x="4122" y="1254"/>
                  </a:cubicBezTo>
                  <a:cubicBezTo>
                    <a:pt x="4122" y="1254"/>
                    <a:pt x="3932" y="1069"/>
                    <a:pt x="3629" y="1229"/>
                  </a:cubicBezTo>
                  <a:cubicBezTo>
                    <a:pt x="3350" y="1376"/>
                    <a:pt x="2936" y="1592"/>
                    <a:pt x="2764" y="1675"/>
                  </a:cubicBezTo>
                  <a:cubicBezTo>
                    <a:pt x="2437" y="1849"/>
                    <a:pt x="2167" y="1574"/>
                    <a:pt x="2167" y="1364"/>
                  </a:cubicBezTo>
                  <a:cubicBezTo>
                    <a:pt x="2167" y="1201"/>
                    <a:pt x="2269" y="1090"/>
                    <a:pt x="2414" y="1009"/>
                  </a:cubicBezTo>
                  <a:cubicBezTo>
                    <a:pt x="2808" y="770"/>
                    <a:pt x="3637" y="305"/>
                    <a:pt x="3983" y="121"/>
                  </a:cubicBezTo>
                  <a:cubicBezTo>
                    <a:pt x="4193" y="9"/>
                    <a:pt x="4344" y="0"/>
                    <a:pt x="4633" y="243"/>
                  </a:cubicBezTo>
                  <a:cubicBezTo>
                    <a:pt x="4988" y="541"/>
                    <a:pt x="5304" y="814"/>
                    <a:pt x="5304" y="814"/>
                  </a:cubicBezTo>
                  <a:cubicBezTo>
                    <a:pt x="5304" y="814"/>
                    <a:pt x="5407" y="900"/>
                    <a:pt x="5571" y="865"/>
                  </a:cubicBezTo>
                  <a:cubicBezTo>
                    <a:pt x="5975" y="780"/>
                    <a:pt x="6608" y="638"/>
                    <a:pt x="6608" y="638"/>
                  </a:cubicBezTo>
                  <a:close/>
                  <a:moveTo>
                    <a:pt x="2241" y="4027"/>
                  </a:moveTo>
                  <a:cubicBezTo>
                    <a:pt x="2294" y="3891"/>
                    <a:pt x="2277" y="3738"/>
                    <a:pt x="2175" y="3633"/>
                  </a:cubicBezTo>
                  <a:cubicBezTo>
                    <a:pt x="2083" y="3540"/>
                    <a:pt x="1950" y="3515"/>
                    <a:pt x="1822" y="3544"/>
                  </a:cubicBezTo>
                  <a:cubicBezTo>
                    <a:pt x="1858" y="3418"/>
                    <a:pt x="1838" y="3283"/>
                    <a:pt x="1746" y="3188"/>
                  </a:cubicBezTo>
                  <a:cubicBezTo>
                    <a:pt x="1654" y="3095"/>
                    <a:pt x="1521" y="3070"/>
                    <a:pt x="1394" y="3099"/>
                  </a:cubicBezTo>
                  <a:cubicBezTo>
                    <a:pt x="1429" y="2973"/>
                    <a:pt x="1409" y="2838"/>
                    <a:pt x="1317" y="2744"/>
                  </a:cubicBezTo>
                  <a:cubicBezTo>
                    <a:pt x="1173" y="2596"/>
                    <a:pt x="924" y="2602"/>
                    <a:pt x="760" y="2758"/>
                  </a:cubicBezTo>
                  <a:cubicBezTo>
                    <a:pt x="597" y="2915"/>
                    <a:pt x="492" y="3198"/>
                    <a:pt x="638" y="3365"/>
                  </a:cubicBezTo>
                  <a:cubicBezTo>
                    <a:pt x="783" y="3531"/>
                    <a:pt x="950" y="3430"/>
                    <a:pt x="1077" y="3401"/>
                  </a:cubicBezTo>
                  <a:cubicBezTo>
                    <a:pt x="1042" y="3527"/>
                    <a:pt x="936" y="3645"/>
                    <a:pt x="1066" y="3810"/>
                  </a:cubicBezTo>
                  <a:cubicBezTo>
                    <a:pt x="1197" y="3975"/>
                    <a:pt x="1378" y="3875"/>
                    <a:pt x="1506" y="3846"/>
                  </a:cubicBezTo>
                  <a:cubicBezTo>
                    <a:pt x="1470" y="3972"/>
                    <a:pt x="1369" y="4101"/>
                    <a:pt x="1494" y="4254"/>
                  </a:cubicBezTo>
                  <a:cubicBezTo>
                    <a:pt x="1621" y="4408"/>
                    <a:pt x="1829" y="4326"/>
                    <a:pt x="1966" y="4283"/>
                  </a:cubicBezTo>
                  <a:cubicBezTo>
                    <a:pt x="1913" y="4419"/>
                    <a:pt x="1799" y="4566"/>
                    <a:pt x="1945" y="4730"/>
                  </a:cubicBezTo>
                  <a:cubicBezTo>
                    <a:pt x="2090" y="4896"/>
                    <a:pt x="2426" y="4819"/>
                    <a:pt x="2590" y="4663"/>
                  </a:cubicBezTo>
                  <a:cubicBezTo>
                    <a:pt x="2753" y="4506"/>
                    <a:pt x="2769" y="4258"/>
                    <a:pt x="2625" y="4110"/>
                  </a:cubicBezTo>
                  <a:cubicBezTo>
                    <a:pt x="2526" y="4008"/>
                    <a:pt x="2378" y="3985"/>
                    <a:pt x="2241" y="4027"/>
                  </a:cubicBezTo>
                  <a:close/>
                  <a:moveTo>
                    <a:pt x="5233" y="2987"/>
                  </a:moveTo>
                  <a:cubicBezTo>
                    <a:pt x="4047" y="1802"/>
                    <a:pt x="4605" y="2359"/>
                    <a:pt x="3967" y="1720"/>
                  </a:cubicBezTo>
                  <a:cubicBezTo>
                    <a:pt x="3967" y="1720"/>
                    <a:pt x="3775" y="1529"/>
                    <a:pt x="3523" y="1640"/>
                  </a:cubicBezTo>
                  <a:cubicBezTo>
                    <a:pt x="3346" y="1718"/>
                    <a:pt x="3117" y="1824"/>
                    <a:pt x="2945" y="1905"/>
                  </a:cubicBezTo>
                  <a:cubicBezTo>
                    <a:pt x="2757" y="2004"/>
                    <a:pt x="2621" y="2034"/>
                    <a:pt x="2557" y="2034"/>
                  </a:cubicBezTo>
                  <a:cubicBezTo>
                    <a:pt x="2192" y="2031"/>
                    <a:pt x="1896" y="1738"/>
                    <a:pt x="1896" y="1373"/>
                  </a:cubicBezTo>
                  <a:cubicBezTo>
                    <a:pt x="1896" y="1137"/>
                    <a:pt x="2022" y="931"/>
                    <a:pt x="2209" y="814"/>
                  </a:cubicBezTo>
                  <a:cubicBezTo>
                    <a:pt x="2472" y="632"/>
                    <a:pt x="3078" y="310"/>
                    <a:pt x="3078" y="310"/>
                  </a:cubicBezTo>
                  <a:cubicBezTo>
                    <a:pt x="3078" y="310"/>
                    <a:pt x="2894" y="76"/>
                    <a:pt x="2489" y="76"/>
                  </a:cubicBezTo>
                  <a:cubicBezTo>
                    <a:pt x="2085" y="76"/>
                    <a:pt x="1240" y="629"/>
                    <a:pt x="1240" y="629"/>
                  </a:cubicBezTo>
                  <a:cubicBezTo>
                    <a:pt x="1240" y="629"/>
                    <a:pt x="1000" y="783"/>
                    <a:pt x="659" y="644"/>
                  </a:cubicBezTo>
                  <a:lnTo>
                    <a:pt x="0" y="415"/>
                  </a:lnTo>
                  <a:lnTo>
                    <a:pt x="0" y="2704"/>
                  </a:lnTo>
                  <a:cubicBezTo>
                    <a:pt x="0" y="2704"/>
                    <a:pt x="188" y="2758"/>
                    <a:pt x="357" y="2827"/>
                  </a:cubicBezTo>
                  <a:cubicBezTo>
                    <a:pt x="395" y="2719"/>
                    <a:pt x="457" y="2618"/>
                    <a:pt x="542" y="2535"/>
                  </a:cubicBezTo>
                  <a:cubicBezTo>
                    <a:pt x="822" y="2268"/>
                    <a:pt x="1287" y="2265"/>
                    <a:pt x="1542" y="2528"/>
                  </a:cubicBezTo>
                  <a:cubicBezTo>
                    <a:pt x="1619" y="2608"/>
                    <a:pt x="1673" y="2703"/>
                    <a:pt x="1700" y="2808"/>
                  </a:cubicBezTo>
                  <a:cubicBezTo>
                    <a:pt x="1803" y="2840"/>
                    <a:pt x="1896" y="2896"/>
                    <a:pt x="1971" y="2973"/>
                  </a:cubicBezTo>
                  <a:cubicBezTo>
                    <a:pt x="2048" y="3053"/>
                    <a:pt x="2101" y="3148"/>
                    <a:pt x="2129" y="3253"/>
                  </a:cubicBezTo>
                  <a:cubicBezTo>
                    <a:pt x="2231" y="3285"/>
                    <a:pt x="2324" y="3341"/>
                    <a:pt x="2399" y="3418"/>
                  </a:cubicBezTo>
                  <a:cubicBezTo>
                    <a:pt x="2484" y="3505"/>
                    <a:pt x="2540" y="3611"/>
                    <a:pt x="2566" y="3725"/>
                  </a:cubicBezTo>
                  <a:cubicBezTo>
                    <a:pt x="2674" y="3756"/>
                    <a:pt x="2771" y="3814"/>
                    <a:pt x="2849" y="3894"/>
                  </a:cubicBezTo>
                  <a:cubicBezTo>
                    <a:pt x="3002" y="4051"/>
                    <a:pt x="3056" y="4265"/>
                    <a:pt x="3023" y="4471"/>
                  </a:cubicBezTo>
                  <a:cubicBezTo>
                    <a:pt x="3024" y="4471"/>
                    <a:pt x="3024" y="4471"/>
                    <a:pt x="3024" y="4472"/>
                  </a:cubicBezTo>
                  <a:cubicBezTo>
                    <a:pt x="3027" y="4475"/>
                    <a:pt x="3119" y="4578"/>
                    <a:pt x="3177" y="4636"/>
                  </a:cubicBezTo>
                  <a:cubicBezTo>
                    <a:pt x="3290" y="4749"/>
                    <a:pt x="3475" y="4749"/>
                    <a:pt x="3588" y="4636"/>
                  </a:cubicBezTo>
                  <a:cubicBezTo>
                    <a:pt x="3700" y="4523"/>
                    <a:pt x="3701" y="4339"/>
                    <a:pt x="3588" y="4225"/>
                  </a:cubicBezTo>
                  <a:cubicBezTo>
                    <a:pt x="3584" y="4221"/>
                    <a:pt x="3180" y="3799"/>
                    <a:pt x="3213" y="3766"/>
                  </a:cubicBezTo>
                  <a:cubicBezTo>
                    <a:pt x="3245" y="3734"/>
                    <a:pt x="3759" y="4269"/>
                    <a:pt x="3769" y="4279"/>
                  </a:cubicBezTo>
                  <a:cubicBezTo>
                    <a:pt x="3882" y="4391"/>
                    <a:pt x="4066" y="4391"/>
                    <a:pt x="4179" y="4279"/>
                  </a:cubicBezTo>
                  <a:cubicBezTo>
                    <a:pt x="4292" y="4166"/>
                    <a:pt x="4292" y="3981"/>
                    <a:pt x="4179" y="3868"/>
                  </a:cubicBezTo>
                  <a:cubicBezTo>
                    <a:pt x="4174" y="3863"/>
                    <a:pt x="4151" y="3841"/>
                    <a:pt x="4142" y="3832"/>
                  </a:cubicBezTo>
                  <a:cubicBezTo>
                    <a:pt x="4142" y="3832"/>
                    <a:pt x="3632" y="3378"/>
                    <a:pt x="3671" y="3339"/>
                  </a:cubicBezTo>
                  <a:cubicBezTo>
                    <a:pt x="3710" y="3300"/>
                    <a:pt x="4343" y="3891"/>
                    <a:pt x="4345" y="3891"/>
                  </a:cubicBezTo>
                  <a:cubicBezTo>
                    <a:pt x="4458" y="3993"/>
                    <a:pt x="4634" y="3992"/>
                    <a:pt x="4743" y="3883"/>
                  </a:cubicBezTo>
                  <a:cubicBezTo>
                    <a:pt x="4850" y="3776"/>
                    <a:pt x="4852" y="3608"/>
                    <a:pt x="4758" y="3494"/>
                  </a:cubicBezTo>
                  <a:cubicBezTo>
                    <a:pt x="4756" y="3488"/>
                    <a:pt x="4275" y="2986"/>
                    <a:pt x="4312" y="2948"/>
                  </a:cubicBezTo>
                  <a:cubicBezTo>
                    <a:pt x="4351" y="2910"/>
                    <a:pt x="4826" y="3400"/>
                    <a:pt x="4827" y="3401"/>
                  </a:cubicBezTo>
                  <a:cubicBezTo>
                    <a:pt x="4940" y="3513"/>
                    <a:pt x="5124" y="3513"/>
                    <a:pt x="5238" y="3401"/>
                  </a:cubicBezTo>
                  <a:cubicBezTo>
                    <a:pt x="5350" y="3288"/>
                    <a:pt x="5350" y="3103"/>
                    <a:pt x="5238" y="2990"/>
                  </a:cubicBezTo>
                  <a:cubicBezTo>
                    <a:pt x="5236" y="2989"/>
                    <a:pt x="5234" y="2988"/>
                    <a:pt x="5233" y="298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8100" cap="flat" cmpd="sng">
              <a:noFill/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lang="en-US" sz="14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13" name="îSľîḍé">
              <a:extLst>
                <a:ext uri="{FF2B5EF4-FFF2-40B4-BE49-F238E27FC236}">
                  <a16:creationId xmlns:a16="http://schemas.microsoft.com/office/drawing/2014/main" id="{6FFFCDBE-666B-481F-BBD8-238E257E0DB7}"/>
                </a:ext>
              </a:extLst>
            </p:cNvPr>
            <p:cNvGrpSpPr/>
            <p:nvPr/>
          </p:nvGrpSpPr>
          <p:grpSpPr>
            <a:xfrm>
              <a:off x="3281263" y="3686175"/>
              <a:ext cx="1696421" cy="1074799"/>
              <a:chOff x="3353814" y="2269086"/>
              <a:chExt cx="1696421" cy="1074799"/>
            </a:xfrm>
          </p:grpSpPr>
          <p:sp>
            <p:nvSpPr>
              <p:cNvPr id="29" name="ïšḻîḋè">
                <a:extLst>
                  <a:ext uri="{FF2B5EF4-FFF2-40B4-BE49-F238E27FC236}">
                    <a16:creationId xmlns:a16="http://schemas.microsoft.com/office/drawing/2014/main" id="{1D4CDB25-6F98-4131-8836-D48A299E62FF}"/>
                  </a:ext>
                </a:extLst>
              </p:cNvPr>
              <p:cNvSpPr/>
              <p:nvPr/>
            </p:nvSpPr>
            <p:spPr bwMode="auto">
              <a:xfrm>
                <a:off x="3353814" y="2681967"/>
                <a:ext cx="1696421" cy="6619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30" name="ïśľíḑè">
                <a:extLst>
                  <a:ext uri="{FF2B5EF4-FFF2-40B4-BE49-F238E27FC236}">
                    <a16:creationId xmlns:a16="http://schemas.microsoft.com/office/drawing/2014/main" id="{957DAD2D-BFEA-41A1-B629-45718F1538A2}"/>
                  </a:ext>
                </a:extLst>
              </p:cNvPr>
              <p:cNvSpPr txBox="1"/>
              <p:nvPr/>
            </p:nvSpPr>
            <p:spPr bwMode="auto">
              <a:xfrm>
                <a:off x="3353814" y="2269086"/>
                <a:ext cx="1696421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sp>
          <p:nvSpPr>
            <p:cNvPr id="14" name="ïṣḷiḓè">
              <a:extLst>
                <a:ext uri="{FF2B5EF4-FFF2-40B4-BE49-F238E27FC236}">
                  <a16:creationId xmlns:a16="http://schemas.microsoft.com/office/drawing/2014/main" id="{97B24CF5-71DC-4CDB-98C2-3231138D7D89}"/>
                </a:ext>
              </a:extLst>
            </p:cNvPr>
            <p:cNvSpPr/>
            <p:nvPr/>
          </p:nvSpPr>
          <p:spPr>
            <a:xfrm>
              <a:off x="10427425" y="3180110"/>
              <a:ext cx="1091475" cy="1891890"/>
            </a:xfrm>
            <a:prstGeom prst="chevron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C000"/>
                </a:solidFill>
              </a:endParaRPr>
            </a:p>
          </p:txBody>
        </p:sp>
        <p:sp>
          <p:nvSpPr>
            <p:cNvPr id="15" name="iŝľíďè">
              <a:extLst>
                <a:ext uri="{FF2B5EF4-FFF2-40B4-BE49-F238E27FC236}">
                  <a16:creationId xmlns:a16="http://schemas.microsoft.com/office/drawing/2014/main" id="{57D093B2-BC10-42C7-8109-80AF8A8E5F5C}"/>
                </a:ext>
              </a:extLst>
            </p:cNvPr>
            <p:cNvSpPr/>
            <p:nvPr/>
          </p:nvSpPr>
          <p:spPr>
            <a:xfrm>
              <a:off x="10642914" y="3781320"/>
              <a:ext cx="657692" cy="657689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bg1">
                  <a:lumMod val="95000"/>
                </a:schemeClr>
              </a:solidFill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buSzPct val="25000"/>
              </a:pPr>
              <a:endParaRPr 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16" name="îṥľïḑé">
              <a:extLst>
                <a:ext uri="{FF2B5EF4-FFF2-40B4-BE49-F238E27FC236}">
                  <a16:creationId xmlns:a16="http://schemas.microsoft.com/office/drawing/2014/main" id="{531AE299-033C-45CD-BAD2-B3A73DBFAD22}"/>
                </a:ext>
              </a:extLst>
            </p:cNvPr>
            <p:cNvSpPr/>
            <p:nvPr/>
          </p:nvSpPr>
          <p:spPr>
            <a:xfrm>
              <a:off x="10763921" y="3881457"/>
              <a:ext cx="415678" cy="457414"/>
            </a:xfrm>
            <a:custGeom>
              <a:avLst/>
              <a:gdLst>
                <a:gd name="T0" fmla="*/ 462 w 473"/>
                <a:gd name="T1" fmla="*/ 99 h 521"/>
                <a:gd name="T2" fmla="*/ 442 w 473"/>
                <a:gd name="T3" fmla="*/ 82 h 521"/>
                <a:gd name="T4" fmla="*/ 345 w 473"/>
                <a:gd name="T5" fmla="*/ 130 h 521"/>
                <a:gd name="T6" fmla="*/ 379 w 473"/>
                <a:gd name="T7" fmla="*/ 27 h 521"/>
                <a:gd name="T8" fmla="*/ 359 w 473"/>
                <a:gd name="T9" fmla="*/ 10 h 521"/>
                <a:gd name="T10" fmla="*/ 290 w 473"/>
                <a:gd name="T11" fmla="*/ 49 h 521"/>
                <a:gd name="T12" fmla="*/ 242 w 473"/>
                <a:gd name="T13" fmla="*/ 105 h 521"/>
                <a:gd name="T14" fmla="*/ 249 w 473"/>
                <a:gd name="T15" fmla="*/ 209 h 521"/>
                <a:gd name="T16" fmla="*/ 234 w 473"/>
                <a:gd name="T17" fmla="*/ 225 h 521"/>
                <a:gd name="T18" fmla="*/ 132 w 473"/>
                <a:gd name="T19" fmla="*/ 91 h 521"/>
                <a:gd name="T20" fmla="*/ 138 w 473"/>
                <a:gd name="T21" fmla="*/ 58 h 521"/>
                <a:gd name="T22" fmla="*/ 73 w 473"/>
                <a:gd name="T23" fmla="*/ 31 h 521"/>
                <a:gd name="T24" fmla="*/ 50 w 473"/>
                <a:gd name="T25" fmla="*/ 51 h 521"/>
                <a:gd name="T26" fmla="*/ 57 w 473"/>
                <a:gd name="T27" fmla="*/ 115 h 521"/>
                <a:gd name="T28" fmla="*/ 96 w 473"/>
                <a:gd name="T29" fmla="*/ 120 h 521"/>
                <a:gd name="T30" fmla="*/ 194 w 473"/>
                <a:gd name="T31" fmla="*/ 249 h 521"/>
                <a:gd name="T32" fmla="*/ 153 w 473"/>
                <a:gd name="T33" fmla="*/ 262 h 521"/>
                <a:gd name="T34" fmla="*/ 0 w 473"/>
                <a:gd name="T35" fmla="*/ 440 h 521"/>
                <a:gd name="T36" fmla="*/ 58 w 473"/>
                <a:gd name="T37" fmla="*/ 490 h 521"/>
                <a:gd name="T38" fmla="*/ 117 w 473"/>
                <a:gd name="T39" fmla="*/ 486 h 521"/>
                <a:gd name="T40" fmla="*/ 253 w 473"/>
                <a:gd name="T41" fmla="*/ 327 h 521"/>
                <a:gd name="T42" fmla="*/ 287 w 473"/>
                <a:gd name="T43" fmla="*/ 372 h 521"/>
                <a:gd name="T44" fmla="*/ 288 w 473"/>
                <a:gd name="T45" fmla="*/ 423 h 521"/>
                <a:gd name="T46" fmla="*/ 362 w 473"/>
                <a:gd name="T47" fmla="*/ 521 h 521"/>
                <a:gd name="T48" fmla="*/ 417 w 473"/>
                <a:gd name="T49" fmla="*/ 480 h 521"/>
                <a:gd name="T50" fmla="*/ 416 w 473"/>
                <a:gd name="T51" fmla="*/ 429 h 521"/>
                <a:gd name="T52" fmla="*/ 342 w 473"/>
                <a:gd name="T53" fmla="*/ 330 h 521"/>
                <a:gd name="T54" fmla="*/ 324 w 473"/>
                <a:gd name="T55" fmla="*/ 343 h 521"/>
                <a:gd name="T56" fmla="*/ 261 w 473"/>
                <a:gd name="T57" fmla="*/ 261 h 521"/>
                <a:gd name="T58" fmla="*/ 281 w 473"/>
                <a:gd name="T59" fmla="*/ 237 h 521"/>
                <a:gd name="T60" fmla="*/ 385 w 473"/>
                <a:gd name="T61" fmla="*/ 229 h 521"/>
                <a:gd name="T62" fmla="*/ 434 w 473"/>
                <a:gd name="T63" fmla="*/ 172 h 521"/>
                <a:gd name="T64" fmla="*/ 462 w 473"/>
                <a:gd name="T65" fmla="*/ 99 h 521"/>
                <a:gd name="T66" fmla="*/ 109 w 473"/>
                <a:gd name="T67" fmla="*/ 443 h 521"/>
                <a:gd name="T68" fmla="*/ 73 w 473"/>
                <a:gd name="T69" fmla="*/ 446 h 521"/>
                <a:gd name="T70" fmla="*/ 70 w 473"/>
                <a:gd name="T71" fmla="*/ 410 h 521"/>
                <a:gd name="T72" fmla="*/ 106 w 473"/>
                <a:gd name="T73" fmla="*/ 407 h 521"/>
                <a:gd name="T74" fmla="*/ 109 w 473"/>
                <a:gd name="T75" fmla="*/ 44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3" h="521">
                  <a:moveTo>
                    <a:pt x="462" y="99"/>
                  </a:moveTo>
                  <a:lnTo>
                    <a:pt x="442" y="82"/>
                  </a:lnTo>
                  <a:cubicBezTo>
                    <a:pt x="400" y="121"/>
                    <a:pt x="382" y="162"/>
                    <a:pt x="345" y="130"/>
                  </a:cubicBezTo>
                  <a:cubicBezTo>
                    <a:pt x="308" y="98"/>
                    <a:pt x="346" y="75"/>
                    <a:pt x="379" y="27"/>
                  </a:cubicBezTo>
                  <a:cubicBezTo>
                    <a:pt x="379" y="27"/>
                    <a:pt x="370" y="19"/>
                    <a:pt x="359" y="10"/>
                  </a:cubicBezTo>
                  <a:cubicBezTo>
                    <a:pt x="348" y="0"/>
                    <a:pt x="317" y="18"/>
                    <a:pt x="290" y="49"/>
                  </a:cubicBezTo>
                  <a:lnTo>
                    <a:pt x="242" y="105"/>
                  </a:lnTo>
                  <a:cubicBezTo>
                    <a:pt x="215" y="136"/>
                    <a:pt x="218" y="182"/>
                    <a:pt x="249" y="209"/>
                  </a:cubicBezTo>
                  <a:lnTo>
                    <a:pt x="234" y="225"/>
                  </a:lnTo>
                  <a:lnTo>
                    <a:pt x="132" y="91"/>
                  </a:lnTo>
                  <a:cubicBezTo>
                    <a:pt x="137" y="79"/>
                    <a:pt x="150" y="67"/>
                    <a:pt x="138" y="58"/>
                  </a:cubicBezTo>
                  <a:lnTo>
                    <a:pt x="73" y="31"/>
                  </a:lnTo>
                  <a:lnTo>
                    <a:pt x="50" y="51"/>
                  </a:lnTo>
                  <a:cubicBezTo>
                    <a:pt x="50" y="51"/>
                    <a:pt x="57" y="115"/>
                    <a:pt x="57" y="115"/>
                  </a:cubicBezTo>
                  <a:cubicBezTo>
                    <a:pt x="63" y="131"/>
                    <a:pt x="82" y="125"/>
                    <a:pt x="96" y="120"/>
                  </a:cubicBezTo>
                  <a:lnTo>
                    <a:pt x="194" y="249"/>
                  </a:lnTo>
                  <a:cubicBezTo>
                    <a:pt x="179" y="246"/>
                    <a:pt x="164" y="250"/>
                    <a:pt x="153" y="262"/>
                  </a:cubicBezTo>
                  <a:lnTo>
                    <a:pt x="0" y="440"/>
                  </a:lnTo>
                  <a:lnTo>
                    <a:pt x="58" y="490"/>
                  </a:lnTo>
                  <a:cubicBezTo>
                    <a:pt x="75" y="505"/>
                    <a:pt x="102" y="503"/>
                    <a:pt x="117" y="486"/>
                  </a:cubicBezTo>
                  <a:lnTo>
                    <a:pt x="253" y="327"/>
                  </a:lnTo>
                  <a:lnTo>
                    <a:pt x="287" y="372"/>
                  </a:lnTo>
                  <a:cubicBezTo>
                    <a:pt x="271" y="386"/>
                    <a:pt x="274" y="405"/>
                    <a:pt x="288" y="423"/>
                  </a:cubicBezTo>
                  <a:lnTo>
                    <a:pt x="362" y="521"/>
                  </a:lnTo>
                  <a:lnTo>
                    <a:pt x="417" y="480"/>
                  </a:lnTo>
                  <a:cubicBezTo>
                    <a:pt x="435" y="466"/>
                    <a:pt x="430" y="447"/>
                    <a:pt x="416" y="429"/>
                  </a:cubicBezTo>
                  <a:lnTo>
                    <a:pt x="342" y="330"/>
                  </a:lnTo>
                  <a:lnTo>
                    <a:pt x="324" y="343"/>
                  </a:lnTo>
                  <a:lnTo>
                    <a:pt x="261" y="261"/>
                  </a:lnTo>
                  <a:lnTo>
                    <a:pt x="281" y="237"/>
                  </a:lnTo>
                  <a:cubicBezTo>
                    <a:pt x="313" y="263"/>
                    <a:pt x="359" y="259"/>
                    <a:pt x="385" y="229"/>
                  </a:cubicBezTo>
                  <a:lnTo>
                    <a:pt x="434" y="172"/>
                  </a:lnTo>
                  <a:cubicBezTo>
                    <a:pt x="461" y="141"/>
                    <a:pt x="473" y="108"/>
                    <a:pt x="462" y="99"/>
                  </a:cubicBezTo>
                  <a:close/>
                  <a:moveTo>
                    <a:pt x="109" y="443"/>
                  </a:moveTo>
                  <a:cubicBezTo>
                    <a:pt x="100" y="454"/>
                    <a:pt x="84" y="455"/>
                    <a:pt x="73" y="446"/>
                  </a:cubicBezTo>
                  <a:cubicBezTo>
                    <a:pt x="62" y="437"/>
                    <a:pt x="61" y="420"/>
                    <a:pt x="70" y="410"/>
                  </a:cubicBezTo>
                  <a:cubicBezTo>
                    <a:pt x="80" y="399"/>
                    <a:pt x="96" y="398"/>
                    <a:pt x="106" y="407"/>
                  </a:cubicBezTo>
                  <a:cubicBezTo>
                    <a:pt x="117" y="416"/>
                    <a:pt x="118" y="432"/>
                    <a:pt x="109" y="44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8100" cap="flat" cmpd="sng">
              <a:noFill/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lang="en-US" sz="14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17" name="ïṡḷiḋê">
              <a:extLst>
                <a:ext uri="{FF2B5EF4-FFF2-40B4-BE49-F238E27FC236}">
                  <a16:creationId xmlns:a16="http://schemas.microsoft.com/office/drawing/2014/main" id="{54E11DA6-193E-40B9-9BAD-31C9347EA5D3}"/>
                </a:ext>
              </a:extLst>
            </p:cNvPr>
            <p:cNvGrpSpPr/>
            <p:nvPr/>
          </p:nvGrpSpPr>
          <p:grpSpPr>
            <a:xfrm>
              <a:off x="8731004" y="3686175"/>
              <a:ext cx="1696421" cy="1074799"/>
              <a:chOff x="8740642" y="2290843"/>
              <a:chExt cx="1696421" cy="1074799"/>
            </a:xfrm>
          </p:grpSpPr>
          <p:sp>
            <p:nvSpPr>
              <p:cNvPr id="27" name="îSḻïḑé">
                <a:extLst>
                  <a:ext uri="{FF2B5EF4-FFF2-40B4-BE49-F238E27FC236}">
                    <a16:creationId xmlns:a16="http://schemas.microsoft.com/office/drawing/2014/main" id="{1D4CDB25-6F98-4131-8836-D48A299E62FF}"/>
                  </a:ext>
                </a:extLst>
              </p:cNvPr>
              <p:cNvSpPr/>
              <p:nvPr/>
            </p:nvSpPr>
            <p:spPr bwMode="auto">
              <a:xfrm>
                <a:off x="8740642" y="2703724"/>
                <a:ext cx="1696421" cy="6619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8" name="îśľîḑé">
                <a:extLst>
                  <a:ext uri="{FF2B5EF4-FFF2-40B4-BE49-F238E27FC236}">
                    <a16:creationId xmlns:a16="http://schemas.microsoft.com/office/drawing/2014/main" id="{957DAD2D-BFEA-41A1-B629-45718F1538A2}"/>
                  </a:ext>
                </a:extLst>
              </p:cNvPr>
              <p:cNvSpPr txBox="1"/>
              <p:nvPr/>
            </p:nvSpPr>
            <p:spPr bwMode="auto">
              <a:xfrm>
                <a:off x="8740642" y="2290843"/>
                <a:ext cx="1696421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sp>
          <p:nvSpPr>
            <p:cNvPr id="18" name="iṥļîďé">
              <a:extLst>
                <a:ext uri="{FF2B5EF4-FFF2-40B4-BE49-F238E27FC236}">
                  <a16:creationId xmlns:a16="http://schemas.microsoft.com/office/drawing/2014/main" id="{9AE7CD30-756C-4243-AB88-CE88676B24A1}"/>
                </a:ext>
              </a:extLst>
            </p:cNvPr>
            <p:cNvSpPr/>
            <p:nvPr/>
          </p:nvSpPr>
          <p:spPr>
            <a:xfrm>
              <a:off x="7702554" y="3180110"/>
              <a:ext cx="1091475" cy="189189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9" name="î$ļíḑè">
              <a:extLst>
                <a:ext uri="{FF2B5EF4-FFF2-40B4-BE49-F238E27FC236}">
                  <a16:creationId xmlns:a16="http://schemas.microsoft.com/office/drawing/2014/main" id="{D1753FF2-2904-4898-884D-9EA8D38B249E}"/>
                </a:ext>
              </a:extLst>
            </p:cNvPr>
            <p:cNvSpPr/>
            <p:nvPr/>
          </p:nvSpPr>
          <p:spPr>
            <a:xfrm>
              <a:off x="7882594" y="3781320"/>
              <a:ext cx="657692" cy="657689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bg1">
                  <a:lumMod val="95000"/>
                </a:schemeClr>
              </a:solidFill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buSzPct val="25000"/>
              </a:pPr>
              <a:endParaRPr 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20" name="îṡḻîďé">
              <a:extLst>
                <a:ext uri="{FF2B5EF4-FFF2-40B4-BE49-F238E27FC236}">
                  <a16:creationId xmlns:a16="http://schemas.microsoft.com/office/drawing/2014/main" id="{6C65BA7C-BFE2-4915-A0EF-CD0DB77E6764}"/>
                </a:ext>
              </a:extLst>
            </p:cNvPr>
            <p:cNvSpPr/>
            <p:nvPr/>
          </p:nvSpPr>
          <p:spPr>
            <a:xfrm>
              <a:off x="8001541" y="3894280"/>
              <a:ext cx="419796" cy="431768"/>
            </a:xfrm>
            <a:custGeom>
              <a:avLst/>
              <a:gdLst>
                <a:gd name="T0" fmla="*/ 6023 w 6383"/>
                <a:gd name="T1" fmla="*/ 2985 h 6575"/>
                <a:gd name="T2" fmla="*/ 5921 w 6383"/>
                <a:gd name="T3" fmla="*/ 1957 h 6575"/>
                <a:gd name="T4" fmla="*/ 5304 w 6383"/>
                <a:gd name="T5" fmla="*/ 1379 h 6575"/>
                <a:gd name="T6" fmla="*/ 4619 w 6383"/>
                <a:gd name="T7" fmla="*/ 608 h 6575"/>
                <a:gd name="T8" fmla="*/ 3777 w 6383"/>
                <a:gd name="T9" fmla="*/ 501 h 6575"/>
                <a:gd name="T10" fmla="*/ 2768 w 6383"/>
                <a:gd name="T11" fmla="*/ 280 h 6575"/>
                <a:gd name="T12" fmla="*/ 2028 w 6383"/>
                <a:gd name="T13" fmla="*/ 688 h 6575"/>
                <a:gd name="T14" fmla="*/ 1083 w 6383"/>
                <a:gd name="T15" fmla="*/ 1103 h 6575"/>
                <a:gd name="T16" fmla="*/ 723 w 6383"/>
                <a:gd name="T17" fmla="*/ 1868 h 6575"/>
                <a:gd name="T18" fmla="*/ 201 w 6383"/>
                <a:gd name="T19" fmla="*/ 2759 h 6575"/>
                <a:gd name="T20" fmla="*/ 360 w 6383"/>
                <a:gd name="T21" fmla="*/ 3591 h 6575"/>
                <a:gd name="T22" fmla="*/ 461 w 6383"/>
                <a:gd name="T23" fmla="*/ 4619 h 6575"/>
                <a:gd name="T24" fmla="*/ 1079 w 6383"/>
                <a:gd name="T25" fmla="*/ 5197 h 6575"/>
                <a:gd name="T26" fmla="*/ 1764 w 6383"/>
                <a:gd name="T27" fmla="*/ 5968 h 6575"/>
                <a:gd name="T28" fmla="*/ 2604 w 6383"/>
                <a:gd name="T29" fmla="*/ 6073 h 6575"/>
                <a:gd name="T30" fmla="*/ 3613 w 6383"/>
                <a:gd name="T31" fmla="*/ 6295 h 6575"/>
                <a:gd name="T32" fmla="*/ 4353 w 6383"/>
                <a:gd name="T33" fmla="*/ 5888 h 6575"/>
                <a:gd name="T34" fmla="*/ 5299 w 6383"/>
                <a:gd name="T35" fmla="*/ 5473 h 6575"/>
                <a:gd name="T36" fmla="*/ 5659 w 6383"/>
                <a:gd name="T37" fmla="*/ 4708 h 6575"/>
                <a:gd name="T38" fmla="*/ 6180 w 6383"/>
                <a:gd name="T39" fmla="*/ 3817 h 6575"/>
                <a:gd name="T40" fmla="*/ 3877 w 6383"/>
                <a:gd name="T41" fmla="*/ 4231 h 6575"/>
                <a:gd name="T42" fmla="*/ 3381 w 6383"/>
                <a:gd name="T43" fmla="*/ 4613 h 6575"/>
                <a:gd name="T44" fmla="*/ 3287 w 6383"/>
                <a:gd name="T45" fmla="*/ 4924 h 6575"/>
                <a:gd name="T46" fmla="*/ 2960 w 6383"/>
                <a:gd name="T47" fmla="*/ 4820 h 6575"/>
                <a:gd name="T48" fmla="*/ 2844 w 6383"/>
                <a:gd name="T49" fmla="*/ 4529 h 6575"/>
                <a:gd name="T50" fmla="*/ 2356 w 6383"/>
                <a:gd name="T51" fmla="*/ 4233 h 6575"/>
                <a:gd name="T52" fmla="*/ 2560 w 6383"/>
                <a:gd name="T53" fmla="*/ 3940 h 6575"/>
                <a:gd name="T54" fmla="*/ 3307 w 6383"/>
                <a:gd name="T55" fmla="*/ 4036 h 6575"/>
                <a:gd name="T56" fmla="*/ 3193 w 6383"/>
                <a:gd name="T57" fmla="*/ 3535 h 6575"/>
                <a:gd name="T58" fmla="*/ 2365 w 6383"/>
                <a:gd name="T59" fmla="*/ 2705 h 6575"/>
                <a:gd name="T60" fmla="*/ 2991 w 6383"/>
                <a:gd name="T61" fmla="*/ 1897 h 6575"/>
                <a:gd name="T62" fmla="*/ 3105 w 6383"/>
                <a:gd name="T63" fmla="*/ 1651 h 6575"/>
                <a:gd name="T64" fmla="*/ 3401 w 6383"/>
                <a:gd name="T65" fmla="*/ 1856 h 6575"/>
                <a:gd name="T66" fmla="*/ 3865 w 6383"/>
                <a:gd name="T67" fmla="*/ 2119 h 6575"/>
                <a:gd name="T68" fmla="*/ 3847 w 6383"/>
                <a:gd name="T69" fmla="*/ 2508 h 6575"/>
                <a:gd name="T70" fmla="*/ 3208 w 6383"/>
                <a:gd name="T71" fmla="*/ 2464 h 6575"/>
                <a:gd name="T72" fmla="*/ 3025 w 6383"/>
                <a:gd name="T73" fmla="*/ 2832 h 6575"/>
                <a:gd name="T74" fmla="*/ 3647 w 6383"/>
                <a:gd name="T75" fmla="*/ 3137 h 6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83" h="6575">
                  <a:moveTo>
                    <a:pt x="6023" y="3591"/>
                  </a:moveTo>
                  <a:cubicBezTo>
                    <a:pt x="5895" y="3409"/>
                    <a:pt x="5895" y="3167"/>
                    <a:pt x="6023" y="2985"/>
                  </a:cubicBezTo>
                  <a:lnTo>
                    <a:pt x="6181" y="2759"/>
                  </a:lnTo>
                  <a:cubicBezTo>
                    <a:pt x="6383" y="2472"/>
                    <a:pt x="6253" y="2072"/>
                    <a:pt x="5921" y="1957"/>
                  </a:cubicBezTo>
                  <a:lnTo>
                    <a:pt x="5660" y="1868"/>
                  </a:lnTo>
                  <a:cubicBezTo>
                    <a:pt x="5451" y="1796"/>
                    <a:pt x="5308" y="1600"/>
                    <a:pt x="5304" y="1379"/>
                  </a:cubicBezTo>
                  <a:lnTo>
                    <a:pt x="5300" y="1103"/>
                  </a:lnTo>
                  <a:cubicBezTo>
                    <a:pt x="5295" y="752"/>
                    <a:pt x="4953" y="505"/>
                    <a:pt x="4619" y="608"/>
                  </a:cubicBezTo>
                  <a:lnTo>
                    <a:pt x="4353" y="688"/>
                  </a:lnTo>
                  <a:cubicBezTo>
                    <a:pt x="4141" y="753"/>
                    <a:pt x="3911" y="679"/>
                    <a:pt x="3777" y="501"/>
                  </a:cubicBezTo>
                  <a:lnTo>
                    <a:pt x="3611" y="280"/>
                  </a:lnTo>
                  <a:cubicBezTo>
                    <a:pt x="3400" y="0"/>
                    <a:pt x="2979" y="0"/>
                    <a:pt x="2768" y="280"/>
                  </a:cubicBezTo>
                  <a:lnTo>
                    <a:pt x="2604" y="501"/>
                  </a:lnTo>
                  <a:cubicBezTo>
                    <a:pt x="2471" y="679"/>
                    <a:pt x="2240" y="753"/>
                    <a:pt x="2028" y="688"/>
                  </a:cubicBezTo>
                  <a:lnTo>
                    <a:pt x="1764" y="608"/>
                  </a:lnTo>
                  <a:cubicBezTo>
                    <a:pt x="1429" y="505"/>
                    <a:pt x="1088" y="752"/>
                    <a:pt x="1083" y="1103"/>
                  </a:cubicBezTo>
                  <a:lnTo>
                    <a:pt x="1079" y="1379"/>
                  </a:lnTo>
                  <a:cubicBezTo>
                    <a:pt x="1075" y="1600"/>
                    <a:pt x="933" y="1796"/>
                    <a:pt x="723" y="1868"/>
                  </a:cubicBezTo>
                  <a:lnTo>
                    <a:pt x="461" y="1957"/>
                  </a:lnTo>
                  <a:cubicBezTo>
                    <a:pt x="129" y="2071"/>
                    <a:pt x="0" y="2471"/>
                    <a:pt x="201" y="2759"/>
                  </a:cubicBezTo>
                  <a:lnTo>
                    <a:pt x="360" y="2985"/>
                  </a:lnTo>
                  <a:cubicBezTo>
                    <a:pt x="488" y="3167"/>
                    <a:pt x="488" y="3409"/>
                    <a:pt x="360" y="3591"/>
                  </a:cubicBezTo>
                  <a:lnTo>
                    <a:pt x="201" y="3817"/>
                  </a:lnTo>
                  <a:cubicBezTo>
                    <a:pt x="0" y="4104"/>
                    <a:pt x="129" y="4504"/>
                    <a:pt x="461" y="4619"/>
                  </a:cubicBezTo>
                  <a:lnTo>
                    <a:pt x="723" y="4708"/>
                  </a:lnTo>
                  <a:cubicBezTo>
                    <a:pt x="932" y="4780"/>
                    <a:pt x="1075" y="4976"/>
                    <a:pt x="1079" y="5197"/>
                  </a:cubicBezTo>
                  <a:lnTo>
                    <a:pt x="1083" y="5473"/>
                  </a:lnTo>
                  <a:cubicBezTo>
                    <a:pt x="1088" y="5824"/>
                    <a:pt x="1429" y="6071"/>
                    <a:pt x="1764" y="5968"/>
                  </a:cubicBezTo>
                  <a:lnTo>
                    <a:pt x="2028" y="5887"/>
                  </a:lnTo>
                  <a:cubicBezTo>
                    <a:pt x="2240" y="5821"/>
                    <a:pt x="2471" y="5896"/>
                    <a:pt x="2604" y="6073"/>
                  </a:cubicBezTo>
                  <a:lnTo>
                    <a:pt x="2771" y="6295"/>
                  </a:lnTo>
                  <a:cubicBezTo>
                    <a:pt x="2981" y="6575"/>
                    <a:pt x="3403" y="6575"/>
                    <a:pt x="3613" y="6295"/>
                  </a:cubicBezTo>
                  <a:lnTo>
                    <a:pt x="3777" y="6075"/>
                  </a:lnTo>
                  <a:cubicBezTo>
                    <a:pt x="3911" y="5897"/>
                    <a:pt x="4141" y="5823"/>
                    <a:pt x="4353" y="5888"/>
                  </a:cubicBezTo>
                  <a:lnTo>
                    <a:pt x="4617" y="5968"/>
                  </a:lnTo>
                  <a:cubicBezTo>
                    <a:pt x="4952" y="6071"/>
                    <a:pt x="5293" y="5824"/>
                    <a:pt x="5299" y="5473"/>
                  </a:cubicBezTo>
                  <a:lnTo>
                    <a:pt x="5303" y="5197"/>
                  </a:lnTo>
                  <a:cubicBezTo>
                    <a:pt x="5307" y="4976"/>
                    <a:pt x="5448" y="4780"/>
                    <a:pt x="5659" y="4708"/>
                  </a:cubicBezTo>
                  <a:lnTo>
                    <a:pt x="5920" y="4619"/>
                  </a:lnTo>
                  <a:cubicBezTo>
                    <a:pt x="6252" y="4505"/>
                    <a:pt x="6381" y="4105"/>
                    <a:pt x="6180" y="3817"/>
                  </a:cubicBezTo>
                  <a:lnTo>
                    <a:pt x="6023" y="3591"/>
                  </a:lnTo>
                  <a:close/>
                  <a:moveTo>
                    <a:pt x="3877" y="4231"/>
                  </a:moveTo>
                  <a:cubicBezTo>
                    <a:pt x="3773" y="4357"/>
                    <a:pt x="3637" y="4443"/>
                    <a:pt x="3479" y="4487"/>
                  </a:cubicBezTo>
                  <a:cubicBezTo>
                    <a:pt x="3409" y="4505"/>
                    <a:pt x="3379" y="4541"/>
                    <a:pt x="3381" y="4613"/>
                  </a:cubicBezTo>
                  <a:cubicBezTo>
                    <a:pt x="3384" y="4684"/>
                    <a:pt x="3381" y="4755"/>
                    <a:pt x="3381" y="4825"/>
                  </a:cubicBezTo>
                  <a:cubicBezTo>
                    <a:pt x="3381" y="4888"/>
                    <a:pt x="3349" y="4923"/>
                    <a:pt x="3287" y="4924"/>
                  </a:cubicBezTo>
                  <a:cubicBezTo>
                    <a:pt x="3211" y="4925"/>
                    <a:pt x="3135" y="4925"/>
                    <a:pt x="3059" y="4924"/>
                  </a:cubicBezTo>
                  <a:cubicBezTo>
                    <a:pt x="2992" y="4923"/>
                    <a:pt x="2961" y="4885"/>
                    <a:pt x="2960" y="4820"/>
                  </a:cubicBezTo>
                  <a:cubicBezTo>
                    <a:pt x="2960" y="4768"/>
                    <a:pt x="2959" y="4717"/>
                    <a:pt x="2959" y="4665"/>
                  </a:cubicBezTo>
                  <a:cubicBezTo>
                    <a:pt x="2957" y="4552"/>
                    <a:pt x="2953" y="4547"/>
                    <a:pt x="2844" y="4529"/>
                  </a:cubicBezTo>
                  <a:cubicBezTo>
                    <a:pt x="2704" y="4507"/>
                    <a:pt x="2567" y="4475"/>
                    <a:pt x="2439" y="4413"/>
                  </a:cubicBezTo>
                  <a:cubicBezTo>
                    <a:pt x="2337" y="4364"/>
                    <a:pt x="2328" y="4339"/>
                    <a:pt x="2356" y="4233"/>
                  </a:cubicBezTo>
                  <a:cubicBezTo>
                    <a:pt x="2377" y="4155"/>
                    <a:pt x="2399" y="4076"/>
                    <a:pt x="2424" y="3999"/>
                  </a:cubicBezTo>
                  <a:cubicBezTo>
                    <a:pt x="2452" y="3908"/>
                    <a:pt x="2477" y="3897"/>
                    <a:pt x="2560" y="3940"/>
                  </a:cubicBezTo>
                  <a:cubicBezTo>
                    <a:pt x="2701" y="4013"/>
                    <a:pt x="2852" y="4055"/>
                    <a:pt x="3011" y="4075"/>
                  </a:cubicBezTo>
                  <a:cubicBezTo>
                    <a:pt x="3112" y="4088"/>
                    <a:pt x="3212" y="4077"/>
                    <a:pt x="3307" y="4036"/>
                  </a:cubicBezTo>
                  <a:cubicBezTo>
                    <a:pt x="3483" y="3959"/>
                    <a:pt x="3511" y="3755"/>
                    <a:pt x="3361" y="3633"/>
                  </a:cubicBezTo>
                  <a:cubicBezTo>
                    <a:pt x="3311" y="3592"/>
                    <a:pt x="3253" y="3561"/>
                    <a:pt x="3193" y="3535"/>
                  </a:cubicBezTo>
                  <a:cubicBezTo>
                    <a:pt x="3039" y="3467"/>
                    <a:pt x="2879" y="3415"/>
                    <a:pt x="2733" y="3328"/>
                  </a:cubicBezTo>
                  <a:cubicBezTo>
                    <a:pt x="2497" y="3187"/>
                    <a:pt x="2347" y="2992"/>
                    <a:pt x="2365" y="2705"/>
                  </a:cubicBezTo>
                  <a:cubicBezTo>
                    <a:pt x="2385" y="2380"/>
                    <a:pt x="2569" y="2177"/>
                    <a:pt x="2867" y="2069"/>
                  </a:cubicBezTo>
                  <a:cubicBezTo>
                    <a:pt x="2989" y="2024"/>
                    <a:pt x="2991" y="2027"/>
                    <a:pt x="2991" y="1897"/>
                  </a:cubicBezTo>
                  <a:lnTo>
                    <a:pt x="2991" y="1767"/>
                  </a:lnTo>
                  <a:cubicBezTo>
                    <a:pt x="2993" y="1669"/>
                    <a:pt x="3009" y="1653"/>
                    <a:pt x="3105" y="1651"/>
                  </a:cubicBezTo>
                  <a:cubicBezTo>
                    <a:pt x="3135" y="1649"/>
                    <a:pt x="3165" y="1651"/>
                    <a:pt x="3195" y="1651"/>
                  </a:cubicBezTo>
                  <a:cubicBezTo>
                    <a:pt x="3400" y="1651"/>
                    <a:pt x="3400" y="1651"/>
                    <a:pt x="3401" y="1856"/>
                  </a:cubicBezTo>
                  <a:cubicBezTo>
                    <a:pt x="3401" y="2001"/>
                    <a:pt x="3401" y="2001"/>
                    <a:pt x="3547" y="2024"/>
                  </a:cubicBezTo>
                  <a:cubicBezTo>
                    <a:pt x="3657" y="2041"/>
                    <a:pt x="3764" y="2075"/>
                    <a:pt x="3865" y="2119"/>
                  </a:cubicBezTo>
                  <a:cubicBezTo>
                    <a:pt x="3921" y="2144"/>
                    <a:pt x="3943" y="2183"/>
                    <a:pt x="3925" y="2243"/>
                  </a:cubicBezTo>
                  <a:cubicBezTo>
                    <a:pt x="3900" y="2332"/>
                    <a:pt x="3876" y="2420"/>
                    <a:pt x="3847" y="2508"/>
                  </a:cubicBezTo>
                  <a:cubicBezTo>
                    <a:pt x="3820" y="2591"/>
                    <a:pt x="3793" y="2603"/>
                    <a:pt x="3713" y="2564"/>
                  </a:cubicBezTo>
                  <a:cubicBezTo>
                    <a:pt x="3553" y="2487"/>
                    <a:pt x="3385" y="2455"/>
                    <a:pt x="3208" y="2464"/>
                  </a:cubicBezTo>
                  <a:cubicBezTo>
                    <a:pt x="3161" y="2467"/>
                    <a:pt x="3116" y="2473"/>
                    <a:pt x="3073" y="2492"/>
                  </a:cubicBezTo>
                  <a:cubicBezTo>
                    <a:pt x="2920" y="2559"/>
                    <a:pt x="2896" y="2728"/>
                    <a:pt x="3025" y="2832"/>
                  </a:cubicBezTo>
                  <a:cubicBezTo>
                    <a:pt x="3091" y="2885"/>
                    <a:pt x="3167" y="2923"/>
                    <a:pt x="3245" y="2956"/>
                  </a:cubicBezTo>
                  <a:cubicBezTo>
                    <a:pt x="3381" y="3012"/>
                    <a:pt x="3517" y="3065"/>
                    <a:pt x="3647" y="3137"/>
                  </a:cubicBezTo>
                  <a:cubicBezTo>
                    <a:pt x="4056" y="3365"/>
                    <a:pt x="4167" y="3880"/>
                    <a:pt x="3877" y="423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noFill/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lang="en-US" sz="14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21" name="íṩḷiḍê">
              <a:extLst>
                <a:ext uri="{FF2B5EF4-FFF2-40B4-BE49-F238E27FC236}">
                  <a16:creationId xmlns:a16="http://schemas.microsoft.com/office/drawing/2014/main" id="{FE8BB9DD-7AAB-4B25-9942-8B83FAACE793}"/>
                </a:ext>
              </a:extLst>
            </p:cNvPr>
            <p:cNvGrpSpPr/>
            <p:nvPr/>
          </p:nvGrpSpPr>
          <p:grpSpPr>
            <a:xfrm>
              <a:off x="6006133" y="3686175"/>
              <a:ext cx="1696421" cy="1074799"/>
              <a:chOff x="6047228" y="2284977"/>
              <a:chExt cx="1696421" cy="1074799"/>
            </a:xfrm>
          </p:grpSpPr>
          <p:sp>
            <p:nvSpPr>
              <p:cNvPr id="25" name="isḷïďè">
                <a:extLst>
                  <a:ext uri="{FF2B5EF4-FFF2-40B4-BE49-F238E27FC236}">
                    <a16:creationId xmlns:a16="http://schemas.microsoft.com/office/drawing/2014/main" id="{1D4CDB25-6F98-4131-8836-D48A299E62FF}"/>
                  </a:ext>
                </a:extLst>
              </p:cNvPr>
              <p:cNvSpPr/>
              <p:nvPr/>
            </p:nvSpPr>
            <p:spPr bwMode="auto">
              <a:xfrm>
                <a:off x="6047228" y="2697858"/>
                <a:ext cx="1696421" cy="6619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6" name="ís1iḍè">
                <a:extLst>
                  <a:ext uri="{FF2B5EF4-FFF2-40B4-BE49-F238E27FC236}">
                    <a16:creationId xmlns:a16="http://schemas.microsoft.com/office/drawing/2014/main" id="{957DAD2D-BFEA-41A1-B629-45718F1538A2}"/>
                  </a:ext>
                </a:extLst>
              </p:cNvPr>
              <p:cNvSpPr txBox="1"/>
              <p:nvPr/>
            </p:nvSpPr>
            <p:spPr bwMode="auto">
              <a:xfrm>
                <a:off x="6047228" y="2284977"/>
                <a:ext cx="1696421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22" name="íš1íďê">
              <a:extLst>
                <a:ext uri="{FF2B5EF4-FFF2-40B4-BE49-F238E27FC236}">
                  <a16:creationId xmlns:a16="http://schemas.microsoft.com/office/drawing/2014/main" id="{18387597-F57D-4434-BBDF-8EF99AB47737}"/>
                </a:ext>
              </a:extLst>
            </p:cNvPr>
            <p:cNvGrpSpPr/>
            <p:nvPr/>
          </p:nvGrpSpPr>
          <p:grpSpPr>
            <a:xfrm>
              <a:off x="660399" y="1130300"/>
              <a:ext cx="10858500" cy="1358890"/>
              <a:chOff x="660399" y="4775210"/>
              <a:chExt cx="10858500" cy="1358890"/>
            </a:xfrm>
          </p:grpSpPr>
          <p:sp>
            <p:nvSpPr>
              <p:cNvPr id="23" name="iṣ1îḋè">
                <a:extLst>
                  <a:ext uri="{FF2B5EF4-FFF2-40B4-BE49-F238E27FC236}">
                    <a16:creationId xmlns:a16="http://schemas.microsoft.com/office/drawing/2014/main" id="{3A4AF6BF-C08C-4C0A-B9C3-D307CBD9EA2D}"/>
                  </a:ext>
                </a:extLst>
              </p:cNvPr>
              <p:cNvSpPr txBox="1"/>
              <p:nvPr/>
            </p:nvSpPr>
            <p:spPr>
              <a:xfrm>
                <a:off x="660399" y="4775210"/>
                <a:ext cx="10858500" cy="5819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>
                  <a:buSzPct val="25000"/>
                </a:pPr>
                <a:r>
                  <a:rPr lang="en-US" sz="2800" dirty="0">
                    <a:solidFill>
                      <a:srgbClr val="3A3838"/>
                    </a:solidFill>
                  </a:rPr>
                  <a:t>Unified fonts make reading more fluent.</a:t>
                </a:r>
              </a:p>
            </p:txBody>
          </p:sp>
          <p:sp>
            <p:nvSpPr>
              <p:cNvPr id="24" name="îsļïdè">
                <a:extLst>
                  <a:ext uri="{FF2B5EF4-FFF2-40B4-BE49-F238E27FC236}">
                    <a16:creationId xmlns:a16="http://schemas.microsoft.com/office/drawing/2014/main" id="{D7F3D5A6-DC34-47C6-854C-3D43749187A8}"/>
                  </a:ext>
                </a:extLst>
              </p:cNvPr>
              <p:cNvSpPr txBox="1"/>
              <p:nvPr/>
            </p:nvSpPr>
            <p:spPr>
              <a:xfrm>
                <a:off x="660401" y="5539617"/>
                <a:ext cx="10858496" cy="594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algn="ctr">
                  <a:lnSpc>
                    <a:spcPct val="150000"/>
                  </a:lnSpc>
                  <a:buSzPct val="25000"/>
                </a:pPr>
                <a:r>
                  <a:rPr lang="en-US" sz="1100" dirty="0"/>
                  <a:t>Theme color makes PPT more convenient to change.</a:t>
                </a:r>
              </a:p>
              <a:p>
                <a:pPr algn="ctr">
                  <a:lnSpc>
                    <a:spcPct val="150000"/>
                  </a:lnSpc>
                  <a:buSzPct val="25000"/>
                </a:pPr>
                <a:r>
                  <a:rPr lang="en-US" sz="1100" dirty="0"/>
                  <a:t>Adjust the spacing to adapt to Chinese typesetting, use the reference line in PPT.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3995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BC87D-3521-478B-BC3D-FB821051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17166B-F438-4EC3-AF66-F3E06153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DEAE61-07DB-45EB-9F0A-5F15134E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grpSp>
        <p:nvGrpSpPr>
          <p:cNvPr id="5" name="116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5629BEA-B002-4B92-B8D3-A4BF3346997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123950"/>
            <a:ext cx="11522075" cy="5734050"/>
            <a:chOff x="669925" y="1123950"/>
            <a:chExt cx="11522075" cy="5734050"/>
          </a:xfrm>
        </p:grpSpPr>
        <p:sp>
          <p:nvSpPr>
            <p:cNvPr id="6" name="íś1îḓé">
              <a:extLst>
                <a:ext uri="{FF2B5EF4-FFF2-40B4-BE49-F238E27FC236}">
                  <a16:creationId xmlns:a16="http://schemas.microsoft.com/office/drawing/2014/main" id="{CDD7EA04-018E-49D3-AA72-C16B34872A59}"/>
                </a:ext>
              </a:extLst>
            </p:cNvPr>
            <p:cNvSpPr/>
            <p:nvPr/>
          </p:nvSpPr>
          <p:spPr>
            <a:xfrm>
              <a:off x="5676900" y="1123950"/>
              <a:ext cx="6515100" cy="57340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7" name="îṧļiḍè">
              <a:extLst>
                <a:ext uri="{FF2B5EF4-FFF2-40B4-BE49-F238E27FC236}">
                  <a16:creationId xmlns:a16="http://schemas.microsoft.com/office/drawing/2014/main" id="{88A2E6AB-872C-4ED5-B871-9A5A34C67EB8}"/>
                </a:ext>
              </a:extLst>
            </p:cNvPr>
            <p:cNvGrpSpPr/>
            <p:nvPr/>
          </p:nvGrpSpPr>
          <p:grpSpPr>
            <a:xfrm>
              <a:off x="669925" y="1261582"/>
              <a:ext cx="10305881" cy="1253018"/>
              <a:chOff x="669925" y="1261582"/>
              <a:chExt cx="10305881" cy="1253018"/>
            </a:xfrm>
          </p:grpSpPr>
          <p:grpSp>
            <p:nvGrpSpPr>
              <p:cNvPr id="34" name="išľiḋe">
                <a:extLst>
                  <a:ext uri="{FF2B5EF4-FFF2-40B4-BE49-F238E27FC236}">
                    <a16:creationId xmlns:a16="http://schemas.microsoft.com/office/drawing/2014/main" id="{C9F48ABC-55F3-4CFD-AFBA-776A71B40C8F}"/>
                  </a:ext>
                </a:extLst>
              </p:cNvPr>
              <p:cNvGrpSpPr/>
              <p:nvPr/>
            </p:nvGrpSpPr>
            <p:grpSpPr>
              <a:xfrm>
                <a:off x="669925" y="1261582"/>
                <a:ext cx="4108281" cy="1253018"/>
                <a:chOff x="669925" y="1375882"/>
                <a:chExt cx="4108281" cy="1253018"/>
              </a:xfrm>
            </p:grpSpPr>
            <p:grpSp>
              <p:nvGrpSpPr>
                <p:cNvPr id="41" name="íšḷiḑê">
                  <a:extLst>
                    <a:ext uri="{FF2B5EF4-FFF2-40B4-BE49-F238E27FC236}">
                      <a16:creationId xmlns:a16="http://schemas.microsoft.com/office/drawing/2014/main" id="{A2A4BD14-744C-4AC7-ACD0-B27C759FB608}"/>
                    </a:ext>
                  </a:extLst>
                </p:cNvPr>
                <p:cNvGrpSpPr/>
                <p:nvPr/>
              </p:nvGrpSpPr>
              <p:grpSpPr>
                <a:xfrm>
                  <a:off x="669925" y="1485900"/>
                  <a:ext cx="692802" cy="692802"/>
                  <a:chOff x="1427243" y="1987229"/>
                  <a:chExt cx="1016000" cy="1016000"/>
                </a:xfrm>
                <a:effectLst/>
              </p:grpSpPr>
              <p:sp>
                <p:nvSpPr>
                  <p:cNvPr id="44" name="ïšļíḋé">
                    <a:extLst>
                      <a:ext uri="{FF2B5EF4-FFF2-40B4-BE49-F238E27FC236}">
                        <a16:creationId xmlns:a16="http://schemas.microsoft.com/office/drawing/2014/main" id="{169402B0-7B5B-4484-AD57-5138BCF6EBD0}"/>
                      </a:ext>
                    </a:extLst>
                  </p:cNvPr>
                  <p:cNvSpPr/>
                  <p:nvPr/>
                </p:nvSpPr>
                <p:spPr>
                  <a:xfrm>
                    <a:off x="1427243" y="1987229"/>
                    <a:ext cx="1016000" cy="1016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5" name="î$ļïḋe">
                    <a:extLst>
                      <a:ext uri="{FF2B5EF4-FFF2-40B4-BE49-F238E27FC236}">
                        <a16:creationId xmlns:a16="http://schemas.microsoft.com/office/drawing/2014/main" id="{1378CCA4-6A4D-4EC1-B19F-CFB2758A54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48604" y="2300569"/>
                    <a:ext cx="373276" cy="373276"/>
                  </a:xfrm>
                  <a:custGeom>
                    <a:avLst/>
                    <a:gdLst>
                      <a:gd name="T0" fmla="*/ 177354294 w 21600"/>
                      <a:gd name="T1" fmla="*/ 119619947 h 21600"/>
                      <a:gd name="T2" fmla="*/ 181994773 w 21600"/>
                      <a:gd name="T3" fmla="*/ 90970153 h 21600"/>
                      <a:gd name="T4" fmla="*/ 90997440 w 21600"/>
                      <a:gd name="T5" fmla="*/ 0 h 21600"/>
                      <a:gd name="T6" fmla="*/ 0 w 21600"/>
                      <a:gd name="T7" fmla="*/ 90970153 h 21600"/>
                      <a:gd name="T8" fmla="*/ 90997440 w 21600"/>
                      <a:gd name="T9" fmla="*/ 181941690 h 21600"/>
                      <a:gd name="T10" fmla="*/ 119632265 w 21600"/>
                      <a:gd name="T11" fmla="*/ 177314796 h 21600"/>
                      <a:gd name="T12" fmla="*/ 140353873 w 21600"/>
                      <a:gd name="T13" fmla="*/ 198036404 h 21600"/>
                      <a:gd name="T14" fmla="*/ 184433669 w 21600"/>
                      <a:gd name="T15" fmla="*/ 198036404 h 21600"/>
                      <a:gd name="T16" fmla="*/ 184433669 w 21600"/>
                      <a:gd name="T17" fmla="*/ 242088912 h 21600"/>
                      <a:gd name="T18" fmla="*/ 184513921 w 21600"/>
                      <a:gd name="T19" fmla="*/ 242169283 h 21600"/>
                      <a:gd name="T20" fmla="*/ 228567695 w 21600"/>
                      <a:gd name="T21" fmla="*/ 242169283 h 21600"/>
                      <a:gd name="T22" fmla="*/ 228567695 w 21600"/>
                      <a:gd name="T23" fmla="*/ 286223057 h 21600"/>
                      <a:gd name="T24" fmla="*/ 228660384 w 21600"/>
                      <a:gd name="T25" fmla="*/ 286302043 h 21600"/>
                      <a:gd name="T26" fmla="*/ 286355233 w 21600"/>
                      <a:gd name="T27" fmla="*/ 286302043 h 21600"/>
                      <a:gd name="T28" fmla="*/ 286355233 w 21600"/>
                      <a:gd name="T29" fmla="*/ 286355233 h 21600"/>
                      <a:gd name="T30" fmla="*/ 286355233 w 21600"/>
                      <a:gd name="T31" fmla="*/ 228580132 h 21600"/>
                      <a:gd name="T32" fmla="*/ 177354294 w 21600"/>
                      <a:gd name="T33" fmla="*/ 119619947 h 21600"/>
                      <a:gd name="T34" fmla="*/ 72066037 w 21600"/>
                      <a:gd name="T35" fmla="*/ 102106942 h 21600"/>
                      <a:gd name="T36" fmla="*/ 41349250 w 21600"/>
                      <a:gd name="T37" fmla="*/ 71416187 h 21600"/>
                      <a:gd name="T38" fmla="*/ 72066037 w 21600"/>
                      <a:gd name="T39" fmla="*/ 40712996 h 21600"/>
                      <a:gd name="T40" fmla="*/ 102769110 w 21600"/>
                      <a:gd name="T41" fmla="*/ 71416187 h 21600"/>
                      <a:gd name="T42" fmla="*/ 72066037 w 21600"/>
                      <a:gd name="T43" fmla="*/ 102106942 h 21600"/>
                      <a:gd name="T44" fmla="*/ 72066037 w 21600"/>
                      <a:gd name="T45" fmla="*/ 102106942 h 21600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0" t="0" r="r" b="b"/>
                    <a:pathLst>
                      <a:path w="21600" h="21600">
                        <a:moveTo>
                          <a:pt x="13378" y="9023"/>
                        </a:moveTo>
                        <a:cubicBezTo>
                          <a:pt x="13604" y="8343"/>
                          <a:pt x="13728" y="7617"/>
                          <a:pt x="13728" y="6862"/>
                        </a:cubicBezTo>
                        <a:cubicBezTo>
                          <a:pt x="13728" y="3072"/>
                          <a:pt x="10655" y="0"/>
                          <a:pt x="6864" y="0"/>
                        </a:cubicBezTo>
                        <a:cubicBezTo>
                          <a:pt x="3073" y="0"/>
                          <a:pt x="0" y="3072"/>
                          <a:pt x="0" y="6862"/>
                        </a:cubicBezTo>
                        <a:cubicBezTo>
                          <a:pt x="0" y="10652"/>
                          <a:pt x="3073" y="13724"/>
                          <a:pt x="6864" y="13724"/>
                        </a:cubicBezTo>
                        <a:cubicBezTo>
                          <a:pt x="7619" y="13724"/>
                          <a:pt x="8345" y="13600"/>
                          <a:pt x="9024" y="13375"/>
                        </a:cubicBezTo>
                        <a:lnTo>
                          <a:pt x="10587" y="14938"/>
                        </a:lnTo>
                        <a:lnTo>
                          <a:pt x="13912" y="14938"/>
                        </a:lnTo>
                        <a:lnTo>
                          <a:pt x="13912" y="18261"/>
                        </a:lnTo>
                        <a:lnTo>
                          <a:pt x="13918" y="18267"/>
                        </a:lnTo>
                        <a:lnTo>
                          <a:pt x="17241" y="18267"/>
                        </a:lnTo>
                        <a:lnTo>
                          <a:pt x="17241" y="21590"/>
                        </a:lnTo>
                        <a:lnTo>
                          <a:pt x="17248" y="21596"/>
                        </a:lnTo>
                        <a:lnTo>
                          <a:pt x="21600" y="21596"/>
                        </a:lnTo>
                        <a:lnTo>
                          <a:pt x="21600" y="21600"/>
                        </a:lnTo>
                        <a:lnTo>
                          <a:pt x="21600" y="17242"/>
                        </a:lnTo>
                        <a:lnTo>
                          <a:pt x="13378" y="9023"/>
                        </a:lnTo>
                        <a:close/>
                        <a:moveTo>
                          <a:pt x="5436" y="7702"/>
                        </a:moveTo>
                        <a:cubicBezTo>
                          <a:pt x="4157" y="7702"/>
                          <a:pt x="3119" y="6665"/>
                          <a:pt x="3119" y="5387"/>
                        </a:cubicBezTo>
                        <a:cubicBezTo>
                          <a:pt x="3119" y="4108"/>
                          <a:pt x="4157" y="3071"/>
                          <a:pt x="5436" y="3071"/>
                        </a:cubicBezTo>
                        <a:cubicBezTo>
                          <a:pt x="6715" y="3071"/>
                          <a:pt x="7752" y="4108"/>
                          <a:pt x="7752" y="5387"/>
                        </a:cubicBezTo>
                        <a:cubicBezTo>
                          <a:pt x="7751" y="6665"/>
                          <a:pt x="6715" y="7702"/>
                          <a:pt x="5436" y="7702"/>
                        </a:cubicBezTo>
                        <a:close/>
                        <a:moveTo>
                          <a:pt x="5436" y="7702"/>
                        </a:move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wrap="square" lIns="91440" tIns="45720" rIns="91440" bIns="45720" anchor="ctr">
                    <a:normAutofit fontScale="70000" lnSpcReduction="20000"/>
                  </a:bodyPr>
                  <a:lstStyle/>
                  <a:p>
                    <a:pPr algn="ctr"/>
                    <a:endParaRPr/>
                  </a:p>
                </p:txBody>
              </p:sp>
            </p:grpSp>
            <p:sp>
              <p:nvSpPr>
                <p:cNvPr id="42" name="iṡľiḑè">
                  <a:extLst>
                    <a:ext uri="{FF2B5EF4-FFF2-40B4-BE49-F238E27FC236}">
                      <a16:creationId xmlns:a16="http://schemas.microsoft.com/office/drawing/2014/main" id="{0E04C4DD-DB6B-43A6-8380-A2C10C0DF95A}"/>
                    </a:ext>
                  </a:extLst>
                </p:cNvPr>
                <p:cNvSpPr/>
                <p:nvPr/>
              </p:nvSpPr>
              <p:spPr>
                <a:xfrm>
                  <a:off x="1490557" y="1375882"/>
                  <a:ext cx="3287649" cy="490433"/>
                </a:xfrm>
                <a:prstGeom prst="rect">
                  <a:avLst/>
                </a:prstGeom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  <p:sp>
              <p:nvSpPr>
                <p:cNvPr id="43" name="íŝḻîdé">
                  <a:extLst>
                    <a:ext uri="{FF2B5EF4-FFF2-40B4-BE49-F238E27FC236}">
                      <a16:creationId xmlns:a16="http://schemas.microsoft.com/office/drawing/2014/main" id="{2B51FE37-7788-4573-9344-242217CD76E3}"/>
                    </a:ext>
                  </a:extLst>
                </p:cNvPr>
                <p:cNvSpPr/>
                <p:nvPr/>
              </p:nvSpPr>
              <p:spPr>
                <a:xfrm>
                  <a:off x="1490556" y="1866315"/>
                  <a:ext cx="3287649" cy="762585"/>
                </a:xfrm>
                <a:prstGeom prst="rect">
                  <a:avLst/>
                </a:prstGeom>
              </p:spPr>
              <p:txBody>
                <a:bodyPr wrap="square" lIns="91440" tIns="45720" rIns="91440" bIns="4572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200" dirty="0">
                      <a:solidFill>
                        <a:schemeClr val="dk1">
                          <a:lumMod val="100000"/>
                        </a:schemeClr>
                      </a:solidFill>
                    </a:rPr>
                    <a:t>Copy paste fonts. Choose the only option to retain text……</a:t>
                  </a:r>
                </a:p>
              </p:txBody>
            </p:sp>
          </p:grpSp>
          <p:grpSp>
            <p:nvGrpSpPr>
              <p:cNvPr id="35" name="íšľíḓè">
                <a:extLst>
                  <a:ext uri="{FF2B5EF4-FFF2-40B4-BE49-F238E27FC236}">
                    <a16:creationId xmlns:a16="http://schemas.microsoft.com/office/drawing/2014/main" id="{6FBF3121-9306-47D6-90B1-FE08B046E4DB}"/>
                  </a:ext>
                </a:extLst>
              </p:cNvPr>
              <p:cNvGrpSpPr/>
              <p:nvPr/>
            </p:nvGrpSpPr>
            <p:grpSpPr>
              <a:xfrm>
                <a:off x="6867525" y="1261582"/>
                <a:ext cx="4108281" cy="1253018"/>
                <a:chOff x="669925" y="1375882"/>
                <a:chExt cx="4108281" cy="1253018"/>
              </a:xfrm>
            </p:grpSpPr>
            <p:grpSp>
              <p:nvGrpSpPr>
                <p:cNvPr id="36" name="iṡḻîďe">
                  <a:extLst>
                    <a:ext uri="{FF2B5EF4-FFF2-40B4-BE49-F238E27FC236}">
                      <a16:creationId xmlns:a16="http://schemas.microsoft.com/office/drawing/2014/main" id="{438B51E9-8560-4C2A-9DE3-BA28086791DD}"/>
                    </a:ext>
                  </a:extLst>
                </p:cNvPr>
                <p:cNvGrpSpPr/>
                <p:nvPr/>
              </p:nvGrpSpPr>
              <p:grpSpPr>
                <a:xfrm>
                  <a:off x="669925" y="1485900"/>
                  <a:ext cx="692802" cy="692802"/>
                  <a:chOff x="1427243" y="1987229"/>
                  <a:chExt cx="1016000" cy="1016000"/>
                </a:xfrm>
                <a:effectLst/>
              </p:grpSpPr>
              <p:sp>
                <p:nvSpPr>
                  <p:cNvPr id="39" name="ïSḷïḋé">
                    <a:extLst>
                      <a:ext uri="{FF2B5EF4-FFF2-40B4-BE49-F238E27FC236}">
                        <a16:creationId xmlns:a16="http://schemas.microsoft.com/office/drawing/2014/main" id="{799CC21C-D81B-450D-AA8D-63C2114587AB}"/>
                      </a:ext>
                    </a:extLst>
                  </p:cNvPr>
                  <p:cNvSpPr/>
                  <p:nvPr/>
                </p:nvSpPr>
                <p:spPr>
                  <a:xfrm>
                    <a:off x="1427243" y="1987229"/>
                    <a:ext cx="1016000" cy="1016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0" name="îṧḻïḓe">
                    <a:extLst>
                      <a:ext uri="{FF2B5EF4-FFF2-40B4-BE49-F238E27FC236}">
                        <a16:creationId xmlns:a16="http://schemas.microsoft.com/office/drawing/2014/main" id="{FCA66C78-1267-48D6-AB6C-6F5B415E66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48604" y="2300569"/>
                    <a:ext cx="373276" cy="373276"/>
                  </a:xfrm>
                  <a:custGeom>
                    <a:avLst/>
                    <a:gdLst>
                      <a:gd name="T0" fmla="*/ 177354294 w 21600"/>
                      <a:gd name="T1" fmla="*/ 119619947 h 21600"/>
                      <a:gd name="T2" fmla="*/ 181994773 w 21600"/>
                      <a:gd name="T3" fmla="*/ 90970153 h 21600"/>
                      <a:gd name="T4" fmla="*/ 90997440 w 21600"/>
                      <a:gd name="T5" fmla="*/ 0 h 21600"/>
                      <a:gd name="T6" fmla="*/ 0 w 21600"/>
                      <a:gd name="T7" fmla="*/ 90970153 h 21600"/>
                      <a:gd name="T8" fmla="*/ 90997440 w 21600"/>
                      <a:gd name="T9" fmla="*/ 181941690 h 21600"/>
                      <a:gd name="T10" fmla="*/ 119632265 w 21600"/>
                      <a:gd name="T11" fmla="*/ 177314796 h 21600"/>
                      <a:gd name="T12" fmla="*/ 140353873 w 21600"/>
                      <a:gd name="T13" fmla="*/ 198036404 h 21600"/>
                      <a:gd name="T14" fmla="*/ 184433669 w 21600"/>
                      <a:gd name="T15" fmla="*/ 198036404 h 21600"/>
                      <a:gd name="T16" fmla="*/ 184433669 w 21600"/>
                      <a:gd name="T17" fmla="*/ 242088912 h 21600"/>
                      <a:gd name="T18" fmla="*/ 184513921 w 21600"/>
                      <a:gd name="T19" fmla="*/ 242169283 h 21600"/>
                      <a:gd name="T20" fmla="*/ 228567695 w 21600"/>
                      <a:gd name="T21" fmla="*/ 242169283 h 21600"/>
                      <a:gd name="T22" fmla="*/ 228567695 w 21600"/>
                      <a:gd name="T23" fmla="*/ 286223057 h 21600"/>
                      <a:gd name="T24" fmla="*/ 228660384 w 21600"/>
                      <a:gd name="T25" fmla="*/ 286302043 h 21600"/>
                      <a:gd name="T26" fmla="*/ 286355233 w 21600"/>
                      <a:gd name="T27" fmla="*/ 286302043 h 21600"/>
                      <a:gd name="T28" fmla="*/ 286355233 w 21600"/>
                      <a:gd name="T29" fmla="*/ 286355233 h 21600"/>
                      <a:gd name="T30" fmla="*/ 286355233 w 21600"/>
                      <a:gd name="T31" fmla="*/ 228580132 h 21600"/>
                      <a:gd name="T32" fmla="*/ 177354294 w 21600"/>
                      <a:gd name="T33" fmla="*/ 119619947 h 21600"/>
                      <a:gd name="T34" fmla="*/ 72066037 w 21600"/>
                      <a:gd name="T35" fmla="*/ 102106942 h 21600"/>
                      <a:gd name="T36" fmla="*/ 41349250 w 21600"/>
                      <a:gd name="T37" fmla="*/ 71416187 h 21600"/>
                      <a:gd name="T38" fmla="*/ 72066037 w 21600"/>
                      <a:gd name="T39" fmla="*/ 40712996 h 21600"/>
                      <a:gd name="T40" fmla="*/ 102769110 w 21600"/>
                      <a:gd name="T41" fmla="*/ 71416187 h 21600"/>
                      <a:gd name="T42" fmla="*/ 72066037 w 21600"/>
                      <a:gd name="T43" fmla="*/ 102106942 h 21600"/>
                      <a:gd name="T44" fmla="*/ 72066037 w 21600"/>
                      <a:gd name="T45" fmla="*/ 102106942 h 21600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0" t="0" r="r" b="b"/>
                    <a:pathLst>
                      <a:path w="21600" h="21600">
                        <a:moveTo>
                          <a:pt x="13378" y="9023"/>
                        </a:moveTo>
                        <a:cubicBezTo>
                          <a:pt x="13604" y="8343"/>
                          <a:pt x="13728" y="7617"/>
                          <a:pt x="13728" y="6862"/>
                        </a:cubicBezTo>
                        <a:cubicBezTo>
                          <a:pt x="13728" y="3072"/>
                          <a:pt x="10655" y="0"/>
                          <a:pt x="6864" y="0"/>
                        </a:cubicBezTo>
                        <a:cubicBezTo>
                          <a:pt x="3073" y="0"/>
                          <a:pt x="0" y="3072"/>
                          <a:pt x="0" y="6862"/>
                        </a:cubicBezTo>
                        <a:cubicBezTo>
                          <a:pt x="0" y="10652"/>
                          <a:pt x="3073" y="13724"/>
                          <a:pt x="6864" y="13724"/>
                        </a:cubicBezTo>
                        <a:cubicBezTo>
                          <a:pt x="7619" y="13724"/>
                          <a:pt x="8345" y="13600"/>
                          <a:pt x="9024" y="13375"/>
                        </a:cubicBezTo>
                        <a:lnTo>
                          <a:pt x="10587" y="14938"/>
                        </a:lnTo>
                        <a:lnTo>
                          <a:pt x="13912" y="14938"/>
                        </a:lnTo>
                        <a:lnTo>
                          <a:pt x="13912" y="18261"/>
                        </a:lnTo>
                        <a:lnTo>
                          <a:pt x="13918" y="18267"/>
                        </a:lnTo>
                        <a:lnTo>
                          <a:pt x="17241" y="18267"/>
                        </a:lnTo>
                        <a:lnTo>
                          <a:pt x="17241" y="21590"/>
                        </a:lnTo>
                        <a:lnTo>
                          <a:pt x="17248" y="21596"/>
                        </a:lnTo>
                        <a:lnTo>
                          <a:pt x="21600" y="21596"/>
                        </a:lnTo>
                        <a:lnTo>
                          <a:pt x="21600" y="21600"/>
                        </a:lnTo>
                        <a:lnTo>
                          <a:pt x="21600" y="17242"/>
                        </a:lnTo>
                        <a:lnTo>
                          <a:pt x="13378" y="9023"/>
                        </a:lnTo>
                        <a:close/>
                        <a:moveTo>
                          <a:pt x="5436" y="7702"/>
                        </a:moveTo>
                        <a:cubicBezTo>
                          <a:pt x="4157" y="7702"/>
                          <a:pt x="3119" y="6665"/>
                          <a:pt x="3119" y="5387"/>
                        </a:cubicBezTo>
                        <a:cubicBezTo>
                          <a:pt x="3119" y="4108"/>
                          <a:pt x="4157" y="3071"/>
                          <a:pt x="5436" y="3071"/>
                        </a:cubicBezTo>
                        <a:cubicBezTo>
                          <a:pt x="6715" y="3071"/>
                          <a:pt x="7752" y="4108"/>
                          <a:pt x="7752" y="5387"/>
                        </a:cubicBezTo>
                        <a:cubicBezTo>
                          <a:pt x="7751" y="6665"/>
                          <a:pt x="6715" y="7702"/>
                          <a:pt x="5436" y="7702"/>
                        </a:cubicBezTo>
                        <a:close/>
                        <a:moveTo>
                          <a:pt x="5436" y="7702"/>
                        </a:move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wrap="square" lIns="91440" tIns="45720" rIns="91440" bIns="45720" anchor="ctr">
                    <a:normAutofit fontScale="70000" lnSpcReduction="20000"/>
                  </a:bodyPr>
                  <a:lstStyle/>
                  <a:p>
                    <a:pPr algn="ctr"/>
                    <a:endParaRPr/>
                  </a:p>
                </p:txBody>
              </p:sp>
            </p:grpSp>
            <p:sp>
              <p:nvSpPr>
                <p:cNvPr id="37" name="î$lïḓê">
                  <a:extLst>
                    <a:ext uri="{FF2B5EF4-FFF2-40B4-BE49-F238E27FC236}">
                      <a16:creationId xmlns:a16="http://schemas.microsoft.com/office/drawing/2014/main" id="{15FB66F4-E690-4AF1-88A5-00C67DE27C8E}"/>
                    </a:ext>
                  </a:extLst>
                </p:cNvPr>
                <p:cNvSpPr/>
                <p:nvPr/>
              </p:nvSpPr>
              <p:spPr>
                <a:xfrm>
                  <a:off x="1490557" y="1375882"/>
                  <a:ext cx="3287649" cy="490433"/>
                </a:xfrm>
                <a:prstGeom prst="rect">
                  <a:avLst/>
                </a:prstGeom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  <p:sp>
              <p:nvSpPr>
                <p:cNvPr id="38" name="išḷïḍê">
                  <a:extLst>
                    <a:ext uri="{FF2B5EF4-FFF2-40B4-BE49-F238E27FC236}">
                      <a16:creationId xmlns:a16="http://schemas.microsoft.com/office/drawing/2014/main" id="{18CB56F3-CB00-4B0F-9BBE-ED38CCCCAD63}"/>
                    </a:ext>
                  </a:extLst>
                </p:cNvPr>
                <p:cNvSpPr/>
                <p:nvPr/>
              </p:nvSpPr>
              <p:spPr>
                <a:xfrm>
                  <a:off x="1490556" y="1866315"/>
                  <a:ext cx="3287649" cy="762585"/>
                </a:xfrm>
                <a:prstGeom prst="rect">
                  <a:avLst/>
                </a:prstGeom>
              </p:spPr>
              <p:txBody>
                <a:bodyPr wrap="square" lIns="91440" tIns="45720" rIns="91440" bIns="4572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200" dirty="0">
                      <a:solidFill>
                        <a:schemeClr val="dk1">
                          <a:lumMod val="100000"/>
                        </a:schemeClr>
                      </a:solidFill>
                    </a:rPr>
                    <a:t>Copy paste fonts. Choose the only option to retain text……</a:t>
                  </a:r>
                </a:p>
              </p:txBody>
            </p:sp>
          </p:grpSp>
        </p:grpSp>
        <p:grpSp>
          <p:nvGrpSpPr>
            <p:cNvPr id="8" name="î$ľíḑe">
              <a:extLst>
                <a:ext uri="{FF2B5EF4-FFF2-40B4-BE49-F238E27FC236}">
                  <a16:creationId xmlns:a16="http://schemas.microsoft.com/office/drawing/2014/main" id="{8063B5D8-DB83-44CE-ACA6-37CCF633C0F8}"/>
                </a:ext>
              </a:extLst>
            </p:cNvPr>
            <p:cNvGrpSpPr/>
            <p:nvPr/>
          </p:nvGrpSpPr>
          <p:grpSpPr>
            <a:xfrm>
              <a:off x="669925" y="3077682"/>
              <a:ext cx="10305881" cy="1253018"/>
              <a:chOff x="669925" y="1261582"/>
              <a:chExt cx="10305881" cy="1253018"/>
            </a:xfrm>
          </p:grpSpPr>
          <p:grpSp>
            <p:nvGrpSpPr>
              <p:cNvPr id="22" name="iṣḻiďè">
                <a:extLst>
                  <a:ext uri="{FF2B5EF4-FFF2-40B4-BE49-F238E27FC236}">
                    <a16:creationId xmlns:a16="http://schemas.microsoft.com/office/drawing/2014/main" id="{69C67F0C-FC06-42E3-A89F-321C7B3933F0}"/>
                  </a:ext>
                </a:extLst>
              </p:cNvPr>
              <p:cNvGrpSpPr/>
              <p:nvPr/>
            </p:nvGrpSpPr>
            <p:grpSpPr>
              <a:xfrm>
                <a:off x="669925" y="1261582"/>
                <a:ext cx="4108281" cy="1253018"/>
                <a:chOff x="669925" y="1375882"/>
                <a:chExt cx="4108281" cy="1253018"/>
              </a:xfrm>
            </p:grpSpPr>
            <p:grpSp>
              <p:nvGrpSpPr>
                <p:cNvPr id="29" name="ïṣlíďe">
                  <a:extLst>
                    <a:ext uri="{FF2B5EF4-FFF2-40B4-BE49-F238E27FC236}">
                      <a16:creationId xmlns:a16="http://schemas.microsoft.com/office/drawing/2014/main" id="{AF58230D-A1D4-498E-A1EB-3DF9072343F7}"/>
                    </a:ext>
                  </a:extLst>
                </p:cNvPr>
                <p:cNvGrpSpPr/>
                <p:nvPr/>
              </p:nvGrpSpPr>
              <p:grpSpPr>
                <a:xfrm>
                  <a:off x="669925" y="1485900"/>
                  <a:ext cx="692802" cy="692802"/>
                  <a:chOff x="1427243" y="1987229"/>
                  <a:chExt cx="1016000" cy="1016000"/>
                </a:xfrm>
                <a:effectLst/>
              </p:grpSpPr>
              <p:sp>
                <p:nvSpPr>
                  <p:cNvPr id="32" name="ïśḷîḋê">
                    <a:extLst>
                      <a:ext uri="{FF2B5EF4-FFF2-40B4-BE49-F238E27FC236}">
                        <a16:creationId xmlns:a16="http://schemas.microsoft.com/office/drawing/2014/main" id="{F49929D7-F315-46FA-BE83-B6FD8C7476A6}"/>
                      </a:ext>
                    </a:extLst>
                  </p:cNvPr>
                  <p:cNvSpPr/>
                  <p:nvPr/>
                </p:nvSpPr>
                <p:spPr>
                  <a:xfrm>
                    <a:off x="1427243" y="1987229"/>
                    <a:ext cx="1016000" cy="1016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3" name="îśḷïḑe">
                    <a:extLst>
                      <a:ext uri="{FF2B5EF4-FFF2-40B4-BE49-F238E27FC236}">
                        <a16:creationId xmlns:a16="http://schemas.microsoft.com/office/drawing/2014/main" id="{3D5D3C1A-9B7A-4633-B539-6F996B04A8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48604" y="2300569"/>
                    <a:ext cx="373276" cy="373276"/>
                  </a:xfrm>
                  <a:custGeom>
                    <a:avLst/>
                    <a:gdLst>
                      <a:gd name="T0" fmla="*/ 177354294 w 21600"/>
                      <a:gd name="T1" fmla="*/ 119619947 h 21600"/>
                      <a:gd name="T2" fmla="*/ 181994773 w 21600"/>
                      <a:gd name="T3" fmla="*/ 90970153 h 21600"/>
                      <a:gd name="T4" fmla="*/ 90997440 w 21600"/>
                      <a:gd name="T5" fmla="*/ 0 h 21600"/>
                      <a:gd name="T6" fmla="*/ 0 w 21600"/>
                      <a:gd name="T7" fmla="*/ 90970153 h 21600"/>
                      <a:gd name="T8" fmla="*/ 90997440 w 21600"/>
                      <a:gd name="T9" fmla="*/ 181941690 h 21600"/>
                      <a:gd name="T10" fmla="*/ 119632265 w 21600"/>
                      <a:gd name="T11" fmla="*/ 177314796 h 21600"/>
                      <a:gd name="T12" fmla="*/ 140353873 w 21600"/>
                      <a:gd name="T13" fmla="*/ 198036404 h 21600"/>
                      <a:gd name="T14" fmla="*/ 184433669 w 21600"/>
                      <a:gd name="T15" fmla="*/ 198036404 h 21600"/>
                      <a:gd name="T16" fmla="*/ 184433669 w 21600"/>
                      <a:gd name="T17" fmla="*/ 242088912 h 21600"/>
                      <a:gd name="T18" fmla="*/ 184513921 w 21600"/>
                      <a:gd name="T19" fmla="*/ 242169283 h 21600"/>
                      <a:gd name="T20" fmla="*/ 228567695 w 21600"/>
                      <a:gd name="T21" fmla="*/ 242169283 h 21600"/>
                      <a:gd name="T22" fmla="*/ 228567695 w 21600"/>
                      <a:gd name="T23" fmla="*/ 286223057 h 21600"/>
                      <a:gd name="T24" fmla="*/ 228660384 w 21600"/>
                      <a:gd name="T25" fmla="*/ 286302043 h 21600"/>
                      <a:gd name="T26" fmla="*/ 286355233 w 21600"/>
                      <a:gd name="T27" fmla="*/ 286302043 h 21600"/>
                      <a:gd name="T28" fmla="*/ 286355233 w 21600"/>
                      <a:gd name="T29" fmla="*/ 286355233 h 21600"/>
                      <a:gd name="T30" fmla="*/ 286355233 w 21600"/>
                      <a:gd name="T31" fmla="*/ 228580132 h 21600"/>
                      <a:gd name="T32" fmla="*/ 177354294 w 21600"/>
                      <a:gd name="T33" fmla="*/ 119619947 h 21600"/>
                      <a:gd name="T34" fmla="*/ 72066037 w 21600"/>
                      <a:gd name="T35" fmla="*/ 102106942 h 21600"/>
                      <a:gd name="T36" fmla="*/ 41349250 w 21600"/>
                      <a:gd name="T37" fmla="*/ 71416187 h 21600"/>
                      <a:gd name="T38" fmla="*/ 72066037 w 21600"/>
                      <a:gd name="T39" fmla="*/ 40712996 h 21600"/>
                      <a:gd name="T40" fmla="*/ 102769110 w 21600"/>
                      <a:gd name="T41" fmla="*/ 71416187 h 21600"/>
                      <a:gd name="T42" fmla="*/ 72066037 w 21600"/>
                      <a:gd name="T43" fmla="*/ 102106942 h 21600"/>
                      <a:gd name="T44" fmla="*/ 72066037 w 21600"/>
                      <a:gd name="T45" fmla="*/ 102106942 h 21600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0" t="0" r="r" b="b"/>
                    <a:pathLst>
                      <a:path w="21600" h="21600">
                        <a:moveTo>
                          <a:pt x="13378" y="9023"/>
                        </a:moveTo>
                        <a:cubicBezTo>
                          <a:pt x="13604" y="8343"/>
                          <a:pt x="13728" y="7617"/>
                          <a:pt x="13728" y="6862"/>
                        </a:cubicBezTo>
                        <a:cubicBezTo>
                          <a:pt x="13728" y="3072"/>
                          <a:pt x="10655" y="0"/>
                          <a:pt x="6864" y="0"/>
                        </a:cubicBezTo>
                        <a:cubicBezTo>
                          <a:pt x="3073" y="0"/>
                          <a:pt x="0" y="3072"/>
                          <a:pt x="0" y="6862"/>
                        </a:cubicBezTo>
                        <a:cubicBezTo>
                          <a:pt x="0" y="10652"/>
                          <a:pt x="3073" y="13724"/>
                          <a:pt x="6864" y="13724"/>
                        </a:cubicBezTo>
                        <a:cubicBezTo>
                          <a:pt x="7619" y="13724"/>
                          <a:pt x="8345" y="13600"/>
                          <a:pt x="9024" y="13375"/>
                        </a:cubicBezTo>
                        <a:lnTo>
                          <a:pt x="10587" y="14938"/>
                        </a:lnTo>
                        <a:lnTo>
                          <a:pt x="13912" y="14938"/>
                        </a:lnTo>
                        <a:lnTo>
                          <a:pt x="13912" y="18261"/>
                        </a:lnTo>
                        <a:lnTo>
                          <a:pt x="13918" y="18267"/>
                        </a:lnTo>
                        <a:lnTo>
                          <a:pt x="17241" y="18267"/>
                        </a:lnTo>
                        <a:lnTo>
                          <a:pt x="17241" y="21590"/>
                        </a:lnTo>
                        <a:lnTo>
                          <a:pt x="17248" y="21596"/>
                        </a:lnTo>
                        <a:lnTo>
                          <a:pt x="21600" y="21596"/>
                        </a:lnTo>
                        <a:lnTo>
                          <a:pt x="21600" y="21600"/>
                        </a:lnTo>
                        <a:lnTo>
                          <a:pt x="21600" y="17242"/>
                        </a:lnTo>
                        <a:lnTo>
                          <a:pt x="13378" y="9023"/>
                        </a:lnTo>
                        <a:close/>
                        <a:moveTo>
                          <a:pt x="5436" y="7702"/>
                        </a:moveTo>
                        <a:cubicBezTo>
                          <a:pt x="4157" y="7702"/>
                          <a:pt x="3119" y="6665"/>
                          <a:pt x="3119" y="5387"/>
                        </a:cubicBezTo>
                        <a:cubicBezTo>
                          <a:pt x="3119" y="4108"/>
                          <a:pt x="4157" y="3071"/>
                          <a:pt x="5436" y="3071"/>
                        </a:cubicBezTo>
                        <a:cubicBezTo>
                          <a:pt x="6715" y="3071"/>
                          <a:pt x="7752" y="4108"/>
                          <a:pt x="7752" y="5387"/>
                        </a:cubicBezTo>
                        <a:cubicBezTo>
                          <a:pt x="7751" y="6665"/>
                          <a:pt x="6715" y="7702"/>
                          <a:pt x="5436" y="7702"/>
                        </a:cubicBezTo>
                        <a:close/>
                        <a:moveTo>
                          <a:pt x="5436" y="7702"/>
                        </a:move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wrap="square" lIns="91440" tIns="45720" rIns="91440" bIns="45720" anchor="ctr">
                    <a:normAutofit fontScale="70000" lnSpcReduction="20000"/>
                  </a:bodyPr>
                  <a:lstStyle/>
                  <a:p>
                    <a:pPr algn="ctr"/>
                    <a:endParaRPr/>
                  </a:p>
                </p:txBody>
              </p:sp>
            </p:grpSp>
            <p:sp>
              <p:nvSpPr>
                <p:cNvPr id="30" name="îŝḻïḍè">
                  <a:extLst>
                    <a:ext uri="{FF2B5EF4-FFF2-40B4-BE49-F238E27FC236}">
                      <a16:creationId xmlns:a16="http://schemas.microsoft.com/office/drawing/2014/main" id="{4A51D779-228C-479D-AAF3-FE0398BD2473}"/>
                    </a:ext>
                  </a:extLst>
                </p:cNvPr>
                <p:cNvSpPr/>
                <p:nvPr/>
              </p:nvSpPr>
              <p:spPr>
                <a:xfrm>
                  <a:off x="1490557" y="1375882"/>
                  <a:ext cx="3287649" cy="490433"/>
                </a:xfrm>
                <a:prstGeom prst="rect">
                  <a:avLst/>
                </a:prstGeom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  <p:sp>
              <p:nvSpPr>
                <p:cNvPr id="31" name="ísḷiḍè">
                  <a:extLst>
                    <a:ext uri="{FF2B5EF4-FFF2-40B4-BE49-F238E27FC236}">
                      <a16:creationId xmlns:a16="http://schemas.microsoft.com/office/drawing/2014/main" id="{7306CF5B-13E7-4B36-9C29-1BE2AD87061F}"/>
                    </a:ext>
                  </a:extLst>
                </p:cNvPr>
                <p:cNvSpPr/>
                <p:nvPr/>
              </p:nvSpPr>
              <p:spPr>
                <a:xfrm>
                  <a:off x="1490556" y="1866315"/>
                  <a:ext cx="3287649" cy="762585"/>
                </a:xfrm>
                <a:prstGeom prst="rect">
                  <a:avLst/>
                </a:prstGeom>
              </p:spPr>
              <p:txBody>
                <a:bodyPr wrap="square" lIns="91440" tIns="45720" rIns="91440" bIns="4572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200" dirty="0">
                      <a:solidFill>
                        <a:schemeClr val="dk1">
                          <a:lumMod val="100000"/>
                        </a:schemeClr>
                      </a:solidFill>
                    </a:rPr>
                    <a:t>Copy paste fonts. Choose the only option to retain text……</a:t>
                  </a:r>
                </a:p>
              </p:txBody>
            </p:sp>
          </p:grpSp>
          <p:grpSp>
            <p:nvGrpSpPr>
              <p:cNvPr id="23" name="íšlïḍe">
                <a:extLst>
                  <a:ext uri="{FF2B5EF4-FFF2-40B4-BE49-F238E27FC236}">
                    <a16:creationId xmlns:a16="http://schemas.microsoft.com/office/drawing/2014/main" id="{CE835E58-76A8-487A-9FDE-9C5FC86EAD8F}"/>
                  </a:ext>
                </a:extLst>
              </p:cNvPr>
              <p:cNvGrpSpPr/>
              <p:nvPr/>
            </p:nvGrpSpPr>
            <p:grpSpPr>
              <a:xfrm>
                <a:off x="6867525" y="1261582"/>
                <a:ext cx="4108281" cy="1253018"/>
                <a:chOff x="669925" y="1375882"/>
                <a:chExt cx="4108281" cy="1253018"/>
              </a:xfrm>
            </p:grpSpPr>
            <p:grpSp>
              <p:nvGrpSpPr>
                <p:cNvPr id="24" name="iśḻide">
                  <a:extLst>
                    <a:ext uri="{FF2B5EF4-FFF2-40B4-BE49-F238E27FC236}">
                      <a16:creationId xmlns:a16="http://schemas.microsoft.com/office/drawing/2014/main" id="{F754A431-BB58-4D23-9785-D16E0AE7F9B2}"/>
                    </a:ext>
                  </a:extLst>
                </p:cNvPr>
                <p:cNvGrpSpPr/>
                <p:nvPr/>
              </p:nvGrpSpPr>
              <p:grpSpPr>
                <a:xfrm>
                  <a:off x="669925" y="1485900"/>
                  <a:ext cx="692802" cy="692802"/>
                  <a:chOff x="1427243" y="1987229"/>
                  <a:chExt cx="1016000" cy="1016000"/>
                </a:xfrm>
                <a:effectLst/>
              </p:grpSpPr>
              <p:sp>
                <p:nvSpPr>
                  <p:cNvPr id="27" name="íṥ1iḑè">
                    <a:extLst>
                      <a:ext uri="{FF2B5EF4-FFF2-40B4-BE49-F238E27FC236}">
                        <a16:creationId xmlns:a16="http://schemas.microsoft.com/office/drawing/2014/main" id="{CB4A8BDD-F808-4DAB-A7B5-1679211DDD5A}"/>
                      </a:ext>
                    </a:extLst>
                  </p:cNvPr>
                  <p:cNvSpPr/>
                  <p:nvPr/>
                </p:nvSpPr>
                <p:spPr>
                  <a:xfrm>
                    <a:off x="1427243" y="1987229"/>
                    <a:ext cx="1016000" cy="1016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8" name="ïSļïďê">
                    <a:extLst>
                      <a:ext uri="{FF2B5EF4-FFF2-40B4-BE49-F238E27FC236}">
                        <a16:creationId xmlns:a16="http://schemas.microsoft.com/office/drawing/2014/main" id="{6782F7A5-7006-47BE-B52D-F33485D4EA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48604" y="2300569"/>
                    <a:ext cx="373276" cy="373276"/>
                  </a:xfrm>
                  <a:custGeom>
                    <a:avLst/>
                    <a:gdLst>
                      <a:gd name="T0" fmla="*/ 177354294 w 21600"/>
                      <a:gd name="T1" fmla="*/ 119619947 h 21600"/>
                      <a:gd name="T2" fmla="*/ 181994773 w 21600"/>
                      <a:gd name="T3" fmla="*/ 90970153 h 21600"/>
                      <a:gd name="T4" fmla="*/ 90997440 w 21600"/>
                      <a:gd name="T5" fmla="*/ 0 h 21600"/>
                      <a:gd name="T6" fmla="*/ 0 w 21600"/>
                      <a:gd name="T7" fmla="*/ 90970153 h 21600"/>
                      <a:gd name="T8" fmla="*/ 90997440 w 21600"/>
                      <a:gd name="T9" fmla="*/ 181941690 h 21600"/>
                      <a:gd name="T10" fmla="*/ 119632265 w 21600"/>
                      <a:gd name="T11" fmla="*/ 177314796 h 21600"/>
                      <a:gd name="T12" fmla="*/ 140353873 w 21600"/>
                      <a:gd name="T13" fmla="*/ 198036404 h 21600"/>
                      <a:gd name="T14" fmla="*/ 184433669 w 21600"/>
                      <a:gd name="T15" fmla="*/ 198036404 h 21600"/>
                      <a:gd name="T16" fmla="*/ 184433669 w 21600"/>
                      <a:gd name="T17" fmla="*/ 242088912 h 21600"/>
                      <a:gd name="T18" fmla="*/ 184513921 w 21600"/>
                      <a:gd name="T19" fmla="*/ 242169283 h 21600"/>
                      <a:gd name="T20" fmla="*/ 228567695 w 21600"/>
                      <a:gd name="T21" fmla="*/ 242169283 h 21600"/>
                      <a:gd name="T22" fmla="*/ 228567695 w 21600"/>
                      <a:gd name="T23" fmla="*/ 286223057 h 21600"/>
                      <a:gd name="T24" fmla="*/ 228660384 w 21600"/>
                      <a:gd name="T25" fmla="*/ 286302043 h 21600"/>
                      <a:gd name="T26" fmla="*/ 286355233 w 21600"/>
                      <a:gd name="T27" fmla="*/ 286302043 h 21600"/>
                      <a:gd name="T28" fmla="*/ 286355233 w 21600"/>
                      <a:gd name="T29" fmla="*/ 286355233 h 21600"/>
                      <a:gd name="T30" fmla="*/ 286355233 w 21600"/>
                      <a:gd name="T31" fmla="*/ 228580132 h 21600"/>
                      <a:gd name="T32" fmla="*/ 177354294 w 21600"/>
                      <a:gd name="T33" fmla="*/ 119619947 h 21600"/>
                      <a:gd name="T34" fmla="*/ 72066037 w 21600"/>
                      <a:gd name="T35" fmla="*/ 102106942 h 21600"/>
                      <a:gd name="T36" fmla="*/ 41349250 w 21600"/>
                      <a:gd name="T37" fmla="*/ 71416187 h 21600"/>
                      <a:gd name="T38" fmla="*/ 72066037 w 21600"/>
                      <a:gd name="T39" fmla="*/ 40712996 h 21600"/>
                      <a:gd name="T40" fmla="*/ 102769110 w 21600"/>
                      <a:gd name="T41" fmla="*/ 71416187 h 21600"/>
                      <a:gd name="T42" fmla="*/ 72066037 w 21600"/>
                      <a:gd name="T43" fmla="*/ 102106942 h 21600"/>
                      <a:gd name="T44" fmla="*/ 72066037 w 21600"/>
                      <a:gd name="T45" fmla="*/ 102106942 h 21600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0" t="0" r="r" b="b"/>
                    <a:pathLst>
                      <a:path w="21600" h="21600">
                        <a:moveTo>
                          <a:pt x="13378" y="9023"/>
                        </a:moveTo>
                        <a:cubicBezTo>
                          <a:pt x="13604" y="8343"/>
                          <a:pt x="13728" y="7617"/>
                          <a:pt x="13728" y="6862"/>
                        </a:cubicBezTo>
                        <a:cubicBezTo>
                          <a:pt x="13728" y="3072"/>
                          <a:pt x="10655" y="0"/>
                          <a:pt x="6864" y="0"/>
                        </a:cubicBezTo>
                        <a:cubicBezTo>
                          <a:pt x="3073" y="0"/>
                          <a:pt x="0" y="3072"/>
                          <a:pt x="0" y="6862"/>
                        </a:cubicBezTo>
                        <a:cubicBezTo>
                          <a:pt x="0" y="10652"/>
                          <a:pt x="3073" y="13724"/>
                          <a:pt x="6864" y="13724"/>
                        </a:cubicBezTo>
                        <a:cubicBezTo>
                          <a:pt x="7619" y="13724"/>
                          <a:pt x="8345" y="13600"/>
                          <a:pt x="9024" y="13375"/>
                        </a:cubicBezTo>
                        <a:lnTo>
                          <a:pt x="10587" y="14938"/>
                        </a:lnTo>
                        <a:lnTo>
                          <a:pt x="13912" y="14938"/>
                        </a:lnTo>
                        <a:lnTo>
                          <a:pt x="13912" y="18261"/>
                        </a:lnTo>
                        <a:lnTo>
                          <a:pt x="13918" y="18267"/>
                        </a:lnTo>
                        <a:lnTo>
                          <a:pt x="17241" y="18267"/>
                        </a:lnTo>
                        <a:lnTo>
                          <a:pt x="17241" y="21590"/>
                        </a:lnTo>
                        <a:lnTo>
                          <a:pt x="17248" y="21596"/>
                        </a:lnTo>
                        <a:lnTo>
                          <a:pt x="21600" y="21596"/>
                        </a:lnTo>
                        <a:lnTo>
                          <a:pt x="21600" y="21600"/>
                        </a:lnTo>
                        <a:lnTo>
                          <a:pt x="21600" y="17242"/>
                        </a:lnTo>
                        <a:lnTo>
                          <a:pt x="13378" y="9023"/>
                        </a:lnTo>
                        <a:close/>
                        <a:moveTo>
                          <a:pt x="5436" y="7702"/>
                        </a:moveTo>
                        <a:cubicBezTo>
                          <a:pt x="4157" y="7702"/>
                          <a:pt x="3119" y="6665"/>
                          <a:pt x="3119" y="5387"/>
                        </a:cubicBezTo>
                        <a:cubicBezTo>
                          <a:pt x="3119" y="4108"/>
                          <a:pt x="4157" y="3071"/>
                          <a:pt x="5436" y="3071"/>
                        </a:cubicBezTo>
                        <a:cubicBezTo>
                          <a:pt x="6715" y="3071"/>
                          <a:pt x="7752" y="4108"/>
                          <a:pt x="7752" y="5387"/>
                        </a:cubicBezTo>
                        <a:cubicBezTo>
                          <a:pt x="7751" y="6665"/>
                          <a:pt x="6715" y="7702"/>
                          <a:pt x="5436" y="7702"/>
                        </a:cubicBezTo>
                        <a:close/>
                        <a:moveTo>
                          <a:pt x="5436" y="7702"/>
                        </a:move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wrap="square" lIns="91440" tIns="45720" rIns="91440" bIns="45720" anchor="ctr">
                    <a:normAutofit fontScale="70000" lnSpcReduction="20000"/>
                  </a:bodyPr>
                  <a:lstStyle/>
                  <a:p>
                    <a:pPr algn="ctr"/>
                    <a:endParaRPr/>
                  </a:p>
                </p:txBody>
              </p:sp>
            </p:grpSp>
            <p:sp>
              <p:nvSpPr>
                <p:cNvPr id="25" name="iSľïḋè">
                  <a:extLst>
                    <a:ext uri="{FF2B5EF4-FFF2-40B4-BE49-F238E27FC236}">
                      <a16:creationId xmlns:a16="http://schemas.microsoft.com/office/drawing/2014/main" id="{F8A6EC96-263A-44DA-9C48-7C819A9D339D}"/>
                    </a:ext>
                  </a:extLst>
                </p:cNvPr>
                <p:cNvSpPr/>
                <p:nvPr/>
              </p:nvSpPr>
              <p:spPr>
                <a:xfrm>
                  <a:off x="1490557" y="1375882"/>
                  <a:ext cx="3287649" cy="490433"/>
                </a:xfrm>
                <a:prstGeom prst="rect">
                  <a:avLst/>
                </a:prstGeom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  <p:sp>
              <p:nvSpPr>
                <p:cNvPr id="26" name="íŝļïdê">
                  <a:extLst>
                    <a:ext uri="{FF2B5EF4-FFF2-40B4-BE49-F238E27FC236}">
                      <a16:creationId xmlns:a16="http://schemas.microsoft.com/office/drawing/2014/main" id="{60A8D454-11EC-40EB-A243-293BED0A849C}"/>
                    </a:ext>
                  </a:extLst>
                </p:cNvPr>
                <p:cNvSpPr/>
                <p:nvPr/>
              </p:nvSpPr>
              <p:spPr>
                <a:xfrm>
                  <a:off x="1490556" y="1866315"/>
                  <a:ext cx="3287649" cy="762585"/>
                </a:xfrm>
                <a:prstGeom prst="rect">
                  <a:avLst/>
                </a:prstGeom>
              </p:spPr>
              <p:txBody>
                <a:bodyPr wrap="square" lIns="91440" tIns="45720" rIns="91440" bIns="4572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200" dirty="0">
                      <a:solidFill>
                        <a:schemeClr val="dk1">
                          <a:lumMod val="100000"/>
                        </a:schemeClr>
                      </a:solidFill>
                    </a:rPr>
                    <a:t>Copy paste fonts. Choose the only option to retain text……</a:t>
                  </a:r>
                </a:p>
              </p:txBody>
            </p:sp>
          </p:grpSp>
        </p:grpSp>
        <p:grpSp>
          <p:nvGrpSpPr>
            <p:cNvPr id="9" name="íṣḻíḑe">
              <a:extLst>
                <a:ext uri="{FF2B5EF4-FFF2-40B4-BE49-F238E27FC236}">
                  <a16:creationId xmlns:a16="http://schemas.microsoft.com/office/drawing/2014/main" id="{70BC05FA-8C0D-4D5C-87ED-18B993587A20}"/>
                </a:ext>
              </a:extLst>
            </p:cNvPr>
            <p:cNvGrpSpPr/>
            <p:nvPr/>
          </p:nvGrpSpPr>
          <p:grpSpPr>
            <a:xfrm>
              <a:off x="669925" y="4893782"/>
              <a:ext cx="10305881" cy="1253018"/>
              <a:chOff x="669925" y="1261582"/>
              <a:chExt cx="10305881" cy="1253018"/>
            </a:xfrm>
          </p:grpSpPr>
          <p:grpSp>
            <p:nvGrpSpPr>
              <p:cNvPr id="10" name="îslîdê">
                <a:extLst>
                  <a:ext uri="{FF2B5EF4-FFF2-40B4-BE49-F238E27FC236}">
                    <a16:creationId xmlns:a16="http://schemas.microsoft.com/office/drawing/2014/main" id="{00ED74DD-4EE7-41D2-82A0-BCB20E421733}"/>
                  </a:ext>
                </a:extLst>
              </p:cNvPr>
              <p:cNvGrpSpPr/>
              <p:nvPr/>
            </p:nvGrpSpPr>
            <p:grpSpPr>
              <a:xfrm>
                <a:off x="669925" y="1261582"/>
                <a:ext cx="4108281" cy="1253018"/>
                <a:chOff x="669925" y="1375882"/>
                <a:chExt cx="4108281" cy="1253018"/>
              </a:xfrm>
            </p:grpSpPr>
            <p:grpSp>
              <p:nvGrpSpPr>
                <p:cNvPr id="17" name="isḻiḑe">
                  <a:extLst>
                    <a:ext uri="{FF2B5EF4-FFF2-40B4-BE49-F238E27FC236}">
                      <a16:creationId xmlns:a16="http://schemas.microsoft.com/office/drawing/2014/main" id="{958B16DB-EDDA-4D09-BA35-61AE2E955704}"/>
                    </a:ext>
                  </a:extLst>
                </p:cNvPr>
                <p:cNvGrpSpPr/>
                <p:nvPr/>
              </p:nvGrpSpPr>
              <p:grpSpPr>
                <a:xfrm>
                  <a:off x="669925" y="1485900"/>
                  <a:ext cx="692802" cy="692802"/>
                  <a:chOff x="1427243" y="1987229"/>
                  <a:chExt cx="1016000" cy="1016000"/>
                </a:xfrm>
                <a:effectLst/>
              </p:grpSpPr>
              <p:sp>
                <p:nvSpPr>
                  <p:cNvPr id="20" name="ïśľíḑè">
                    <a:extLst>
                      <a:ext uri="{FF2B5EF4-FFF2-40B4-BE49-F238E27FC236}">
                        <a16:creationId xmlns:a16="http://schemas.microsoft.com/office/drawing/2014/main" id="{AD235F7B-7599-45BE-8571-280FF8656801}"/>
                      </a:ext>
                    </a:extLst>
                  </p:cNvPr>
                  <p:cNvSpPr/>
                  <p:nvPr/>
                </p:nvSpPr>
                <p:spPr>
                  <a:xfrm>
                    <a:off x="1427243" y="1987229"/>
                    <a:ext cx="1016000" cy="1016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1" name="iŝḻíḋé">
                    <a:extLst>
                      <a:ext uri="{FF2B5EF4-FFF2-40B4-BE49-F238E27FC236}">
                        <a16:creationId xmlns:a16="http://schemas.microsoft.com/office/drawing/2014/main" id="{6E7A8B7A-B90B-4BA1-BCA6-B1F450ACD1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48604" y="2300569"/>
                    <a:ext cx="373276" cy="373276"/>
                  </a:xfrm>
                  <a:custGeom>
                    <a:avLst/>
                    <a:gdLst>
                      <a:gd name="T0" fmla="*/ 177354294 w 21600"/>
                      <a:gd name="T1" fmla="*/ 119619947 h 21600"/>
                      <a:gd name="T2" fmla="*/ 181994773 w 21600"/>
                      <a:gd name="T3" fmla="*/ 90970153 h 21600"/>
                      <a:gd name="T4" fmla="*/ 90997440 w 21600"/>
                      <a:gd name="T5" fmla="*/ 0 h 21600"/>
                      <a:gd name="T6" fmla="*/ 0 w 21600"/>
                      <a:gd name="T7" fmla="*/ 90970153 h 21600"/>
                      <a:gd name="T8" fmla="*/ 90997440 w 21600"/>
                      <a:gd name="T9" fmla="*/ 181941690 h 21600"/>
                      <a:gd name="T10" fmla="*/ 119632265 w 21600"/>
                      <a:gd name="T11" fmla="*/ 177314796 h 21600"/>
                      <a:gd name="T12" fmla="*/ 140353873 w 21600"/>
                      <a:gd name="T13" fmla="*/ 198036404 h 21600"/>
                      <a:gd name="T14" fmla="*/ 184433669 w 21600"/>
                      <a:gd name="T15" fmla="*/ 198036404 h 21600"/>
                      <a:gd name="T16" fmla="*/ 184433669 w 21600"/>
                      <a:gd name="T17" fmla="*/ 242088912 h 21600"/>
                      <a:gd name="T18" fmla="*/ 184513921 w 21600"/>
                      <a:gd name="T19" fmla="*/ 242169283 h 21600"/>
                      <a:gd name="T20" fmla="*/ 228567695 w 21600"/>
                      <a:gd name="T21" fmla="*/ 242169283 h 21600"/>
                      <a:gd name="T22" fmla="*/ 228567695 w 21600"/>
                      <a:gd name="T23" fmla="*/ 286223057 h 21600"/>
                      <a:gd name="T24" fmla="*/ 228660384 w 21600"/>
                      <a:gd name="T25" fmla="*/ 286302043 h 21600"/>
                      <a:gd name="T26" fmla="*/ 286355233 w 21600"/>
                      <a:gd name="T27" fmla="*/ 286302043 h 21600"/>
                      <a:gd name="T28" fmla="*/ 286355233 w 21600"/>
                      <a:gd name="T29" fmla="*/ 286355233 h 21600"/>
                      <a:gd name="T30" fmla="*/ 286355233 w 21600"/>
                      <a:gd name="T31" fmla="*/ 228580132 h 21600"/>
                      <a:gd name="T32" fmla="*/ 177354294 w 21600"/>
                      <a:gd name="T33" fmla="*/ 119619947 h 21600"/>
                      <a:gd name="T34" fmla="*/ 72066037 w 21600"/>
                      <a:gd name="T35" fmla="*/ 102106942 h 21600"/>
                      <a:gd name="T36" fmla="*/ 41349250 w 21600"/>
                      <a:gd name="T37" fmla="*/ 71416187 h 21600"/>
                      <a:gd name="T38" fmla="*/ 72066037 w 21600"/>
                      <a:gd name="T39" fmla="*/ 40712996 h 21600"/>
                      <a:gd name="T40" fmla="*/ 102769110 w 21600"/>
                      <a:gd name="T41" fmla="*/ 71416187 h 21600"/>
                      <a:gd name="T42" fmla="*/ 72066037 w 21600"/>
                      <a:gd name="T43" fmla="*/ 102106942 h 21600"/>
                      <a:gd name="T44" fmla="*/ 72066037 w 21600"/>
                      <a:gd name="T45" fmla="*/ 102106942 h 21600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0" t="0" r="r" b="b"/>
                    <a:pathLst>
                      <a:path w="21600" h="21600">
                        <a:moveTo>
                          <a:pt x="13378" y="9023"/>
                        </a:moveTo>
                        <a:cubicBezTo>
                          <a:pt x="13604" y="8343"/>
                          <a:pt x="13728" y="7617"/>
                          <a:pt x="13728" y="6862"/>
                        </a:cubicBezTo>
                        <a:cubicBezTo>
                          <a:pt x="13728" y="3072"/>
                          <a:pt x="10655" y="0"/>
                          <a:pt x="6864" y="0"/>
                        </a:cubicBezTo>
                        <a:cubicBezTo>
                          <a:pt x="3073" y="0"/>
                          <a:pt x="0" y="3072"/>
                          <a:pt x="0" y="6862"/>
                        </a:cubicBezTo>
                        <a:cubicBezTo>
                          <a:pt x="0" y="10652"/>
                          <a:pt x="3073" y="13724"/>
                          <a:pt x="6864" y="13724"/>
                        </a:cubicBezTo>
                        <a:cubicBezTo>
                          <a:pt x="7619" y="13724"/>
                          <a:pt x="8345" y="13600"/>
                          <a:pt x="9024" y="13375"/>
                        </a:cubicBezTo>
                        <a:lnTo>
                          <a:pt x="10587" y="14938"/>
                        </a:lnTo>
                        <a:lnTo>
                          <a:pt x="13912" y="14938"/>
                        </a:lnTo>
                        <a:lnTo>
                          <a:pt x="13912" y="18261"/>
                        </a:lnTo>
                        <a:lnTo>
                          <a:pt x="13918" y="18267"/>
                        </a:lnTo>
                        <a:lnTo>
                          <a:pt x="17241" y="18267"/>
                        </a:lnTo>
                        <a:lnTo>
                          <a:pt x="17241" y="21590"/>
                        </a:lnTo>
                        <a:lnTo>
                          <a:pt x="17248" y="21596"/>
                        </a:lnTo>
                        <a:lnTo>
                          <a:pt x="21600" y="21596"/>
                        </a:lnTo>
                        <a:lnTo>
                          <a:pt x="21600" y="21600"/>
                        </a:lnTo>
                        <a:lnTo>
                          <a:pt x="21600" y="17242"/>
                        </a:lnTo>
                        <a:lnTo>
                          <a:pt x="13378" y="9023"/>
                        </a:lnTo>
                        <a:close/>
                        <a:moveTo>
                          <a:pt x="5436" y="7702"/>
                        </a:moveTo>
                        <a:cubicBezTo>
                          <a:pt x="4157" y="7702"/>
                          <a:pt x="3119" y="6665"/>
                          <a:pt x="3119" y="5387"/>
                        </a:cubicBezTo>
                        <a:cubicBezTo>
                          <a:pt x="3119" y="4108"/>
                          <a:pt x="4157" y="3071"/>
                          <a:pt x="5436" y="3071"/>
                        </a:cubicBezTo>
                        <a:cubicBezTo>
                          <a:pt x="6715" y="3071"/>
                          <a:pt x="7752" y="4108"/>
                          <a:pt x="7752" y="5387"/>
                        </a:cubicBezTo>
                        <a:cubicBezTo>
                          <a:pt x="7751" y="6665"/>
                          <a:pt x="6715" y="7702"/>
                          <a:pt x="5436" y="7702"/>
                        </a:cubicBezTo>
                        <a:close/>
                        <a:moveTo>
                          <a:pt x="5436" y="7702"/>
                        </a:move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wrap="square" lIns="91440" tIns="45720" rIns="91440" bIns="45720" anchor="ctr">
                    <a:normAutofit fontScale="70000" lnSpcReduction="20000"/>
                  </a:bodyPr>
                  <a:lstStyle/>
                  <a:p>
                    <a:pPr algn="ctr"/>
                    <a:endParaRPr/>
                  </a:p>
                </p:txBody>
              </p:sp>
            </p:grpSp>
            <p:sp>
              <p:nvSpPr>
                <p:cNvPr id="18" name="ïṣḷîdé">
                  <a:extLst>
                    <a:ext uri="{FF2B5EF4-FFF2-40B4-BE49-F238E27FC236}">
                      <a16:creationId xmlns:a16="http://schemas.microsoft.com/office/drawing/2014/main" id="{445A014C-4341-48D9-9D01-188CC6CC2238}"/>
                    </a:ext>
                  </a:extLst>
                </p:cNvPr>
                <p:cNvSpPr/>
                <p:nvPr/>
              </p:nvSpPr>
              <p:spPr>
                <a:xfrm>
                  <a:off x="1490557" y="1375882"/>
                  <a:ext cx="3287649" cy="490433"/>
                </a:xfrm>
                <a:prstGeom prst="rect">
                  <a:avLst/>
                </a:prstGeom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  <p:sp>
              <p:nvSpPr>
                <p:cNvPr id="19" name="îṧḷiḓè">
                  <a:extLst>
                    <a:ext uri="{FF2B5EF4-FFF2-40B4-BE49-F238E27FC236}">
                      <a16:creationId xmlns:a16="http://schemas.microsoft.com/office/drawing/2014/main" id="{B1139CDD-1A6A-4F35-8E63-666830228E73}"/>
                    </a:ext>
                  </a:extLst>
                </p:cNvPr>
                <p:cNvSpPr/>
                <p:nvPr/>
              </p:nvSpPr>
              <p:spPr>
                <a:xfrm>
                  <a:off x="1490556" y="1866315"/>
                  <a:ext cx="3287649" cy="762585"/>
                </a:xfrm>
                <a:prstGeom prst="rect">
                  <a:avLst/>
                </a:prstGeom>
              </p:spPr>
              <p:txBody>
                <a:bodyPr wrap="square" lIns="91440" tIns="45720" rIns="91440" bIns="4572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200" dirty="0">
                      <a:solidFill>
                        <a:schemeClr val="dk1">
                          <a:lumMod val="100000"/>
                        </a:schemeClr>
                      </a:solidFill>
                    </a:rPr>
                    <a:t>Copy paste fonts. Choose the only option to retain text……</a:t>
                  </a:r>
                </a:p>
              </p:txBody>
            </p:sp>
          </p:grpSp>
          <p:grpSp>
            <p:nvGrpSpPr>
              <p:cNvPr id="11" name="iṣľïde">
                <a:extLst>
                  <a:ext uri="{FF2B5EF4-FFF2-40B4-BE49-F238E27FC236}">
                    <a16:creationId xmlns:a16="http://schemas.microsoft.com/office/drawing/2014/main" id="{3D6D0F0F-C223-4D0A-8F63-6B6644418400}"/>
                  </a:ext>
                </a:extLst>
              </p:cNvPr>
              <p:cNvGrpSpPr/>
              <p:nvPr/>
            </p:nvGrpSpPr>
            <p:grpSpPr>
              <a:xfrm>
                <a:off x="6867525" y="1261582"/>
                <a:ext cx="4108281" cy="1253018"/>
                <a:chOff x="669925" y="1375882"/>
                <a:chExt cx="4108281" cy="1253018"/>
              </a:xfrm>
            </p:grpSpPr>
            <p:grpSp>
              <p:nvGrpSpPr>
                <p:cNvPr id="12" name="ïṧḷíḋe">
                  <a:extLst>
                    <a:ext uri="{FF2B5EF4-FFF2-40B4-BE49-F238E27FC236}">
                      <a16:creationId xmlns:a16="http://schemas.microsoft.com/office/drawing/2014/main" id="{06BB7A7F-4A01-4569-845F-C86EF956A015}"/>
                    </a:ext>
                  </a:extLst>
                </p:cNvPr>
                <p:cNvGrpSpPr/>
                <p:nvPr/>
              </p:nvGrpSpPr>
              <p:grpSpPr>
                <a:xfrm>
                  <a:off x="669925" y="1485900"/>
                  <a:ext cx="692802" cy="692802"/>
                  <a:chOff x="1427243" y="1987229"/>
                  <a:chExt cx="1016000" cy="1016000"/>
                </a:xfrm>
                <a:effectLst/>
              </p:grpSpPr>
              <p:sp>
                <p:nvSpPr>
                  <p:cNvPr id="15" name="ïṡḻíďé">
                    <a:extLst>
                      <a:ext uri="{FF2B5EF4-FFF2-40B4-BE49-F238E27FC236}">
                        <a16:creationId xmlns:a16="http://schemas.microsoft.com/office/drawing/2014/main" id="{08146413-B0A4-403C-AC51-8E2B219D97B9}"/>
                      </a:ext>
                    </a:extLst>
                  </p:cNvPr>
                  <p:cNvSpPr/>
                  <p:nvPr/>
                </p:nvSpPr>
                <p:spPr>
                  <a:xfrm>
                    <a:off x="1427243" y="1987229"/>
                    <a:ext cx="1016000" cy="1016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6" name="îśľiḋè">
                    <a:extLst>
                      <a:ext uri="{FF2B5EF4-FFF2-40B4-BE49-F238E27FC236}">
                        <a16:creationId xmlns:a16="http://schemas.microsoft.com/office/drawing/2014/main" id="{D6788D57-846F-4822-AD2C-941C58238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48604" y="2300569"/>
                    <a:ext cx="373276" cy="373276"/>
                  </a:xfrm>
                  <a:custGeom>
                    <a:avLst/>
                    <a:gdLst>
                      <a:gd name="T0" fmla="*/ 177354294 w 21600"/>
                      <a:gd name="T1" fmla="*/ 119619947 h 21600"/>
                      <a:gd name="T2" fmla="*/ 181994773 w 21600"/>
                      <a:gd name="T3" fmla="*/ 90970153 h 21600"/>
                      <a:gd name="T4" fmla="*/ 90997440 w 21600"/>
                      <a:gd name="T5" fmla="*/ 0 h 21600"/>
                      <a:gd name="T6" fmla="*/ 0 w 21600"/>
                      <a:gd name="T7" fmla="*/ 90970153 h 21600"/>
                      <a:gd name="T8" fmla="*/ 90997440 w 21600"/>
                      <a:gd name="T9" fmla="*/ 181941690 h 21600"/>
                      <a:gd name="T10" fmla="*/ 119632265 w 21600"/>
                      <a:gd name="T11" fmla="*/ 177314796 h 21600"/>
                      <a:gd name="T12" fmla="*/ 140353873 w 21600"/>
                      <a:gd name="T13" fmla="*/ 198036404 h 21600"/>
                      <a:gd name="T14" fmla="*/ 184433669 w 21600"/>
                      <a:gd name="T15" fmla="*/ 198036404 h 21600"/>
                      <a:gd name="T16" fmla="*/ 184433669 w 21600"/>
                      <a:gd name="T17" fmla="*/ 242088912 h 21600"/>
                      <a:gd name="T18" fmla="*/ 184513921 w 21600"/>
                      <a:gd name="T19" fmla="*/ 242169283 h 21600"/>
                      <a:gd name="T20" fmla="*/ 228567695 w 21600"/>
                      <a:gd name="T21" fmla="*/ 242169283 h 21600"/>
                      <a:gd name="T22" fmla="*/ 228567695 w 21600"/>
                      <a:gd name="T23" fmla="*/ 286223057 h 21600"/>
                      <a:gd name="T24" fmla="*/ 228660384 w 21600"/>
                      <a:gd name="T25" fmla="*/ 286302043 h 21600"/>
                      <a:gd name="T26" fmla="*/ 286355233 w 21600"/>
                      <a:gd name="T27" fmla="*/ 286302043 h 21600"/>
                      <a:gd name="T28" fmla="*/ 286355233 w 21600"/>
                      <a:gd name="T29" fmla="*/ 286355233 h 21600"/>
                      <a:gd name="T30" fmla="*/ 286355233 w 21600"/>
                      <a:gd name="T31" fmla="*/ 228580132 h 21600"/>
                      <a:gd name="T32" fmla="*/ 177354294 w 21600"/>
                      <a:gd name="T33" fmla="*/ 119619947 h 21600"/>
                      <a:gd name="T34" fmla="*/ 72066037 w 21600"/>
                      <a:gd name="T35" fmla="*/ 102106942 h 21600"/>
                      <a:gd name="T36" fmla="*/ 41349250 w 21600"/>
                      <a:gd name="T37" fmla="*/ 71416187 h 21600"/>
                      <a:gd name="T38" fmla="*/ 72066037 w 21600"/>
                      <a:gd name="T39" fmla="*/ 40712996 h 21600"/>
                      <a:gd name="T40" fmla="*/ 102769110 w 21600"/>
                      <a:gd name="T41" fmla="*/ 71416187 h 21600"/>
                      <a:gd name="T42" fmla="*/ 72066037 w 21600"/>
                      <a:gd name="T43" fmla="*/ 102106942 h 21600"/>
                      <a:gd name="T44" fmla="*/ 72066037 w 21600"/>
                      <a:gd name="T45" fmla="*/ 102106942 h 21600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0" t="0" r="r" b="b"/>
                    <a:pathLst>
                      <a:path w="21600" h="21600">
                        <a:moveTo>
                          <a:pt x="13378" y="9023"/>
                        </a:moveTo>
                        <a:cubicBezTo>
                          <a:pt x="13604" y="8343"/>
                          <a:pt x="13728" y="7617"/>
                          <a:pt x="13728" y="6862"/>
                        </a:cubicBezTo>
                        <a:cubicBezTo>
                          <a:pt x="13728" y="3072"/>
                          <a:pt x="10655" y="0"/>
                          <a:pt x="6864" y="0"/>
                        </a:cubicBezTo>
                        <a:cubicBezTo>
                          <a:pt x="3073" y="0"/>
                          <a:pt x="0" y="3072"/>
                          <a:pt x="0" y="6862"/>
                        </a:cubicBezTo>
                        <a:cubicBezTo>
                          <a:pt x="0" y="10652"/>
                          <a:pt x="3073" y="13724"/>
                          <a:pt x="6864" y="13724"/>
                        </a:cubicBezTo>
                        <a:cubicBezTo>
                          <a:pt x="7619" y="13724"/>
                          <a:pt x="8345" y="13600"/>
                          <a:pt x="9024" y="13375"/>
                        </a:cubicBezTo>
                        <a:lnTo>
                          <a:pt x="10587" y="14938"/>
                        </a:lnTo>
                        <a:lnTo>
                          <a:pt x="13912" y="14938"/>
                        </a:lnTo>
                        <a:lnTo>
                          <a:pt x="13912" y="18261"/>
                        </a:lnTo>
                        <a:lnTo>
                          <a:pt x="13918" y="18267"/>
                        </a:lnTo>
                        <a:lnTo>
                          <a:pt x="17241" y="18267"/>
                        </a:lnTo>
                        <a:lnTo>
                          <a:pt x="17241" y="21590"/>
                        </a:lnTo>
                        <a:lnTo>
                          <a:pt x="17248" y="21596"/>
                        </a:lnTo>
                        <a:lnTo>
                          <a:pt x="21600" y="21596"/>
                        </a:lnTo>
                        <a:lnTo>
                          <a:pt x="21600" y="21600"/>
                        </a:lnTo>
                        <a:lnTo>
                          <a:pt x="21600" y="17242"/>
                        </a:lnTo>
                        <a:lnTo>
                          <a:pt x="13378" y="9023"/>
                        </a:lnTo>
                        <a:close/>
                        <a:moveTo>
                          <a:pt x="5436" y="7702"/>
                        </a:moveTo>
                        <a:cubicBezTo>
                          <a:pt x="4157" y="7702"/>
                          <a:pt x="3119" y="6665"/>
                          <a:pt x="3119" y="5387"/>
                        </a:cubicBezTo>
                        <a:cubicBezTo>
                          <a:pt x="3119" y="4108"/>
                          <a:pt x="4157" y="3071"/>
                          <a:pt x="5436" y="3071"/>
                        </a:cubicBezTo>
                        <a:cubicBezTo>
                          <a:pt x="6715" y="3071"/>
                          <a:pt x="7752" y="4108"/>
                          <a:pt x="7752" y="5387"/>
                        </a:cubicBezTo>
                        <a:cubicBezTo>
                          <a:pt x="7751" y="6665"/>
                          <a:pt x="6715" y="7702"/>
                          <a:pt x="5436" y="7702"/>
                        </a:cubicBezTo>
                        <a:close/>
                        <a:moveTo>
                          <a:pt x="5436" y="7702"/>
                        </a:move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wrap="square" lIns="91440" tIns="45720" rIns="91440" bIns="45720" anchor="ctr">
                    <a:normAutofit fontScale="70000" lnSpcReduction="20000"/>
                  </a:bodyPr>
                  <a:lstStyle/>
                  <a:p>
                    <a:pPr algn="ctr"/>
                    <a:endParaRPr/>
                  </a:p>
                </p:txBody>
              </p:sp>
            </p:grpSp>
            <p:sp>
              <p:nvSpPr>
                <p:cNvPr id="13" name="ïṣľíďe">
                  <a:extLst>
                    <a:ext uri="{FF2B5EF4-FFF2-40B4-BE49-F238E27FC236}">
                      <a16:creationId xmlns:a16="http://schemas.microsoft.com/office/drawing/2014/main" id="{3A39F7EB-90D6-4447-9B9C-FD3DFC2FD59A}"/>
                    </a:ext>
                  </a:extLst>
                </p:cNvPr>
                <p:cNvSpPr/>
                <p:nvPr/>
              </p:nvSpPr>
              <p:spPr>
                <a:xfrm>
                  <a:off x="1490557" y="1375882"/>
                  <a:ext cx="3287649" cy="490433"/>
                </a:xfrm>
                <a:prstGeom prst="rect">
                  <a:avLst/>
                </a:prstGeom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  <p:sp>
              <p:nvSpPr>
                <p:cNvPr id="14" name="iṧḷîďé">
                  <a:extLst>
                    <a:ext uri="{FF2B5EF4-FFF2-40B4-BE49-F238E27FC236}">
                      <a16:creationId xmlns:a16="http://schemas.microsoft.com/office/drawing/2014/main" id="{1C84AC1F-970D-4514-80DD-488974B67558}"/>
                    </a:ext>
                  </a:extLst>
                </p:cNvPr>
                <p:cNvSpPr/>
                <p:nvPr/>
              </p:nvSpPr>
              <p:spPr>
                <a:xfrm>
                  <a:off x="1490556" y="1866315"/>
                  <a:ext cx="3287649" cy="762585"/>
                </a:xfrm>
                <a:prstGeom prst="rect">
                  <a:avLst/>
                </a:prstGeom>
              </p:spPr>
              <p:txBody>
                <a:bodyPr wrap="square" lIns="91440" tIns="45720" rIns="91440" bIns="4572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200" dirty="0">
                      <a:solidFill>
                        <a:schemeClr val="dk1">
                          <a:lumMod val="100000"/>
                        </a:schemeClr>
                      </a:solidFill>
                    </a:rPr>
                    <a:t>Copy paste fonts. Choose the only option to retain text……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92342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606A6-41E8-4DAC-8FFC-A7B405E4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31B2C4-17C9-4960-A750-3120B020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18D5D3-998D-462D-A4FA-59DF9A82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/>
          </a:p>
        </p:txBody>
      </p:sp>
      <p:grpSp>
        <p:nvGrpSpPr>
          <p:cNvPr id="5" name="21085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FC83797-545B-4D86-BF94-73D0BBD18C4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313427"/>
            <a:ext cx="10847388" cy="4650246"/>
            <a:chOff x="673100" y="1313427"/>
            <a:chExt cx="10847388" cy="4650246"/>
          </a:xfrm>
        </p:grpSpPr>
        <p:sp>
          <p:nvSpPr>
            <p:cNvPr id="6" name="íṧḻïḑè">
              <a:extLst>
                <a:ext uri="{FF2B5EF4-FFF2-40B4-BE49-F238E27FC236}">
                  <a16:creationId xmlns:a16="http://schemas.microsoft.com/office/drawing/2014/main" id="{83AA066C-BEAA-4C20-B9F2-226FBCC451BF}"/>
                </a:ext>
              </a:extLst>
            </p:cNvPr>
            <p:cNvSpPr/>
            <p:nvPr/>
          </p:nvSpPr>
          <p:spPr bwMode="auto">
            <a:xfrm>
              <a:off x="4518007" y="2063820"/>
              <a:ext cx="3159160" cy="31531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7" name="i$lïḋè">
              <a:extLst>
                <a:ext uri="{FF2B5EF4-FFF2-40B4-BE49-F238E27FC236}">
                  <a16:creationId xmlns:a16="http://schemas.microsoft.com/office/drawing/2014/main" id="{DA799831-F108-421A-94C5-0428FD819104}"/>
                </a:ext>
              </a:extLst>
            </p:cNvPr>
            <p:cNvSpPr/>
            <p:nvPr/>
          </p:nvSpPr>
          <p:spPr bwMode="auto">
            <a:xfrm>
              <a:off x="3807621" y="3152432"/>
              <a:ext cx="2776084" cy="2773661"/>
            </a:xfrm>
            <a:custGeom>
              <a:avLst/>
              <a:gdLst>
                <a:gd name="T0" fmla="*/ 996 w 1102"/>
                <a:gd name="T1" fmla="*/ 106 h 1103"/>
                <a:gd name="T2" fmla="*/ 996 w 1102"/>
                <a:gd name="T3" fmla="*/ 106 h 1103"/>
                <a:gd name="T4" fmla="*/ 611 w 1102"/>
                <a:gd name="T5" fmla="*/ 106 h 1103"/>
                <a:gd name="T6" fmla="*/ 106 w 1102"/>
                <a:gd name="T7" fmla="*/ 611 h 1103"/>
                <a:gd name="T8" fmla="*/ 106 w 1102"/>
                <a:gd name="T9" fmla="*/ 997 h 1103"/>
                <a:gd name="T10" fmla="*/ 106 w 1102"/>
                <a:gd name="T11" fmla="*/ 997 h 1103"/>
                <a:gd name="T12" fmla="*/ 492 w 1102"/>
                <a:gd name="T13" fmla="*/ 997 h 1103"/>
                <a:gd name="T14" fmla="*/ 996 w 1102"/>
                <a:gd name="T15" fmla="*/ 492 h 1103"/>
                <a:gd name="T16" fmla="*/ 996 w 1102"/>
                <a:gd name="T17" fmla="*/ 106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103">
                  <a:moveTo>
                    <a:pt x="996" y="106"/>
                  </a:moveTo>
                  <a:cubicBezTo>
                    <a:pt x="996" y="106"/>
                    <a:pt x="996" y="106"/>
                    <a:pt x="996" y="106"/>
                  </a:cubicBezTo>
                  <a:cubicBezTo>
                    <a:pt x="890" y="0"/>
                    <a:pt x="717" y="0"/>
                    <a:pt x="611" y="106"/>
                  </a:cubicBezTo>
                  <a:cubicBezTo>
                    <a:pt x="106" y="611"/>
                    <a:pt x="106" y="611"/>
                    <a:pt x="106" y="611"/>
                  </a:cubicBezTo>
                  <a:cubicBezTo>
                    <a:pt x="0" y="717"/>
                    <a:pt x="0" y="890"/>
                    <a:pt x="106" y="997"/>
                  </a:cubicBezTo>
                  <a:cubicBezTo>
                    <a:pt x="106" y="997"/>
                    <a:pt x="106" y="997"/>
                    <a:pt x="106" y="997"/>
                  </a:cubicBezTo>
                  <a:cubicBezTo>
                    <a:pt x="212" y="1103"/>
                    <a:pt x="386" y="1103"/>
                    <a:pt x="492" y="997"/>
                  </a:cubicBezTo>
                  <a:cubicBezTo>
                    <a:pt x="996" y="492"/>
                    <a:pt x="996" y="492"/>
                    <a:pt x="996" y="492"/>
                  </a:cubicBezTo>
                  <a:cubicBezTo>
                    <a:pt x="1102" y="386"/>
                    <a:pt x="1102" y="212"/>
                    <a:pt x="996" y="10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8" name="íş1iďe">
              <a:extLst>
                <a:ext uri="{FF2B5EF4-FFF2-40B4-BE49-F238E27FC236}">
                  <a16:creationId xmlns:a16="http://schemas.microsoft.com/office/drawing/2014/main" id="{67832A40-FF42-4B4F-87DD-48D28707FEEC}"/>
                </a:ext>
              </a:extLst>
            </p:cNvPr>
            <p:cNvSpPr/>
            <p:nvPr/>
          </p:nvSpPr>
          <p:spPr bwMode="auto">
            <a:xfrm>
              <a:off x="5569041" y="1313427"/>
              <a:ext cx="2856094" cy="2854883"/>
            </a:xfrm>
            <a:custGeom>
              <a:avLst/>
              <a:gdLst>
                <a:gd name="T0" fmla="*/ 92 w 1134"/>
                <a:gd name="T1" fmla="*/ 1042 h 1135"/>
                <a:gd name="T2" fmla="*/ 61 w 1134"/>
                <a:gd name="T3" fmla="*/ 1006 h 1135"/>
                <a:gd name="T4" fmla="*/ 36 w 1134"/>
                <a:gd name="T5" fmla="*/ 966 h 1135"/>
                <a:gd name="T6" fmla="*/ 9 w 1134"/>
                <a:gd name="T7" fmla="*/ 895 h 1135"/>
                <a:gd name="T8" fmla="*/ 2 w 1134"/>
                <a:gd name="T9" fmla="*/ 850 h 1135"/>
                <a:gd name="T10" fmla="*/ 4 w 1134"/>
                <a:gd name="T11" fmla="*/ 774 h 1135"/>
                <a:gd name="T12" fmla="*/ 13 w 1134"/>
                <a:gd name="T13" fmla="*/ 730 h 1135"/>
                <a:gd name="T14" fmla="*/ 44 w 1134"/>
                <a:gd name="T15" fmla="*/ 659 h 1135"/>
                <a:gd name="T16" fmla="*/ 61 w 1134"/>
                <a:gd name="T17" fmla="*/ 633 h 1135"/>
                <a:gd name="T18" fmla="*/ 92 w 1134"/>
                <a:gd name="T19" fmla="*/ 597 h 1135"/>
                <a:gd name="T20" fmla="*/ 609 w 1134"/>
                <a:gd name="T21" fmla="*/ 81 h 1135"/>
                <a:gd name="T22" fmla="*/ 646 w 1134"/>
                <a:gd name="T23" fmla="*/ 52 h 1135"/>
                <a:gd name="T24" fmla="*/ 687 w 1134"/>
                <a:gd name="T25" fmla="*/ 29 h 1135"/>
                <a:gd name="T26" fmla="*/ 760 w 1134"/>
                <a:gd name="T27" fmla="*/ 6 h 1135"/>
                <a:gd name="T28" fmla="*/ 805 w 1134"/>
                <a:gd name="T29" fmla="*/ 1 h 1135"/>
                <a:gd name="T30" fmla="*/ 880 w 1134"/>
                <a:gd name="T31" fmla="*/ 6 h 1135"/>
                <a:gd name="T32" fmla="*/ 924 w 1134"/>
                <a:gd name="T33" fmla="*/ 18 h 1135"/>
                <a:gd name="T34" fmla="*/ 993 w 1134"/>
                <a:gd name="T35" fmla="*/ 52 h 1135"/>
                <a:gd name="T36" fmla="*/ 1031 w 1134"/>
                <a:gd name="T37" fmla="*/ 81 h 1135"/>
                <a:gd name="T38" fmla="*/ 1064 w 1134"/>
                <a:gd name="T39" fmla="*/ 116 h 1135"/>
                <a:gd name="T40" fmla="*/ 1091 w 1134"/>
                <a:gd name="T41" fmla="*/ 155 h 1135"/>
                <a:gd name="T42" fmla="*/ 1112 w 1134"/>
                <a:gd name="T43" fmla="*/ 196 h 1135"/>
                <a:gd name="T44" fmla="*/ 1131 w 1134"/>
                <a:gd name="T45" fmla="*/ 270 h 1135"/>
                <a:gd name="T46" fmla="*/ 1134 w 1134"/>
                <a:gd name="T47" fmla="*/ 315 h 1135"/>
                <a:gd name="T48" fmla="*/ 1126 w 1134"/>
                <a:gd name="T49" fmla="*/ 390 h 1135"/>
                <a:gd name="T50" fmla="*/ 1112 w 1134"/>
                <a:gd name="T51" fmla="*/ 434 h 1135"/>
                <a:gd name="T52" fmla="*/ 1074 w 1134"/>
                <a:gd name="T53" fmla="*/ 501 h 1135"/>
                <a:gd name="T54" fmla="*/ 1043 w 1134"/>
                <a:gd name="T55" fmla="*/ 537 h 1135"/>
                <a:gd name="T56" fmla="*/ 526 w 1134"/>
                <a:gd name="T57" fmla="*/ 1053 h 1135"/>
                <a:gd name="T58" fmla="*/ 489 w 1134"/>
                <a:gd name="T59" fmla="*/ 1083 h 1135"/>
                <a:gd name="T60" fmla="*/ 448 w 1134"/>
                <a:gd name="T61" fmla="*/ 1105 h 1135"/>
                <a:gd name="T62" fmla="*/ 375 w 1134"/>
                <a:gd name="T63" fmla="*/ 1129 h 1135"/>
                <a:gd name="T64" fmla="*/ 330 w 1134"/>
                <a:gd name="T65" fmla="*/ 1134 h 1135"/>
                <a:gd name="T66" fmla="*/ 255 w 1134"/>
                <a:gd name="T67" fmla="*/ 1129 h 1135"/>
                <a:gd name="T68" fmla="*/ 211 w 1134"/>
                <a:gd name="T69" fmla="*/ 1117 h 1135"/>
                <a:gd name="T70" fmla="*/ 142 w 1134"/>
                <a:gd name="T71" fmla="*/ 1083 h 1135"/>
                <a:gd name="T72" fmla="*/ 104 w 1134"/>
                <a:gd name="T73" fmla="*/ 1053 h 1135"/>
                <a:gd name="T74" fmla="*/ 92 w 1134"/>
                <a:gd name="T75" fmla="*/ 1042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4" h="1135">
                  <a:moveTo>
                    <a:pt x="92" y="1042"/>
                  </a:moveTo>
                  <a:cubicBezTo>
                    <a:pt x="81" y="1031"/>
                    <a:pt x="71" y="1019"/>
                    <a:pt x="61" y="1006"/>
                  </a:cubicBezTo>
                  <a:cubicBezTo>
                    <a:pt x="52" y="993"/>
                    <a:pt x="44" y="980"/>
                    <a:pt x="36" y="966"/>
                  </a:cubicBezTo>
                  <a:cubicBezTo>
                    <a:pt x="25" y="942"/>
                    <a:pt x="16" y="920"/>
                    <a:pt x="9" y="895"/>
                  </a:cubicBezTo>
                  <a:cubicBezTo>
                    <a:pt x="6" y="880"/>
                    <a:pt x="4" y="865"/>
                    <a:pt x="2" y="850"/>
                  </a:cubicBezTo>
                  <a:cubicBezTo>
                    <a:pt x="0" y="824"/>
                    <a:pt x="1" y="800"/>
                    <a:pt x="4" y="774"/>
                  </a:cubicBezTo>
                  <a:cubicBezTo>
                    <a:pt x="6" y="759"/>
                    <a:pt x="9" y="745"/>
                    <a:pt x="13" y="730"/>
                  </a:cubicBezTo>
                  <a:cubicBezTo>
                    <a:pt x="21" y="705"/>
                    <a:pt x="31" y="682"/>
                    <a:pt x="44" y="659"/>
                  </a:cubicBezTo>
                  <a:cubicBezTo>
                    <a:pt x="61" y="633"/>
                    <a:pt x="61" y="633"/>
                    <a:pt x="61" y="633"/>
                  </a:cubicBezTo>
                  <a:cubicBezTo>
                    <a:pt x="71" y="620"/>
                    <a:pt x="81" y="609"/>
                    <a:pt x="92" y="597"/>
                  </a:cubicBezTo>
                  <a:cubicBezTo>
                    <a:pt x="609" y="81"/>
                    <a:pt x="609" y="81"/>
                    <a:pt x="609" y="81"/>
                  </a:cubicBezTo>
                  <a:cubicBezTo>
                    <a:pt x="621" y="71"/>
                    <a:pt x="633" y="61"/>
                    <a:pt x="646" y="52"/>
                  </a:cubicBezTo>
                  <a:cubicBezTo>
                    <a:pt x="660" y="44"/>
                    <a:pt x="673" y="36"/>
                    <a:pt x="687" y="29"/>
                  </a:cubicBezTo>
                  <a:cubicBezTo>
                    <a:pt x="711" y="19"/>
                    <a:pt x="734" y="12"/>
                    <a:pt x="760" y="6"/>
                  </a:cubicBezTo>
                  <a:cubicBezTo>
                    <a:pt x="775" y="3"/>
                    <a:pt x="789" y="2"/>
                    <a:pt x="805" y="1"/>
                  </a:cubicBezTo>
                  <a:cubicBezTo>
                    <a:pt x="831" y="0"/>
                    <a:pt x="854" y="2"/>
                    <a:pt x="880" y="6"/>
                  </a:cubicBezTo>
                  <a:cubicBezTo>
                    <a:pt x="895" y="9"/>
                    <a:pt x="909" y="13"/>
                    <a:pt x="924" y="18"/>
                  </a:cubicBezTo>
                  <a:cubicBezTo>
                    <a:pt x="949" y="27"/>
                    <a:pt x="971" y="38"/>
                    <a:pt x="993" y="52"/>
                  </a:cubicBezTo>
                  <a:cubicBezTo>
                    <a:pt x="1006" y="61"/>
                    <a:pt x="1019" y="71"/>
                    <a:pt x="1031" y="81"/>
                  </a:cubicBezTo>
                  <a:cubicBezTo>
                    <a:pt x="1043" y="92"/>
                    <a:pt x="1053" y="104"/>
                    <a:pt x="1064" y="116"/>
                  </a:cubicBezTo>
                  <a:cubicBezTo>
                    <a:pt x="1074" y="129"/>
                    <a:pt x="1083" y="141"/>
                    <a:pt x="1091" y="155"/>
                  </a:cubicBezTo>
                  <a:cubicBezTo>
                    <a:pt x="1099" y="169"/>
                    <a:pt x="1105" y="182"/>
                    <a:pt x="1112" y="196"/>
                  </a:cubicBezTo>
                  <a:cubicBezTo>
                    <a:pt x="1121" y="221"/>
                    <a:pt x="1127" y="244"/>
                    <a:pt x="1131" y="270"/>
                  </a:cubicBezTo>
                  <a:cubicBezTo>
                    <a:pt x="1133" y="285"/>
                    <a:pt x="1134" y="300"/>
                    <a:pt x="1134" y="315"/>
                  </a:cubicBezTo>
                  <a:cubicBezTo>
                    <a:pt x="1134" y="341"/>
                    <a:pt x="1131" y="365"/>
                    <a:pt x="1126" y="390"/>
                  </a:cubicBezTo>
                  <a:cubicBezTo>
                    <a:pt x="1121" y="405"/>
                    <a:pt x="1117" y="419"/>
                    <a:pt x="1112" y="434"/>
                  </a:cubicBezTo>
                  <a:cubicBezTo>
                    <a:pt x="1101" y="458"/>
                    <a:pt x="1089" y="479"/>
                    <a:pt x="1074" y="501"/>
                  </a:cubicBezTo>
                  <a:cubicBezTo>
                    <a:pt x="1064" y="514"/>
                    <a:pt x="1054" y="526"/>
                    <a:pt x="1043" y="537"/>
                  </a:cubicBezTo>
                  <a:cubicBezTo>
                    <a:pt x="526" y="1053"/>
                    <a:pt x="526" y="1053"/>
                    <a:pt x="526" y="1053"/>
                  </a:cubicBezTo>
                  <a:cubicBezTo>
                    <a:pt x="514" y="1064"/>
                    <a:pt x="502" y="1073"/>
                    <a:pt x="489" y="1083"/>
                  </a:cubicBezTo>
                  <a:cubicBezTo>
                    <a:pt x="475" y="1091"/>
                    <a:pt x="462" y="1098"/>
                    <a:pt x="448" y="1105"/>
                  </a:cubicBezTo>
                  <a:cubicBezTo>
                    <a:pt x="424" y="1116"/>
                    <a:pt x="401" y="1123"/>
                    <a:pt x="375" y="1129"/>
                  </a:cubicBezTo>
                  <a:cubicBezTo>
                    <a:pt x="360" y="1131"/>
                    <a:pt x="346" y="1133"/>
                    <a:pt x="330" y="1134"/>
                  </a:cubicBezTo>
                  <a:cubicBezTo>
                    <a:pt x="304" y="1135"/>
                    <a:pt x="281" y="1133"/>
                    <a:pt x="255" y="1129"/>
                  </a:cubicBezTo>
                  <a:cubicBezTo>
                    <a:pt x="240" y="1125"/>
                    <a:pt x="226" y="1121"/>
                    <a:pt x="211" y="1117"/>
                  </a:cubicBezTo>
                  <a:cubicBezTo>
                    <a:pt x="186" y="1107"/>
                    <a:pt x="164" y="1097"/>
                    <a:pt x="142" y="1083"/>
                  </a:cubicBezTo>
                  <a:cubicBezTo>
                    <a:pt x="128" y="1073"/>
                    <a:pt x="116" y="1064"/>
                    <a:pt x="104" y="1053"/>
                  </a:cubicBezTo>
                  <a:cubicBezTo>
                    <a:pt x="92" y="1042"/>
                    <a:pt x="92" y="1042"/>
                    <a:pt x="92" y="10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9" name="iṡlide">
              <a:extLst>
                <a:ext uri="{FF2B5EF4-FFF2-40B4-BE49-F238E27FC236}">
                  <a16:creationId xmlns:a16="http://schemas.microsoft.com/office/drawing/2014/main" id="{9B2A59AE-3021-4CC1-80FD-D03AB02BB4EE}"/>
                </a:ext>
              </a:extLst>
            </p:cNvPr>
            <p:cNvSpPr/>
            <p:nvPr/>
          </p:nvSpPr>
          <p:spPr bwMode="auto">
            <a:xfrm>
              <a:off x="5609046" y="1354644"/>
              <a:ext cx="2778509" cy="2770024"/>
            </a:xfrm>
            <a:custGeom>
              <a:avLst/>
              <a:gdLst>
                <a:gd name="T0" fmla="*/ 106 w 1103"/>
                <a:gd name="T1" fmla="*/ 996 h 1102"/>
                <a:gd name="T2" fmla="*/ 106 w 1103"/>
                <a:gd name="T3" fmla="*/ 996 h 1102"/>
                <a:gd name="T4" fmla="*/ 106 w 1103"/>
                <a:gd name="T5" fmla="*/ 611 h 1102"/>
                <a:gd name="T6" fmla="*/ 611 w 1103"/>
                <a:gd name="T7" fmla="*/ 106 h 1102"/>
                <a:gd name="T8" fmla="*/ 997 w 1103"/>
                <a:gd name="T9" fmla="*/ 106 h 1102"/>
                <a:gd name="T10" fmla="*/ 997 w 1103"/>
                <a:gd name="T11" fmla="*/ 106 h 1102"/>
                <a:gd name="T12" fmla="*/ 997 w 1103"/>
                <a:gd name="T13" fmla="*/ 492 h 1102"/>
                <a:gd name="T14" fmla="*/ 492 w 1103"/>
                <a:gd name="T15" fmla="*/ 996 h 1102"/>
                <a:gd name="T16" fmla="*/ 106 w 1103"/>
                <a:gd name="T17" fmla="*/ 99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3" h="1102">
                  <a:moveTo>
                    <a:pt x="106" y="996"/>
                  </a:moveTo>
                  <a:cubicBezTo>
                    <a:pt x="106" y="996"/>
                    <a:pt x="106" y="996"/>
                    <a:pt x="106" y="996"/>
                  </a:cubicBezTo>
                  <a:cubicBezTo>
                    <a:pt x="0" y="890"/>
                    <a:pt x="0" y="717"/>
                    <a:pt x="106" y="611"/>
                  </a:cubicBezTo>
                  <a:cubicBezTo>
                    <a:pt x="611" y="106"/>
                    <a:pt x="611" y="106"/>
                    <a:pt x="611" y="106"/>
                  </a:cubicBezTo>
                  <a:cubicBezTo>
                    <a:pt x="717" y="0"/>
                    <a:pt x="890" y="0"/>
                    <a:pt x="997" y="106"/>
                  </a:cubicBezTo>
                  <a:cubicBezTo>
                    <a:pt x="997" y="106"/>
                    <a:pt x="997" y="106"/>
                    <a:pt x="997" y="106"/>
                  </a:cubicBezTo>
                  <a:cubicBezTo>
                    <a:pt x="1103" y="212"/>
                    <a:pt x="1103" y="386"/>
                    <a:pt x="997" y="492"/>
                  </a:cubicBezTo>
                  <a:cubicBezTo>
                    <a:pt x="492" y="996"/>
                    <a:pt x="492" y="996"/>
                    <a:pt x="492" y="996"/>
                  </a:cubicBezTo>
                  <a:cubicBezTo>
                    <a:pt x="386" y="1102"/>
                    <a:pt x="212" y="1102"/>
                    <a:pt x="106" y="99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0" name="îsḷïḋe">
              <a:extLst>
                <a:ext uri="{FF2B5EF4-FFF2-40B4-BE49-F238E27FC236}">
                  <a16:creationId xmlns:a16="http://schemas.microsoft.com/office/drawing/2014/main" id="{CC47C910-55FC-4261-A76F-AC0DF8E391E6}"/>
                </a:ext>
              </a:extLst>
            </p:cNvPr>
            <p:cNvSpPr/>
            <p:nvPr/>
          </p:nvSpPr>
          <p:spPr bwMode="auto">
            <a:xfrm>
              <a:off x="5569041" y="3112427"/>
              <a:ext cx="2858519" cy="2851246"/>
            </a:xfrm>
            <a:custGeom>
              <a:avLst/>
              <a:gdLst>
                <a:gd name="T0" fmla="*/ 92 w 1135"/>
                <a:gd name="T1" fmla="*/ 92 h 1134"/>
                <a:gd name="T2" fmla="*/ 129 w 1135"/>
                <a:gd name="T3" fmla="*/ 61 h 1134"/>
                <a:gd name="T4" fmla="*/ 169 w 1135"/>
                <a:gd name="T5" fmla="*/ 36 h 1134"/>
                <a:gd name="T6" fmla="*/ 240 w 1135"/>
                <a:gd name="T7" fmla="*/ 9 h 1134"/>
                <a:gd name="T8" fmla="*/ 285 w 1135"/>
                <a:gd name="T9" fmla="*/ 2 h 1134"/>
                <a:gd name="T10" fmla="*/ 360 w 1135"/>
                <a:gd name="T11" fmla="*/ 4 h 1134"/>
                <a:gd name="T12" fmla="*/ 405 w 1135"/>
                <a:gd name="T13" fmla="*/ 13 h 1134"/>
                <a:gd name="T14" fmla="*/ 475 w 1135"/>
                <a:gd name="T15" fmla="*/ 44 h 1134"/>
                <a:gd name="T16" fmla="*/ 502 w 1135"/>
                <a:gd name="T17" fmla="*/ 61 h 1134"/>
                <a:gd name="T18" fmla="*/ 538 w 1135"/>
                <a:gd name="T19" fmla="*/ 92 h 1134"/>
                <a:gd name="T20" fmla="*/ 1054 w 1135"/>
                <a:gd name="T21" fmla="*/ 609 h 1134"/>
                <a:gd name="T22" fmla="*/ 1083 w 1135"/>
                <a:gd name="T23" fmla="*/ 646 h 1134"/>
                <a:gd name="T24" fmla="*/ 1105 w 1135"/>
                <a:gd name="T25" fmla="*/ 687 h 1134"/>
                <a:gd name="T26" fmla="*/ 1129 w 1135"/>
                <a:gd name="T27" fmla="*/ 760 h 1134"/>
                <a:gd name="T28" fmla="*/ 1134 w 1135"/>
                <a:gd name="T29" fmla="*/ 805 h 1134"/>
                <a:gd name="T30" fmla="*/ 1129 w 1135"/>
                <a:gd name="T31" fmla="*/ 880 h 1134"/>
                <a:gd name="T32" fmla="*/ 1117 w 1135"/>
                <a:gd name="T33" fmla="*/ 924 h 1134"/>
                <a:gd name="T34" fmla="*/ 1083 w 1135"/>
                <a:gd name="T35" fmla="*/ 993 h 1134"/>
                <a:gd name="T36" fmla="*/ 1054 w 1135"/>
                <a:gd name="T37" fmla="*/ 1031 h 1134"/>
                <a:gd name="T38" fmla="*/ 1019 w 1135"/>
                <a:gd name="T39" fmla="*/ 1064 h 1134"/>
                <a:gd name="T40" fmla="*/ 980 w 1135"/>
                <a:gd name="T41" fmla="*/ 1091 h 1134"/>
                <a:gd name="T42" fmla="*/ 938 w 1135"/>
                <a:gd name="T43" fmla="*/ 1112 h 1134"/>
                <a:gd name="T44" fmla="*/ 865 w 1135"/>
                <a:gd name="T45" fmla="*/ 1131 h 1134"/>
                <a:gd name="T46" fmla="*/ 820 w 1135"/>
                <a:gd name="T47" fmla="*/ 1134 h 1134"/>
                <a:gd name="T48" fmla="*/ 745 w 1135"/>
                <a:gd name="T49" fmla="*/ 1126 h 1134"/>
                <a:gd name="T50" fmla="*/ 701 w 1135"/>
                <a:gd name="T51" fmla="*/ 1112 h 1134"/>
                <a:gd name="T52" fmla="*/ 633 w 1135"/>
                <a:gd name="T53" fmla="*/ 1074 h 1134"/>
                <a:gd name="T54" fmla="*/ 597 w 1135"/>
                <a:gd name="T55" fmla="*/ 1043 h 1134"/>
                <a:gd name="T56" fmla="*/ 81 w 1135"/>
                <a:gd name="T57" fmla="*/ 526 h 1134"/>
                <a:gd name="T58" fmla="*/ 52 w 1135"/>
                <a:gd name="T59" fmla="*/ 489 h 1134"/>
                <a:gd name="T60" fmla="*/ 30 w 1135"/>
                <a:gd name="T61" fmla="*/ 448 h 1134"/>
                <a:gd name="T62" fmla="*/ 6 w 1135"/>
                <a:gd name="T63" fmla="*/ 375 h 1134"/>
                <a:gd name="T64" fmla="*/ 1 w 1135"/>
                <a:gd name="T65" fmla="*/ 330 h 1134"/>
                <a:gd name="T66" fmla="*/ 6 w 1135"/>
                <a:gd name="T67" fmla="*/ 255 h 1134"/>
                <a:gd name="T68" fmla="*/ 18 w 1135"/>
                <a:gd name="T69" fmla="*/ 211 h 1134"/>
                <a:gd name="T70" fmla="*/ 52 w 1135"/>
                <a:gd name="T71" fmla="*/ 142 h 1134"/>
                <a:gd name="T72" fmla="*/ 81 w 1135"/>
                <a:gd name="T73" fmla="*/ 104 h 1134"/>
                <a:gd name="T74" fmla="*/ 92 w 1135"/>
                <a:gd name="T75" fmla="*/ 92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92" y="92"/>
                  </a:moveTo>
                  <a:cubicBezTo>
                    <a:pt x="104" y="81"/>
                    <a:pt x="116" y="71"/>
                    <a:pt x="129" y="61"/>
                  </a:cubicBezTo>
                  <a:cubicBezTo>
                    <a:pt x="142" y="52"/>
                    <a:pt x="155" y="44"/>
                    <a:pt x="169" y="36"/>
                  </a:cubicBezTo>
                  <a:cubicBezTo>
                    <a:pt x="192" y="25"/>
                    <a:pt x="215" y="16"/>
                    <a:pt x="240" y="9"/>
                  </a:cubicBezTo>
                  <a:cubicBezTo>
                    <a:pt x="255" y="6"/>
                    <a:pt x="270" y="4"/>
                    <a:pt x="285" y="2"/>
                  </a:cubicBezTo>
                  <a:cubicBezTo>
                    <a:pt x="311" y="0"/>
                    <a:pt x="335" y="1"/>
                    <a:pt x="360" y="4"/>
                  </a:cubicBezTo>
                  <a:cubicBezTo>
                    <a:pt x="376" y="6"/>
                    <a:pt x="390" y="9"/>
                    <a:pt x="405" y="13"/>
                  </a:cubicBezTo>
                  <a:cubicBezTo>
                    <a:pt x="430" y="21"/>
                    <a:pt x="452" y="31"/>
                    <a:pt x="475" y="44"/>
                  </a:cubicBezTo>
                  <a:cubicBezTo>
                    <a:pt x="502" y="61"/>
                    <a:pt x="502" y="61"/>
                    <a:pt x="502" y="61"/>
                  </a:cubicBezTo>
                  <a:cubicBezTo>
                    <a:pt x="514" y="71"/>
                    <a:pt x="526" y="81"/>
                    <a:pt x="538" y="92"/>
                  </a:cubicBezTo>
                  <a:cubicBezTo>
                    <a:pt x="1054" y="609"/>
                    <a:pt x="1054" y="609"/>
                    <a:pt x="1054" y="609"/>
                  </a:cubicBezTo>
                  <a:cubicBezTo>
                    <a:pt x="1064" y="621"/>
                    <a:pt x="1074" y="633"/>
                    <a:pt x="1083" y="646"/>
                  </a:cubicBezTo>
                  <a:cubicBezTo>
                    <a:pt x="1091" y="660"/>
                    <a:pt x="1098" y="673"/>
                    <a:pt x="1105" y="687"/>
                  </a:cubicBezTo>
                  <a:cubicBezTo>
                    <a:pt x="1116" y="711"/>
                    <a:pt x="1123" y="734"/>
                    <a:pt x="1129" y="760"/>
                  </a:cubicBezTo>
                  <a:cubicBezTo>
                    <a:pt x="1131" y="775"/>
                    <a:pt x="1133" y="789"/>
                    <a:pt x="1134" y="805"/>
                  </a:cubicBezTo>
                  <a:cubicBezTo>
                    <a:pt x="1135" y="831"/>
                    <a:pt x="1133" y="854"/>
                    <a:pt x="1129" y="880"/>
                  </a:cubicBezTo>
                  <a:cubicBezTo>
                    <a:pt x="1125" y="895"/>
                    <a:pt x="1122" y="909"/>
                    <a:pt x="1117" y="924"/>
                  </a:cubicBezTo>
                  <a:cubicBezTo>
                    <a:pt x="1108" y="949"/>
                    <a:pt x="1097" y="971"/>
                    <a:pt x="1083" y="993"/>
                  </a:cubicBezTo>
                  <a:cubicBezTo>
                    <a:pt x="1074" y="1006"/>
                    <a:pt x="1064" y="1019"/>
                    <a:pt x="1054" y="1031"/>
                  </a:cubicBezTo>
                  <a:cubicBezTo>
                    <a:pt x="1042" y="1043"/>
                    <a:pt x="1031" y="1053"/>
                    <a:pt x="1019" y="1064"/>
                  </a:cubicBezTo>
                  <a:cubicBezTo>
                    <a:pt x="1006" y="1074"/>
                    <a:pt x="993" y="1083"/>
                    <a:pt x="980" y="1091"/>
                  </a:cubicBezTo>
                  <a:cubicBezTo>
                    <a:pt x="966" y="1099"/>
                    <a:pt x="953" y="1105"/>
                    <a:pt x="938" y="1112"/>
                  </a:cubicBezTo>
                  <a:cubicBezTo>
                    <a:pt x="914" y="1121"/>
                    <a:pt x="891" y="1127"/>
                    <a:pt x="865" y="1131"/>
                  </a:cubicBezTo>
                  <a:cubicBezTo>
                    <a:pt x="850" y="1133"/>
                    <a:pt x="835" y="1134"/>
                    <a:pt x="820" y="1134"/>
                  </a:cubicBezTo>
                  <a:cubicBezTo>
                    <a:pt x="794" y="1134"/>
                    <a:pt x="770" y="1131"/>
                    <a:pt x="745" y="1126"/>
                  </a:cubicBezTo>
                  <a:cubicBezTo>
                    <a:pt x="730" y="1121"/>
                    <a:pt x="716" y="1117"/>
                    <a:pt x="701" y="1112"/>
                  </a:cubicBezTo>
                  <a:cubicBezTo>
                    <a:pt x="677" y="1101"/>
                    <a:pt x="655" y="1089"/>
                    <a:pt x="633" y="1074"/>
                  </a:cubicBezTo>
                  <a:cubicBezTo>
                    <a:pt x="621" y="1064"/>
                    <a:pt x="609" y="1054"/>
                    <a:pt x="597" y="1043"/>
                  </a:cubicBezTo>
                  <a:cubicBezTo>
                    <a:pt x="81" y="526"/>
                    <a:pt x="81" y="526"/>
                    <a:pt x="81" y="526"/>
                  </a:cubicBezTo>
                  <a:cubicBezTo>
                    <a:pt x="71" y="514"/>
                    <a:pt x="61" y="502"/>
                    <a:pt x="52" y="489"/>
                  </a:cubicBezTo>
                  <a:cubicBezTo>
                    <a:pt x="44" y="475"/>
                    <a:pt x="37" y="462"/>
                    <a:pt x="30" y="448"/>
                  </a:cubicBezTo>
                  <a:cubicBezTo>
                    <a:pt x="19" y="424"/>
                    <a:pt x="12" y="401"/>
                    <a:pt x="6" y="375"/>
                  </a:cubicBezTo>
                  <a:cubicBezTo>
                    <a:pt x="4" y="360"/>
                    <a:pt x="2" y="346"/>
                    <a:pt x="1" y="330"/>
                  </a:cubicBezTo>
                  <a:cubicBezTo>
                    <a:pt x="0" y="304"/>
                    <a:pt x="2" y="281"/>
                    <a:pt x="6" y="255"/>
                  </a:cubicBezTo>
                  <a:cubicBezTo>
                    <a:pt x="9" y="240"/>
                    <a:pt x="13" y="226"/>
                    <a:pt x="18" y="211"/>
                  </a:cubicBezTo>
                  <a:cubicBezTo>
                    <a:pt x="27" y="186"/>
                    <a:pt x="38" y="164"/>
                    <a:pt x="52" y="142"/>
                  </a:cubicBezTo>
                  <a:cubicBezTo>
                    <a:pt x="61" y="128"/>
                    <a:pt x="71" y="116"/>
                    <a:pt x="81" y="104"/>
                  </a:cubicBezTo>
                  <a:cubicBezTo>
                    <a:pt x="92" y="92"/>
                    <a:pt x="92" y="92"/>
                    <a:pt x="92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1" name="íṣ1ïḋê">
              <a:extLst>
                <a:ext uri="{FF2B5EF4-FFF2-40B4-BE49-F238E27FC236}">
                  <a16:creationId xmlns:a16="http://schemas.microsoft.com/office/drawing/2014/main" id="{CDD16575-6B43-422C-A067-EBCA42A7D08B}"/>
                </a:ext>
              </a:extLst>
            </p:cNvPr>
            <p:cNvSpPr/>
            <p:nvPr/>
          </p:nvSpPr>
          <p:spPr bwMode="auto">
            <a:xfrm>
              <a:off x="5609046" y="3152432"/>
              <a:ext cx="2778509" cy="2773661"/>
            </a:xfrm>
            <a:custGeom>
              <a:avLst/>
              <a:gdLst>
                <a:gd name="T0" fmla="*/ 106 w 1103"/>
                <a:gd name="T1" fmla="*/ 106 h 1103"/>
                <a:gd name="T2" fmla="*/ 106 w 1103"/>
                <a:gd name="T3" fmla="*/ 106 h 1103"/>
                <a:gd name="T4" fmla="*/ 492 w 1103"/>
                <a:gd name="T5" fmla="*/ 106 h 1103"/>
                <a:gd name="T6" fmla="*/ 997 w 1103"/>
                <a:gd name="T7" fmla="*/ 611 h 1103"/>
                <a:gd name="T8" fmla="*/ 997 w 1103"/>
                <a:gd name="T9" fmla="*/ 997 h 1103"/>
                <a:gd name="T10" fmla="*/ 997 w 1103"/>
                <a:gd name="T11" fmla="*/ 997 h 1103"/>
                <a:gd name="T12" fmla="*/ 611 w 1103"/>
                <a:gd name="T13" fmla="*/ 997 h 1103"/>
                <a:gd name="T14" fmla="*/ 106 w 1103"/>
                <a:gd name="T15" fmla="*/ 492 h 1103"/>
                <a:gd name="T16" fmla="*/ 106 w 1103"/>
                <a:gd name="T17" fmla="*/ 106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3" h="1103">
                  <a:moveTo>
                    <a:pt x="106" y="106"/>
                  </a:moveTo>
                  <a:cubicBezTo>
                    <a:pt x="106" y="106"/>
                    <a:pt x="106" y="106"/>
                    <a:pt x="106" y="106"/>
                  </a:cubicBezTo>
                  <a:cubicBezTo>
                    <a:pt x="212" y="0"/>
                    <a:pt x="386" y="0"/>
                    <a:pt x="492" y="106"/>
                  </a:cubicBezTo>
                  <a:cubicBezTo>
                    <a:pt x="997" y="611"/>
                    <a:pt x="997" y="611"/>
                    <a:pt x="997" y="611"/>
                  </a:cubicBezTo>
                  <a:cubicBezTo>
                    <a:pt x="1103" y="717"/>
                    <a:pt x="1103" y="890"/>
                    <a:pt x="997" y="997"/>
                  </a:cubicBezTo>
                  <a:cubicBezTo>
                    <a:pt x="997" y="997"/>
                    <a:pt x="997" y="997"/>
                    <a:pt x="997" y="997"/>
                  </a:cubicBezTo>
                  <a:cubicBezTo>
                    <a:pt x="890" y="1103"/>
                    <a:pt x="717" y="1103"/>
                    <a:pt x="611" y="997"/>
                  </a:cubicBezTo>
                  <a:cubicBezTo>
                    <a:pt x="106" y="492"/>
                    <a:pt x="106" y="492"/>
                    <a:pt x="106" y="492"/>
                  </a:cubicBezTo>
                  <a:cubicBezTo>
                    <a:pt x="0" y="386"/>
                    <a:pt x="0" y="212"/>
                    <a:pt x="106" y="10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2" name="iṥļîḓê">
              <a:extLst>
                <a:ext uri="{FF2B5EF4-FFF2-40B4-BE49-F238E27FC236}">
                  <a16:creationId xmlns:a16="http://schemas.microsoft.com/office/drawing/2014/main" id="{C90C8262-E2F9-4379-BECB-4220AB3E616C}"/>
                </a:ext>
              </a:extLst>
            </p:cNvPr>
            <p:cNvSpPr/>
            <p:nvPr/>
          </p:nvSpPr>
          <p:spPr bwMode="auto">
            <a:xfrm>
              <a:off x="3767616" y="1313427"/>
              <a:ext cx="2858519" cy="2854883"/>
            </a:xfrm>
            <a:custGeom>
              <a:avLst/>
              <a:gdLst>
                <a:gd name="T0" fmla="*/ 1042 w 1135"/>
                <a:gd name="T1" fmla="*/ 1042 h 1135"/>
                <a:gd name="T2" fmla="*/ 1074 w 1135"/>
                <a:gd name="T3" fmla="*/ 1006 h 1135"/>
                <a:gd name="T4" fmla="*/ 1098 w 1135"/>
                <a:gd name="T5" fmla="*/ 966 h 1135"/>
                <a:gd name="T6" fmla="*/ 1125 w 1135"/>
                <a:gd name="T7" fmla="*/ 895 h 1135"/>
                <a:gd name="T8" fmla="*/ 1133 w 1135"/>
                <a:gd name="T9" fmla="*/ 850 h 1135"/>
                <a:gd name="T10" fmla="*/ 1131 w 1135"/>
                <a:gd name="T11" fmla="*/ 774 h 1135"/>
                <a:gd name="T12" fmla="*/ 1121 w 1135"/>
                <a:gd name="T13" fmla="*/ 730 h 1135"/>
                <a:gd name="T14" fmla="*/ 1091 w 1135"/>
                <a:gd name="T15" fmla="*/ 659 h 1135"/>
                <a:gd name="T16" fmla="*/ 1074 w 1135"/>
                <a:gd name="T17" fmla="*/ 633 h 1135"/>
                <a:gd name="T18" fmla="*/ 1043 w 1135"/>
                <a:gd name="T19" fmla="*/ 597 h 1135"/>
                <a:gd name="T20" fmla="*/ 526 w 1135"/>
                <a:gd name="T21" fmla="*/ 81 h 1135"/>
                <a:gd name="T22" fmla="*/ 488 w 1135"/>
                <a:gd name="T23" fmla="*/ 52 h 1135"/>
                <a:gd name="T24" fmla="*/ 448 w 1135"/>
                <a:gd name="T25" fmla="*/ 29 h 1135"/>
                <a:gd name="T26" fmla="*/ 375 w 1135"/>
                <a:gd name="T27" fmla="*/ 6 h 1135"/>
                <a:gd name="T28" fmla="*/ 330 w 1135"/>
                <a:gd name="T29" fmla="*/ 1 h 1135"/>
                <a:gd name="T30" fmla="*/ 255 w 1135"/>
                <a:gd name="T31" fmla="*/ 6 h 1135"/>
                <a:gd name="T32" fmla="*/ 211 w 1135"/>
                <a:gd name="T33" fmla="*/ 18 h 1135"/>
                <a:gd name="T34" fmla="*/ 142 w 1135"/>
                <a:gd name="T35" fmla="*/ 52 h 1135"/>
                <a:gd name="T36" fmla="*/ 104 w 1135"/>
                <a:gd name="T37" fmla="*/ 81 h 1135"/>
                <a:gd name="T38" fmla="*/ 71 w 1135"/>
                <a:gd name="T39" fmla="*/ 116 h 1135"/>
                <a:gd name="T40" fmla="*/ 44 w 1135"/>
                <a:gd name="T41" fmla="*/ 155 h 1135"/>
                <a:gd name="T42" fmla="*/ 23 w 1135"/>
                <a:gd name="T43" fmla="*/ 196 h 1135"/>
                <a:gd name="T44" fmla="*/ 3 w 1135"/>
                <a:gd name="T45" fmla="*/ 270 h 1135"/>
                <a:gd name="T46" fmla="*/ 0 w 1135"/>
                <a:gd name="T47" fmla="*/ 315 h 1135"/>
                <a:gd name="T48" fmla="*/ 9 w 1135"/>
                <a:gd name="T49" fmla="*/ 390 h 1135"/>
                <a:gd name="T50" fmla="*/ 23 w 1135"/>
                <a:gd name="T51" fmla="*/ 434 h 1135"/>
                <a:gd name="T52" fmla="*/ 61 w 1135"/>
                <a:gd name="T53" fmla="*/ 501 h 1135"/>
                <a:gd name="T54" fmla="*/ 92 w 1135"/>
                <a:gd name="T55" fmla="*/ 537 h 1135"/>
                <a:gd name="T56" fmla="*/ 608 w 1135"/>
                <a:gd name="T57" fmla="*/ 1053 h 1135"/>
                <a:gd name="T58" fmla="*/ 646 w 1135"/>
                <a:gd name="T59" fmla="*/ 1083 h 1135"/>
                <a:gd name="T60" fmla="*/ 687 w 1135"/>
                <a:gd name="T61" fmla="*/ 1105 h 1135"/>
                <a:gd name="T62" fmla="*/ 759 w 1135"/>
                <a:gd name="T63" fmla="*/ 1129 h 1135"/>
                <a:gd name="T64" fmla="*/ 804 w 1135"/>
                <a:gd name="T65" fmla="*/ 1134 h 1135"/>
                <a:gd name="T66" fmla="*/ 880 w 1135"/>
                <a:gd name="T67" fmla="*/ 1129 h 1135"/>
                <a:gd name="T68" fmla="*/ 924 w 1135"/>
                <a:gd name="T69" fmla="*/ 1117 h 1135"/>
                <a:gd name="T70" fmla="*/ 993 w 1135"/>
                <a:gd name="T71" fmla="*/ 1083 h 1135"/>
                <a:gd name="T72" fmla="*/ 1031 w 1135"/>
                <a:gd name="T73" fmla="*/ 1053 h 1135"/>
                <a:gd name="T74" fmla="*/ 1042 w 1135"/>
                <a:gd name="T75" fmla="*/ 1042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5">
                  <a:moveTo>
                    <a:pt x="1042" y="1042"/>
                  </a:moveTo>
                  <a:cubicBezTo>
                    <a:pt x="1054" y="1031"/>
                    <a:pt x="1064" y="1019"/>
                    <a:pt x="1074" y="1006"/>
                  </a:cubicBezTo>
                  <a:cubicBezTo>
                    <a:pt x="1083" y="993"/>
                    <a:pt x="1091" y="980"/>
                    <a:pt x="1098" y="966"/>
                  </a:cubicBezTo>
                  <a:cubicBezTo>
                    <a:pt x="1110" y="942"/>
                    <a:pt x="1118" y="920"/>
                    <a:pt x="1125" y="895"/>
                  </a:cubicBezTo>
                  <a:cubicBezTo>
                    <a:pt x="1129" y="880"/>
                    <a:pt x="1131" y="865"/>
                    <a:pt x="1133" y="850"/>
                  </a:cubicBezTo>
                  <a:cubicBezTo>
                    <a:pt x="1135" y="824"/>
                    <a:pt x="1134" y="800"/>
                    <a:pt x="1131" y="774"/>
                  </a:cubicBezTo>
                  <a:cubicBezTo>
                    <a:pt x="1128" y="759"/>
                    <a:pt x="1125" y="745"/>
                    <a:pt x="1121" y="730"/>
                  </a:cubicBezTo>
                  <a:cubicBezTo>
                    <a:pt x="1113" y="705"/>
                    <a:pt x="1104" y="682"/>
                    <a:pt x="1091" y="659"/>
                  </a:cubicBezTo>
                  <a:cubicBezTo>
                    <a:pt x="1074" y="633"/>
                    <a:pt x="1074" y="633"/>
                    <a:pt x="1074" y="633"/>
                  </a:cubicBezTo>
                  <a:cubicBezTo>
                    <a:pt x="1064" y="620"/>
                    <a:pt x="1054" y="609"/>
                    <a:pt x="1043" y="597"/>
                  </a:cubicBezTo>
                  <a:cubicBezTo>
                    <a:pt x="526" y="81"/>
                    <a:pt x="526" y="81"/>
                    <a:pt x="526" y="81"/>
                  </a:cubicBezTo>
                  <a:cubicBezTo>
                    <a:pt x="514" y="71"/>
                    <a:pt x="502" y="61"/>
                    <a:pt x="488" y="52"/>
                  </a:cubicBezTo>
                  <a:cubicBezTo>
                    <a:pt x="475" y="44"/>
                    <a:pt x="462" y="36"/>
                    <a:pt x="448" y="29"/>
                  </a:cubicBezTo>
                  <a:cubicBezTo>
                    <a:pt x="424" y="19"/>
                    <a:pt x="401" y="12"/>
                    <a:pt x="375" y="6"/>
                  </a:cubicBezTo>
                  <a:cubicBezTo>
                    <a:pt x="360" y="3"/>
                    <a:pt x="345" y="2"/>
                    <a:pt x="330" y="1"/>
                  </a:cubicBezTo>
                  <a:cubicBezTo>
                    <a:pt x="304" y="0"/>
                    <a:pt x="280" y="2"/>
                    <a:pt x="255" y="6"/>
                  </a:cubicBezTo>
                  <a:cubicBezTo>
                    <a:pt x="240" y="9"/>
                    <a:pt x="225" y="13"/>
                    <a:pt x="211" y="18"/>
                  </a:cubicBezTo>
                  <a:cubicBezTo>
                    <a:pt x="186" y="27"/>
                    <a:pt x="164" y="38"/>
                    <a:pt x="142" y="52"/>
                  </a:cubicBezTo>
                  <a:cubicBezTo>
                    <a:pt x="128" y="61"/>
                    <a:pt x="116" y="71"/>
                    <a:pt x="104" y="81"/>
                  </a:cubicBezTo>
                  <a:cubicBezTo>
                    <a:pt x="92" y="92"/>
                    <a:pt x="81" y="104"/>
                    <a:pt x="71" y="116"/>
                  </a:cubicBezTo>
                  <a:cubicBezTo>
                    <a:pt x="61" y="129"/>
                    <a:pt x="52" y="141"/>
                    <a:pt x="44" y="155"/>
                  </a:cubicBezTo>
                  <a:cubicBezTo>
                    <a:pt x="36" y="169"/>
                    <a:pt x="29" y="182"/>
                    <a:pt x="23" y="196"/>
                  </a:cubicBezTo>
                  <a:cubicBezTo>
                    <a:pt x="14" y="221"/>
                    <a:pt x="8" y="244"/>
                    <a:pt x="3" y="270"/>
                  </a:cubicBezTo>
                  <a:cubicBezTo>
                    <a:pt x="2" y="285"/>
                    <a:pt x="1" y="300"/>
                    <a:pt x="0" y="315"/>
                  </a:cubicBezTo>
                  <a:cubicBezTo>
                    <a:pt x="1" y="341"/>
                    <a:pt x="4" y="365"/>
                    <a:pt x="9" y="390"/>
                  </a:cubicBezTo>
                  <a:cubicBezTo>
                    <a:pt x="13" y="405"/>
                    <a:pt x="18" y="419"/>
                    <a:pt x="23" y="434"/>
                  </a:cubicBezTo>
                  <a:cubicBezTo>
                    <a:pt x="34" y="458"/>
                    <a:pt x="46" y="479"/>
                    <a:pt x="61" y="501"/>
                  </a:cubicBezTo>
                  <a:cubicBezTo>
                    <a:pt x="71" y="514"/>
                    <a:pt x="81" y="526"/>
                    <a:pt x="92" y="537"/>
                  </a:cubicBezTo>
                  <a:cubicBezTo>
                    <a:pt x="608" y="1053"/>
                    <a:pt x="608" y="1053"/>
                    <a:pt x="608" y="1053"/>
                  </a:cubicBezTo>
                  <a:cubicBezTo>
                    <a:pt x="621" y="1064"/>
                    <a:pt x="633" y="1073"/>
                    <a:pt x="646" y="1083"/>
                  </a:cubicBezTo>
                  <a:cubicBezTo>
                    <a:pt x="659" y="1091"/>
                    <a:pt x="673" y="1098"/>
                    <a:pt x="687" y="1105"/>
                  </a:cubicBezTo>
                  <a:cubicBezTo>
                    <a:pt x="711" y="1116"/>
                    <a:pt x="734" y="1123"/>
                    <a:pt x="759" y="1129"/>
                  </a:cubicBezTo>
                  <a:cubicBezTo>
                    <a:pt x="774" y="1131"/>
                    <a:pt x="789" y="1133"/>
                    <a:pt x="804" y="1134"/>
                  </a:cubicBezTo>
                  <a:cubicBezTo>
                    <a:pt x="830" y="1135"/>
                    <a:pt x="854" y="1133"/>
                    <a:pt x="880" y="1129"/>
                  </a:cubicBezTo>
                  <a:cubicBezTo>
                    <a:pt x="895" y="1125"/>
                    <a:pt x="909" y="1121"/>
                    <a:pt x="924" y="1117"/>
                  </a:cubicBezTo>
                  <a:cubicBezTo>
                    <a:pt x="949" y="1107"/>
                    <a:pt x="970" y="1097"/>
                    <a:pt x="993" y="1083"/>
                  </a:cubicBezTo>
                  <a:cubicBezTo>
                    <a:pt x="1006" y="1073"/>
                    <a:pt x="1018" y="1064"/>
                    <a:pt x="1031" y="1053"/>
                  </a:cubicBezTo>
                  <a:cubicBezTo>
                    <a:pt x="1042" y="1042"/>
                    <a:pt x="1042" y="1042"/>
                    <a:pt x="1042" y="10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3" name="iṣļiḓé">
              <a:extLst>
                <a:ext uri="{FF2B5EF4-FFF2-40B4-BE49-F238E27FC236}">
                  <a16:creationId xmlns:a16="http://schemas.microsoft.com/office/drawing/2014/main" id="{1BAAEBE2-3FA9-40A5-BE99-443AE1341F24}"/>
                </a:ext>
              </a:extLst>
            </p:cNvPr>
            <p:cNvSpPr/>
            <p:nvPr/>
          </p:nvSpPr>
          <p:spPr bwMode="auto">
            <a:xfrm>
              <a:off x="3807621" y="1354644"/>
              <a:ext cx="2776084" cy="2770024"/>
            </a:xfrm>
            <a:custGeom>
              <a:avLst/>
              <a:gdLst>
                <a:gd name="T0" fmla="*/ 996 w 1102"/>
                <a:gd name="T1" fmla="*/ 996 h 1102"/>
                <a:gd name="T2" fmla="*/ 996 w 1102"/>
                <a:gd name="T3" fmla="*/ 996 h 1102"/>
                <a:gd name="T4" fmla="*/ 996 w 1102"/>
                <a:gd name="T5" fmla="*/ 611 h 1102"/>
                <a:gd name="T6" fmla="*/ 492 w 1102"/>
                <a:gd name="T7" fmla="*/ 106 h 1102"/>
                <a:gd name="T8" fmla="*/ 106 w 1102"/>
                <a:gd name="T9" fmla="*/ 106 h 1102"/>
                <a:gd name="T10" fmla="*/ 106 w 1102"/>
                <a:gd name="T11" fmla="*/ 106 h 1102"/>
                <a:gd name="T12" fmla="*/ 106 w 1102"/>
                <a:gd name="T13" fmla="*/ 492 h 1102"/>
                <a:gd name="T14" fmla="*/ 611 w 1102"/>
                <a:gd name="T15" fmla="*/ 996 h 1102"/>
                <a:gd name="T16" fmla="*/ 996 w 1102"/>
                <a:gd name="T17" fmla="*/ 99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102">
                  <a:moveTo>
                    <a:pt x="996" y="996"/>
                  </a:moveTo>
                  <a:cubicBezTo>
                    <a:pt x="996" y="996"/>
                    <a:pt x="996" y="996"/>
                    <a:pt x="996" y="996"/>
                  </a:cubicBezTo>
                  <a:cubicBezTo>
                    <a:pt x="1102" y="890"/>
                    <a:pt x="1102" y="717"/>
                    <a:pt x="996" y="611"/>
                  </a:cubicBezTo>
                  <a:cubicBezTo>
                    <a:pt x="492" y="106"/>
                    <a:pt x="492" y="106"/>
                    <a:pt x="492" y="106"/>
                  </a:cubicBezTo>
                  <a:cubicBezTo>
                    <a:pt x="386" y="0"/>
                    <a:pt x="212" y="0"/>
                    <a:pt x="106" y="106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0" y="212"/>
                    <a:pt x="0" y="386"/>
                    <a:pt x="106" y="492"/>
                  </a:cubicBezTo>
                  <a:cubicBezTo>
                    <a:pt x="611" y="996"/>
                    <a:pt x="611" y="996"/>
                    <a:pt x="611" y="996"/>
                  </a:cubicBezTo>
                  <a:cubicBezTo>
                    <a:pt x="717" y="1102"/>
                    <a:pt x="890" y="1102"/>
                    <a:pt x="996" y="9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4" name="îšľídê">
              <a:extLst>
                <a:ext uri="{FF2B5EF4-FFF2-40B4-BE49-F238E27FC236}">
                  <a16:creationId xmlns:a16="http://schemas.microsoft.com/office/drawing/2014/main" id="{C7789153-84F3-4E3D-A95D-F11AC3383AD0}"/>
                </a:ext>
              </a:extLst>
            </p:cNvPr>
            <p:cNvSpPr/>
            <p:nvPr/>
          </p:nvSpPr>
          <p:spPr bwMode="auto">
            <a:xfrm>
              <a:off x="4623474" y="2169285"/>
              <a:ext cx="2948226" cy="294216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5" name="íśḷïdè">
              <a:extLst>
                <a:ext uri="{FF2B5EF4-FFF2-40B4-BE49-F238E27FC236}">
                  <a16:creationId xmlns:a16="http://schemas.microsoft.com/office/drawing/2014/main" id="{0FA28593-7974-44A8-AF2D-A8E0467948D7}"/>
                </a:ext>
              </a:extLst>
            </p:cNvPr>
            <p:cNvSpPr/>
            <p:nvPr/>
          </p:nvSpPr>
          <p:spPr bwMode="auto">
            <a:xfrm>
              <a:off x="4732578" y="2277177"/>
              <a:ext cx="1311670" cy="1310458"/>
            </a:xfrm>
            <a:custGeom>
              <a:avLst/>
              <a:gdLst>
                <a:gd name="T0" fmla="*/ 0 w 521"/>
                <a:gd name="T1" fmla="*/ 521 h 521"/>
                <a:gd name="T2" fmla="*/ 521 w 521"/>
                <a:gd name="T3" fmla="*/ 0 h 521"/>
                <a:gd name="T4" fmla="*/ 521 w 521"/>
                <a:gd name="T5" fmla="*/ 521 h 521"/>
                <a:gd name="T6" fmla="*/ 0 w 521"/>
                <a:gd name="T7" fmla="*/ 52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" h="521">
                  <a:moveTo>
                    <a:pt x="0" y="521"/>
                  </a:moveTo>
                  <a:cubicBezTo>
                    <a:pt x="11" y="239"/>
                    <a:pt x="239" y="11"/>
                    <a:pt x="521" y="0"/>
                  </a:cubicBezTo>
                  <a:cubicBezTo>
                    <a:pt x="521" y="521"/>
                    <a:pt x="521" y="521"/>
                    <a:pt x="521" y="521"/>
                  </a:cubicBezTo>
                  <a:cubicBezTo>
                    <a:pt x="0" y="521"/>
                    <a:pt x="0" y="521"/>
                    <a:pt x="0" y="5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anchor="ctr" anchorCtr="1" compatLnSpc="1">
              <a:normAutofit/>
            </a:bodyPr>
            <a:lstStyle/>
            <a:p>
              <a:pPr algn="r"/>
              <a:r>
                <a:rPr lang="en-US" altLang="zh-CN" sz="3600" b="1" dirty="0">
                  <a:solidFill>
                    <a:schemeClr val="bg1"/>
                  </a:solidFill>
                </a:rPr>
                <a:t>1</a:t>
              </a:r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íś1íḑé">
              <a:extLst>
                <a:ext uri="{FF2B5EF4-FFF2-40B4-BE49-F238E27FC236}">
                  <a16:creationId xmlns:a16="http://schemas.microsoft.com/office/drawing/2014/main" id="{47F8EC5B-78A8-40D5-9415-609E2CE3CD08}"/>
                </a:ext>
              </a:extLst>
            </p:cNvPr>
            <p:cNvSpPr/>
            <p:nvPr/>
          </p:nvSpPr>
          <p:spPr bwMode="auto">
            <a:xfrm>
              <a:off x="4732578" y="3690678"/>
              <a:ext cx="1311670" cy="1311670"/>
            </a:xfrm>
            <a:custGeom>
              <a:avLst/>
              <a:gdLst>
                <a:gd name="T0" fmla="*/ 521 w 521"/>
                <a:gd name="T1" fmla="*/ 522 h 522"/>
                <a:gd name="T2" fmla="*/ 0 w 521"/>
                <a:gd name="T3" fmla="*/ 0 h 522"/>
                <a:gd name="T4" fmla="*/ 521 w 521"/>
                <a:gd name="T5" fmla="*/ 0 h 522"/>
                <a:gd name="T6" fmla="*/ 521 w 521"/>
                <a:gd name="T7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" h="522">
                  <a:moveTo>
                    <a:pt x="521" y="522"/>
                  </a:moveTo>
                  <a:cubicBezTo>
                    <a:pt x="239" y="511"/>
                    <a:pt x="11" y="283"/>
                    <a:pt x="0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21" y="522"/>
                    <a:pt x="521" y="522"/>
                    <a:pt x="521" y="52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ctr" anchorCtr="1" compatLnSpc="1">
              <a:normAutofit/>
            </a:bodyPr>
            <a:lstStyle/>
            <a:p>
              <a:pPr algn="r"/>
              <a:r>
                <a:rPr lang="en-US" altLang="zh-CN" sz="3600" b="1" dirty="0">
                  <a:solidFill>
                    <a:schemeClr val="bg1"/>
                  </a:solidFill>
                </a:rPr>
                <a:t>4</a:t>
              </a:r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iṥḷíďè">
              <a:extLst>
                <a:ext uri="{FF2B5EF4-FFF2-40B4-BE49-F238E27FC236}">
                  <a16:creationId xmlns:a16="http://schemas.microsoft.com/office/drawing/2014/main" id="{0C7725E5-4B03-4076-906E-BBA3D21F6241}"/>
                </a:ext>
              </a:extLst>
            </p:cNvPr>
            <p:cNvSpPr/>
            <p:nvPr/>
          </p:nvSpPr>
          <p:spPr bwMode="auto">
            <a:xfrm>
              <a:off x="6148504" y="3690678"/>
              <a:ext cx="1314095" cy="1311670"/>
            </a:xfrm>
            <a:custGeom>
              <a:avLst/>
              <a:gdLst>
                <a:gd name="T0" fmla="*/ 522 w 522"/>
                <a:gd name="T1" fmla="*/ 0 h 522"/>
                <a:gd name="T2" fmla="*/ 0 w 522"/>
                <a:gd name="T3" fmla="*/ 522 h 522"/>
                <a:gd name="T4" fmla="*/ 0 w 522"/>
                <a:gd name="T5" fmla="*/ 0 h 522"/>
                <a:gd name="T6" fmla="*/ 522 w 522"/>
                <a:gd name="T7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2" h="522">
                  <a:moveTo>
                    <a:pt x="522" y="0"/>
                  </a:moveTo>
                  <a:cubicBezTo>
                    <a:pt x="511" y="283"/>
                    <a:pt x="283" y="511"/>
                    <a:pt x="0" y="5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22" y="0"/>
                    <a:pt x="522" y="0"/>
                    <a:pt x="52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ctr" anchorCtr="1" compatLnSpc="1">
              <a:normAutofit/>
            </a:bodyPr>
            <a:lstStyle/>
            <a:p>
              <a:pPr algn="r"/>
              <a:r>
                <a:rPr lang="en-US" altLang="zh-CN" sz="3600" b="1" dirty="0">
                  <a:solidFill>
                    <a:schemeClr val="bg1"/>
                  </a:solidFill>
                </a:rPr>
                <a:t>3</a:t>
              </a:r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íṡļíďé">
              <a:extLst>
                <a:ext uri="{FF2B5EF4-FFF2-40B4-BE49-F238E27FC236}">
                  <a16:creationId xmlns:a16="http://schemas.microsoft.com/office/drawing/2014/main" id="{1A8484BE-2781-477E-AEB6-C611EA20DD8B}"/>
                </a:ext>
              </a:extLst>
            </p:cNvPr>
            <p:cNvSpPr/>
            <p:nvPr/>
          </p:nvSpPr>
          <p:spPr bwMode="auto">
            <a:xfrm>
              <a:off x="6148504" y="2277177"/>
              <a:ext cx="1314095" cy="1310458"/>
            </a:xfrm>
            <a:custGeom>
              <a:avLst/>
              <a:gdLst>
                <a:gd name="T0" fmla="*/ 0 w 522"/>
                <a:gd name="T1" fmla="*/ 0 h 521"/>
                <a:gd name="T2" fmla="*/ 522 w 522"/>
                <a:gd name="T3" fmla="*/ 521 h 521"/>
                <a:gd name="T4" fmla="*/ 0 w 522"/>
                <a:gd name="T5" fmla="*/ 521 h 521"/>
                <a:gd name="T6" fmla="*/ 0 w 522"/>
                <a:gd name="T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2" h="521">
                  <a:moveTo>
                    <a:pt x="0" y="0"/>
                  </a:moveTo>
                  <a:cubicBezTo>
                    <a:pt x="283" y="11"/>
                    <a:pt x="511" y="239"/>
                    <a:pt x="522" y="521"/>
                  </a:cubicBezTo>
                  <a:cubicBezTo>
                    <a:pt x="0" y="521"/>
                    <a:pt x="0" y="521"/>
                    <a:pt x="0" y="52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ctr" anchorCtr="1" compatLnSpc="1">
              <a:normAutofit/>
            </a:bodyPr>
            <a:lstStyle/>
            <a:p>
              <a:pPr algn="r"/>
              <a:r>
                <a:rPr lang="en-US" altLang="zh-CN" sz="3600" b="1" dirty="0">
                  <a:solidFill>
                    <a:schemeClr val="bg1"/>
                  </a:solidFill>
                </a:rPr>
                <a:t>2</a:t>
              </a:r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íṣľiḍè">
              <a:extLst>
                <a:ext uri="{FF2B5EF4-FFF2-40B4-BE49-F238E27FC236}">
                  <a16:creationId xmlns:a16="http://schemas.microsoft.com/office/drawing/2014/main" id="{D129739E-C624-40D6-9614-BA3C60932941}"/>
                </a:ext>
              </a:extLst>
            </p:cNvPr>
            <p:cNvSpPr/>
            <p:nvPr/>
          </p:nvSpPr>
          <p:spPr bwMode="auto">
            <a:xfrm>
              <a:off x="5428412" y="2971916"/>
              <a:ext cx="1335926" cy="1334482"/>
            </a:xfrm>
            <a:custGeom>
              <a:avLst/>
              <a:gdLst>
                <a:gd name="T0" fmla="*/ 79 w 445"/>
                <a:gd name="T1" fmla="*/ 79 h 445"/>
                <a:gd name="T2" fmla="*/ 79 w 445"/>
                <a:gd name="T3" fmla="*/ 366 h 445"/>
                <a:gd name="T4" fmla="*/ 366 w 445"/>
                <a:gd name="T5" fmla="*/ 366 h 445"/>
                <a:gd name="T6" fmla="*/ 366 w 445"/>
                <a:gd name="T7" fmla="*/ 79 h 445"/>
                <a:gd name="T8" fmla="*/ 79 w 445"/>
                <a:gd name="T9" fmla="*/ 79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445">
                  <a:moveTo>
                    <a:pt x="79" y="79"/>
                  </a:moveTo>
                  <a:cubicBezTo>
                    <a:pt x="0" y="158"/>
                    <a:pt x="0" y="287"/>
                    <a:pt x="79" y="366"/>
                  </a:cubicBezTo>
                  <a:cubicBezTo>
                    <a:pt x="158" y="445"/>
                    <a:pt x="287" y="445"/>
                    <a:pt x="366" y="366"/>
                  </a:cubicBezTo>
                  <a:cubicBezTo>
                    <a:pt x="445" y="287"/>
                    <a:pt x="445" y="158"/>
                    <a:pt x="366" y="79"/>
                  </a:cubicBezTo>
                  <a:cubicBezTo>
                    <a:pt x="287" y="0"/>
                    <a:pt x="158" y="0"/>
                    <a:pt x="79" y="79"/>
                  </a:cubicBez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Text</a:t>
              </a:r>
              <a:endParaRPr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îšļiḍê">
              <a:extLst>
                <a:ext uri="{FF2B5EF4-FFF2-40B4-BE49-F238E27FC236}">
                  <a16:creationId xmlns:a16="http://schemas.microsoft.com/office/drawing/2014/main" id="{5C76A5F7-BD79-481E-A2BD-1CAF8153957C}"/>
                </a:ext>
              </a:extLst>
            </p:cNvPr>
            <p:cNvSpPr/>
            <p:nvPr/>
          </p:nvSpPr>
          <p:spPr bwMode="auto">
            <a:xfrm>
              <a:off x="7353291" y="1840861"/>
              <a:ext cx="541072" cy="567414"/>
            </a:xfrm>
            <a:custGeom>
              <a:avLst/>
              <a:gdLst>
                <a:gd name="connsiteX0" fmla="*/ 271981 w 578354"/>
                <a:gd name="connsiteY0" fmla="*/ 340887 h 606510"/>
                <a:gd name="connsiteX1" fmla="*/ 256365 w 578354"/>
                <a:gd name="connsiteY1" fmla="*/ 346409 h 606510"/>
                <a:gd name="connsiteX2" fmla="*/ 251051 w 578354"/>
                <a:gd name="connsiteY2" fmla="*/ 352798 h 606510"/>
                <a:gd name="connsiteX3" fmla="*/ 251051 w 578354"/>
                <a:gd name="connsiteY3" fmla="*/ 368716 h 606510"/>
                <a:gd name="connsiteX4" fmla="*/ 248665 w 578354"/>
                <a:gd name="connsiteY4" fmla="*/ 370449 h 606510"/>
                <a:gd name="connsiteX5" fmla="*/ 247038 w 578354"/>
                <a:gd name="connsiteY5" fmla="*/ 375322 h 606510"/>
                <a:gd name="connsiteX6" fmla="*/ 250509 w 578354"/>
                <a:gd name="connsiteY6" fmla="*/ 409431 h 606510"/>
                <a:gd name="connsiteX7" fmla="*/ 255172 w 578354"/>
                <a:gd name="connsiteY7" fmla="*/ 414954 h 606510"/>
                <a:gd name="connsiteX8" fmla="*/ 256907 w 578354"/>
                <a:gd name="connsiteY8" fmla="*/ 415170 h 606510"/>
                <a:gd name="connsiteX9" fmla="*/ 262004 w 578354"/>
                <a:gd name="connsiteY9" fmla="*/ 412572 h 606510"/>
                <a:gd name="connsiteX10" fmla="*/ 280114 w 578354"/>
                <a:gd name="connsiteY10" fmla="*/ 388749 h 606510"/>
                <a:gd name="connsiteX11" fmla="*/ 281307 w 578354"/>
                <a:gd name="connsiteY11" fmla="*/ 384851 h 606510"/>
                <a:gd name="connsiteX12" fmla="*/ 281307 w 578354"/>
                <a:gd name="connsiteY12" fmla="*/ 346626 h 606510"/>
                <a:gd name="connsiteX13" fmla="*/ 278270 w 578354"/>
                <a:gd name="connsiteY13" fmla="*/ 341104 h 606510"/>
                <a:gd name="connsiteX14" fmla="*/ 271981 w 578354"/>
                <a:gd name="connsiteY14" fmla="*/ 340887 h 606510"/>
                <a:gd name="connsiteX15" fmla="*/ 190755 w 578354"/>
                <a:gd name="connsiteY15" fmla="*/ 340887 h 606510"/>
                <a:gd name="connsiteX16" fmla="*/ 184357 w 578354"/>
                <a:gd name="connsiteY16" fmla="*/ 341104 h 606510"/>
                <a:gd name="connsiteX17" fmla="*/ 181321 w 578354"/>
                <a:gd name="connsiteY17" fmla="*/ 346626 h 606510"/>
                <a:gd name="connsiteX18" fmla="*/ 181212 w 578354"/>
                <a:gd name="connsiteY18" fmla="*/ 384851 h 606510"/>
                <a:gd name="connsiteX19" fmla="*/ 182513 w 578354"/>
                <a:gd name="connsiteY19" fmla="*/ 388749 h 606510"/>
                <a:gd name="connsiteX20" fmla="*/ 200624 w 578354"/>
                <a:gd name="connsiteY20" fmla="*/ 412680 h 606510"/>
                <a:gd name="connsiteX21" fmla="*/ 205721 w 578354"/>
                <a:gd name="connsiteY21" fmla="*/ 415170 h 606510"/>
                <a:gd name="connsiteX22" fmla="*/ 207456 w 578354"/>
                <a:gd name="connsiteY22" fmla="*/ 414954 h 606510"/>
                <a:gd name="connsiteX23" fmla="*/ 212119 w 578354"/>
                <a:gd name="connsiteY23" fmla="*/ 409431 h 606510"/>
                <a:gd name="connsiteX24" fmla="*/ 215589 w 578354"/>
                <a:gd name="connsiteY24" fmla="*/ 375322 h 606510"/>
                <a:gd name="connsiteX25" fmla="*/ 213963 w 578354"/>
                <a:gd name="connsiteY25" fmla="*/ 370449 h 606510"/>
                <a:gd name="connsiteX26" fmla="*/ 211577 w 578354"/>
                <a:gd name="connsiteY26" fmla="*/ 368716 h 606510"/>
                <a:gd name="connsiteX27" fmla="*/ 211577 w 578354"/>
                <a:gd name="connsiteY27" fmla="*/ 352798 h 606510"/>
                <a:gd name="connsiteX28" fmla="*/ 206263 w 578354"/>
                <a:gd name="connsiteY28" fmla="*/ 346409 h 606510"/>
                <a:gd name="connsiteX29" fmla="*/ 190755 w 578354"/>
                <a:gd name="connsiteY29" fmla="*/ 340887 h 606510"/>
                <a:gd name="connsiteX30" fmla="*/ 200624 w 578354"/>
                <a:gd name="connsiteY30" fmla="*/ 168497 h 606510"/>
                <a:gd name="connsiteX31" fmla="*/ 156161 w 578354"/>
                <a:gd name="connsiteY31" fmla="*/ 180300 h 606510"/>
                <a:gd name="connsiteX32" fmla="*/ 152583 w 578354"/>
                <a:gd name="connsiteY32" fmla="*/ 186039 h 606510"/>
                <a:gd name="connsiteX33" fmla="*/ 152583 w 578354"/>
                <a:gd name="connsiteY33" fmla="*/ 197518 h 606510"/>
                <a:gd name="connsiteX34" fmla="*/ 149980 w 578354"/>
                <a:gd name="connsiteY34" fmla="*/ 197518 h 606510"/>
                <a:gd name="connsiteX35" fmla="*/ 143473 w 578354"/>
                <a:gd name="connsiteY35" fmla="*/ 203906 h 606510"/>
                <a:gd name="connsiteX36" fmla="*/ 143473 w 578354"/>
                <a:gd name="connsiteY36" fmla="*/ 214410 h 606510"/>
                <a:gd name="connsiteX37" fmla="*/ 146401 w 578354"/>
                <a:gd name="connsiteY37" fmla="*/ 219824 h 606510"/>
                <a:gd name="connsiteX38" fmla="*/ 152691 w 578354"/>
                <a:gd name="connsiteY38" fmla="*/ 223831 h 606510"/>
                <a:gd name="connsiteX39" fmla="*/ 153016 w 578354"/>
                <a:gd name="connsiteY39" fmla="*/ 226538 h 606510"/>
                <a:gd name="connsiteX40" fmla="*/ 176007 w 578354"/>
                <a:gd name="connsiteY40" fmla="*/ 279598 h 606510"/>
                <a:gd name="connsiteX41" fmla="*/ 214071 w 578354"/>
                <a:gd name="connsiteY41" fmla="*/ 312516 h 606510"/>
                <a:gd name="connsiteX42" fmla="*/ 248557 w 578354"/>
                <a:gd name="connsiteY42" fmla="*/ 312516 h 606510"/>
                <a:gd name="connsiteX43" fmla="*/ 286621 w 578354"/>
                <a:gd name="connsiteY43" fmla="*/ 279598 h 606510"/>
                <a:gd name="connsiteX44" fmla="*/ 309611 w 578354"/>
                <a:gd name="connsiteY44" fmla="*/ 226538 h 606510"/>
                <a:gd name="connsiteX45" fmla="*/ 309936 w 578354"/>
                <a:gd name="connsiteY45" fmla="*/ 223831 h 606510"/>
                <a:gd name="connsiteX46" fmla="*/ 316226 w 578354"/>
                <a:gd name="connsiteY46" fmla="*/ 219824 h 606510"/>
                <a:gd name="connsiteX47" fmla="*/ 319154 w 578354"/>
                <a:gd name="connsiteY47" fmla="*/ 214410 h 606510"/>
                <a:gd name="connsiteX48" fmla="*/ 319154 w 578354"/>
                <a:gd name="connsiteY48" fmla="*/ 203906 h 606510"/>
                <a:gd name="connsiteX49" fmla="*/ 312756 w 578354"/>
                <a:gd name="connsiteY49" fmla="*/ 197518 h 606510"/>
                <a:gd name="connsiteX50" fmla="*/ 309177 w 578354"/>
                <a:gd name="connsiteY50" fmla="*/ 197518 h 606510"/>
                <a:gd name="connsiteX51" fmla="*/ 307117 w 578354"/>
                <a:gd name="connsiteY51" fmla="*/ 195352 h 606510"/>
                <a:gd name="connsiteX52" fmla="*/ 301044 w 578354"/>
                <a:gd name="connsiteY52" fmla="*/ 194919 h 606510"/>
                <a:gd name="connsiteX53" fmla="*/ 275668 w 578354"/>
                <a:gd name="connsiteY53" fmla="*/ 200658 h 606510"/>
                <a:gd name="connsiteX54" fmla="*/ 236302 w 578354"/>
                <a:gd name="connsiteY54" fmla="*/ 182791 h 606510"/>
                <a:gd name="connsiteX55" fmla="*/ 200624 w 578354"/>
                <a:gd name="connsiteY55" fmla="*/ 168497 h 606510"/>
                <a:gd name="connsiteX56" fmla="*/ 426321 w 578354"/>
                <a:gd name="connsiteY56" fmla="*/ 71765 h 606510"/>
                <a:gd name="connsiteX57" fmla="*/ 439012 w 578354"/>
                <a:gd name="connsiteY57" fmla="*/ 84331 h 606510"/>
                <a:gd name="connsiteX58" fmla="*/ 439012 w 578354"/>
                <a:gd name="connsiteY58" fmla="*/ 99173 h 606510"/>
                <a:gd name="connsiteX59" fmla="*/ 464721 w 578354"/>
                <a:gd name="connsiteY59" fmla="*/ 112498 h 606510"/>
                <a:gd name="connsiteX60" fmla="*/ 467758 w 578354"/>
                <a:gd name="connsiteY60" fmla="*/ 124306 h 606510"/>
                <a:gd name="connsiteX61" fmla="*/ 459297 w 578354"/>
                <a:gd name="connsiteY61" fmla="*/ 133080 h 606510"/>
                <a:gd name="connsiteX62" fmla="*/ 452789 w 578354"/>
                <a:gd name="connsiteY62" fmla="*/ 135139 h 606510"/>
                <a:gd name="connsiteX63" fmla="*/ 439555 w 578354"/>
                <a:gd name="connsiteY63" fmla="*/ 131455 h 606510"/>
                <a:gd name="connsiteX64" fmla="*/ 425019 w 578354"/>
                <a:gd name="connsiteY64" fmla="*/ 125931 h 606510"/>
                <a:gd name="connsiteX65" fmla="*/ 413738 w 578354"/>
                <a:gd name="connsiteY65" fmla="*/ 132972 h 606510"/>
                <a:gd name="connsiteX66" fmla="*/ 415582 w 578354"/>
                <a:gd name="connsiteY66" fmla="*/ 137197 h 606510"/>
                <a:gd name="connsiteX67" fmla="*/ 426429 w 578354"/>
                <a:gd name="connsiteY67" fmla="*/ 140989 h 606510"/>
                <a:gd name="connsiteX68" fmla="*/ 456043 w 578354"/>
                <a:gd name="connsiteY68" fmla="*/ 149113 h 606510"/>
                <a:gd name="connsiteX69" fmla="*/ 471230 w 578354"/>
                <a:gd name="connsiteY69" fmla="*/ 161355 h 606510"/>
                <a:gd name="connsiteX70" fmla="*/ 477304 w 578354"/>
                <a:gd name="connsiteY70" fmla="*/ 181829 h 606510"/>
                <a:gd name="connsiteX71" fmla="*/ 465480 w 578354"/>
                <a:gd name="connsiteY71" fmla="*/ 209454 h 606510"/>
                <a:gd name="connsiteX72" fmla="*/ 439012 w 578354"/>
                <a:gd name="connsiteY72" fmla="*/ 222020 h 606510"/>
                <a:gd name="connsiteX73" fmla="*/ 439012 w 578354"/>
                <a:gd name="connsiteY73" fmla="*/ 242278 h 606510"/>
                <a:gd name="connsiteX74" fmla="*/ 426321 w 578354"/>
                <a:gd name="connsiteY74" fmla="*/ 254953 h 606510"/>
                <a:gd name="connsiteX75" fmla="*/ 413738 w 578354"/>
                <a:gd name="connsiteY75" fmla="*/ 242278 h 606510"/>
                <a:gd name="connsiteX76" fmla="*/ 413738 w 578354"/>
                <a:gd name="connsiteY76" fmla="*/ 222670 h 606510"/>
                <a:gd name="connsiteX77" fmla="*/ 378158 w 578354"/>
                <a:gd name="connsiteY77" fmla="*/ 202087 h 606510"/>
                <a:gd name="connsiteX78" fmla="*/ 377073 w 578354"/>
                <a:gd name="connsiteY78" fmla="*/ 190171 h 606510"/>
                <a:gd name="connsiteX79" fmla="*/ 386402 w 578354"/>
                <a:gd name="connsiteY79" fmla="*/ 182696 h 606510"/>
                <a:gd name="connsiteX80" fmla="*/ 395948 w 578354"/>
                <a:gd name="connsiteY80" fmla="*/ 180963 h 606510"/>
                <a:gd name="connsiteX81" fmla="*/ 408531 w 578354"/>
                <a:gd name="connsiteY81" fmla="*/ 186163 h 606510"/>
                <a:gd name="connsiteX82" fmla="*/ 426646 w 578354"/>
                <a:gd name="connsiteY82" fmla="*/ 193963 h 606510"/>
                <a:gd name="connsiteX83" fmla="*/ 439555 w 578354"/>
                <a:gd name="connsiteY83" fmla="*/ 187138 h 606510"/>
                <a:gd name="connsiteX84" fmla="*/ 436626 w 578354"/>
                <a:gd name="connsiteY84" fmla="*/ 181504 h 606510"/>
                <a:gd name="connsiteX85" fmla="*/ 425778 w 578354"/>
                <a:gd name="connsiteY85" fmla="*/ 177821 h 606510"/>
                <a:gd name="connsiteX86" fmla="*/ 385534 w 578354"/>
                <a:gd name="connsiteY86" fmla="*/ 161355 h 606510"/>
                <a:gd name="connsiteX87" fmla="*/ 376964 w 578354"/>
                <a:gd name="connsiteY87" fmla="*/ 138280 h 606510"/>
                <a:gd name="connsiteX88" fmla="*/ 386402 w 578354"/>
                <a:gd name="connsiteY88" fmla="*/ 112714 h 606510"/>
                <a:gd name="connsiteX89" fmla="*/ 413738 w 578354"/>
                <a:gd name="connsiteY89" fmla="*/ 98848 h 606510"/>
                <a:gd name="connsiteX90" fmla="*/ 413738 w 578354"/>
                <a:gd name="connsiteY90" fmla="*/ 84331 h 606510"/>
                <a:gd name="connsiteX91" fmla="*/ 426321 w 578354"/>
                <a:gd name="connsiteY91" fmla="*/ 71765 h 606510"/>
                <a:gd name="connsiteX92" fmla="*/ 215047 w 578354"/>
                <a:gd name="connsiteY92" fmla="*/ 46785 h 606510"/>
                <a:gd name="connsiteX93" fmla="*/ 247581 w 578354"/>
                <a:gd name="connsiteY93" fmla="*/ 46785 h 606510"/>
                <a:gd name="connsiteX94" fmla="*/ 347675 w 578354"/>
                <a:gd name="connsiteY94" fmla="*/ 146840 h 606510"/>
                <a:gd name="connsiteX95" fmla="*/ 347675 w 578354"/>
                <a:gd name="connsiteY95" fmla="*/ 178243 h 606510"/>
                <a:gd name="connsiteX96" fmla="*/ 353423 w 578354"/>
                <a:gd name="connsiteY96" fmla="*/ 196110 h 606510"/>
                <a:gd name="connsiteX97" fmla="*/ 353423 w 578354"/>
                <a:gd name="connsiteY97" fmla="*/ 218525 h 606510"/>
                <a:gd name="connsiteX98" fmla="*/ 342362 w 578354"/>
                <a:gd name="connsiteY98" fmla="*/ 242131 h 606510"/>
                <a:gd name="connsiteX99" fmla="*/ 335963 w 578354"/>
                <a:gd name="connsiteY99" fmla="*/ 259132 h 606510"/>
                <a:gd name="connsiteX100" fmla="*/ 314383 w 578354"/>
                <a:gd name="connsiteY100" fmla="*/ 299522 h 606510"/>
                <a:gd name="connsiteX101" fmla="*/ 299743 w 578354"/>
                <a:gd name="connsiteY101" fmla="*/ 318147 h 606510"/>
                <a:gd name="connsiteX102" fmla="*/ 310587 w 578354"/>
                <a:gd name="connsiteY102" fmla="*/ 331683 h 606510"/>
                <a:gd name="connsiteX103" fmla="*/ 382052 w 578354"/>
                <a:gd name="connsiteY103" fmla="*/ 353231 h 606510"/>
                <a:gd name="connsiteX104" fmla="*/ 462627 w 578354"/>
                <a:gd name="connsiteY104" fmla="*/ 587560 h 606510"/>
                <a:gd name="connsiteX105" fmla="*/ 443758 w 578354"/>
                <a:gd name="connsiteY105" fmla="*/ 606510 h 606510"/>
                <a:gd name="connsiteX106" fmla="*/ 18978 w 578354"/>
                <a:gd name="connsiteY106" fmla="*/ 606510 h 606510"/>
                <a:gd name="connsiteX107" fmla="*/ 0 w 578354"/>
                <a:gd name="connsiteY107" fmla="*/ 587560 h 606510"/>
                <a:gd name="connsiteX108" fmla="*/ 217 w 578354"/>
                <a:gd name="connsiteY108" fmla="*/ 584636 h 606510"/>
                <a:gd name="connsiteX109" fmla="*/ 80575 w 578354"/>
                <a:gd name="connsiteY109" fmla="*/ 353231 h 606510"/>
                <a:gd name="connsiteX110" fmla="*/ 152040 w 578354"/>
                <a:gd name="connsiteY110" fmla="*/ 331683 h 606510"/>
                <a:gd name="connsiteX111" fmla="*/ 162885 w 578354"/>
                <a:gd name="connsiteY111" fmla="*/ 318147 h 606510"/>
                <a:gd name="connsiteX112" fmla="*/ 148353 w 578354"/>
                <a:gd name="connsiteY112" fmla="*/ 299522 h 606510"/>
                <a:gd name="connsiteX113" fmla="*/ 126664 w 578354"/>
                <a:gd name="connsiteY113" fmla="*/ 259132 h 606510"/>
                <a:gd name="connsiteX114" fmla="*/ 120266 w 578354"/>
                <a:gd name="connsiteY114" fmla="*/ 242131 h 606510"/>
                <a:gd name="connsiteX115" fmla="*/ 109205 w 578354"/>
                <a:gd name="connsiteY115" fmla="*/ 218525 h 606510"/>
                <a:gd name="connsiteX116" fmla="*/ 109205 w 578354"/>
                <a:gd name="connsiteY116" fmla="*/ 196110 h 606510"/>
                <a:gd name="connsiteX117" fmla="*/ 114952 w 578354"/>
                <a:gd name="connsiteY117" fmla="*/ 178243 h 606510"/>
                <a:gd name="connsiteX118" fmla="*/ 114952 w 578354"/>
                <a:gd name="connsiteY118" fmla="*/ 146840 h 606510"/>
                <a:gd name="connsiteX119" fmla="*/ 215047 w 578354"/>
                <a:gd name="connsiteY119" fmla="*/ 46785 h 606510"/>
                <a:gd name="connsiteX120" fmla="*/ 414825 w 578354"/>
                <a:gd name="connsiteY120" fmla="*/ 0 h 606510"/>
                <a:gd name="connsiteX121" fmla="*/ 578354 w 578354"/>
                <a:gd name="connsiteY121" fmla="*/ 163305 h 606510"/>
                <a:gd name="connsiteX122" fmla="*/ 414825 w 578354"/>
                <a:gd name="connsiteY122" fmla="*/ 326718 h 606510"/>
                <a:gd name="connsiteX123" fmla="*/ 344664 w 578354"/>
                <a:gd name="connsiteY123" fmla="*/ 310907 h 606510"/>
                <a:gd name="connsiteX124" fmla="*/ 360063 w 578354"/>
                <a:gd name="connsiteY124" fmla="*/ 279719 h 606510"/>
                <a:gd name="connsiteX125" fmla="*/ 414825 w 578354"/>
                <a:gd name="connsiteY125" fmla="*/ 291956 h 606510"/>
                <a:gd name="connsiteX126" fmla="*/ 543545 w 578354"/>
                <a:gd name="connsiteY126" fmla="*/ 163305 h 606510"/>
                <a:gd name="connsiteX127" fmla="*/ 414825 w 578354"/>
                <a:gd name="connsiteY127" fmla="*/ 34762 h 606510"/>
                <a:gd name="connsiteX128" fmla="*/ 338808 w 578354"/>
                <a:gd name="connsiteY128" fmla="*/ 59561 h 606510"/>
                <a:gd name="connsiteX129" fmla="*/ 311264 w 578354"/>
                <a:gd name="connsiteY129" fmla="*/ 37036 h 606510"/>
                <a:gd name="connsiteX130" fmla="*/ 414825 w 578354"/>
                <a:gd name="connsiteY130" fmla="*/ 0 h 60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578354" h="606510">
                  <a:moveTo>
                    <a:pt x="271981" y="340887"/>
                  </a:moveTo>
                  <a:cubicBezTo>
                    <a:pt x="266667" y="343702"/>
                    <a:pt x="261461" y="345543"/>
                    <a:pt x="256365" y="346409"/>
                  </a:cubicBezTo>
                  <a:cubicBezTo>
                    <a:pt x="253328" y="346951"/>
                    <a:pt x="251051" y="349658"/>
                    <a:pt x="251051" y="352798"/>
                  </a:cubicBezTo>
                  <a:lnTo>
                    <a:pt x="251051" y="368716"/>
                  </a:lnTo>
                  <a:cubicBezTo>
                    <a:pt x="250183" y="369149"/>
                    <a:pt x="249316" y="369691"/>
                    <a:pt x="248665" y="370449"/>
                  </a:cubicBezTo>
                  <a:cubicBezTo>
                    <a:pt x="247472" y="371748"/>
                    <a:pt x="246821" y="373589"/>
                    <a:pt x="247038" y="375322"/>
                  </a:cubicBezTo>
                  <a:lnTo>
                    <a:pt x="250509" y="409431"/>
                  </a:lnTo>
                  <a:cubicBezTo>
                    <a:pt x="250834" y="412030"/>
                    <a:pt x="252677" y="414196"/>
                    <a:pt x="255172" y="414954"/>
                  </a:cubicBezTo>
                  <a:cubicBezTo>
                    <a:pt x="255822" y="415062"/>
                    <a:pt x="256365" y="415170"/>
                    <a:pt x="256907" y="415170"/>
                  </a:cubicBezTo>
                  <a:cubicBezTo>
                    <a:pt x="258859" y="415170"/>
                    <a:pt x="260811" y="414304"/>
                    <a:pt x="262004" y="412572"/>
                  </a:cubicBezTo>
                  <a:lnTo>
                    <a:pt x="280114" y="388749"/>
                  </a:lnTo>
                  <a:cubicBezTo>
                    <a:pt x="280873" y="387666"/>
                    <a:pt x="281307" y="386258"/>
                    <a:pt x="281307" y="384851"/>
                  </a:cubicBezTo>
                  <a:lnTo>
                    <a:pt x="281307" y="346626"/>
                  </a:lnTo>
                  <a:cubicBezTo>
                    <a:pt x="281307" y="344352"/>
                    <a:pt x="280222" y="342295"/>
                    <a:pt x="278270" y="341104"/>
                  </a:cubicBezTo>
                  <a:cubicBezTo>
                    <a:pt x="276318" y="339912"/>
                    <a:pt x="273933" y="339912"/>
                    <a:pt x="271981" y="340887"/>
                  </a:cubicBezTo>
                  <a:close/>
                  <a:moveTo>
                    <a:pt x="190755" y="340887"/>
                  </a:moveTo>
                  <a:cubicBezTo>
                    <a:pt x="188695" y="339912"/>
                    <a:pt x="186309" y="339912"/>
                    <a:pt x="184357" y="341104"/>
                  </a:cubicBezTo>
                  <a:cubicBezTo>
                    <a:pt x="182513" y="342295"/>
                    <a:pt x="181321" y="344352"/>
                    <a:pt x="181321" y="346626"/>
                  </a:cubicBezTo>
                  <a:lnTo>
                    <a:pt x="181212" y="384851"/>
                  </a:lnTo>
                  <a:cubicBezTo>
                    <a:pt x="181212" y="386258"/>
                    <a:pt x="181754" y="387666"/>
                    <a:pt x="182513" y="388749"/>
                  </a:cubicBezTo>
                  <a:lnTo>
                    <a:pt x="200624" y="412680"/>
                  </a:lnTo>
                  <a:cubicBezTo>
                    <a:pt x="201817" y="414304"/>
                    <a:pt x="203769" y="415170"/>
                    <a:pt x="205721" y="415170"/>
                  </a:cubicBezTo>
                  <a:cubicBezTo>
                    <a:pt x="206263" y="415170"/>
                    <a:pt x="206914" y="415062"/>
                    <a:pt x="207456" y="414954"/>
                  </a:cubicBezTo>
                  <a:cubicBezTo>
                    <a:pt x="209950" y="414196"/>
                    <a:pt x="211794" y="412030"/>
                    <a:pt x="212119" y="409431"/>
                  </a:cubicBezTo>
                  <a:lnTo>
                    <a:pt x="215589" y="375322"/>
                  </a:lnTo>
                  <a:cubicBezTo>
                    <a:pt x="215806" y="373589"/>
                    <a:pt x="215264" y="371748"/>
                    <a:pt x="213963" y="370449"/>
                  </a:cubicBezTo>
                  <a:cubicBezTo>
                    <a:pt x="213312" y="369691"/>
                    <a:pt x="212553" y="369149"/>
                    <a:pt x="211577" y="368716"/>
                  </a:cubicBezTo>
                  <a:lnTo>
                    <a:pt x="211577" y="352798"/>
                  </a:lnTo>
                  <a:cubicBezTo>
                    <a:pt x="211577" y="349658"/>
                    <a:pt x="209299" y="346951"/>
                    <a:pt x="206263" y="346409"/>
                  </a:cubicBezTo>
                  <a:cubicBezTo>
                    <a:pt x="201166" y="345543"/>
                    <a:pt x="195961" y="343702"/>
                    <a:pt x="190755" y="340887"/>
                  </a:cubicBezTo>
                  <a:close/>
                  <a:moveTo>
                    <a:pt x="200624" y="168497"/>
                  </a:moveTo>
                  <a:cubicBezTo>
                    <a:pt x="182513" y="168497"/>
                    <a:pt x="164945" y="175861"/>
                    <a:pt x="156161" y="180300"/>
                  </a:cubicBezTo>
                  <a:cubicBezTo>
                    <a:pt x="153884" y="181383"/>
                    <a:pt x="152583" y="183657"/>
                    <a:pt x="152583" y="186039"/>
                  </a:cubicBezTo>
                  <a:lnTo>
                    <a:pt x="152583" y="197518"/>
                  </a:lnTo>
                  <a:lnTo>
                    <a:pt x="149980" y="197518"/>
                  </a:lnTo>
                  <a:cubicBezTo>
                    <a:pt x="146401" y="197518"/>
                    <a:pt x="143473" y="200333"/>
                    <a:pt x="143473" y="203906"/>
                  </a:cubicBezTo>
                  <a:lnTo>
                    <a:pt x="143473" y="214410"/>
                  </a:lnTo>
                  <a:cubicBezTo>
                    <a:pt x="143473" y="216576"/>
                    <a:pt x="144666" y="218633"/>
                    <a:pt x="146401" y="219824"/>
                  </a:cubicBezTo>
                  <a:lnTo>
                    <a:pt x="152691" y="223831"/>
                  </a:lnTo>
                  <a:lnTo>
                    <a:pt x="153016" y="226538"/>
                  </a:lnTo>
                  <a:cubicBezTo>
                    <a:pt x="155077" y="241806"/>
                    <a:pt x="163644" y="261731"/>
                    <a:pt x="176007" y="279598"/>
                  </a:cubicBezTo>
                  <a:cubicBezTo>
                    <a:pt x="191731" y="302338"/>
                    <a:pt x="206480" y="312516"/>
                    <a:pt x="214071" y="312516"/>
                  </a:cubicBezTo>
                  <a:lnTo>
                    <a:pt x="248557" y="312516"/>
                  </a:lnTo>
                  <a:cubicBezTo>
                    <a:pt x="256148" y="312516"/>
                    <a:pt x="270896" y="302338"/>
                    <a:pt x="286621" y="279598"/>
                  </a:cubicBezTo>
                  <a:cubicBezTo>
                    <a:pt x="298984" y="261731"/>
                    <a:pt x="307551" y="241806"/>
                    <a:pt x="309611" y="226538"/>
                  </a:cubicBezTo>
                  <a:lnTo>
                    <a:pt x="309936" y="223831"/>
                  </a:lnTo>
                  <a:lnTo>
                    <a:pt x="316226" y="219824"/>
                  </a:lnTo>
                  <a:cubicBezTo>
                    <a:pt x="318070" y="218633"/>
                    <a:pt x="319154" y="216576"/>
                    <a:pt x="319154" y="214410"/>
                  </a:cubicBezTo>
                  <a:lnTo>
                    <a:pt x="319154" y="203906"/>
                  </a:lnTo>
                  <a:cubicBezTo>
                    <a:pt x="319154" y="200333"/>
                    <a:pt x="316226" y="197518"/>
                    <a:pt x="312756" y="197518"/>
                  </a:cubicBezTo>
                  <a:lnTo>
                    <a:pt x="309177" y="197518"/>
                  </a:lnTo>
                  <a:cubicBezTo>
                    <a:pt x="308744" y="196651"/>
                    <a:pt x="307984" y="195893"/>
                    <a:pt x="307117" y="195352"/>
                  </a:cubicBezTo>
                  <a:cubicBezTo>
                    <a:pt x="305382" y="194161"/>
                    <a:pt x="302996" y="193944"/>
                    <a:pt x="301044" y="194919"/>
                  </a:cubicBezTo>
                  <a:cubicBezTo>
                    <a:pt x="292477" y="198709"/>
                    <a:pt x="283910" y="200658"/>
                    <a:pt x="275668" y="200658"/>
                  </a:cubicBezTo>
                  <a:cubicBezTo>
                    <a:pt x="261028" y="200658"/>
                    <a:pt x="247797" y="194702"/>
                    <a:pt x="236302" y="182791"/>
                  </a:cubicBezTo>
                  <a:cubicBezTo>
                    <a:pt x="227193" y="173370"/>
                    <a:pt x="215155" y="168497"/>
                    <a:pt x="200624" y="168497"/>
                  </a:cubicBezTo>
                  <a:close/>
                  <a:moveTo>
                    <a:pt x="426321" y="71765"/>
                  </a:moveTo>
                  <a:cubicBezTo>
                    <a:pt x="433372" y="71765"/>
                    <a:pt x="439012" y="77398"/>
                    <a:pt x="439012" y="84331"/>
                  </a:cubicBezTo>
                  <a:lnTo>
                    <a:pt x="439012" y="99173"/>
                  </a:lnTo>
                  <a:cubicBezTo>
                    <a:pt x="449860" y="101231"/>
                    <a:pt x="458321" y="105564"/>
                    <a:pt x="464721" y="112498"/>
                  </a:cubicBezTo>
                  <a:cubicBezTo>
                    <a:pt x="467650" y="115639"/>
                    <a:pt x="468843" y="120081"/>
                    <a:pt x="467758" y="124306"/>
                  </a:cubicBezTo>
                  <a:cubicBezTo>
                    <a:pt x="466565" y="128531"/>
                    <a:pt x="463419" y="131780"/>
                    <a:pt x="459297" y="133080"/>
                  </a:cubicBezTo>
                  <a:lnTo>
                    <a:pt x="452789" y="135139"/>
                  </a:lnTo>
                  <a:cubicBezTo>
                    <a:pt x="448016" y="136655"/>
                    <a:pt x="442809" y="135247"/>
                    <a:pt x="439555" y="131455"/>
                  </a:cubicBezTo>
                  <a:cubicBezTo>
                    <a:pt x="436192" y="127772"/>
                    <a:pt x="431311" y="125931"/>
                    <a:pt x="425019" y="125931"/>
                  </a:cubicBezTo>
                  <a:cubicBezTo>
                    <a:pt x="419921" y="125931"/>
                    <a:pt x="413738" y="127122"/>
                    <a:pt x="413738" y="132972"/>
                  </a:cubicBezTo>
                  <a:cubicBezTo>
                    <a:pt x="413738" y="134597"/>
                    <a:pt x="414388" y="136005"/>
                    <a:pt x="415582" y="137197"/>
                  </a:cubicBezTo>
                  <a:cubicBezTo>
                    <a:pt x="416883" y="138389"/>
                    <a:pt x="420463" y="139689"/>
                    <a:pt x="426429" y="140989"/>
                  </a:cubicBezTo>
                  <a:cubicBezTo>
                    <a:pt x="440097" y="144022"/>
                    <a:pt x="450077" y="146730"/>
                    <a:pt x="456043" y="149113"/>
                  </a:cubicBezTo>
                  <a:cubicBezTo>
                    <a:pt x="462118" y="151497"/>
                    <a:pt x="467216" y="155613"/>
                    <a:pt x="471230" y="161355"/>
                  </a:cubicBezTo>
                  <a:cubicBezTo>
                    <a:pt x="475243" y="167096"/>
                    <a:pt x="477304" y="174030"/>
                    <a:pt x="477304" y="181829"/>
                  </a:cubicBezTo>
                  <a:cubicBezTo>
                    <a:pt x="477304" y="192771"/>
                    <a:pt x="473291" y="202087"/>
                    <a:pt x="465480" y="209454"/>
                  </a:cubicBezTo>
                  <a:cubicBezTo>
                    <a:pt x="458863" y="215737"/>
                    <a:pt x="449968" y="219962"/>
                    <a:pt x="439012" y="222020"/>
                  </a:cubicBezTo>
                  <a:lnTo>
                    <a:pt x="439012" y="242278"/>
                  </a:lnTo>
                  <a:cubicBezTo>
                    <a:pt x="439012" y="249320"/>
                    <a:pt x="433372" y="254953"/>
                    <a:pt x="426321" y="254953"/>
                  </a:cubicBezTo>
                  <a:cubicBezTo>
                    <a:pt x="419378" y="254953"/>
                    <a:pt x="413738" y="249320"/>
                    <a:pt x="413738" y="242278"/>
                  </a:cubicBezTo>
                  <a:lnTo>
                    <a:pt x="413738" y="222670"/>
                  </a:lnTo>
                  <a:cubicBezTo>
                    <a:pt x="397683" y="220504"/>
                    <a:pt x="385751" y="213571"/>
                    <a:pt x="378158" y="202087"/>
                  </a:cubicBezTo>
                  <a:cubicBezTo>
                    <a:pt x="375771" y="198512"/>
                    <a:pt x="375337" y="194071"/>
                    <a:pt x="377073" y="190171"/>
                  </a:cubicBezTo>
                  <a:cubicBezTo>
                    <a:pt x="378700" y="186271"/>
                    <a:pt x="382171" y="183454"/>
                    <a:pt x="386402" y="182696"/>
                  </a:cubicBezTo>
                  <a:lnTo>
                    <a:pt x="395948" y="180963"/>
                  </a:lnTo>
                  <a:cubicBezTo>
                    <a:pt x="400721" y="180096"/>
                    <a:pt x="405710" y="182046"/>
                    <a:pt x="408531" y="186163"/>
                  </a:cubicBezTo>
                  <a:cubicBezTo>
                    <a:pt x="412110" y="191254"/>
                    <a:pt x="418185" y="193963"/>
                    <a:pt x="426646" y="193963"/>
                  </a:cubicBezTo>
                  <a:cubicBezTo>
                    <a:pt x="439555" y="193963"/>
                    <a:pt x="439555" y="188763"/>
                    <a:pt x="439555" y="187138"/>
                  </a:cubicBezTo>
                  <a:cubicBezTo>
                    <a:pt x="439555" y="184646"/>
                    <a:pt x="438578" y="182913"/>
                    <a:pt x="436626" y="181504"/>
                  </a:cubicBezTo>
                  <a:cubicBezTo>
                    <a:pt x="434673" y="180096"/>
                    <a:pt x="430985" y="178905"/>
                    <a:pt x="425778" y="177821"/>
                  </a:cubicBezTo>
                  <a:cubicBezTo>
                    <a:pt x="404734" y="173488"/>
                    <a:pt x="391283" y="167963"/>
                    <a:pt x="385534" y="161355"/>
                  </a:cubicBezTo>
                  <a:cubicBezTo>
                    <a:pt x="379785" y="154530"/>
                    <a:pt x="376964" y="147055"/>
                    <a:pt x="376964" y="138280"/>
                  </a:cubicBezTo>
                  <a:cubicBezTo>
                    <a:pt x="376964" y="128639"/>
                    <a:pt x="380110" y="120081"/>
                    <a:pt x="386402" y="112714"/>
                  </a:cubicBezTo>
                  <a:cubicBezTo>
                    <a:pt x="392368" y="105564"/>
                    <a:pt x="401588" y="100906"/>
                    <a:pt x="413738" y="98848"/>
                  </a:cubicBezTo>
                  <a:lnTo>
                    <a:pt x="413738" y="84331"/>
                  </a:lnTo>
                  <a:cubicBezTo>
                    <a:pt x="413738" y="77398"/>
                    <a:pt x="419378" y="71765"/>
                    <a:pt x="426321" y="71765"/>
                  </a:cubicBezTo>
                  <a:close/>
                  <a:moveTo>
                    <a:pt x="215047" y="46785"/>
                  </a:moveTo>
                  <a:lnTo>
                    <a:pt x="247581" y="46785"/>
                  </a:lnTo>
                  <a:cubicBezTo>
                    <a:pt x="302779" y="46785"/>
                    <a:pt x="347675" y="91723"/>
                    <a:pt x="347675" y="146840"/>
                  </a:cubicBezTo>
                  <a:lnTo>
                    <a:pt x="347675" y="178243"/>
                  </a:lnTo>
                  <a:cubicBezTo>
                    <a:pt x="351471" y="183441"/>
                    <a:pt x="353423" y="189721"/>
                    <a:pt x="353423" y="196110"/>
                  </a:cubicBezTo>
                  <a:lnTo>
                    <a:pt x="353423" y="218525"/>
                  </a:lnTo>
                  <a:cubicBezTo>
                    <a:pt x="353423" y="227621"/>
                    <a:pt x="349302" y="236284"/>
                    <a:pt x="342362" y="242131"/>
                  </a:cubicBezTo>
                  <a:cubicBezTo>
                    <a:pt x="340626" y="247654"/>
                    <a:pt x="338458" y="253393"/>
                    <a:pt x="335963" y="259132"/>
                  </a:cubicBezTo>
                  <a:cubicBezTo>
                    <a:pt x="330758" y="272559"/>
                    <a:pt x="323275" y="286528"/>
                    <a:pt x="314383" y="299522"/>
                  </a:cubicBezTo>
                  <a:cubicBezTo>
                    <a:pt x="310587" y="305045"/>
                    <a:pt x="305599" y="311650"/>
                    <a:pt x="299743" y="318147"/>
                  </a:cubicBezTo>
                  <a:cubicBezTo>
                    <a:pt x="305056" y="321937"/>
                    <a:pt x="308852" y="326485"/>
                    <a:pt x="310587" y="331683"/>
                  </a:cubicBezTo>
                  <a:lnTo>
                    <a:pt x="382052" y="353231"/>
                  </a:lnTo>
                  <a:cubicBezTo>
                    <a:pt x="432263" y="367742"/>
                    <a:pt x="462627" y="578464"/>
                    <a:pt x="462627" y="587560"/>
                  </a:cubicBezTo>
                  <a:cubicBezTo>
                    <a:pt x="462627" y="598064"/>
                    <a:pt x="454169" y="606510"/>
                    <a:pt x="443758" y="606510"/>
                  </a:cubicBezTo>
                  <a:lnTo>
                    <a:pt x="18978" y="606510"/>
                  </a:lnTo>
                  <a:cubicBezTo>
                    <a:pt x="8459" y="606510"/>
                    <a:pt x="0" y="598064"/>
                    <a:pt x="0" y="587560"/>
                  </a:cubicBezTo>
                  <a:cubicBezTo>
                    <a:pt x="0" y="586586"/>
                    <a:pt x="109" y="585611"/>
                    <a:pt x="217" y="584636"/>
                  </a:cubicBezTo>
                  <a:cubicBezTo>
                    <a:pt x="217" y="584636"/>
                    <a:pt x="30365" y="367742"/>
                    <a:pt x="80575" y="353231"/>
                  </a:cubicBezTo>
                  <a:lnTo>
                    <a:pt x="152040" y="331683"/>
                  </a:lnTo>
                  <a:cubicBezTo>
                    <a:pt x="153775" y="326485"/>
                    <a:pt x="157571" y="321937"/>
                    <a:pt x="162885" y="318147"/>
                  </a:cubicBezTo>
                  <a:cubicBezTo>
                    <a:pt x="157029" y="311650"/>
                    <a:pt x="152040" y="305045"/>
                    <a:pt x="148353" y="299522"/>
                  </a:cubicBezTo>
                  <a:cubicBezTo>
                    <a:pt x="139352" y="286528"/>
                    <a:pt x="131870" y="272559"/>
                    <a:pt x="126664" y="259132"/>
                  </a:cubicBezTo>
                  <a:cubicBezTo>
                    <a:pt x="124170" y="253393"/>
                    <a:pt x="122001" y="247654"/>
                    <a:pt x="120266" y="242131"/>
                  </a:cubicBezTo>
                  <a:cubicBezTo>
                    <a:pt x="113325" y="236284"/>
                    <a:pt x="109205" y="227621"/>
                    <a:pt x="109205" y="218525"/>
                  </a:cubicBezTo>
                  <a:lnTo>
                    <a:pt x="109205" y="196110"/>
                  </a:lnTo>
                  <a:cubicBezTo>
                    <a:pt x="109205" y="189721"/>
                    <a:pt x="111265" y="183441"/>
                    <a:pt x="114952" y="178243"/>
                  </a:cubicBezTo>
                  <a:lnTo>
                    <a:pt x="114952" y="146840"/>
                  </a:lnTo>
                  <a:cubicBezTo>
                    <a:pt x="114952" y="91723"/>
                    <a:pt x="159848" y="46785"/>
                    <a:pt x="215047" y="46785"/>
                  </a:cubicBezTo>
                  <a:close/>
                  <a:moveTo>
                    <a:pt x="414825" y="0"/>
                  </a:moveTo>
                  <a:cubicBezTo>
                    <a:pt x="504940" y="0"/>
                    <a:pt x="578354" y="73314"/>
                    <a:pt x="578354" y="163305"/>
                  </a:cubicBezTo>
                  <a:cubicBezTo>
                    <a:pt x="578354" y="253404"/>
                    <a:pt x="504940" y="326718"/>
                    <a:pt x="414825" y="326718"/>
                  </a:cubicBezTo>
                  <a:cubicBezTo>
                    <a:pt x="389667" y="326718"/>
                    <a:pt x="365918" y="320979"/>
                    <a:pt x="344664" y="310907"/>
                  </a:cubicBezTo>
                  <a:cubicBezTo>
                    <a:pt x="350737" y="300620"/>
                    <a:pt x="355942" y="290115"/>
                    <a:pt x="360063" y="279719"/>
                  </a:cubicBezTo>
                  <a:cubicBezTo>
                    <a:pt x="376654" y="287516"/>
                    <a:pt x="395198" y="291956"/>
                    <a:pt x="414825" y="291956"/>
                  </a:cubicBezTo>
                  <a:cubicBezTo>
                    <a:pt x="485854" y="291956"/>
                    <a:pt x="543545" y="234236"/>
                    <a:pt x="543545" y="163305"/>
                  </a:cubicBezTo>
                  <a:cubicBezTo>
                    <a:pt x="543545" y="92482"/>
                    <a:pt x="485854" y="34762"/>
                    <a:pt x="414825" y="34762"/>
                  </a:cubicBezTo>
                  <a:cubicBezTo>
                    <a:pt x="386414" y="34762"/>
                    <a:pt x="360171" y="43967"/>
                    <a:pt x="338808" y="59561"/>
                  </a:cubicBezTo>
                  <a:cubicBezTo>
                    <a:pt x="330675" y="50897"/>
                    <a:pt x="321458" y="43317"/>
                    <a:pt x="311264" y="37036"/>
                  </a:cubicBezTo>
                  <a:cubicBezTo>
                    <a:pt x="339459" y="13861"/>
                    <a:pt x="375570" y="0"/>
                    <a:pt x="4148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isľíḋé">
              <a:extLst>
                <a:ext uri="{FF2B5EF4-FFF2-40B4-BE49-F238E27FC236}">
                  <a16:creationId xmlns:a16="http://schemas.microsoft.com/office/drawing/2014/main" id="{B0A65503-F5C9-4C8B-A3D6-F138C618F595}"/>
                </a:ext>
              </a:extLst>
            </p:cNvPr>
            <p:cNvSpPr/>
            <p:nvPr/>
          </p:nvSpPr>
          <p:spPr bwMode="auto">
            <a:xfrm>
              <a:off x="4264608" y="4878863"/>
              <a:ext cx="567412" cy="392443"/>
            </a:xfrm>
            <a:custGeom>
              <a:avLst/>
              <a:gdLst>
                <a:gd name="connsiteX0" fmla="*/ 91871 w 609146"/>
                <a:gd name="connsiteY0" fmla="*/ 130719 h 421308"/>
                <a:gd name="connsiteX1" fmla="*/ 354823 w 609146"/>
                <a:gd name="connsiteY1" fmla="*/ 130719 h 421308"/>
                <a:gd name="connsiteX2" fmla="*/ 337077 w 609146"/>
                <a:gd name="connsiteY2" fmla="*/ 167773 h 421308"/>
                <a:gd name="connsiteX3" fmla="*/ 105785 w 609146"/>
                <a:gd name="connsiteY3" fmla="*/ 167773 h 421308"/>
                <a:gd name="connsiteX4" fmla="*/ 43274 w 609146"/>
                <a:gd name="connsiteY4" fmla="*/ 384254 h 421308"/>
                <a:gd name="connsiteX5" fmla="*/ 545079 w 609146"/>
                <a:gd name="connsiteY5" fmla="*/ 384254 h 421308"/>
                <a:gd name="connsiteX6" fmla="*/ 501725 w 609146"/>
                <a:gd name="connsiteY6" fmla="*/ 234429 h 421308"/>
                <a:gd name="connsiteX7" fmla="*/ 526326 w 609146"/>
                <a:gd name="connsiteY7" fmla="*/ 214593 h 421308"/>
                <a:gd name="connsiteX8" fmla="*/ 532476 w 609146"/>
                <a:gd name="connsiteY8" fmla="*/ 207142 h 421308"/>
                <a:gd name="connsiteX9" fmla="*/ 587224 w 609146"/>
                <a:gd name="connsiteY9" fmla="*/ 396538 h 421308"/>
                <a:gd name="connsiteX10" fmla="*/ 588333 w 609146"/>
                <a:gd name="connsiteY10" fmla="*/ 402781 h 421308"/>
                <a:gd name="connsiteX11" fmla="*/ 569781 w 609146"/>
                <a:gd name="connsiteY11" fmla="*/ 421308 h 421308"/>
                <a:gd name="connsiteX12" fmla="*/ 18571 w 609146"/>
                <a:gd name="connsiteY12" fmla="*/ 421308 h 421308"/>
                <a:gd name="connsiteX13" fmla="*/ 3750 w 609146"/>
                <a:gd name="connsiteY13" fmla="*/ 413857 h 421308"/>
                <a:gd name="connsiteX14" fmla="*/ 725 w 609146"/>
                <a:gd name="connsiteY14" fmla="*/ 397646 h 421308"/>
                <a:gd name="connsiteX15" fmla="*/ 74025 w 609146"/>
                <a:gd name="connsiteY15" fmla="*/ 144111 h 421308"/>
                <a:gd name="connsiteX16" fmla="*/ 91871 w 609146"/>
                <a:gd name="connsiteY16" fmla="*/ 130719 h 421308"/>
                <a:gd name="connsiteX17" fmla="*/ 599624 w 609146"/>
                <a:gd name="connsiteY17" fmla="*/ 52 h 421308"/>
                <a:gd name="connsiteX18" fmla="*/ 606882 w 609146"/>
                <a:gd name="connsiteY18" fmla="*/ 2771 h 421308"/>
                <a:gd name="connsiteX19" fmla="*/ 608999 w 609146"/>
                <a:gd name="connsiteY19" fmla="*/ 10121 h 421308"/>
                <a:gd name="connsiteX20" fmla="*/ 543273 w 609146"/>
                <a:gd name="connsiteY20" fmla="*/ 158839 h 421308"/>
                <a:gd name="connsiteX21" fmla="*/ 539543 w 609146"/>
                <a:gd name="connsiteY21" fmla="*/ 161557 h 421308"/>
                <a:gd name="connsiteX22" fmla="*/ 486215 w 609146"/>
                <a:gd name="connsiteY22" fmla="*/ 176157 h 421308"/>
                <a:gd name="connsiteX23" fmla="*/ 505772 w 609146"/>
                <a:gd name="connsiteY23" fmla="*/ 179983 h 421308"/>
                <a:gd name="connsiteX24" fmla="*/ 512627 w 609146"/>
                <a:gd name="connsiteY24" fmla="*/ 186025 h 421308"/>
                <a:gd name="connsiteX25" fmla="*/ 510208 w 609146"/>
                <a:gd name="connsiteY25" fmla="*/ 194684 h 421308"/>
                <a:gd name="connsiteX26" fmla="*/ 356778 w 609146"/>
                <a:gd name="connsiteY26" fmla="*/ 259729 h 421308"/>
                <a:gd name="connsiteX27" fmla="*/ 328754 w 609146"/>
                <a:gd name="connsiteY27" fmla="*/ 294668 h 421308"/>
                <a:gd name="connsiteX28" fmla="*/ 321193 w 609146"/>
                <a:gd name="connsiteY28" fmla="*/ 298595 h 421308"/>
                <a:gd name="connsiteX29" fmla="*/ 315951 w 609146"/>
                <a:gd name="connsiteY29" fmla="*/ 296984 h 421308"/>
                <a:gd name="connsiteX30" fmla="*/ 312221 w 609146"/>
                <a:gd name="connsiteY30" fmla="*/ 291144 h 421308"/>
                <a:gd name="connsiteX31" fmla="*/ 313633 w 609146"/>
                <a:gd name="connsiteY31" fmla="*/ 284297 h 421308"/>
                <a:gd name="connsiteX32" fmla="*/ 344581 w 609146"/>
                <a:gd name="connsiteY32" fmla="*/ 245935 h 421308"/>
                <a:gd name="connsiteX33" fmla="*/ 357786 w 609146"/>
                <a:gd name="connsiteY33" fmla="*/ 194382 h 421308"/>
                <a:gd name="connsiteX34" fmla="*/ 423412 w 609146"/>
                <a:gd name="connsiteY34" fmla="*/ 86947 h 421308"/>
                <a:gd name="connsiteX35" fmla="*/ 432586 w 609146"/>
                <a:gd name="connsiteY35" fmla="*/ 85034 h 421308"/>
                <a:gd name="connsiteX36" fmla="*/ 438231 w 609146"/>
                <a:gd name="connsiteY36" fmla="*/ 92485 h 421308"/>
                <a:gd name="connsiteX37" fmla="*/ 445086 w 609146"/>
                <a:gd name="connsiteY37" fmla="*/ 110810 h 421308"/>
                <a:gd name="connsiteX38" fmla="*/ 451638 w 609146"/>
                <a:gd name="connsiteY38" fmla="*/ 61875 h 421308"/>
                <a:gd name="connsiteX39" fmla="*/ 454259 w 609146"/>
                <a:gd name="connsiteY39" fmla="*/ 58150 h 421308"/>
                <a:gd name="connsiteX40" fmla="*/ 504058 w 609146"/>
                <a:gd name="connsiteY40" fmla="*/ 26735 h 421308"/>
                <a:gd name="connsiteX41" fmla="*/ 511417 w 609146"/>
                <a:gd name="connsiteY41" fmla="*/ 26835 h 421308"/>
                <a:gd name="connsiteX42" fmla="*/ 515954 w 609146"/>
                <a:gd name="connsiteY42" fmla="*/ 32675 h 421308"/>
                <a:gd name="connsiteX43" fmla="*/ 518776 w 609146"/>
                <a:gd name="connsiteY43" fmla="*/ 49188 h 421308"/>
                <a:gd name="connsiteX44" fmla="*/ 519885 w 609146"/>
                <a:gd name="connsiteY44" fmla="*/ 24822 h 421308"/>
                <a:gd name="connsiteX45" fmla="*/ 525329 w 609146"/>
                <a:gd name="connsiteY45" fmla="*/ 17673 h 421308"/>
                <a:gd name="connsiteX46" fmla="*/ 599624 w 609146"/>
                <a:gd name="connsiteY46" fmla="*/ 52 h 421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9146" h="421308">
                  <a:moveTo>
                    <a:pt x="91871" y="130719"/>
                  </a:moveTo>
                  <a:lnTo>
                    <a:pt x="354823" y="130719"/>
                  </a:lnTo>
                  <a:cubicBezTo>
                    <a:pt x="347362" y="143909"/>
                    <a:pt x="341615" y="156495"/>
                    <a:pt x="337077" y="167773"/>
                  </a:cubicBezTo>
                  <a:lnTo>
                    <a:pt x="105785" y="167773"/>
                  </a:lnTo>
                  <a:lnTo>
                    <a:pt x="43274" y="384254"/>
                  </a:lnTo>
                  <a:lnTo>
                    <a:pt x="545079" y="384254"/>
                  </a:lnTo>
                  <a:lnTo>
                    <a:pt x="501725" y="234429"/>
                  </a:lnTo>
                  <a:cubicBezTo>
                    <a:pt x="510194" y="228287"/>
                    <a:pt x="518462" y="221742"/>
                    <a:pt x="526326" y="214593"/>
                  </a:cubicBezTo>
                  <a:cubicBezTo>
                    <a:pt x="528746" y="212378"/>
                    <a:pt x="530762" y="209861"/>
                    <a:pt x="532476" y="207142"/>
                  </a:cubicBezTo>
                  <a:lnTo>
                    <a:pt x="587224" y="396538"/>
                  </a:lnTo>
                  <a:cubicBezTo>
                    <a:pt x="587930" y="398552"/>
                    <a:pt x="588333" y="400566"/>
                    <a:pt x="588333" y="402781"/>
                  </a:cubicBezTo>
                  <a:cubicBezTo>
                    <a:pt x="588333" y="412951"/>
                    <a:pt x="579965" y="421308"/>
                    <a:pt x="569781" y="421308"/>
                  </a:cubicBezTo>
                  <a:lnTo>
                    <a:pt x="18571" y="421308"/>
                  </a:lnTo>
                  <a:cubicBezTo>
                    <a:pt x="12724" y="421308"/>
                    <a:pt x="7279" y="418489"/>
                    <a:pt x="3750" y="413857"/>
                  </a:cubicBezTo>
                  <a:cubicBezTo>
                    <a:pt x="221" y="409225"/>
                    <a:pt x="-888" y="403184"/>
                    <a:pt x="725" y="397646"/>
                  </a:cubicBezTo>
                  <a:lnTo>
                    <a:pt x="74025" y="144111"/>
                  </a:lnTo>
                  <a:cubicBezTo>
                    <a:pt x="76344" y="136257"/>
                    <a:pt x="83604" y="130719"/>
                    <a:pt x="91871" y="130719"/>
                  </a:cubicBezTo>
                  <a:close/>
                  <a:moveTo>
                    <a:pt x="599624" y="52"/>
                  </a:moveTo>
                  <a:cubicBezTo>
                    <a:pt x="602346" y="-250"/>
                    <a:pt x="604967" y="757"/>
                    <a:pt x="606882" y="2771"/>
                  </a:cubicBezTo>
                  <a:cubicBezTo>
                    <a:pt x="608697" y="4684"/>
                    <a:pt x="609503" y="7402"/>
                    <a:pt x="608999" y="10121"/>
                  </a:cubicBezTo>
                  <a:cubicBezTo>
                    <a:pt x="605269" y="29856"/>
                    <a:pt x="589543" y="98929"/>
                    <a:pt x="543273" y="158839"/>
                  </a:cubicBezTo>
                  <a:cubicBezTo>
                    <a:pt x="542365" y="160047"/>
                    <a:pt x="541055" y="161054"/>
                    <a:pt x="539543" y="161557"/>
                  </a:cubicBezTo>
                  <a:cubicBezTo>
                    <a:pt x="518877" y="169210"/>
                    <a:pt x="500933" y="174043"/>
                    <a:pt x="486215" y="176157"/>
                  </a:cubicBezTo>
                  <a:cubicBezTo>
                    <a:pt x="492264" y="177667"/>
                    <a:pt x="498917" y="178976"/>
                    <a:pt x="505772" y="179983"/>
                  </a:cubicBezTo>
                  <a:cubicBezTo>
                    <a:pt x="508998" y="180487"/>
                    <a:pt x="511720" y="182803"/>
                    <a:pt x="512627" y="186025"/>
                  </a:cubicBezTo>
                  <a:cubicBezTo>
                    <a:pt x="513534" y="189146"/>
                    <a:pt x="512627" y="192569"/>
                    <a:pt x="510208" y="194684"/>
                  </a:cubicBezTo>
                  <a:cubicBezTo>
                    <a:pt x="468372" y="232543"/>
                    <a:pt x="416759" y="254393"/>
                    <a:pt x="356778" y="259729"/>
                  </a:cubicBezTo>
                  <a:cubicBezTo>
                    <a:pt x="338734" y="280068"/>
                    <a:pt x="328855" y="294467"/>
                    <a:pt x="328754" y="294668"/>
                  </a:cubicBezTo>
                  <a:cubicBezTo>
                    <a:pt x="327040" y="297085"/>
                    <a:pt x="324217" y="298595"/>
                    <a:pt x="321193" y="298595"/>
                  </a:cubicBezTo>
                  <a:cubicBezTo>
                    <a:pt x="319278" y="298595"/>
                    <a:pt x="317564" y="297991"/>
                    <a:pt x="315951" y="296984"/>
                  </a:cubicBezTo>
                  <a:cubicBezTo>
                    <a:pt x="314036" y="295574"/>
                    <a:pt x="312625" y="293561"/>
                    <a:pt x="312221" y="291144"/>
                  </a:cubicBezTo>
                  <a:cubicBezTo>
                    <a:pt x="311717" y="288727"/>
                    <a:pt x="312322" y="286311"/>
                    <a:pt x="313633" y="284297"/>
                  </a:cubicBezTo>
                  <a:cubicBezTo>
                    <a:pt x="314137" y="283693"/>
                    <a:pt x="324923" y="267986"/>
                    <a:pt x="344581" y="245935"/>
                  </a:cubicBezTo>
                  <a:cubicBezTo>
                    <a:pt x="346294" y="234557"/>
                    <a:pt x="350024" y="216332"/>
                    <a:pt x="357786" y="194382"/>
                  </a:cubicBezTo>
                  <a:cubicBezTo>
                    <a:pt x="368170" y="164679"/>
                    <a:pt x="385408" y="125007"/>
                    <a:pt x="423412" y="86947"/>
                  </a:cubicBezTo>
                  <a:cubicBezTo>
                    <a:pt x="425832" y="84530"/>
                    <a:pt x="429461" y="83825"/>
                    <a:pt x="432586" y="85034"/>
                  </a:cubicBezTo>
                  <a:cubicBezTo>
                    <a:pt x="435711" y="86343"/>
                    <a:pt x="436517" y="88658"/>
                    <a:pt x="438231" y="92485"/>
                  </a:cubicBezTo>
                  <a:cubicBezTo>
                    <a:pt x="440550" y="97418"/>
                    <a:pt x="445086" y="110810"/>
                    <a:pt x="445086" y="110810"/>
                  </a:cubicBezTo>
                  <a:cubicBezTo>
                    <a:pt x="443876" y="98325"/>
                    <a:pt x="443775" y="83725"/>
                    <a:pt x="451638" y="61875"/>
                  </a:cubicBezTo>
                  <a:cubicBezTo>
                    <a:pt x="452142" y="60465"/>
                    <a:pt x="453050" y="59157"/>
                    <a:pt x="454259" y="58150"/>
                  </a:cubicBezTo>
                  <a:cubicBezTo>
                    <a:pt x="467163" y="47879"/>
                    <a:pt x="482082" y="36904"/>
                    <a:pt x="504058" y="26735"/>
                  </a:cubicBezTo>
                  <a:cubicBezTo>
                    <a:pt x="506377" y="25627"/>
                    <a:pt x="509099" y="25728"/>
                    <a:pt x="511417" y="26835"/>
                  </a:cubicBezTo>
                  <a:cubicBezTo>
                    <a:pt x="513736" y="28044"/>
                    <a:pt x="515349" y="30158"/>
                    <a:pt x="515954" y="32675"/>
                  </a:cubicBezTo>
                  <a:cubicBezTo>
                    <a:pt x="516559" y="35495"/>
                    <a:pt x="518776" y="49188"/>
                    <a:pt x="518776" y="49188"/>
                  </a:cubicBezTo>
                  <a:cubicBezTo>
                    <a:pt x="518776" y="49188"/>
                    <a:pt x="519381" y="29957"/>
                    <a:pt x="519885" y="24822"/>
                  </a:cubicBezTo>
                  <a:cubicBezTo>
                    <a:pt x="520188" y="21600"/>
                    <a:pt x="522305" y="18881"/>
                    <a:pt x="525329" y="17673"/>
                  </a:cubicBezTo>
                  <a:cubicBezTo>
                    <a:pt x="548313" y="8913"/>
                    <a:pt x="573313" y="2972"/>
                    <a:pt x="599624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ïṧ1ïďe">
              <a:extLst>
                <a:ext uri="{FF2B5EF4-FFF2-40B4-BE49-F238E27FC236}">
                  <a16:creationId xmlns:a16="http://schemas.microsoft.com/office/drawing/2014/main" id="{FA973743-5DF3-4CDF-8714-666F80FADEC1}"/>
                </a:ext>
              </a:extLst>
            </p:cNvPr>
            <p:cNvSpPr/>
            <p:nvPr/>
          </p:nvSpPr>
          <p:spPr bwMode="auto">
            <a:xfrm>
              <a:off x="4287035" y="1834668"/>
              <a:ext cx="567412" cy="458298"/>
            </a:xfrm>
            <a:custGeom>
              <a:avLst/>
              <a:gdLst>
                <a:gd name="connsiteX0" fmla="*/ 199013 w 609377"/>
                <a:gd name="connsiteY0" fmla="*/ 435742 h 492194"/>
                <a:gd name="connsiteX1" fmla="*/ 414600 w 609377"/>
                <a:gd name="connsiteY1" fmla="*/ 435742 h 492194"/>
                <a:gd name="connsiteX2" fmla="*/ 518491 w 609377"/>
                <a:gd name="connsiteY2" fmla="*/ 435742 h 492194"/>
                <a:gd name="connsiteX3" fmla="*/ 572285 w 609377"/>
                <a:gd name="connsiteY3" fmla="*/ 435742 h 492194"/>
                <a:gd name="connsiteX4" fmla="*/ 572285 w 609377"/>
                <a:gd name="connsiteY4" fmla="*/ 478222 h 492194"/>
                <a:gd name="connsiteX5" fmla="*/ 518491 w 609377"/>
                <a:gd name="connsiteY5" fmla="*/ 478222 h 492194"/>
                <a:gd name="connsiteX6" fmla="*/ 414600 w 609377"/>
                <a:gd name="connsiteY6" fmla="*/ 478222 h 492194"/>
                <a:gd name="connsiteX7" fmla="*/ 199013 w 609377"/>
                <a:gd name="connsiteY7" fmla="*/ 478222 h 492194"/>
                <a:gd name="connsiteX8" fmla="*/ 182764 w 609377"/>
                <a:gd name="connsiteY8" fmla="*/ 461956 h 492194"/>
                <a:gd name="connsiteX9" fmla="*/ 182764 w 609377"/>
                <a:gd name="connsiteY9" fmla="*/ 452008 h 492194"/>
                <a:gd name="connsiteX10" fmla="*/ 199013 w 609377"/>
                <a:gd name="connsiteY10" fmla="*/ 435742 h 492194"/>
                <a:gd name="connsiteX11" fmla="*/ 598532 w 609377"/>
                <a:gd name="connsiteY11" fmla="*/ 183306 h 492194"/>
                <a:gd name="connsiteX12" fmla="*/ 608505 w 609377"/>
                <a:gd name="connsiteY12" fmla="*/ 203745 h 492194"/>
                <a:gd name="connsiteX13" fmla="*/ 536759 w 609377"/>
                <a:gd name="connsiteY13" fmla="*/ 412878 h 492194"/>
                <a:gd name="connsiteX14" fmla="*/ 534354 w 609377"/>
                <a:gd name="connsiteY14" fmla="*/ 417329 h 492194"/>
                <a:gd name="connsiteX15" fmla="*/ 521155 w 609377"/>
                <a:gd name="connsiteY15" fmla="*/ 424240 h 492194"/>
                <a:gd name="connsiteX16" fmla="*/ 265794 w 609377"/>
                <a:gd name="connsiteY16" fmla="*/ 424240 h 492194"/>
                <a:gd name="connsiteX17" fmla="*/ 249661 w 609377"/>
                <a:gd name="connsiteY17" fmla="*/ 408193 h 492194"/>
                <a:gd name="connsiteX18" fmla="*/ 265794 w 609377"/>
                <a:gd name="connsiteY18" fmla="*/ 392147 h 492194"/>
                <a:gd name="connsiteX19" fmla="*/ 509892 w 609377"/>
                <a:gd name="connsiteY19" fmla="*/ 392147 h 492194"/>
                <a:gd name="connsiteX20" fmla="*/ 578058 w 609377"/>
                <a:gd name="connsiteY20" fmla="*/ 193320 h 492194"/>
                <a:gd name="connsiteX21" fmla="*/ 598532 w 609377"/>
                <a:gd name="connsiteY21" fmla="*/ 183306 h 492194"/>
                <a:gd name="connsiteX22" fmla="*/ 81768 w 609377"/>
                <a:gd name="connsiteY22" fmla="*/ 179942 h 492194"/>
                <a:gd name="connsiteX23" fmla="*/ 81885 w 609377"/>
                <a:gd name="connsiteY23" fmla="*/ 180118 h 492194"/>
                <a:gd name="connsiteX24" fmla="*/ 86754 w 609377"/>
                <a:gd name="connsiteY24" fmla="*/ 179942 h 492194"/>
                <a:gd name="connsiteX25" fmla="*/ 173449 w 609377"/>
                <a:gd name="connsiteY25" fmla="*/ 266555 h 492194"/>
                <a:gd name="connsiteX26" fmla="*/ 173625 w 609377"/>
                <a:gd name="connsiteY26" fmla="*/ 286583 h 492194"/>
                <a:gd name="connsiteX27" fmla="*/ 173625 w 609377"/>
                <a:gd name="connsiteY27" fmla="*/ 310476 h 492194"/>
                <a:gd name="connsiteX28" fmla="*/ 178552 w 609377"/>
                <a:gd name="connsiteY28" fmla="*/ 310476 h 492194"/>
                <a:gd name="connsiteX29" fmla="*/ 384966 w 609377"/>
                <a:gd name="connsiteY29" fmla="*/ 310594 h 492194"/>
                <a:gd name="connsiteX30" fmla="*/ 420923 w 609377"/>
                <a:gd name="connsiteY30" fmla="*/ 346492 h 492194"/>
                <a:gd name="connsiteX31" fmla="*/ 384966 w 609377"/>
                <a:gd name="connsiteY31" fmla="*/ 382390 h 492194"/>
                <a:gd name="connsiteX32" fmla="*/ 179549 w 609377"/>
                <a:gd name="connsiteY32" fmla="*/ 382390 h 492194"/>
                <a:gd name="connsiteX33" fmla="*/ 171278 w 609377"/>
                <a:gd name="connsiteY33" fmla="*/ 382273 h 492194"/>
                <a:gd name="connsiteX34" fmla="*/ 148989 w 609377"/>
                <a:gd name="connsiteY34" fmla="*/ 372084 h 492194"/>
                <a:gd name="connsiteX35" fmla="*/ 78483 w 609377"/>
                <a:gd name="connsiteY35" fmla="*/ 295250 h 492194"/>
                <a:gd name="connsiteX36" fmla="*/ 69978 w 609377"/>
                <a:gd name="connsiteY36" fmla="*/ 294899 h 492194"/>
                <a:gd name="connsiteX37" fmla="*/ 69626 w 609377"/>
                <a:gd name="connsiteY37" fmla="*/ 303390 h 492194"/>
                <a:gd name="connsiteX38" fmla="*/ 140073 w 609377"/>
                <a:gd name="connsiteY38" fmla="*/ 380165 h 492194"/>
                <a:gd name="connsiteX39" fmla="*/ 171044 w 609377"/>
                <a:gd name="connsiteY39" fmla="*/ 393751 h 492194"/>
                <a:gd name="connsiteX40" fmla="*/ 171337 w 609377"/>
                <a:gd name="connsiteY40" fmla="*/ 393751 h 492194"/>
                <a:gd name="connsiteX41" fmla="*/ 173625 w 609377"/>
                <a:gd name="connsiteY41" fmla="*/ 393927 h 492194"/>
                <a:gd name="connsiteX42" fmla="*/ 173625 w 609377"/>
                <a:gd name="connsiteY42" fmla="*/ 492194 h 492194"/>
                <a:gd name="connsiteX43" fmla="*/ 0 w 609377"/>
                <a:gd name="connsiteY43" fmla="*/ 492194 h 492194"/>
                <a:gd name="connsiteX44" fmla="*/ 0 w 609377"/>
                <a:gd name="connsiteY44" fmla="*/ 261577 h 492194"/>
                <a:gd name="connsiteX45" fmla="*/ 81768 w 609377"/>
                <a:gd name="connsiteY45" fmla="*/ 179942 h 492194"/>
                <a:gd name="connsiteX46" fmla="*/ 165194 w 609377"/>
                <a:gd name="connsiteY46" fmla="*/ 0 h 492194"/>
                <a:gd name="connsiteX47" fmla="*/ 255306 w 609377"/>
                <a:gd name="connsiteY47" fmla="*/ 89971 h 492194"/>
                <a:gd name="connsiteX48" fmla="*/ 165194 w 609377"/>
                <a:gd name="connsiteY48" fmla="*/ 179942 h 492194"/>
                <a:gd name="connsiteX49" fmla="*/ 75082 w 609377"/>
                <a:gd name="connsiteY49" fmla="*/ 89971 h 492194"/>
                <a:gd name="connsiteX50" fmla="*/ 165194 w 609377"/>
                <a:gd name="connsiteY50" fmla="*/ 0 h 492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609377" h="492194">
                  <a:moveTo>
                    <a:pt x="199013" y="435742"/>
                  </a:moveTo>
                  <a:lnTo>
                    <a:pt x="414600" y="435742"/>
                  </a:lnTo>
                  <a:lnTo>
                    <a:pt x="518491" y="435742"/>
                  </a:lnTo>
                  <a:lnTo>
                    <a:pt x="572285" y="435742"/>
                  </a:lnTo>
                  <a:lnTo>
                    <a:pt x="572285" y="478222"/>
                  </a:lnTo>
                  <a:lnTo>
                    <a:pt x="518491" y="478222"/>
                  </a:lnTo>
                  <a:lnTo>
                    <a:pt x="414600" y="478222"/>
                  </a:lnTo>
                  <a:lnTo>
                    <a:pt x="199013" y="478222"/>
                  </a:lnTo>
                  <a:cubicBezTo>
                    <a:pt x="190038" y="478222"/>
                    <a:pt x="182764" y="470966"/>
                    <a:pt x="182764" y="461956"/>
                  </a:cubicBezTo>
                  <a:lnTo>
                    <a:pt x="182764" y="452008"/>
                  </a:lnTo>
                  <a:cubicBezTo>
                    <a:pt x="182764" y="443056"/>
                    <a:pt x="190038" y="435742"/>
                    <a:pt x="199013" y="435742"/>
                  </a:cubicBezTo>
                  <a:close/>
                  <a:moveTo>
                    <a:pt x="598532" y="183306"/>
                  </a:moveTo>
                  <a:cubicBezTo>
                    <a:pt x="606921" y="186234"/>
                    <a:pt x="611379" y="195311"/>
                    <a:pt x="608505" y="203745"/>
                  </a:cubicBezTo>
                  <a:lnTo>
                    <a:pt x="536759" y="412878"/>
                  </a:lnTo>
                  <a:cubicBezTo>
                    <a:pt x="536173" y="414518"/>
                    <a:pt x="535352" y="416041"/>
                    <a:pt x="534354" y="417329"/>
                  </a:cubicBezTo>
                  <a:cubicBezTo>
                    <a:pt x="531480" y="421487"/>
                    <a:pt x="526611" y="424240"/>
                    <a:pt x="521155" y="424240"/>
                  </a:cubicBezTo>
                  <a:lnTo>
                    <a:pt x="265794" y="424240"/>
                  </a:lnTo>
                  <a:cubicBezTo>
                    <a:pt x="256877" y="424240"/>
                    <a:pt x="249661" y="417037"/>
                    <a:pt x="249661" y="408193"/>
                  </a:cubicBezTo>
                  <a:cubicBezTo>
                    <a:pt x="249661" y="399292"/>
                    <a:pt x="256877" y="392147"/>
                    <a:pt x="265794" y="392147"/>
                  </a:cubicBezTo>
                  <a:lnTo>
                    <a:pt x="509892" y="392147"/>
                  </a:lnTo>
                  <a:lnTo>
                    <a:pt x="578058" y="193320"/>
                  </a:lnTo>
                  <a:cubicBezTo>
                    <a:pt x="580933" y="184945"/>
                    <a:pt x="590084" y="180436"/>
                    <a:pt x="598532" y="183306"/>
                  </a:cubicBezTo>
                  <a:close/>
                  <a:moveTo>
                    <a:pt x="81768" y="179942"/>
                  </a:moveTo>
                  <a:lnTo>
                    <a:pt x="81885" y="180118"/>
                  </a:lnTo>
                  <a:cubicBezTo>
                    <a:pt x="83527" y="180001"/>
                    <a:pt x="85111" y="179942"/>
                    <a:pt x="86754" y="179942"/>
                  </a:cubicBezTo>
                  <a:cubicBezTo>
                    <a:pt x="134618" y="179942"/>
                    <a:pt x="173449" y="218710"/>
                    <a:pt x="173449" y="266555"/>
                  </a:cubicBezTo>
                  <a:lnTo>
                    <a:pt x="173625" y="286583"/>
                  </a:lnTo>
                  <a:lnTo>
                    <a:pt x="173625" y="310476"/>
                  </a:lnTo>
                  <a:lnTo>
                    <a:pt x="178552" y="310476"/>
                  </a:lnTo>
                  <a:lnTo>
                    <a:pt x="384966" y="310594"/>
                  </a:lnTo>
                  <a:cubicBezTo>
                    <a:pt x="404793" y="310594"/>
                    <a:pt x="420923" y="326698"/>
                    <a:pt x="420923" y="346492"/>
                  </a:cubicBezTo>
                  <a:cubicBezTo>
                    <a:pt x="420923" y="366286"/>
                    <a:pt x="404793" y="382390"/>
                    <a:pt x="384966" y="382390"/>
                  </a:cubicBezTo>
                  <a:lnTo>
                    <a:pt x="179549" y="382390"/>
                  </a:lnTo>
                  <a:cubicBezTo>
                    <a:pt x="179549" y="382390"/>
                    <a:pt x="171865" y="382273"/>
                    <a:pt x="171278" y="382273"/>
                  </a:cubicBezTo>
                  <a:cubicBezTo>
                    <a:pt x="162773" y="382098"/>
                    <a:pt x="154678" y="378291"/>
                    <a:pt x="148989" y="372084"/>
                  </a:cubicBezTo>
                  <a:lnTo>
                    <a:pt x="78483" y="295250"/>
                  </a:lnTo>
                  <a:cubicBezTo>
                    <a:pt x="76254" y="292791"/>
                    <a:pt x="72441" y="292674"/>
                    <a:pt x="69978" y="294899"/>
                  </a:cubicBezTo>
                  <a:cubicBezTo>
                    <a:pt x="67514" y="297124"/>
                    <a:pt x="67397" y="300931"/>
                    <a:pt x="69626" y="303390"/>
                  </a:cubicBezTo>
                  <a:lnTo>
                    <a:pt x="140073" y="380165"/>
                  </a:lnTo>
                  <a:cubicBezTo>
                    <a:pt x="148050" y="388832"/>
                    <a:pt x="159312" y="393751"/>
                    <a:pt x="171044" y="393751"/>
                  </a:cubicBezTo>
                  <a:cubicBezTo>
                    <a:pt x="171161" y="393751"/>
                    <a:pt x="171161" y="393751"/>
                    <a:pt x="171337" y="393751"/>
                  </a:cubicBezTo>
                  <a:lnTo>
                    <a:pt x="173625" y="393927"/>
                  </a:lnTo>
                  <a:lnTo>
                    <a:pt x="173625" y="492194"/>
                  </a:lnTo>
                  <a:lnTo>
                    <a:pt x="0" y="492194"/>
                  </a:lnTo>
                  <a:lnTo>
                    <a:pt x="0" y="261577"/>
                  </a:lnTo>
                  <a:cubicBezTo>
                    <a:pt x="0" y="216485"/>
                    <a:pt x="36602" y="179942"/>
                    <a:pt x="81768" y="179942"/>
                  </a:cubicBezTo>
                  <a:close/>
                  <a:moveTo>
                    <a:pt x="165194" y="0"/>
                  </a:moveTo>
                  <a:cubicBezTo>
                    <a:pt x="214961" y="0"/>
                    <a:pt x="255306" y="40281"/>
                    <a:pt x="255306" y="89971"/>
                  </a:cubicBezTo>
                  <a:cubicBezTo>
                    <a:pt x="255306" y="139661"/>
                    <a:pt x="214961" y="179942"/>
                    <a:pt x="165194" y="179942"/>
                  </a:cubicBezTo>
                  <a:cubicBezTo>
                    <a:pt x="115427" y="179942"/>
                    <a:pt x="75082" y="139661"/>
                    <a:pt x="75082" y="89971"/>
                  </a:cubicBezTo>
                  <a:cubicBezTo>
                    <a:pt x="75082" y="40281"/>
                    <a:pt x="115427" y="0"/>
                    <a:pt x="1651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ïsḻïdé">
              <a:extLst>
                <a:ext uri="{FF2B5EF4-FFF2-40B4-BE49-F238E27FC236}">
                  <a16:creationId xmlns:a16="http://schemas.microsoft.com/office/drawing/2014/main" id="{8FEE20FD-B819-4B6C-B00B-427C76884011}"/>
                </a:ext>
              </a:extLst>
            </p:cNvPr>
            <p:cNvSpPr/>
            <p:nvPr/>
          </p:nvSpPr>
          <p:spPr bwMode="auto">
            <a:xfrm>
              <a:off x="7329253" y="4821685"/>
              <a:ext cx="550358" cy="567412"/>
            </a:xfrm>
            <a:custGeom>
              <a:avLst/>
              <a:gdLst>
                <a:gd name="connsiteX0" fmla="*/ 359820 w 590079"/>
                <a:gd name="connsiteY0" fmla="*/ 443680 h 608363"/>
                <a:gd name="connsiteX1" fmla="*/ 355050 w 590079"/>
                <a:gd name="connsiteY1" fmla="*/ 448441 h 608363"/>
                <a:gd name="connsiteX2" fmla="*/ 355050 w 590079"/>
                <a:gd name="connsiteY2" fmla="*/ 453762 h 608363"/>
                <a:gd name="connsiteX3" fmla="*/ 349906 w 590079"/>
                <a:gd name="connsiteY3" fmla="*/ 460764 h 608363"/>
                <a:gd name="connsiteX4" fmla="*/ 329330 w 590079"/>
                <a:gd name="connsiteY4" fmla="*/ 486718 h 608363"/>
                <a:gd name="connsiteX5" fmla="*/ 344481 w 590079"/>
                <a:gd name="connsiteY5" fmla="*/ 512298 h 608363"/>
                <a:gd name="connsiteX6" fmla="*/ 363280 w 590079"/>
                <a:gd name="connsiteY6" fmla="*/ 520700 h 608363"/>
                <a:gd name="connsiteX7" fmla="*/ 370107 w 590079"/>
                <a:gd name="connsiteY7" fmla="*/ 524714 h 608363"/>
                <a:gd name="connsiteX8" fmla="*/ 367863 w 590079"/>
                <a:gd name="connsiteY8" fmla="*/ 541145 h 608363"/>
                <a:gd name="connsiteX9" fmla="*/ 355798 w 590079"/>
                <a:gd name="connsiteY9" fmla="*/ 542732 h 608363"/>
                <a:gd name="connsiteX10" fmla="*/ 337373 w 590079"/>
                <a:gd name="connsiteY10" fmla="*/ 537318 h 608363"/>
                <a:gd name="connsiteX11" fmla="*/ 331762 w 590079"/>
                <a:gd name="connsiteY11" fmla="*/ 539652 h 608363"/>
                <a:gd name="connsiteX12" fmla="*/ 328956 w 590079"/>
                <a:gd name="connsiteY12" fmla="*/ 549268 h 608363"/>
                <a:gd name="connsiteX13" fmla="*/ 332323 w 590079"/>
                <a:gd name="connsiteY13" fmla="*/ 556549 h 608363"/>
                <a:gd name="connsiteX14" fmla="*/ 348971 w 590079"/>
                <a:gd name="connsiteY14" fmla="*/ 561311 h 608363"/>
                <a:gd name="connsiteX15" fmla="*/ 353647 w 590079"/>
                <a:gd name="connsiteY15" fmla="*/ 566912 h 608363"/>
                <a:gd name="connsiteX16" fmla="*/ 353647 w 590079"/>
                <a:gd name="connsiteY16" fmla="*/ 573260 h 608363"/>
                <a:gd name="connsiteX17" fmla="*/ 357669 w 590079"/>
                <a:gd name="connsiteY17" fmla="*/ 577462 h 608363"/>
                <a:gd name="connsiteX18" fmla="*/ 367021 w 590079"/>
                <a:gd name="connsiteY18" fmla="*/ 577462 h 608363"/>
                <a:gd name="connsiteX19" fmla="*/ 370856 w 590079"/>
                <a:gd name="connsiteY19" fmla="*/ 573541 h 608363"/>
                <a:gd name="connsiteX20" fmla="*/ 370856 w 590079"/>
                <a:gd name="connsiteY20" fmla="*/ 564765 h 608363"/>
                <a:gd name="connsiteX21" fmla="*/ 374877 w 590079"/>
                <a:gd name="connsiteY21" fmla="*/ 559537 h 608363"/>
                <a:gd name="connsiteX22" fmla="*/ 391244 w 590079"/>
                <a:gd name="connsiteY22" fmla="*/ 549081 h 608363"/>
                <a:gd name="connsiteX23" fmla="*/ 381985 w 590079"/>
                <a:gd name="connsiteY23" fmla="*/ 504642 h 608363"/>
                <a:gd name="connsiteX24" fmla="*/ 365525 w 590079"/>
                <a:gd name="connsiteY24" fmla="*/ 497174 h 608363"/>
                <a:gd name="connsiteX25" fmla="*/ 356546 w 590079"/>
                <a:gd name="connsiteY25" fmla="*/ 492133 h 608363"/>
                <a:gd name="connsiteX26" fmla="*/ 358510 w 590079"/>
                <a:gd name="connsiteY26" fmla="*/ 478129 h 608363"/>
                <a:gd name="connsiteX27" fmla="*/ 364028 w 590079"/>
                <a:gd name="connsiteY27" fmla="*/ 477009 h 608363"/>
                <a:gd name="connsiteX28" fmla="*/ 384698 w 590079"/>
                <a:gd name="connsiteY28" fmla="*/ 481116 h 608363"/>
                <a:gd name="connsiteX29" fmla="*/ 390216 w 590079"/>
                <a:gd name="connsiteY29" fmla="*/ 478782 h 608363"/>
                <a:gd name="connsiteX30" fmla="*/ 393489 w 590079"/>
                <a:gd name="connsiteY30" fmla="*/ 467953 h 608363"/>
                <a:gd name="connsiteX31" fmla="*/ 390964 w 590079"/>
                <a:gd name="connsiteY31" fmla="*/ 462818 h 608363"/>
                <a:gd name="connsiteX32" fmla="*/ 377870 w 590079"/>
                <a:gd name="connsiteY32" fmla="*/ 458990 h 608363"/>
                <a:gd name="connsiteX33" fmla="*/ 371884 w 590079"/>
                <a:gd name="connsiteY33" fmla="*/ 452175 h 608363"/>
                <a:gd name="connsiteX34" fmla="*/ 363374 w 590079"/>
                <a:gd name="connsiteY34" fmla="*/ 443680 h 608363"/>
                <a:gd name="connsiteX35" fmla="*/ 363000 w 590079"/>
                <a:gd name="connsiteY35" fmla="*/ 412685 h 608363"/>
                <a:gd name="connsiteX36" fmla="*/ 461015 w 590079"/>
                <a:gd name="connsiteY36" fmla="*/ 510524 h 608363"/>
                <a:gd name="connsiteX37" fmla="*/ 363000 w 590079"/>
                <a:gd name="connsiteY37" fmla="*/ 608363 h 608363"/>
                <a:gd name="connsiteX38" fmla="*/ 264984 w 590079"/>
                <a:gd name="connsiteY38" fmla="*/ 510524 h 608363"/>
                <a:gd name="connsiteX39" fmla="*/ 363000 w 590079"/>
                <a:gd name="connsiteY39" fmla="*/ 412685 h 608363"/>
                <a:gd name="connsiteX40" fmla="*/ 184386 w 590079"/>
                <a:gd name="connsiteY40" fmla="*/ 238969 h 608363"/>
                <a:gd name="connsiteX41" fmla="*/ 184386 w 590079"/>
                <a:gd name="connsiteY41" fmla="*/ 278939 h 608363"/>
                <a:gd name="connsiteX42" fmla="*/ 541729 w 590079"/>
                <a:gd name="connsiteY42" fmla="*/ 278939 h 608363"/>
                <a:gd name="connsiteX43" fmla="*/ 541729 w 590079"/>
                <a:gd name="connsiteY43" fmla="*/ 238969 h 608363"/>
                <a:gd name="connsiteX44" fmla="*/ 174005 w 590079"/>
                <a:gd name="connsiteY44" fmla="*/ 190687 h 608363"/>
                <a:gd name="connsiteX45" fmla="*/ 551923 w 590079"/>
                <a:gd name="connsiteY45" fmla="*/ 190687 h 608363"/>
                <a:gd name="connsiteX46" fmla="*/ 590079 w 590079"/>
                <a:gd name="connsiteY46" fmla="*/ 228790 h 608363"/>
                <a:gd name="connsiteX47" fmla="*/ 590079 w 590079"/>
                <a:gd name="connsiteY47" fmla="*/ 495227 h 608363"/>
                <a:gd name="connsiteX48" fmla="*/ 551923 w 590079"/>
                <a:gd name="connsiteY48" fmla="*/ 533330 h 608363"/>
                <a:gd name="connsiteX49" fmla="*/ 501234 w 590079"/>
                <a:gd name="connsiteY49" fmla="*/ 533330 h 608363"/>
                <a:gd name="connsiteX50" fmla="*/ 503105 w 590079"/>
                <a:gd name="connsiteY50" fmla="*/ 510543 h 608363"/>
                <a:gd name="connsiteX51" fmla="*/ 500673 w 590079"/>
                <a:gd name="connsiteY51" fmla="*/ 485048 h 608363"/>
                <a:gd name="connsiteX52" fmla="*/ 541729 w 590079"/>
                <a:gd name="connsiteY52" fmla="*/ 485048 h 608363"/>
                <a:gd name="connsiteX53" fmla="*/ 541729 w 590079"/>
                <a:gd name="connsiteY53" fmla="*/ 357479 h 608363"/>
                <a:gd name="connsiteX54" fmla="*/ 184386 w 590079"/>
                <a:gd name="connsiteY54" fmla="*/ 357479 h 608363"/>
                <a:gd name="connsiteX55" fmla="*/ 184386 w 590079"/>
                <a:gd name="connsiteY55" fmla="*/ 485141 h 608363"/>
                <a:gd name="connsiteX56" fmla="*/ 225255 w 590079"/>
                <a:gd name="connsiteY56" fmla="*/ 485141 h 608363"/>
                <a:gd name="connsiteX57" fmla="*/ 222917 w 590079"/>
                <a:gd name="connsiteY57" fmla="*/ 510636 h 608363"/>
                <a:gd name="connsiteX58" fmla="*/ 224787 w 590079"/>
                <a:gd name="connsiteY58" fmla="*/ 533423 h 608363"/>
                <a:gd name="connsiteX59" fmla="*/ 174005 w 590079"/>
                <a:gd name="connsiteY59" fmla="*/ 533423 h 608363"/>
                <a:gd name="connsiteX60" fmla="*/ 135849 w 590079"/>
                <a:gd name="connsiteY60" fmla="*/ 495320 h 608363"/>
                <a:gd name="connsiteX61" fmla="*/ 135849 w 590079"/>
                <a:gd name="connsiteY61" fmla="*/ 228790 h 608363"/>
                <a:gd name="connsiteX62" fmla="*/ 174005 w 590079"/>
                <a:gd name="connsiteY62" fmla="*/ 190687 h 608363"/>
                <a:gd name="connsiteX63" fmla="*/ 133331 w 590079"/>
                <a:gd name="connsiteY63" fmla="*/ 2489 h 608363"/>
                <a:gd name="connsiteX64" fmla="*/ 162101 w 590079"/>
                <a:gd name="connsiteY64" fmla="*/ 3294 h 608363"/>
                <a:gd name="connsiteX65" fmla="*/ 473718 w 590079"/>
                <a:gd name="connsiteY65" fmla="*/ 141211 h 608363"/>
                <a:gd name="connsiteX66" fmla="*/ 470351 w 590079"/>
                <a:gd name="connsiteY66" fmla="*/ 156804 h 608363"/>
                <a:gd name="connsiteX67" fmla="*/ 470351 w 590079"/>
                <a:gd name="connsiteY67" fmla="*/ 156898 h 608363"/>
                <a:gd name="connsiteX68" fmla="*/ 174072 w 590079"/>
                <a:gd name="connsiteY68" fmla="*/ 156898 h 608363"/>
                <a:gd name="connsiteX69" fmla="*/ 102059 w 590079"/>
                <a:gd name="connsiteY69" fmla="*/ 228891 h 608363"/>
                <a:gd name="connsiteX70" fmla="*/ 102059 w 590079"/>
                <a:gd name="connsiteY70" fmla="*/ 332631 h 608363"/>
                <a:gd name="connsiteX71" fmla="*/ 85225 w 590079"/>
                <a:gd name="connsiteY71" fmla="*/ 343463 h 608363"/>
                <a:gd name="connsiteX72" fmla="*/ 22378 w 590079"/>
                <a:gd name="connsiteY72" fmla="*/ 316291 h 608363"/>
                <a:gd name="connsiteX73" fmla="*/ 3300 w 590079"/>
                <a:gd name="connsiteY73" fmla="*/ 266615 h 608363"/>
                <a:gd name="connsiteX74" fmla="*/ 112347 w 590079"/>
                <a:gd name="connsiteY74" fmla="*/ 22343 h 608363"/>
                <a:gd name="connsiteX75" fmla="*/ 133331 w 590079"/>
                <a:gd name="connsiteY75" fmla="*/ 2489 h 60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90079" h="608363">
                  <a:moveTo>
                    <a:pt x="359820" y="443680"/>
                  </a:moveTo>
                  <a:cubicBezTo>
                    <a:pt x="355798" y="443773"/>
                    <a:pt x="355143" y="444427"/>
                    <a:pt x="355050" y="448441"/>
                  </a:cubicBezTo>
                  <a:lnTo>
                    <a:pt x="355050" y="453762"/>
                  </a:lnTo>
                  <a:cubicBezTo>
                    <a:pt x="355050" y="458990"/>
                    <a:pt x="354956" y="458897"/>
                    <a:pt x="349906" y="460764"/>
                  </a:cubicBezTo>
                  <a:cubicBezTo>
                    <a:pt x="337747" y="465245"/>
                    <a:pt x="330078" y="473461"/>
                    <a:pt x="329330" y="486718"/>
                  </a:cubicBezTo>
                  <a:cubicBezTo>
                    <a:pt x="328582" y="498574"/>
                    <a:pt x="334755" y="506510"/>
                    <a:pt x="344481" y="512298"/>
                  </a:cubicBezTo>
                  <a:cubicBezTo>
                    <a:pt x="350280" y="515845"/>
                    <a:pt x="356920" y="517993"/>
                    <a:pt x="363280" y="520700"/>
                  </a:cubicBezTo>
                  <a:cubicBezTo>
                    <a:pt x="365805" y="521727"/>
                    <a:pt x="368050" y="522941"/>
                    <a:pt x="370107" y="524714"/>
                  </a:cubicBezTo>
                  <a:cubicBezTo>
                    <a:pt x="376280" y="529662"/>
                    <a:pt x="375158" y="538065"/>
                    <a:pt x="367863" y="541145"/>
                  </a:cubicBezTo>
                  <a:cubicBezTo>
                    <a:pt x="364028" y="542919"/>
                    <a:pt x="359913" y="543293"/>
                    <a:pt x="355798" y="542732"/>
                  </a:cubicBezTo>
                  <a:cubicBezTo>
                    <a:pt x="349345" y="541986"/>
                    <a:pt x="343172" y="540305"/>
                    <a:pt x="337373" y="537318"/>
                  </a:cubicBezTo>
                  <a:cubicBezTo>
                    <a:pt x="333819" y="535544"/>
                    <a:pt x="332884" y="535917"/>
                    <a:pt x="331762" y="539652"/>
                  </a:cubicBezTo>
                  <a:cubicBezTo>
                    <a:pt x="330733" y="542732"/>
                    <a:pt x="329891" y="546000"/>
                    <a:pt x="328956" y="549268"/>
                  </a:cubicBezTo>
                  <a:cubicBezTo>
                    <a:pt x="327740" y="553562"/>
                    <a:pt x="328208" y="554589"/>
                    <a:pt x="332323" y="556549"/>
                  </a:cubicBezTo>
                  <a:cubicBezTo>
                    <a:pt x="337560" y="559070"/>
                    <a:pt x="343172" y="560470"/>
                    <a:pt x="348971" y="561311"/>
                  </a:cubicBezTo>
                  <a:cubicBezTo>
                    <a:pt x="353460" y="562058"/>
                    <a:pt x="353647" y="562338"/>
                    <a:pt x="353647" y="566912"/>
                  </a:cubicBezTo>
                  <a:lnTo>
                    <a:pt x="353647" y="573260"/>
                  </a:lnTo>
                  <a:cubicBezTo>
                    <a:pt x="353647" y="575874"/>
                    <a:pt x="354956" y="577462"/>
                    <a:pt x="357669" y="577462"/>
                  </a:cubicBezTo>
                  <a:cubicBezTo>
                    <a:pt x="360755" y="577648"/>
                    <a:pt x="363935" y="577648"/>
                    <a:pt x="367021" y="577462"/>
                  </a:cubicBezTo>
                  <a:cubicBezTo>
                    <a:pt x="369546" y="577462"/>
                    <a:pt x="370856" y="576155"/>
                    <a:pt x="370856" y="573541"/>
                  </a:cubicBezTo>
                  <a:cubicBezTo>
                    <a:pt x="370856" y="570553"/>
                    <a:pt x="371043" y="567659"/>
                    <a:pt x="370856" y="564765"/>
                  </a:cubicBezTo>
                  <a:cubicBezTo>
                    <a:pt x="370762" y="561777"/>
                    <a:pt x="371978" y="560284"/>
                    <a:pt x="374877" y="559537"/>
                  </a:cubicBezTo>
                  <a:cubicBezTo>
                    <a:pt x="381331" y="557856"/>
                    <a:pt x="386942" y="554309"/>
                    <a:pt x="391244" y="549081"/>
                  </a:cubicBezTo>
                  <a:cubicBezTo>
                    <a:pt x="403029" y="534797"/>
                    <a:pt x="398446" y="513792"/>
                    <a:pt x="381985" y="504642"/>
                  </a:cubicBezTo>
                  <a:cubicBezTo>
                    <a:pt x="376654" y="501655"/>
                    <a:pt x="371136" y="499414"/>
                    <a:pt x="365525" y="497174"/>
                  </a:cubicBezTo>
                  <a:cubicBezTo>
                    <a:pt x="362251" y="495867"/>
                    <a:pt x="359258" y="494186"/>
                    <a:pt x="356546" y="492133"/>
                  </a:cubicBezTo>
                  <a:cubicBezTo>
                    <a:pt x="351215" y="487838"/>
                    <a:pt x="352338" y="480930"/>
                    <a:pt x="358510" y="478129"/>
                  </a:cubicBezTo>
                  <a:cubicBezTo>
                    <a:pt x="360287" y="477382"/>
                    <a:pt x="362158" y="477195"/>
                    <a:pt x="364028" y="477009"/>
                  </a:cubicBezTo>
                  <a:cubicBezTo>
                    <a:pt x="371230" y="476635"/>
                    <a:pt x="378151" y="477942"/>
                    <a:pt x="384698" y="481116"/>
                  </a:cubicBezTo>
                  <a:cubicBezTo>
                    <a:pt x="387971" y="482610"/>
                    <a:pt x="389093" y="482143"/>
                    <a:pt x="390216" y="478782"/>
                  </a:cubicBezTo>
                  <a:cubicBezTo>
                    <a:pt x="391431" y="475328"/>
                    <a:pt x="392460" y="471594"/>
                    <a:pt x="393489" y="467953"/>
                  </a:cubicBezTo>
                  <a:cubicBezTo>
                    <a:pt x="394237" y="465432"/>
                    <a:pt x="393302" y="463845"/>
                    <a:pt x="390964" y="462818"/>
                  </a:cubicBezTo>
                  <a:cubicBezTo>
                    <a:pt x="386755" y="460951"/>
                    <a:pt x="382359" y="459737"/>
                    <a:pt x="377870" y="458990"/>
                  </a:cubicBezTo>
                  <a:cubicBezTo>
                    <a:pt x="371884" y="458150"/>
                    <a:pt x="371884" y="458150"/>
                    <a:pt x="371884" y="452175"/>
                  </a:cubicBezTo>
                  <a:cubicBezTo>
                    <a:pt x="371884" y="443680"/>
                    <a:pt x="371884" y="443680"/>
                    <a:pt x="363374" y="443680"/>
                  </a:cubicBezTo>
                  <a:close/>
                  <a:moveTo>
                    <a:pt x="363000" y="412685"/>
                  </a:moveTo>
                  <a:cubicBezTo>
                    <a:pt x="417151" y="412685"/>
                    <a:pt x="461015" y="456470"/>
                    <a:pt x="461015" y="510524"/>
                  </a:cubicBezTo>
                  <a:cubicBezTo>
                    <a:pt x="461015" y="564578"/>
                    <a:pt x="417151" y="608363"/>
                    <a:pt x="363000" y="608363"/>
                  </a:cubicBezTo>
                  <a:cubicBezTo>
                    <a:pt x="308941" y="608363"/>
                    <a:pt x="264984" y="564578"/>
                    <a:pt x="264984" y="510524"/>
                  </a:cubicBezTo>
                  <a:cubicBezTo>
                    <a:pt x="264984" y="456470"/>
                    <a:pt x="308941" y="412685"/>
                    <a:pt x="363000" y="412685"/>
                  </a:cubicBezTo>
                  <a:close/>
                  <a:moveTo>
                    <a:pt x="184386" y="238969"/>
                  </a:moveTo>
                  <a:lnTo>
                    <a:pt x="184386" y="278939"/>
                  </a:lnTo>
                  <a:lnTo>
                    <a:pt x="541729" y="278939"/>
                  </a:lnTo>
                  <a:lnTo>
                    <a:pt x="541729" y="238969"/>
                  </a:lnTo>
                  <a:close/>
                  <a:moveTo>
                    <a:pt x="174005" y="190687"/>
                  </a:moveTo>
                  <a:lnTo>
                    <a:pt x="551923" y="190687"/>
                  </a:lnTo>
                  <a:cubicBezTo>
                    <a:pt x="573058" y="190687"/>
                    <a:pt x="590079" y="207684"/>
                    <a:pt x="590079" y="228790"/>
                  </a:cubicBezTo>
                  <a:lnTo>
                    <a:pt x="590079" y="495227"/>
                  </a:lnTo>
                  <a:cubicBezTo>
                    <a:pt x="590079" y="516240"/>
                    <a:pt x="573058" y="533330"/>
                    <a:pt x="551923" y="533330"/>
                  </a:cubicBezTo>
                  <a:lnTo>
                    <a:pt x="501234" y="533330"/>
                  </a:lnTo>
                  <a:cubicBezTo>
                    <a:pt x="502450" y="525859"/>
                    <a:pt x="503105" y="518294"/>
                    <a:pt x="503105" y="510543"/>
                  </a:cubicBezTo>
                  <a:cubicBezTo>
                    <a:pt x="503105" y="501858"/>
                    <a:pt x="502170" y="493359"/>
                    <a:pt x="500673" y="485048"/>
                  </a:cubicBezTo>
                  <a:lnTo>
                    <a:pt x="541729" y="485048"/>
                  </a:lnTo>
                  <a:lnTo>
                    <a:pt x="541729" y="357479"/>
                  </a:lnTo>
                  <a:lnTo>
                    <a:pt x="184386" y="357479"/>
                  </a:lnTo>
                  <a:lnTo>
                    <a:pt x="184386" y="485141"/>
                  </a:lnTo>
                  <a:lnTo>
                    <a:pt x="225255" y="485141"/>
                  </a:lnTo>
                  <a:cubicBezTo>
                    <a:pt x="223758" y="493453"/>
                    <a:pt x="222917" y="501951"/>
                    <a:pt x="222917" y="510636"/>
                  </a:cubicBezTo>
                  <a:cubicBezTo>
                    <a:pt x="222917" y="518387"/>
                    <a:pt x="223478" y="525952"/>
                    <a:pt x="224787" y="533423"/>
                  </a:cubicBezTo>
                  <a:lnTo>
                    <a:pt x="174005" y="533423"/>
                  </a:lnTo>
                  <a:cubicBezTo>
                    <a:pt x="152963" y="533423"/>
                    <a:pt x="135849" y="516426"/>
                    <a:pt x="135849" y="495320"/>
                  </a:cubicBezTo>
                  <a:lnTo>
                    <a:pt x="135849" y="228790"/>
                  </a:lnTo>
                  <a:cubicBezTo>
                    <a:pt x="135849" y="207684"/>
                    <a:pt x="152963" y="190687"/>
                    <a:pt x="174005" y="190687"/>
                  </a:cubicBezTo>
                  <a:close/>
                  <a:moveTo>
                    <a:pt x="133331" y="2489"/>
                  </a:moveTo>
                  <a:cubicBezTo>
                    <a:pt x="142344" y="-954"/>
                    <a:pt x="152655" y="-954"/>
                    <a:pt x="162101" y="3294"/>
                  </a:cubicBezTo>
                  <a:lnTo>
                    <a:pt x="473718" y="141211"/>
                  </a:lnTo>
                  <a:cubicBezTo>
                    <a:pt x="481761" y="144852"/>
                    <a:pt x="479236" y="156804"/>
                    <a:pt x="470351" y="156804"/>
                  </a:cubicBezTo>
                  <a:lnTo>
                    <a:pt x="470351" y="156898"/>
                  </a:lnTo>
                  <a:lnTo>
                    <a:pt x="174072" y="156898"/>
                  </a:lnTo>
                  <a:cubicBezTo>
                    <a:pt x="134325" y="156898"/>
                    <a:pt x="102059" y="189206"/>
                    <a:pt x="102059" y="228891"/>
                  </a:cubicBezTo>
                  <a:lnTo>
                    <a:pt x="102059" y="332631"/>
                  </a:lnTo>
                  <a:cubicBezTo>
                    <a:pt x="102059" y="341222"/>
                    <a:pt x="93081" y="346918"/>
                    <a:pt x="85225" y="343463"/>
                  </a:cubicBezTo>
                  <a:lnTo>
                    <a:pt x="22378" y="316291"/>
                  </a:lnTo>
                  <a:cubicBezTo>
                    <a:pt x="3300" y="307793"/>
                    <a:pt x="-5211" y="285570"/>
                    <a:pt x="3300" y="266615"/>
                  </a:cubicBezTo>
                  <a:lnTo>
                    <a:pt x="112347" y="22343"/>
                  </a:lnTo>
                  <a:cubicBezTo>
                    <a:pt x="116602" y="12819"/>
                    <a:pt x="124318" y="5932"/>
                    <a:pt x="133331" y="24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A73511D0-B7EC-471F-8AEC-31B5904DC245}"/>
                </a:ext>
              </a:extLst>
            </p:cNvPr>
            <p:cNvCxnSpPr/>
            <p:nvPr/>
          </p:nvCxnSpPr>
          <p:spPr>
            <a:xfrm>
              <a:off x="673100" y="3579218"/>
              <a:ext cx="310804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isḻiḓê">
              <a:extLst>
                <a:ext uri="{FF2B5EF4-FFF2-40B4-BE49-F238E27FC236}">
                  <a16:creationId xmlns:a16="http://schemas.microsoft.com/office/drawing/2014/main" id="{53DCBBB4-F386-4359-BEA0-46A077101EE8}"/>
                </a:ext>
              </a:extLst>
            </p:cNvPr>
            <p:cNvGrpSpPr/>
            <p:nvPr/>
          </p:nvGrpSpPr>
          <p:grpSpPr>
            <a:xfrm>
              <a:off x="673100" y="1952119"/>
              <a:ext cx="3008671" cy="1356746"/>
              <a:chOff x="669925" y="1789366"/>
              <a:chExt cx="3176113" cy="1356746"/>
            </a:xfrm>
          </p:grpSpPr>
          <p:sp>
            <p:nvSpPr>
              <p:cNvPr id="36" name="íšliḍé">
                <a:extLst>
                  <a:ext uri="{FF2B5EF4-FFF2-40B4-BE49-F238E27FC236}">
                    <a16:creationId xmlns:a16="http://schemas.microsoft.com/office/drawing/2014/main" id="{9710F404-62C5-4625-950F-C805F162FDB9}"/>
                  </a:ext>
                </a:extLst>
              </p:cNvPr>
              <p:cNvSpPr/>
              <p:nvPr/>
            </p:nvSpPr>
            <p:spPr bwMode="auto">
              <a:xfrm>
                <a:off x="669927" y="2231170"/>
                <a:ext cx="3176111" cy="9149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37" name="iśḷîḑé">
                <a:extLst>
                  <a:ext uri="{FF2B5EF4-FFF2-40B4-BE49-F238E27FC236}">
                    <a16:creationId xmlns:a16="http://schemas.microsoft.com/office/drawing/2014/main" id="{97AFF2E5-1610-449C-A7D5-301DC9A7AD55}"/>
                  </a:ext>
                </a:extLst>
              </p:cNvPr>
              <p:cNvSpPr txBox="1"/>
              <p:nvPr/>
            </p:nvSpPr>
            <p:spPr bwMode="auto">
              <a:xfrm>
                <a:off x="669925" y="1789366"/>
                <a:ext cx="3176113" cy="44180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>
                    <a:solidFill>
                      <a:schemeClr val="bg1"/>
                    </a:solidFill>
                  </a:rPr>
                  <a:t>Text here</a:t>
                </a:r>
              </a:p>
            </p:txBody>
          </p:sp>
        </p:grp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864FC537-82AF-4D74-833C-6EDB6FC7EE77}"/>
                </a:ext>
              </a:extLst>
            </p:cNvPr>
            <p:cNvCxnSpPr/>
            <p:nvPr/>
          </p:nvCxnSpPr>
          <p:spPr>
            <a:xfrm>
              <a:off x="8412448" y="3579218"/>
              <a:ext cx="310804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íśliḑê">
              <a:extLst>
                <a:ext uri="{FF2B5EF4-FFF2-40B4-BE49-F238E27FC236}">
                  <a16:creationId xmlns:a16="http://schemas.microsoft.com/office/drawing/2014/main" id="{9B48BDF3-9C9B-499A-96CD-CE7F03E8440C}"/>
                </a:ext>
              </a:extLst>
            </p:cNvPr>
            <p:cNvGrpSpPr/>
            <p:nvPr/>
          </p:nvGrpSpPr>
          <p:grpSpPr>
            <a:xfrm>
              <a:off x="8510229" y="1952119"/>
              <a:ext cx="3008671" cy="1356746"/>
              <a:chOff x="7804624" y="1789366"/>
              <a:chExt cx="3176113" cy="1356746"/>
            </a:xfrm>
          </p:grpSpPr>
          <p:sp>
            <p:nvSpPr>
              <p:cNvPr id="34" name="iş1ïḋê">
                <a:extLst>
                  <a:ext uri="{FF2B5EF4-FFF2-40B4-BE49-F238E27FC236}">
                    <a16:creationId xmlns:a16="http://schemas.microsoft.com/office/drawing/2014/main" id="{6DD2D481-3004-419F-B297-A0D37EE1D9E5}"/>
                  </a:ext>
                </a:extLst>
              </p:cNvPr>
              <p:cNvSpPr/>
              <p:nvPr/>
            </p:nvSpPr>
            <p:spPr bwMode="auto">
              <a:xfrm>
                <a:off x="7804626" y="2231170"/>
                <a:ext cx="3176111" cy="9149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35" name="isliḑe">
                <a:extLst>
                  <a:ext uri="{FF2B5EF4-FFF2-40B4-BE49-F238E27FC236}">
                    <a16:creationId xmlns:a16="http://schemas.microsoft.com/office/drawing/2014/main" id="{85A63E14-9E28-4831-AC9B-8EB4571EE046}"/>
                  </a:ext>
                </a:extLst>
              </p:cNvPr>
              <p:cNvSpPr txBox="1"/>
              <p:nvPr/>
            </p:nvSpPr>
            <p:spPr bwMode="auto">
              <a:xfrm>
                <a:off x="7804624" y="1789366"/>
                <a:ext cx="317611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28" name="ïšḻîḋê">
              <a:extLst>
                <a:ext uri="{FF2B5EF4-FFF2-40B4-BE49-F238E27FC236}">
                  <a16:creationId xmlns:a16="http://schemas.microsoft.com/office/drawing/2014/main" id="{BE1D3965-B187-4488-BE43-2FB8ACB92770}"/>
                </a:ext>
              </a:extLst>
            </p:cNvPr>
            <p:cNvGrpSpPr/>
            <p:nvPr/>
          </p:nvGrpSpPr>
          <p:grpSpPr>
            <a:xfrm>
              <a:off x="673100" y="3849571"/>
              <a:ext cx="3008671" cy="1356746"/>
              <a:chOff x="669925" y="3686818"/>
              <a:chExt cx="3176113" cy="1356746"/>
            </a:xfrm>
          </p:grpSpPr>
          <p:sp>
            <p:nvSpPr>
              <p:cNvPr id="32" name="îṩļiḋè">
                <a:extLst>
                  <a:ext uri="{FF2B5EF4-FFF2-40B4-BE49-F238E27FC236}">
                    <a16:creationId xmlns:a16="http://schemas.microsoft.com/office/drawing/2014/main" id="{ADF89D9C-9C7C-4CE6-B782-39D7B6F26B39}"/>
                  </a:ext>
                </a:extLst>
              </p:cNvPr>
              <p:cNvSpPr/>
              <p:nvPr/>
            </p:nvSpPr>
            <p:spPr bwMode="auto">
              <a:xfrm>
                <a:off x="669927" y="4128622"/>
                <a:ext cx="3176111" cy="9149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33" name="íṧḻïḓé">
                <a:extLst>
                  <a:ext uri="{FF2B5EF4-FFF2-40B4-BE49-F238E27FC236}">
                    <a16:creationId xmlns:a16="http://schemas.microsoft.com/office/drawing/2014/main" id="{2CC4AD37-614A-4C4F-BA10-B1FF6F7EB003}"/>
                  </a:ext>
                </a:extLst>
              </p:cNvPr>
              <p:cNvSpPr txBox="1"/>
              <p:nvPr/>
            </p:nvSpPr>
            <p:spPr bwMode="auto">
              <a:xfrm>
                <a:off x="669925" y="3686818"/>
                <a:ext cx="317611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29" name="ïś1îdè">
              <a:extLst>
                <a:ext uri="{FF2B5EF4-FFF2-40B4-BE49-F238E27FC236}">
                  <a16:creationId xmlns:a16="http://schemas.microsoft.com/office/drawing/2014/main" id="{3D436E37-9758-4F29-92AD-3189B5E18D8D}"/>
                </a:ext>
              </a:extLst>
            </p:cNvPr>
            <p:cNvGrpSpPr/>
            <p:nvPr/>
          </p:nvGrpSpPr>
          <p:grpSpPr>
            <a:xfrm>
              <a:off x="8510229" y="3849571"/>
              <a:ext cx="3008671" cy="1356746"/>
              <a:chOff x="7804624" y="3686818"/>
              <a:chExt cx="3176113" cy="1356746"/>
            </a:xfrm>
          </p:grpSpPr>
          <p:sp>
            <p:nvSpPr>
              <p:cNvPr id="30" name="îşḷïḋê">
                <a:extLst>
                  <a:ext uri="{FF2B5EF4-FFF2-40B4-BE49-F238E27FC236}">
                    <a16:creationId xmlns:a16="http://schemas.microsoft.com/office/drawing/2014/main" id="{30027967-DD64-4E9D-8E2F-AC95304C93B0}"/>
                  </a:ext>
                </a:extLst>
              </p:cNvPr>
              <p:cNvSpPr/>
              <p:nvPr/>
            </p:nvSpPr>
            <p:spPr bwMode="auto">
              <a:xfrm>
                <a:off x="7804626" y="4128622"/>
                <a:ext cx="3176111" cy="9149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31" name="îSlíďe">
                <a:extLst>
                  <a:ext uri="{FF2B5EF4-FFF2-40B4-BE49-F238E27FC236}">
                    <a16:creationId xmlns:a16="http://schemas.microsoft.com/office/drawing/2014/main" id="{61C2C655-AB33-4A4E-B6C3-D9278E29E05D}"/>
                  </a:ext>
                </a:extLst>
              </p:cNvPr>
              <p:cNvSpPr txBox="1"/>
              <p:nvPr/>
            </p:nvSpPr>
            <p:spPr bwMode="auto">
              <a:xfrm>
                <a:off x="7804624" y="3686818"/>
                <a:ext cx="317611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060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314534" y="1575177"/>
            <a:ext cx="5419185" cy="895350"/>
          </a:xfrm>
        </p:spPr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Section Header Here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315650" y="2470527"/>
            <a:ext cx="5419185" cy="1015623"/>
          </a:xfrm>
        </p:spPr>
        <p:txBody>
          <a:bodyPr/>
          <a:lstStyle/>
          <a:p>
            <a:pPr lvl="0"/>
            <a:r>
              <a:rPr lang="en-US" altLang="zh-CN" dirty="0">
                <a:solidFill>
                  <a:schemeClr val="accent1"/>
                </a:solidFill>
              </a:rPr>
              <a:t>Supporting text here.</a:t>
            </a:r>
          </a:p>
          <a:p>
            <a:pPr lvl="0"/>
            <a:r>
              <a:rPr lang="en-US" altLang="zh-CN" dirty="0">
                <a:solidFill>
                  <a:schemeClr val="accent1"/>
                </a:solidFill>
              </a:rPr>
              <a:t>When you copy &amp; paste, choose "keep text only" option.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934715" y="2098390"/>
            <a:ext cx="2246469" cy="195322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7F780-0190-48BA-B8FE-67106C79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A12C6B-82E2-4C74-8630-BF737C01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76C40-F48C-42D0-A0E4-926A7FBB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/>
          </a:p>
        </p:txBody>
      </p:sp>
      <p:grpSp>
        <p:nvGrpSpPr>
          <p:cNvPr id="5" name="22208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CBA0F40-7D1D-4B6C-B9F3-286F07C9533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66800" y="1268843"/>
            <a:ext cx="10058400" cy="4739415"/>
            <a:chOff x="1066800" y="1268843"/>
            <a:chExt cx="10058400" cy="4739415"/>
          </a:xfrm>
        </p:grpSpPr>
        <p:sp>
          <p:nvSpPr>
            <p:cNvPr id="6" name="iṧḻïḑé">
              <a:extLst>
                <a:ext uri="{FF2B5EF4-FFF2-40B4-BE49-F238E27FC236}">
                  <a16:creationId xmlns:a16="http://schemas.microsoft.com/office/drawing/2014/main" id="{7220782A-15B1-463D-AE39-74B704A28FE8}"/>
                </a:ext>
              </a:extLst>
            </p:cNvPr>
            <p:cNvSpPr/>
            <p:nvPr/>
          </p:nvSpPr>
          <p:spPr>
            <a:xfrm>
              <a:off x="1066800" y="2647452"/>
              <a:ext cx="1651000" cy="1651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600" b="1">
                  <a:solidFill>
                    <a:schemeClr val="tx1"/>
                  </a:solidFill>
                </a:rPr>
                <a:t>Text here</a:t>
              </a:r>
              <a:endParaRPr lang="en-US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i$lîḍe">
              <a:extLst>
                <a:ext uri="{FF2B5EF4-FFF2-40B4-BE49-F238E27FC236}">
                  <a16:creationId xmlns:a16="http://schemas.microsoft.com/office/drawing/2014/main" id="{7E4B2C8F-6483-4B1E-8A66-15E7E85E585F}"/>
                </a:ext>
              </a:extLst>
            </p:cNvPr>
            <p:cNvSpPr/>
            <p:nvPr/>
          </p:nvSpPr>
          <p:spPr>
            <a:xfrm>
              <a:off x="9474200" y="2647452"/>
              <a:ext cx="1651000" cy="1651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600" b="1">
                  <a:solidFill>
                    <a:schemeClr val="tx1"/>
                  </a:solidFill>
                </a:rPr>
                <a:t>Text here</a:t>
              </a:r>
              <a:endParaRPr lang="en-US" altLang="zh-CN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ïSlïḑe">
              <a:extLst>
                <a:ext uri="{FF2B5EF4-FFF2-40B4-BE49-F238E27FC236}">
                  <a16:creationId xmlns:a16="http://schemas.microsoft.com/office/drawing/2014/main" id="{5E175286-1B22-484C-9022-3A062E734F06}"/>
                </a:ext>
              </a:extLst>
            </p:cNvPr>
            <p:cNvGrpSpPr/>
            <p:nvPr/>
          </p:nvGrpSpPr>
          <p:grpSpPr>
            <a:xfrm>
              <a:off x="2013984" y="1431430"/>
              <a:ext cx="8394701" cy="4083045"/>
              <a:chOff x="2013984" y="1587900"/>
              <a:chExt cx="8394701" cy="4083045"/>
            </a:xfrm>
          </p:grpSpPr>
          <p:sp>
            <p:nvSpPr>
              <p:cNvPr id="26" name="îṣ1îdê">
                <a:extLst>
                  <a:ext uri="{FF2B5EF4-FFF2-40B4-BE49-F238E27FC236}">
                    <a16:creationId xmlns:a16="http://schemas.microsoft.com/office/drawing/2014/main" id="{3AA8A43D-A46F-4435-8958-A1C6C8C08DED}"/>
                  </a:ext>
                </a:extLst>
              </p:cNvPr>
              <p:cNvSpPr/>
              <p:nvPr/>
            </p:nvSpPr>
            <p:spPr>
              <a:xfrm>
                <a:off x="2506184" y="2443559"/>
                <a:ext cx="7128832" cy="1236663"/>
              </a:xfrm>
              <a:prstGeom prst="arc">
                <a:avLst>
                  <a:gd name="adj1" fmla="val 10795226"/>
                  <a:gd name="adj2" fmla="val 0"/>
                </a:avLst>
              </a:prstGeom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7" name="íṩlîde">
                <a:extLst>
                  <a:ext uri="{FF2B5EF4-FFF2-40B4-BE49-F238E27FC236}">
                    <a16:creationId xmlns:a16="http://schemas.microsoft.com/office/drawing/2014/main" id="{038F44AD-6F99-4CF2-8F76-C3E5C5E54326}"/>
                  </a:ext>
                </a:extLst>
              </p:cNvPr>
              <p:cNvSpPr/>
              <p:nvPr/>
            </p:nvSpPr>
            <p:spPr>
              <a:xfrm>
                <a:off x="2013984" y="1587900"/>
                <a:ext cx="8394701" cy="2793999"/>
              </a:xfrm>
              <a:prstGeom prst="arc">
                <a:avLst>
                  <a:gd name="adj1" fmla="val 10951277"/>
                  <a:gd name="adj2" fmla="val 21465256"/>
                </a:avLst>
              </a:prstGeom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28" name="îṥļïḋé">
                <a:extLst>
                  <a:ext uri="{FF2B5EF4-FFF2-40B4-BE49-F238E27FC236}">
                    <a16:creationId xmlns:a16="http://schemas.microsoft.com/office/drawing/2014/main" id="{36F0438C-A14F-43D4-B7FE-4EBCFCC432F7}"/>
                  </a:ext>
                </a:extLst>
              </p:cNvPr>
              <p:cNvSpPr/>
              <p:nvPr/>
            </p:nvSpPr>
            <p:spPr>
              <a:xfrm rot="10800000">
                <a:off x="2013984" y="2876946"/>
                <a:ext cx="8394701" cy="2793999"/>
              </a:xfrm>
              <a:prstGeom prst="arc">
                <a:avLst>
                  <a:gd name="adj1" fmla="val 10932148"/>
                  <a:gd name="adj2" fmla="val 21465256"/>
                </a:avLst>
              </a:prstGeom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9" name="îṣlídè">
                <a:extLst>
                  <a:ext uri="{FF2B5EF4-FFF2-40B4-BE49-F238E27FC236}">
                    <a16:creationId xmlns:a16="http://schemas.microsoft.com/office/drawing/2014/main" id="{FE494BCD-4A06-404C-A65C-927397CBD2B0}"/>
                  </a:ext>
                </a:extLst>
              </p:cNvPr>
              <p:cNvSpPr/>
              <p:nvPr/>
            </p:nvSpPr>
            <p:spPr>
              <a:xfrm rot="10800000">
                <a:off x="2413074" y="3673870"/>
                <a:ext cx="7327825" cy="1149351"/>
              </a:xfrm>
              <a:prstGeom prst="arc">
                <a:avLst>
                  <a:gd name="adj1" fmla="val 10795226"/>
                  <a:gd name="adj2" fmla="val 0"/>
                </a:avLst>
              </a:prstGeom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2913051B-FB96-452E-9E61-413F14BA0CF6}"/>
                  </a:ext>
                </a:extLst>
              </p:cNvPr>
              <p:cNvCxnSpPr/>
              <p:nvPr/>
            </p:nvCxnSpPr>
            <p:spPr>
              <a:xfrm>
                <a:off x="2717800" y="3642121"/>
                <a:ext cx="6766560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işľiďe">
              <a:extLst>
                <a:ext uri="{FF2B5EF4-FFF2-40B4-BE49-F238E27FC236}">
                  <a16:creationId xmlns:a16="http://schemas.microsoft.com/office/drawing/2014/main" id="{871F4924-7B4E-4835-8260-FB6106BA8DBC}"/>
                </a:ext>
              </a:extLst>
            </p:cNvPr>
            <p:cNvGrpSpPr/>
            <p:nvPr/>
          </p:nvGrpSpPr>
          <p:grpSpPr>
            <a:xfrm>
              <a:off x="4272047" y="1268843"/>
              <a:ext cx="3878574" cy="699848"/>
              <a:chOff x="4272047" y="1268843"/>
              <a:chExt cx="3878574" cy="699848"/>
            </a:xfrm>
          </p:grpSpPr>
          <p:sp>
            <p:nvSpPr>
              <p:cNvPr id="24" name="íşļiḑé">
                <a:extLst>
                  <a:ext uri="{FF2B5EF4-FFF2-40B4-BE49-F238E27FC236}">
                    <a16:creationId xmlns:a16="http://schemas.microsoft.com/office/drawing/2014/main" id="{6FE9A3B8-8138-40AA-8020-8CCCAFBAB1A4}"/>
                  </a:ext>
                </a:extLst>
              </p:cNvPr>
              <p:cNvSpPr/>
              <p:nvPr/>
            </p:nvSpPr>
            <p:spPr>
              <a:xfrm>
                <a:off x="5592899" y="1268843"/>
                <a:ext cx="1236870" cy="37584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85000" lnSpcReduction="100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b="1" i="1" dirty="0"/>
                  <a:t>Text here</a:t>
                </a:r>
              </a:p>
            </p:txBody>
          </p:sp>
          <p:sp>
            <p:nvSpPr>
              <p:cNvPr id="25" name="iṩḻíḑé">
                <a:extLst>
                  <a:ext uri="{FF2B5EF4-FFF2-40B4-BE49-F238E27FC236}">
                    <a16:creationId xmlns:a16="http://schemas.microsoft.com/office/drawing/2014/main" id="{8316902B-9F15-4AE4-BBCF-5E1CB0686F18}"/>
                  </a:ext>
                </a:extLst>
              </p:cNvPr>
              <p:cNvSpPr/>
              <p:nvPr/>
            </p:nvSpPr>
            <p:spPr bwMode="auto">
              <a:xfrm>
                <a:off x="4272047" y="1644691"/>
                <a:ext cx="3878574" cy="32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</p:grpSp>
        <p:grpSp>
          <p:nvGrpSpPr>
            <p:cNvPr id="10" name="ïSḷidê">
              <a:extLst>
                <a:ext uri="{FF2B5EF4-FFF2-40B4-BE49-F238E27FC236}">
                  <a16:creationId xmlns:a16="http://schemas.microsoft.com/office/drawing/2014/main" id="{0FED2D77-72FC-4161-A368-8AF656D4F153}"/>
                </a:ext>
              </a:extLst>
            </p:cNvPr>
            <p:cNvGrpSpPr/>
            <p:nvPr/>
          </p:nvGrpSpPr>
          <p:grpSpPr>
            <a:xfrm>
              <a:off x="4272047" y="2104120"/>
              <a:ext cx="3878574" cy="699848"/>
              <a:chOff x="4272047" y="2104120"/>
              <a:chExt cx="3878574" cy="699848"/>
            </a:xfrm>
          </p:grpSpPr>
          <p:sp>
            <p:nvSpPr>
              <p:cNvPr id="22" name="ïṩḷïḑé">
                <a:extLst>
                  <a:ext uri="{FF2B5EF4-FFF2-40B4-BE49-F238E27FC236}">
                    <a16:creationId xmlns:a16="http://schemas.microsoft.com/office/drawing/2014/main" id="{4DE2A5ED-5F93-4331-B1FE-E756FF5F3E94}"/>
                  </a:ext>
                </a:extLst>
              </p:cNvPr>
              <p:cNvSpPr/>
              <p:nvPr/>
            </p:nvSpPr>
            <p:spPr>
              <a:xfrm>
                <a:off x="5592899" y="2104120"/>
                <a:ext cx="1236870" cy="37584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85000" lnSpcReduction="100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b="1" i="1" dirty="0"/>
                  <a:t>Text here</a:t>
                </a:r>
              </a:p>
            </p:txBody>
          </p:sp>
          <p:sp>
            <p:nvSpPr>
              <p:cNvPr id="23" name="ïṣļïḋe">
                <a:extLst>
                  <a:ext uri="{FF2B5EF4-FFF2-40B4-BE49-F238E27FC236}">
                    <a16:creationId xmlns:a16="http://schemas.microsoft.com/office/drawing/2014/main" id="{8316902B-9F15-4AE4-BBCF-5E1CB0686F18}"/>
                  </a:ext>
                </a:extLst>
              </p:cNvPr>
              <p:cNvSpPr/>
              <p:nvPr/>
            </p:nvSpPr>
            <p:spPr bwMode="auto">
              <a:xfrm>
                <a:off x="4272047" y="2479968"/>
                <a:ext cx="3878574" cy="32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</p:grpSp>
        <p:grpSp>
          <p:nvGrpSpPr>
            <p:cNvPr id="11" name="íšḷîḋe">
              <a:extLst>
                <a:ext uri="{FF2B5EF4-FFF2-40B4-BE49-F238E27FC236}">
                  <a16:creationId xmlns:a16="http://schemas.microsoft.com/office/drawing/2014/main" id="{08807B5D-338C-46A6-A84C-54A34B65056E}"/>
                </a:ext>
              </a:extLst>
            </p:cNvPr>
            <p:cNvGrpSpPr/>
            <p:nvPr/>
          </p:nvGrpSpPr>
          <p:grpSpPr>
            <a:xfrm>
              <a:off x="4272047" y="3295942"/>
              <a:ext cx="3878574" cy="699848"/>
              <a:chOff x="4272047" y="3295942"/>
              <a:chExt cx="3878574" cy="699848"/>
            </a:xfrm>
          </p:grpSpPr>
          <p:sp>
            <p:nvSpPr>
              <p:cNvPr id="20" name="ïśḻîďê">
                <a:extLst>
                  <a:ext uri="{FF2B5EF4-FFF2-40B4-BE49-F238E27FC236}">
                    <a16:creationId xmlns:a16="http://schemas.microsoft.com/office/drawing/2014/main" id="{DCD13A91-3122-4A15-AF38-9624A4F22DF2}"/>
                  </a:ext>
                </a:extLst>
              </p:cNvPr>
              <p:cNvSpPr/>
              <p:nvPr/>
            </p:nvSpPr>
            <p:spPr>
              <a:xfrm>
                <a:off x="5592899" y="3295942"/>
                <a:ext cx="1236870" cy="37584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85000" lnSpcReduction="100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b="1" i="1" dirty="0">
                    <a:solidFill>
                      <a:schemeClr val="tx1"/>
                    </a:solidFill>
                  </a:rPr>
                  <a:t>Text here</a:t>
                </a:r>
              </a:p>
            </p:txBody>
          </p:sp>
          <p:sp>
            <p:nvSpPr>
              <p:cNvPr id="21" name="îṡļïḍe">
                <a:extLst>
                  <a:ext uri="{FF2B5EF4-FFF2-40B4-BE49-F238E27FC236}">
                    <a16:creationId xmlns:a16="http://schemas.microsoft.com/office/drawing/2014/main" id="{8316902B-9F15-4AE4-BBCF-5E1CB0686F18}"/>
                  </a:ext>
                </a:extLst>
              </p:cNvPr>
              <p:cNvSpPr/>
              <p:nvPr/>
            </p:nvSpPr>
            <p:spPr bwMode="auto">
              <a:xfrm>
                <a:off x="4272047" y="3671790"/>
                <a:ext cx="3878574" cy="32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</p:grpSp>
        <p:grpSp>
          <p:nvGrpSpPr>
            <p:cNvPr id="12" name="isľïdé">
              <a:extLst>
                <a:ext uri="{FF2B5EF4-FFF2-40B4-BE49-F238E27FC236}">
                  <a16:creationId xmlns:a16="http://schemas.microsoft.com/office/drawing/2014/main" id="{561C4C76-CCEF-48A1-8C0B-027D62DA1678}"/>
                </a:ext>
              </a:extLst>
            </p:cNvPr>
            <p:cNvGrpSpPr/>
            <p:nvPr/>
          </p:nvGrpSpPr>
          <p:grpSpPr>
            <a:xfrm>
              <a:off x="4272047" y="4475065"/>
              <a:ext cx="3878574" cy="699848"/>
              <a:chOff x="4272047" y="4475065"/>
              <a:chExt cx="3878574" cy="699848"/>
            </a:xfrm>
          </p:grpSpPr>
          <p:sp>
            <p:nvSpPr>
              <p:cNvPr id="18" name="íSḻîḍé">
                <a:extLst>
                  <a:ext uri="{FF2B5EF4-FFF2-40B4-BE49-F238E27FC236}">
                    <a16:creationId xmlns:a16="http://schemas.microsoft.com/office/drawing/2014/main" id="{68649481-2477-4638-AD8A-4DF407E3ABBC}"/>
                  </a:ext>
                </a:extLst>
              </p:cNvPr>
              <p:cNvSpPr/>
              <p:nvPr/>
            </p:nvSpPr>
            <p:spPr>
              <a:xfrm>
                <a:off x="5592899" y="4475065"/>
                <a:ext cx="1236870" cy="37584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85000" lnSpcReduction="100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b="1" i="1" dirty="0"/>
                  <a:t>Text here</a:t>
                </a:r>
              </a:p>
            </p:txBody>
          </p:sp>
          <p:sp>
            <p:nvSpPr>
              <p:cNvPr id="19" name="isḻiďê">
                <a:extLst>
                  <a:ext uri="{FF2B5EF4-FFF2-40B4-BE49-F238E27FC236}">
                    <a16:creationId xmlns:a16="http://schemas.microsoft.com/office/drawing/2014/main" id="{8316902B-9F15-4AE4-BBCF-5E1CB0686F18}"/>
                  </a:ext>
                </a:extLst>
              </p:cNvPr>
              <p:cNvSpPr/>
              <p:nvPr/>
            </p:nvSpPr>
            <p:spPr bwMode="auto">
              <a:xfrm>
                <a:off x="4272047" y="4850913"/>
                <a:ext cx="3878574" cy="32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</p:grpSp>
        <p:grpSp>
          <p:nvGrpSpPr>
            <p:cNvPr id="13" name="îṡľíďé">
              <a:extLst>
                <a:ext uri="{FF2B5EF4-FFF2-40B4-BE49-F238E27FC236}">
                  <a16:creationId xmlns:a16="http://schemas.microsoft.com/office/drawing/2014/main" id="{012B237D-E578-4EFB-9494-C7FA87279578}"/>
                </a:ext>
              </a:extLst>
            </p:cNvPr>
            <p:cNvGrpSpPr/>
            <p:nvPr/>
          </p:nvGrpSpPr>
          <p:grpSpPr>
            <a:xfrm>
              <a:off x="4272047" y="5308410"/>
              <a:ext cx="3878574" cy="699848"/>
              <a:chOff x="4272047" y="5308410"/>
              <a:chExt cx="3878574" cy="699848"/>
            </a:xfrm>
          </p:grpSpPr>
          <p:sp>
            <p:nvSpPr>
              <p:cNvPr id="16" name="ïšḻîḑè">
                <a:extLst>
                  <a:ext uri="{FF2B5EF4-FFF2-40B4-BE49-F238E27FC236}">
                    <a16:creationId xmlns:a16="http://schemas.microsoft.com/office/drawing/2014/main" id="{C4B9449A-B691-4AE1-80E1-D9F6BDC8D331}"/>
                  </a:ext>
                </a:extLst>
              </p:cNvPr>
              <p:cNvSpPr/>
              <p:nvPr/>
            </p:nvSpPr>
            <p:spPr>
              <a:xfrm>
                <a:off x="5592899" y="5308410"/>
                <a:ext cx="1236870" cy="37584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85000" lnSpcReduction="100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b="1" i="1" dirty="0"/>
                  <a:t>Text here</a:t>
                </a:r>
              </a:p>
            </p:txBody>
          </p:sp>
          <p:sp>
            <p:nvSpPr>
              <p:cNvPr id="17" name="îṩḷíḋè">
                <a:extLst>
                  <a:ext uri="{FF2B5EF4-FFF2-40B4-BE49-F238E27FC236}">
                    <a16:creationId xmlns:a16="http://schemas.microsoft.com/office/drawing/2014/main" id="{8316902B-9F15-4AE4-BBCF-5E1CB0686F18}"/>
                  </a:ext>
                </a:extLst>
              </p:cNvPr>
              <p:cNvSpPr/>
              <p:nvPr/>
            </p:nvSpPr>
            <p:spPr bwMode="auto">
              <a:xfrm>
                <a:off x="4272047" y="5684258"/>
                <a:ext cx="3878574" cy="32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</p:grpSp>
        <p:sp>
          <p:nvSpPr>
            <p:cNvPr id="14" name="îṡļiḓe">
              <a:extLst>
                <a:ext uri="{FF2B5EF4-FFF2-40B4-BE49-F238E27FC236}">
                  <a16:creationId xmlns:a16="http://schemas.microsoft.com/office/drawing/2014/main" id="{490AFCD5-9CF9-478D-B619-714B3BD11B60}"/>
                </a:ext>
              </a:extLst>
            </p:cNvPr>
            <p:cNvSpPr/>
            <p:nvPr/>
          </p:nvSpPr>
          <p:spPr bwMode="auto">
            <a:xfrm>
              <a:off x="1532618" y="2957414"/>
              <a:ext cx="719366" cy="629692"/>
            </a:xfrm>
            <a:custGeom>
              <a:avLst/>
              <a:gdLst>
                <a:gd name="T0" fmla="*/ 215 w 406"/>
                <a:gd name="T1" fmla="*/ 162 h 356"/>
                <a:gd name="T2" fmla="*/ 157 w 406"/>
                <a:gd name="T3" fmla="*/ 102 h 356"/>
                <a:gd name="T4" fmla="*/ 19 w 406"/>
                <a:gd name="T5" fmla="*/ 242 h 356"/>
                <a:gd name="T6" fmla="*/ 0 w 406"/>
                <a:gd name="T7" fmla="*/ 224 h 356"/>
                <a:gd name="T8" fmla="*/ 157 w 406"/>
                <a:gd name="T9" fmla="*/ 64 h 356"/>
                <a:gd name="T10" fmla="*/ 216 w 406"/>
                <a:gd name="T11" fmla="*/ 124 h 356"/>
                <a:gd name="T12" fmla="*/ 315 w 406"/>
                <a:gd name="T13" fmla="*/ 28 h 356"/>
                <a:gd name="T14" fmla="*/ 287 w 406"/>
                <a:gd name="T15" fmla="*/ 0 h 356"/>
                <a:gd name="T16" fmla="*/ 362 w 406"/>
                <a:gd name="T17" fmla="*/ 0 h 356"/>
                <a:gd name="T18" fmla="*/ 362 w 406"/>
                <a:gd name="T19" fmla="*/ 74 h 356"/>
                <a:gd name="T20" fmla="*/ 334 w 406"/>
                <a:gd name="T21" fmla="*/ 47 h 356"/>
                <a:gd name="T22" fmla="*/ 215 w 406"/>
                <a:gd name="T23" fmla="*/ 162 h 356"/>
                <a:gd name="T24" fmla="*/ 66 w 406"/>
                <a:gd name="T25" fmla="*/ 356 h 356"/>
                <a:gd name="T26" fmla="*/ 156 w 406"/>
                <a:gd name="T27" fmla="*/ 356 h 356"/>
                <a:gd name="T28" fmla="*/ 156 w 406"/>
                <a:gd name="T29" fmla="*/ 230 h 356"/>
                <a:gd name="T30" fmla="*/ 66 w 406"/>
                <a:gd name="T31" fmla="*/ 230 h 356"/>
                <a:gd name="T32" fmla="*/ 66 w 406"/>
                <a:gd name="T33" fmla="*/ 356 h 356"/>
                <a:gd name="T34" fmla="*/ 191 w 406"/>
                <a:gd name="T35" fmla="*/ 356 h 356"/>
                <a:gd name="T36" fmla="*/ 281 w 406"/>
                <a:gd name="T37" fmla="*/ 356 h 356"/>
                <a:gd name="T38" fmla="*/ 281 w 406"/>
                <a:gd name="T39" fmla="*/ 190 h 356"/>
                <a:gd name="T40" fmla="*/ 191 w 406"/>
                <a:gd name="T41" fmla="*/ 190 h 356"/>
                <a:gd name="T42" fmla="*/ 191 w 406"/>
                <a:gd name="T43" fmla="*/ 356 h 356"/>
                <a:gd name="T44" fmla="*/ 316 w 406"/>
                <a:gd name="T45" fmla="*/ 106 h 356"/>
                <a:gd name="T46" fmla="*/ 316 w 406"/>
                <a:gd name="T47" fmla="*/ 356 h 356"/>
                <a:gd name="T48" fmla="*/ 406 w 406"/>
                <a:gd name="T49" fmla="*/ 356 h 356"/>
                <a:gd name="T50" fmla="*/ 406 w 406"/>
                <a:gd name="T51" fmla="*/ 106 h 356"/>
                <a:gd name="T52" fmla="*/ 316 w 406"/>
                <a:gd name="T53" fmla="*/ 10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6" h="356">
                  <a:moveTo>
                    <a:pt x="215" y="162"/>
                  </a:moveTo>
                  <a:lnTo>
                    <a:pt x="157" y="102"/>
                  </a:lnTo>
                  <a:lnTo>
                    <a:pt x="19" y="242"/>
                  </a:lnTo>
                  <a:lnTo>
                    <a:pt x="0" y="224"/>
                  </a:lnTo>
                  <a:lnTo>
                    <a:pt x="157" y="64"/>
                  </a:lnTo>
                  <a:lnTo>
                    <a:pt x="216" y="124"/>
                  </a:lnTo>
                  <a:lnTo>
                    <a:pt x="315" y="28"/>
                  </a:lnTo>
                  <a:lnTo>
                    <a:pt x="287" y="0"/>
                  </a:lnTo>
                  <a:lnTo>
                    <a:pt x="362" y="0"/>
                  </a:lnTo>
                  <a:lnTo>
                    <a:pt x="362" y="74"/>
                  </a:lnTo>
                  <a:lnTo>
                    <a:pt x="334" y="47"/>
                  </a:lnTo>
                  <a:lnTo>
                    <a:pt x="215" y="162"/>
                  </a:lnTo>
                  <a:close/>
                  <a:moveTo>
                    <a:pt x="66" y="356"/>
                  </a:moveTo>
                  <a:lnTo>
                    <a:pt x="156" y="356"/>
                  </a:lnTo>
                  <a:lnTo>
                    <a:pt x="156" y="230"/>
                  </a:lnTo>
                  <a:lnTo>
                    <a:pt x="66" y="230"/>
                  </a:lnTo>
                  <a:lnTo>
                    <a:pt x="66" y="356"/>
                  </a:lnTo>
                  <a:close/>
                  <a:moveTo>
                    <a:pt x="191" y="356"/>
                  </a:moveTo>
                  <a:lnTo>
                    <a:pt x="281" y="356"/>
                  </a:lnTo>
                  <a:lnTo>
                    <a:pt x="281" y="190"/>
                  </a:lnTo>
                  <a:lnTo>
                    <a:pt x="191" y="190"/>
                  </a:lnTo>
                  <a:lnTo>
                    <a:pt x="191" y="356"/>
                  </a:lnTo>
                  <a:close/>
                  <a:moveTo>
                    <a:pt x="316" y="106"/>
                  </a:moveTo>
                  <a:lnTo>
                    <a:pt x="316" y="356"/>
                  </a:lnTo>
                  <a:lnTo>
                    <a:pt x="406" y="356"/>
                  </a:lnTo>
                  <a:lnTo>
                    <a:pt x="406" y="106"/>
                  </a:lnTo>
                  <a:lnTo>
                    <a:pt x="316" y="106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" name="ïs1îḍé">
              <a:extLst>
                <a:ext uri="{FF2B5EF4-FFF2-40B4-BE49-F238E27FC236}">
                  <a16:creationId xmlns:a16="http://schemas.microsoft.com/office/drawing/2014/main" id="{083CF134-43DA-4212-A938-C5109E306E92}"/>
                </a:ext>
              </a:extLst>
            </p:cNvPr>
            <p:cNvSpPr/>
            <p:nvPr/>
          </p:nvSpPr>
          <p:spPr bwMode="auto">
            <a:xfrm>
              <a:off x="9940925" y="2914027"/>
              <a:ext cx="717550" cy="716468"/>
            </a:xfrm>
            <a:custGeom>
              <a:avLst/>
              <a:gdLst>
                <a:gd name="connsiteX0" fmla="*/ 402120 w 607639"/>
                <a:gd name="connsiteY0" fmla="*/ 85874 h 606722"/>
                <a:gd name="connsiteX1" fmla="*/ 607639 w 607639"/>
                <a:gd name="connsiteY1" fmla="*/ 342965 h 606722"/>
                <a:gd name="connsiteX2" fmla="*/ 343375 w 607639"/>
                <a:gd name="connsiteY2" fmla="*/ 606722 h 606722"/>
                <a:gd name="connsiteX3" fmla="*/ 85965 w 607639"/>
                <a:gd name="connsiteY3" fmla="*/ 401529 h 606722"/>
                <a:gd name="connsiteX4" fmla="*/ 91128 w 607639"/>
                <a:gd name="connsiteY4" fmla="*/ 379223 h 606722"/>
                <a:gd name="connsiteX5" fmla="*/ 111777 w 607639"/>
                <a:gd name="connsiteY5" fmla="*/ 369270 h 606722"/>
                <a:gd name="connsiteX6" fmla="*/ 369811 w 607639"/>
                <a:gd name="connsiteY6" fmla="*/ 369270 h 606722"/>
                <a:gd name="connsiteX7" fmla="*/ 369811 w 607639"/>
                <a:gd name="connsiteY7" fmla="*/ 111645 h 606722"/>
                <a:gd name="connsiteX8" fmla="*/ 379779 w 607639"/>
                <a:gd name="connsiteY8" fmla="*/ 91028 h 606722"/>
                <a:gd name="connsiteX9" fmla="*/ 402120 w 607639"/>
                <a:gd name="connsiteY9" fmla="*/ 85874 h 606722"/>
                <a:gd name="connsiteX10" fmla="*/ 290615 w 607639"/>
                <a:gd name="connsiteY10" fmla="*/ 0 h 606722"/>
                <a:gd name="connsiteX11" fmla="*/ 317051 w 607639"/>
                <a:gd name="connsiteY11" fmla="*/ 26394 h 606722"/>
                <a:gd name="connsiteX12" fmla="*/ 317051 w 607639"/>
                <a:gd name="connsiteY12" fmla="*/ 290163 h 606722"/>
                <a:gd name="connsiteX13" fmla="*/ 290615 w 607639"/>
                <a:gd name="connsiteY13" fmla="*/ 316557 h 606722"/>
                <a:gd name="connsiteX14" fmla="*/ 26436 w 607639"/>
                <a:gd name="connsiteY14" fmla="*/ 316557 h 606722"/>
                <a:gd name="connsiteX15" fmla="*/ 0 w 607639"/>
                <a:gd name="connsiteY15" fmla="*/ 290163 h 606722"/>
                <a:gd name="connsiteX16" fmla="*/ 290615 w 607639"/>
                <a:gd name="connsiteY16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7639" h="606722">
                  <a:moveTo>
                    <a:pt x="402120" y="85874"/>
                  </a:moveTo>
                  <a:cubicBezTo>
                    <a:pt x="523082" y="113333"/>
                    <a:pt x="607639" y="218996"/>
                    <a:pt x="607639" y="342965"/>
                  </a:cubicBezTo>
                  <a:cubicBezTo>
                    <a:pt x="607639" y="488352"/>
                    <a:pt x="489081" y="606722"/>
                    <a:pt x="343375" y="606722"/>
                  </a:cubicBezTo>
                  <a:cubicBezTo>
                    <a:pt x="219388" y="606722"/>
                    <a:pt x="113469" y="522299"/>
                    <a:pt x="85965" y="401529"/>
                  </a:cubicBezTo>
                  <a:cubicBezTo>
                    <a:pt x="84185" y="393708"/>
                    <a:pt x="86054" y="385533"/>
                    <a:pt x="91128" y="379223"/>
                  </a:cubicBezTo>
                  <a:cubicBezTo>
                    <a:pt x="96112" y="373002"/>
                    <a:pt x="103767" y="369270"/>
                    <a:pt x="111777" y="369270"/>
                  </a:cubicBezTo>
                  <a:lnTo>
                    <a:pt x="369811" y="369270"/>
                  </a:lnTo>
                  <a:lnTo>
                    <a:pt x="369811" y="111645"/>
                  </a:lnTo>
                  <a:cubicBezTo>
                    <a:pt x="369811" y="103647"/>
                    <a:pt x="373549" y="96004"/>
                    <a:pt x="379779" y="91028"/>
                  </a:cubicBezTo>
                  <a:cubicBezTo>
                    <a:pt x="386099" y="86051"/>
                    <a:pt x="394377" y="84185"/>
                    <a:pt x="402120" y="85874"/>
                  </a:cubicBezTo>
                  <a:close/>
                  <a:moveTo>
                    <a:pt x="290615" y="0"/>
                  </a:moveTo>
                  <a:cubicBezTo>
                    <a:pt x="305213" y="0"/>
                    <a:pt x="317051" y="11820"/>
                    <a:pt x="317051" y="26394"/>
                  </a:cubicBezTo>
                  <a:lnTo>
                    <a:pt x="317051" y="290163"/>
                  </a:lnTo>
                  <a:cubicBezTo>
                    <a:pt x="317051" y="304737"/>
                    <a:pt x="305213" y="316557"/>
                    <a:pt x="290615" y="316557"/>
                  </a:cubicBezTo>
                  <a:lnTo>
                    <a:pt x="26436" y="316557"/>
                  </a:lnTo>
                  <a:cubicBezTo>
                    <a:pt x="11838" y="316557"/>
                    <a:pt x="0" y="304737"/>
                    <a:pt x="0" y="290163"/>
                  </a:cubicBezTo>
                  <a:cubicBezTo>
                    <a:pt x="0" y="130196"/>
                    <a:pt x="130399" y="0"/>
                    <a:pt x="290615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75255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63925-B696-46A3-85C6-709F75BC0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81981A-88FC-47E5-B0D2-459B1F593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7A7CB0-66F5-4AC2-853F-B131363A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/>
          </a:p>
        </p:txBody>
      </p:sp>
      <p:grpSp>
        <p:nvGrpSpPr>
          <p:cNvPr id="5" name="22107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8325DAF-1131-4D31-AA47-AA3BCABE898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30291"/>
            <a:ext cx="10845800" cy="5016519"/>
            <a:chOff x="673100" y="1130300"/>
            <a:chExt cx="10845758" cy="5016500"/>
          </a:xfrm>
        </p:grpSpPr>
        <p:grpSp>
          <p:nvGrpSpPr>
            <p:cNvPr id="6" name="işḻiḍê">
              <a:extLst>
                <a:ext uri="{FF2B5EF4-FFF2-40B4-BE49-F238E27FC236}">
                  <a16:creationId xmlns:a16="http://schemas.microsoft.com/office/drawing/2014/main" id="{0A8E81E3-5AAB-46AF-AC90-F0D249412DD2}"/>
                </a:ext>
              </a:extLst>
            </p:cNvPr>
            <p:cNvGrpSpPr/>
            <p:nvPr/>
          </p:nvGrpSpPr>
          <p:grpSpPr>
            <a:xfrm>
              <a:off x="6211573" y="1464240"/>
              <a:ext cx="5307285" cy="4682527"/>
              <a:chOff x="6692504" y="1888548"/>
              <a:chExt cx="4826396" cy="4258252"/>
            </a:xfrm>
            <a:solidFill>
              <a:schemeClr val="bg1">
                <a:lumMod val="75000"/>
              </a:schemeClr>
            </a:solidFill>
          </p:grpSpPr>
          <p:sp>
            <p:nvSpPr>
              <p:cNvPr id="25" name="is1íḓé">
                <a:extLst>
                  <a:ext uri="{FF2B5EF4-FFF2-40B4-BE49-F238E27FC236}">
                    <a16:creationId xmlns:a16="http://schemas.microsoft.com/office/drawing/2014/main" id="{16C79037-6AAA-4F2C-BF87-5AB8A5B8467F}"/>
                  </a:ext>
                </a:extLst>
              </p:cNvPr>
              <p:cNvSpPr/>
              <p:nvPr/>
            </p:nvSpPr>
            <p:spPr bwMode="auto">
              <a:xfrm>
                <a:off x="11341361" y="4763328"/>
                <a:ext cx="172277" cy="161755"/>
              </a:xfrm>
              <a:custGeom>
                <a:avLst/>
                <a:gdLst>
                  <a:gd name="T0" fmla="*/ 53 w 107"/>
                  <a:gd name="T1" fmla="*/ 13 h 100"/>
                  <a:gd name="T2" fmla="*/ 37 w 107"/>
                  <a:gd name="T3" fmla="*/ 16 h 100"/>
                  <a:gd name="T4" fmla="*/ 24 w 107"/>
                  <a:gd name="T5" fmla="*/ 23 h 100"/>
                  <a:gd name="T6" fmla="*/ 13 w 107"/>
                  <a:gd name="T7" fmla="*/ 43 h 100"/>
                  <a:gd name="T8" fmla="*/ 17 w 107"/>
                  <a:gd name="T9" fmla="*/ 55 h 100"/>
                  <a:gd name="T10" fmla="*/ 27 w 107"/>
                  <a:gd name="T11" fmla="*/ 66 h 100"/>
                  <a:gd name="T12" fmla="*/ 33 w 107"/>
                  <a:gd name="T13" fmla="*/ 75 h 100"/>
                  <a:gd name="T14" fmla="*/ 33 w 107"/>
                  <a:gd name="T15" fmla="*/ 79 h 100"/>
                  <a:gd name="T16" fmla="*/ 36 w 107"/>
                  <a:gd name="T17" fmla="*/ 77 h 100"/>
                  <a:gd name="T18" fmla="*/ 45 w 107"/>
                  <a:gd name="T19" fmla="*/ 73 h 100"/>
                  <a:gd name="T20" fmla="*/ 47 w 107"/>
                  <a:gd name="T21" fmla="*/ 73 h 100"/>
                  <a:gd name="T22" fmla="*/ 53 w 107"/>
                  <a:gd name="T23" fmla="*/ 73 h 100"/>
                  <a:gd name="T24" fmla="*/ 70 w 107"/>
                  <a:gd name="T25" fmla="*/ 71 h 100"/>
                  <a:gd name="T26" fmla="*/ 83 w 107"/>
                  <a:gd name="T27" fmla="*/ 64 h 100"/>
                  <a:gd name="T28" fmla="*/ 93 w 107"/>
                  <a:gd name="T29" fmla="*/ 43 h 100"/>
                  <a:gd name="T30" fmla="*/ 83 w 107"/>
                  <a:gd name="T31" fmla="*/ 23 h 100"/>
                  <a:gd name="T32" fmla="*/ 70 w 107"/>
                  <a:gd name="T33" fmla="*/ 16 h 100"/>
                  <a:gd name="T34" fmla="*/ 53 w 107"/>
                  <a:gd name="T35" fmla="*/ 13 h 100"/>
                  <a:gd name="T36" fmla="*/ 53 w 107"/>
                  <a:gd name="T37" fmla="*/ 0 h 100"/>
                  <a:gd name="T38" fmla="*/ 53 w 107"/>
                  <a:gd name="T39" fmla="*/ 0 h 100"/>
                  <a:gd name="T40" fmla="*/ 107 w 107"/>
                  <a:gd name="T41" fmla="*/ 43 h 100"/>
                  <a:gd name="T42" fmla="*/ 53 w 107"/>
                  <a:gd name="T43" fmla="*/ 87 h 100"/>
                  <a:gd name="T44" fmla="*/ 45 w 107"/>
                  <a:gd name="T45" fmla="*/ 86 h 100"/>
                  <a:gd name="T46" fmla="*/ 7 w 107"/>
                  <a:gd name="T47" fmla="*/ 100 h 100"/>
                  <a:gd name="T48" fmla="*/ 7 w 107"/>
                  <a:gd name="T49" fmla="*/ 97 h 100"/>
                  <a:gd name="T50" fmla="*/ 20 w 107"/>
                  <a:gd name="T51" fmla="*/ 80 h 100"/>
                  <a:gd name="T52" fmla="*/ 20 w 107"/>
                  <a:gd name="T53" fmla="*/ 77 h 100"/>
                  <a:gd name="T54" fmla="*/ 0 w 107"/>
                  <a:gd name="T55" fmla="*/ 43 h 100"/>
                  <a:gd name="T56" fmla="*/ 53 w 107"/>
                  <a:gd name="T5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7" h="100">
                    <a:moveTo>
                      <a:pt x="53" y="13"/>
                    </a:moveTo>
                    <a:cubicBezTo>
                      <a:pt x="48" y="13"/>
                      <a:pt x="42" y="14"/>
                      <a:pt x="37" y="16"/>
                    </a:cubicBezTo>
                    <a:cubicBezTo>
                      <a:pt x="32" y="18"/>
                      <a:pt x="28" y="20"/>
                      <a:pt x="24" y="23"/>
                    </a:cubicBezTo>
                    <a:cubicBezTo>
                      <a:pt x="17" y="29"/>
                      <a:pt x="13" y="36"/>
                      <a:pt x="13" y="43"/>
                    </a:cubicBezTo>
                    <a:cubicBezTo>
                      <a:pt x="13" y="47"/>
                      <a:pt x="14" y="52"/>
                      <a:pt x="17" y="55"/>
                    </a:cubicBezTo>
                    <a:cubicBezTo>
                      <a:pt x="19" y="59"/>
                      <a:pt x="23" y="63"/>
                      <a:pt x="27" y="66"/>
                    </a:cubicBezTo>
                    <a:cubicBezTo>
                      <a:pt x="30" y="68"/>
                      <a:pt x="32" y="71"/>
                      <a:pt x="33" y="75"/>
                    </a:cubicBezTo>
                    <a:cubicBezTo>
                      <a:pt x="33" y="76"/>
                      <a:pt x="33" y="78"/>
                      <a:pt x="33" y="79"/>
                    </a:cubicBezTo>
                    <a:cubicBezTo>
                      <a:pt x="34" y="78"/>
                      <a:pt x="35" y="77"/>
                      <a:pt x="36" y="77"/>
                    </a:cubicBezTo>
                    <a:cubicBezTo>
                      <a:pt x="38" y="74"/>
                      <a:pt x="42" y="73"/>
                      <a:pt x="45" y="73"/>
                    </a:cubicBezTo>
                    <a:cubicBezTo>
                      <a:pt x="46" y="73"/>
                      <a:pt x="46" y="73"/>
                      <a:pt x="47" y="73"/>
                    </a:cubicBezTo>
                    <a:cubicBezTo>
                      <a:pt x="49" y="73"/>
                      <a:pt x="51" y="73"/>
                      <a:pt x="53" y="73"/>
                    </a:cubicBezTo>
                    <a:cubicBezTo>
                      <a:pt x="59" y="73"/>
                      <a:pt x="65" y="72"/>
                      <a:pt x="70" y="71"/>
                    </a:cubicBezTo>
                    <a:cubicBezTo>
                      <a:pt x="75" y="69"/>
                      <a:pt x="79" y="67"/>
                      <a:pt x="83" y="64"/>
                    </a:cubicBezTo>
                    <a:cubicBezTo>
                      <a:pt x="90" y="58"/>
                      <a:pt x="93" y="51"/>
                      <a:pt x="93" y="43"/>
                    </a:cubicBezTo>
                    <a:cubicBezTo>
                      <a:pt x="93" y="36"/>
                      <a:pt x="90" y="29"/>
                      <a:pt x="83" y="23"/>
                    </a:cubicBezTo>
                    <a:cubicBezTo>
                      <a:pt x="79" y="20"/>
                      <a:pt x="75" y="18"/>
                      <a:pt x="70" y="16"/>
                    </a:cubicBezTo>
                    <a:cubicBezTo>
                      <a:pt x="65" y="14"/>
                      <a:pt x="59" y="13"/>
                      <a:pt x="53" y="13"/>
                    </a:cubicBezTo>
                    <a:close/>
                    <a:moveTo>
                      <a:pt x="53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83" y="0"/>
                      <a:pt x="107" y="19"/>
                      <a:pt x="107" y="43"/>
                    </a:cubicBezTo>
                    <a:cubicBezTo>
                      <a:pt x="107" y="67"/>
                      <a:pt x="83" y="87"/>
                      <a:pt x="53" y="87"/>
                    </a:cubicBezTo>
                    <a:cubicBezTo>
                      <a:pt x="51" y="87"/>
                      <a:pt x="48" y="86"/>
                      <a:pt x="45" y="86"/>
                    </a:cubicBezTo>
                    <a:cubicBezTo>
                      <a:pt x="34" y="98"/>
                      <a:pt x="20" y="100"/>
                      <a:pt x="7" y="100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14" y="94"/>
                      <a:pt x="20" y="87"/>
                      <a:pt x="20" y="80"/>
                    </a:cubicBezTo>
                    <a:cubicBezTo>
                      <a:pt x="20" y="79"/>
                      <a:pt x="20" y="78"/>
                      <a:pt x="20" y="77"/>
                    </a:cubicBezTo>
                    <a:cubicBezTo>
                      <a:pt x="8" y="69"/>
                      <a:pt x="0" y="57"/>
                      <a:pt x="0" y="43"/>
                    </a:cubicBezTo>
                    <a:cubicBezTo>
                      <a:pt x="0" y="19"/>
                      <a:pt x="24" y="0"/>
                      <a:pt x="5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26" name="ïṧḻïḍè">
                <a:extLst>
                  <a:ext uri="{FF2B5EF4-FFF2-40B4-BE49-F238E27FC236}">
                    <a16:creationId xmlns:a16="http://schemas.microsoft.com/office/drawing/2014/main" id="{82680A19-5FEC-4E0A-B34A-F91E1D20DADA}"/>
                  </a:ext>
                </a:extLst>
              </p:cNvPr>
              <p:cNvSpPr/>
              <p:nvPr/>
            </p:nvSpPr>
            <p:spPr bwMode="auto">
              <a:xfrm>
                <a:off x="11221689" y="4852754"/>
                <a:ext cx="107837" cy="107837"/>
              </a:xfrm>
              <a:custGeom>
                <a:avLst/>
                <a:gdLst>
                  <a:gd name="T0" fmla="*/ 62 w 67"/>
                  <a:gd name="T1" fmla="*/ 17 h 67"/>
                  <a:gd name="T2" fmla="*/ 67 w 67"/>
                  <a:gd name="T3" fmla="*/ 13 h 67"/>
                  <a:gd name="T4" fmla="*/ 67 w 67"/>
                  <a:gd name="T5" fmla="*/ 4 h 67"/>
                  <a:gd name="T6" fmla="*/ 58 w 67"/>
                  <a:gd name="T7" fmla="*/ 4 h 67"/>
                  <a:gd name="T8" fmla="*/ 58 w 67"/>
                  <a:gd name="T9" fmla="*/ 0 h 67"/>
                  <a:gd name="T10" fmla="*/ 4 w 67"/>
                  <a:gd name="T11" fmla="*/ 0 h 67"/>
                  <a:gd name="T12" fmla="*/ 0 w 67"/>
                  <a:gd name="T13" fmla="*/ 4 h 67"/>
                  <a:gd name="T14" fmla="*/ 0 w 67"/>
                  <a:gd name="T15" fmla="*/ 63 h 67"/>
                  <a:gd name="T16" fmla="*/ 4 w 67"/>
                  <a:gd name="T17" fmla="*/ 67 h 67"/>
                  <a:gd name="T18" fmla="*/ 58 w 67"/>
                  <a:gd name="T19" fmla="*/ 67 h 67"/>
                  <a:gd name="T20" fmla="*/ 58 w 67"/>
                  <a:gd name="T21" fmla="*/ 50 h 67"/>
                  <a:gd name="T22" fmla="*/ 62 w 67"/>
                  <a:gd name="T23" fmla="*/ 50 h 67"/>
                  <a:gd name="T24" fmla="*/ 67 w 67"/>
                  <a:gd name="T25" fmla="*/ 46 h 67"/>
                  <a:gd name="T26" fmla="*/ 67 w 67"/>
                  <a:gd name="T27" fmla="*/ 38 h 67"/>
                  <a:gd name="T28" fmla="*/ 58 w 67"/>
                  <a:gd name="T29" fmla="*/ 38 h 67"/>
                  <a:gd name="T30" fmla="*/ 58 w 67"/>
                  <a:gd name="T31" fmla="*/ 34 h 67"/>
                  <a:gd name="T32" fmla="*/ 62 w 67"/>
                  <a:gd name="T33" fmla="*/ 34 h 67"/>
                  <a:gd name="T34" fmla="*/ 67 w 67"/>
                  <a:gd name="T35" fmla="*/ 29 h 67"/>
                  <a:gd name="T36" fmla="*/ 67 w 67"/>
                  <a:gd name="T37" fmla="*/ 21 h 67"/>
                  <a:gd name="T38" fmla="*/ 58 w 67"/>
                  <a:gd name="T39" fmla="*/ 21 h 67"/>
                  <a:gd name="T40" fmla="*/ 58 w 67"/>
                  <a:gd name="T41" fmla="*/ 17 h 67"/>
                  <a:gd name="T42" fmla="*/ 62 w 67"/>
                  <a:gd name="T43" fmla="*/ 17 h 67"/>
                  <a:gd name="T44" fmla="*/ 37 w 67"/>
                  <a:gd name="T45" fmla="*/ 17 h 67"/>
                  <a:gd name="T46" fmla="*/ 46 w 67"/>
                  <a:gd name="T47" fmla="*/ 25 h 67"/>
                  <a:gd name="T48" fmla="*/ 37 w 67"/>
                  <a:gd name="T49" fmla="*/ 34 h 67"/>
                  <a:gd name="T50" fmla="*/ 29 w 67"/>
                  <a:gd name="T51" fmla="*/ 25 h 67"/>
                  <a:gd name="T52" fmla="*/ 37 w 67"/>
                  <a:gd name="T53" fmla="*/ 17 h 67"/>
                  <a:gd name="T54" fmla="*/ 16 w 67"/>
                  <a:gd name="T55" fmla="*/ 63 h 67"/>
                  <a:gd name="T56" fmla="*/ 12 w 67"/>
                  <a:gd name="T57" fmla="*/ 63 h 67"/>
                  <a:gd name="T58" fmla="*/ 12 w 67"/>
                  <a:gd name="T59" fmla="*/ 4 h 67"/>
                  <a:gd name="T60" fmla="*/ 16 w 67"/>
                  <a:gd name="T61" fmla="*/ 4 h 67"/>
                  <a:gd name="T62" fmla="*/ 16 w 67"/>
                  <a:gd name="T63" fmla="*/ 63 h 67"/>
                  <a:gd name="T64" fmla="*/ 50 w 67"/>
                  <a:gd name="T65" fmla="*/ 50 h 67"/>
                  <a:gd name="T66" fmla="*/ 25 w 67"/>
                  <a:gd name="T67" fmla="*/ 50 h 67"/>
                  <a:gd name="T68" fmla="*/ 25 w 67"/>
                  <a:gd name="T69" fmla="*/ 46 h 67"/>
                  <a:gd name="T70" fmla="*/ 33 w 67"/>
                  <a:gd name="T71" fmla="*/ 38 h 67"/>
                  <a:gd name="T72" fmla="*/ 33 w 67"/>
                  <a:gd name="T73" fmla="*/ 38 h 67"/>
                  <a:gd name="T74" fmla="*/ 41 w 67"/>
                  <a:gd name="T75" fmla="*/ 38 h 67"/>
                  <a:gd name="T76" fmla="*/ 50 w 67"/>
                  <a:gd name="T77" fmla="*/ 46 h 67"/>
                  <a:gd name="T78" fmla="*/ 50 w 67"/>
                  <a:gd name="T79" fmla="*/ 5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7" h="67">
                    <a:moveTo>
                      <a:pt x="62" y="17"/>
                    </a:moveTo>
                    <a:cubicBezTo>
                      <a:pt x="65" y="17"/>
                      <a:pt x="67" y="15"/>
                      <a:pt x="67" y="13"/>
                    </a:cubicBezTo>
                    <a:cubicBezTo>
                      <a:pt x="67" y="4"/>
                      <a:pt x="67" y="4"/>
                      <a:pt x="6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2" y="67"/>
                      <a:pt x="4" y="67"/>
                    </a:cubicBezTo>
                    <a:cubicBezTo>
                      <a:pt x="58" y="67"/>
                      <a:pt x="58" y="67"/>
                      <a:pt x="58" y="67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62" y="50"/>
                      <a:pt x="62" y="50"/>
                      <a:pt x="62" y="50"/>
                    </a:cubicBezTo>
                    <a:cubicBezTo>
                      <a:pt x="65" y="50"/>
                      <a:pt x="67" y="48"/>
                      <a:pt x="67" y="4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5" y="34"/>
                      <a:pt x="67" y="32"/>
                      <a:pt x="67" y="29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17"/>
                      <a:pt x="58" y="17"/>
                      <a:pt x="58" y="17"/>
                    </a:cubicBezTo>
                    <a:lnTo>
                      <a:pt x="62" y="17"/>
                    </a:lnTo>
                    <a:close/>
                    <a:moveTo>
                      <a:pt x="37" y="17"/>
                    </a:moveTo>
                    <a:cubicBezTo>
                      <a:pt x="42" y="17"/>
                      <a:pt x="46" y="21"/>
                      <a:pt x="46" y="25"/>
                    </a:cubicBezTo>
                    <a:cubicBezTo>
                      <a:pt x="46" y="30"/>
                      <a:pt x="42" y="34"/>
                      <a:pt x="37" y="34"/>
                    </a:cubicBezTo>
                    <a:cubicBezTo>
                      <a:pt x="33" y="34"/>
                      <a:pt x="29" y="30"/>
                      <a:pt x="29" y="25"/>
                    </a:cubicBezTo>
                    <a:cubicBezTo>
                      <a:pt x="29" y="21"/>
                      <a:pt x="33" y="17"/>
                      <a:pt x="37" y="17"/>
                    </a:cubicBezTo>
                    <a:close/>
                    <a:moveTo>
                      <a:pt x="16" y="63"/>
                    </a:move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6" y="4"/>
                      <a:pt x="16" y="4"/>
                      <a:pt x="16" y="4"/>
                    </a:cubicBezTo>
                    <a:lnTo>
                      <a:pt x="16" y="63"/>
                    </a:lnTo>
                    <a:close/>
                    <a:moveTo>
                      <a:pt x="50" y="50"/>
                    </a:move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5" y="42"/>
                      <a:pt x="28" y="38"/>
                      <a:pt x="33" y="38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6" y="38"/>
                      <a:pt x="50" y="42"/>
                      <a:pt x="50" y="46"/>
                    </a:cubicBezTo>
                    <a:lnTo>
                      <a:pt x="50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3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27" name="iṡlîḓê">
                <a:extLst>
                  <a:ext uri="{FF2B5EF4-FFF2-40B4-BE49-F238E27FC236}">
                    <a16:creationId xmlns:a16="http://schemas.microsoft.com/office/drawing/2014/main" id="{3886006B-2B89-4510-81AC-09A8180759D1}"/>
                  </a:ext>
                </a:extLst>
              </p:cNvPr>
              <p:cNvSpPr/>
              <p:nvPr/>
            </p:nvSpPr>
            <p:spPr bwMode="auto">
              <a:xfrm>
                <a:off x="11407116" y="4554229"/>
                <a:ext cx="93372" cy="93371"/>
              </a:xfrm>
              <a:custGeom>
                <a:avLst/>
                <a:gdLst>
                  <a:gd name="T0" fmla="*/ 58 w 58"/>
                  <a:gd name="T1" fmla="*/ 29 h 57"/>
                  <a:gd name="T2" fmla="*/ 29 w 58"/>
                  <a:gd name="T3" fmla="*/ 57 h 57"/>
                  <a:gd name="T4" fmla="*/ 0 w 58"/>
                  <a:gd name="T5" fmla="*/ 29 h 57"/>
                  <a:gd name="T6" fmla="*/ 29 w 58"/>
                  <a:gd name="T7" fmla="*/ 0 h 57"/>
                  <a:gd name="T8" fmla="*/ 58 w 58"/>
                  <a:gd name="T9" fmla="*/ 29 h 57"/>
                  <a:gd name="T10" fmla="*/ 6 w 58"/>
                  <a:gd name="T11" fmla="*/ 29 h 57"/>
                  <a:gd name="T12" fmla="*/ 29 w 58"/>
                  <a:gd name="T13" fmla="*/ 52 h 57"/>
                  <a:gd name="T14" fmla="*/ 52 w 58"/>
                  <a:gd name="T15" fmla="*/ 29 h 57"/>
                  <a:gd name="T16" fmla="*/ 29 w 58"/>
                  <a:gd name="T17" fmla="*/ 5 h 57"/>
                  <a:gd name="T18" fmla="*/ 6 w 58"/>
                  <a:gd name="T19" fmla="*/ 29 h 57"/>
                  <a:gd name="T20" fmla="*/ 32 w 58"/>
                  <a:gd name="T21" fmla="*/ 12 h 57"/>
                  <a:gd name="T22" fmla="*/ 46 w 58"/>
                  <a:gd name="T23" fmla="*/ 26 h 57"/>
                  <a:gd name="T24" fmla="*/ 46 w 58"/>
                  <a:gd name="T25" fmla="*/ 31 h 57"/>
                  <a:gd name="T26" fmla="*/ 41 w 58"/>
                  <a:gd name="T27" fmla="*/ 31 h 57"/>
                  <a:gd name="T28" fmla="*/ 33 w 58"/>
                  <a:gd name="T29" fmla="*/ 23 h 57"/>
                  <a:gd name="T30" fmla="*/ 33 w 58"/>
                  <a:gd name="T31" fmla="*/ 43 h 57"/>
                  <a:gd name="T32" fmla="*/ 29 w 58"/>
                  <a:gd name="T33" fmla="*/ 47 h 57"/>
                  <a:gd name="T34" fmla="*/ 25 w 58"/>
                  <a:gd name="T35" fmla="*/ 43 h 57"/>
                  <a:gd name="T36" fmla="*/ 25 w 58"/>
                  <a:gd name="T37" fmla="*/ 23 h 57"/>
                  <a:gd name="T38" fmla="*/ 17 w 58"/>
                  <a:gd name="T39" fmla="*/ 31 h 57"/>
                  <a:gd name="T40" fmla="*/ 12 w 58"/>
                  <a:gd name="T41" fmla="*/ 31 h 57"/>
                  <a:gd name="T42" fmla="*/ 11 w 58"/>
                  <a:gd name="T43" fmla="*/ 29 h 57"/>
                  <a:gd name="T44" fmla="*/ 12 w 58"/>
                  <a:gd name="T45" fmla="*/ 26 h 57"/>
                  <a:gd name="T46" fmla="*/ 27 w 58"/>
                  <a:gd name="T47" fmla="*/ 12 h 57"/>
                  <a:gd name="T48" fmla="*/ 32 w 58"/>
                  <a:gd name="T49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8" h="57">
                    <a:moveTo>
                      <a:pt x="58" y="29"/>
                    </a:moveTo>
                    <a:cubicBezTo>
                      <a:pt x="58" y="45"/>
                      <a:pt x="45" y="57"/>
                      <a:pt x="29" y="57"/>
                    </a:cubicBezTo>
                    <a:cubicBezTo>
                      <a:pt x="13" y="57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lose/>
                    <a:moveTo>
                      <a:pt x="6" y="29"/>
                    </a:moveTo>
                    <a:cubicBezTo>
                      <a:pt x="6" y="42"/>
                      <a:pt x="16" y="52"/>
                      <a:pt x="29" y="52"/>
                    </a:cubicBezTo>
                    <a:cubicBezTo>
                      <a:pt x="42" y="52"/>
                      <a:pt x="52" y="42"/>
                      <a:pt x="52" y="29"/>
                    </a:cubicBezTo>
                    <a:cubicBezTo>
                      <a:pt x="52" y="16"/>
                      <a:pt x="42" y="5"/>
                      <a:pt x="29" y="5"/>
                    </a:cubicBezTo>
                    <a:cubicBezTo>
                      <a:pt x="16" y="5"/>
                      <a:pt x="6" y="16"/>
                      <a:pt x="6" y="29"/>
                    </a:cubicBezTo>
                    <a:close/>
                    <a:moveTo>
                      <a:pt x="32" y="12"/>
                    </a:move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8"/>
                      <a:pt x="47" y="30"/>
                      <a:pt x="46" y="31"/>
                    </a:cubicBezTo>
                    <a:cubicBezTo>
                      <a:pt x="45" y="33"/>
                      <a:pt x="42" y="33"/>
                      <a:pt x="41" y="31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5"/>
                      <a:pt x="31" y="47"/>
                      <a:pt x="29" y="47"/>
                    </a:cubicBezTo>
                    <a:cubicBezTo>
                      <a:pt x="27" y="47"/>
                      <a:pt x="25" y="45"/>
                      <a:pt x="25" y="4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6" y="33"/>
                      <a:pt x="14" y="33"/>
                      <a:pt x="12" y="31"/>
                    </a:cubicBezTo>
                    <a:cubicBezTo>
                      <a:pt x="12" y="31"/>
                      <a:pt x="11" y="30"/>
                      <a:pt x="11" y="29"/>
                    </a:cubicBezTo>
                    <a:cubicBezTo>
                      <a:pt x="11" y="28"/>
                      <a:pt x="12" y="27"/>
                      <a:pt x="12" y="26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8" y="10"/>
                      <a:pt x="30" y="10"/>
                      <a:pt x="3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28" name="ïṥḷïḍé">
                <a:extLst>
                  <a:ext uri="{FF2B5EF4-FFF2-40B4-BE49-F238E27FC236}">
                    <a16:creationId xmlns:a16="http://schemas.microsoft.com/office/drawing/2014/main" id="{317DBF9F-B25F-4D76-B60B-6CDD4F661F83}"/>
                  </a:ext>
                </a:extLst>
              </p:cNvPr>
              <p:cNvSpPr/>
              <p:nvPr/>
            </p:nvSpPr>
            <p:spPr bwMode="auto">
              <a:xfrm>
                <a:off x="11391336" y="4669957"/>
                <a:ext cx="73645" cy="73645"/>
              </a:xfrm>
              <a:custGeom>
                <a:avLst/>
                <a:gdLst>
                  <a:gd name="T0" fmla="*/ 3 w 46"/>
                  <a:gd name="T1" fmla="*/ 0 h 46"/>
                  <a:gd name="T2" fmla="*/ 20 w 46"/>
                  <a:gd name="T3" fmla="*/ 0 h 46"/>
                  <a:gd name="T4" fmla="*/ 20 w 46"/>
                  <a:gd name="T5" fmla="*/ 3 h 46"/>
                  <a:gd name="T6" fmla="*/ 3 w 46"/>
                  <a:gd name="T7" fmla="*/ 3 h 46"/>
                  <a:gd name="T8" fmla="*/ 3 w 46"/>
                  <a:gd name="T9" fmla="*/ 0 h 46"/>
                  <a:gd name="T10" fmla="*/ 26 w 46"/>
                  <a:gd name="T11" fmla="*/ 0 h 46"/>
                  <a:gd name="T12" fmla="*/ 43 w 46"/>
                  <a:gd name="T13" fmla="*/ 0 h 46"/>
                  <a:gd name="T14" fmla="*/ 43 w 46"/>
                  <a:gd name="T15" fmla="*/ 3 h 46"/>
                  <a:gd name="T16" fmla="*/ 26 w 46"/>
                  <a:gd name="T17" fmla="*/ 3 h 46"/>
                  <a:gd name="T18" fmla="*/ 26 w 46"/>
                  <a:gd name="T19" fmla="*/ 0 h 46"/>
                  <a:gd name="T20" fmla="*/ 43 w 46"/>
                  <a:gd name="T21" fmla="*/ 14 h 46"/>
                  <a:gd name="T22" fmla="*/ 41 w 46"/>
                  <a:gd name="T23" fmla="*/ 14 h 46"/>
                  <a:gd name="T24" fmla="*/ 41 w 46"/>
                  <a:gd name="T25" fmla="*/ 3 h 46"/>
                  <a:gd name="T26" fmla="*/ 29 w 46"/>
                  <a:gd name="T27" fmla="*/ 3 h 46"/>
                  <a:gd name="T28" fmla="*/ 29 w 46"/>
                  <a:gd name="T29" fmla="*/ 14 h 46"/>
                  <a:gd name="T30" fmla="*/ 17 w 46"/>
                  <a:gd name="T31" fmla="*/ 14 h 46"/>
                  <a:gd name="T32" fmla="*/ 17 w 46"/>
                  <a:gd name="T33" fmla="*/ 3 h 46"/>
                  <a:gd name="T34" fmla="*/ 6 w 46"/>
                  <a:gd name="T35" fmla="*/ 3 h 46"/>
                  <a:gd name="T36" fmla="*/ 6 w 46"/>
                  <a:gd name="T37" fmla="*/ 14 h 46"/>
                  <a:gd name="T38" fmla="*/ 3 w 46"/>
                  <a:gd name="T39" fmla="*/ 14 h 46"/>
                  <a:gd name="T40" fmla="*/ 0 w 46"/>
                  <a:gd name="T41" fmla="*/ 17 h 46"/>
                  <a:gd name="T42" fmla="*/ 0 w 46"/>
                  <a:gd name="T43" fmla="*/ 43 h 46"/>
                  <a:gd name="T44" fmla="*/ 3 w 46"/>
                  <a:gd name="T45" fmla="*/ 46 h 46"/>
                  <a:gd name="T46" fmla="*/ 17 w 46"/>
                  <a:gd name="T47" fmla="*/ 46 h 46"/>
                  <a:gd name="T48" fmla="*/ 20 w 46"/>
                  <a:gd name="T49" fmla="*/ 43 h 46"/>
                  <a:gd name="T50" fmla="*/ 20 w 46"/>
                  <a:gd name="T51" fmla="*/ 26 h 46"/>
                  <a:gd name="T52" fmla="*/ 26 w 46"/>
                  <a:gd name="T53" fmla="*/ 26 h 46"/>
                  <a:gd name="T54" fmla="*/ 26 w 46"/>
                  <a:gd name="T55" fmla="*/ 43 h 46"/>
                  <a:gd name="T56" fmla="*/ 29 w 46"/>
                  <a:gd name="T57" fmla="*/ 46 h 46"/>
                  <a:gd name="T58" fmla="*/ 43 w 46"/>
                  <a:gd name="T59" fmla="*/ 46 h 46"/>
                  <a:gd name="T60" fmla="*/ 46 w 46"/>
                  <a:gd name="T61" fmla="*/ 43 h 46"/>
                  <a:gd name="T62" fmla="*/ 46 w 46"/>
                  <a:gd name="T63" fmla="*/ 17 h 46"/>
                  <a:gd name="T64" fmla="*/ 43 w 46"/>
                  <a:gd name="T65" fmla="*/ 14 h 46"/>
                  <a:gd name="T66" fmla="*/ 16 w 46"/>
                  <a:gd name="T67" fmla="*/ 43 h 46"/>
                  <a:gd name="T68" fmla="*/ 5 w 46"/>
                  <a:gd name="T69" fmla="*/ 43 h 46"/>
                  <a:gd name="T70" fmla="*/ 3 w 46"/>
                  <a:gd name="T71" fmla="*/ 42 h 46"/>
                  <a:gd name="T72" fmla="*/ 5 w 46"/>
                  <a:gd name="T73" fmla="*/ 40 h 46"/>
                  <a:gd name="T74" fmla="*/ 16 w 46"/>
                  <a:gd name="T75" fmla="*/ 40 h 46"/>
                  <a:gd name="T76" fmla="*/ 17 w 46"/>
                  <a:gd name="T77" fmla="*/ 42 h 46"/>
                  <a:gd name="T78" fmla="*/ 16 w 46"/>
                  <a:gd name="T79" fmla="*/ 43 h 46"/>
                  <a:gd name="T80" fmla="*/ 25 w 46"/>
                  <a:gd name="T81" fmla="*/ 23 h 46"/>
                  <a:gd name="T82" fmla="*/ 22 w 46"/>
                  <a:gd name="T83" fmla="*/ 23 h 46"/>
                  <a:gd name="T84" fmla="*/ 20 w 46"/>
                  <a:gd name="T85" fmla="*/ 21 h 46"/>
                  <a:gd name="T86" fmla="*/ 22 w 46"/>
                  <a:gd name="T87" fmla="*/ 20 h 46"/>
                  <a:gd name="T88" fmla="*/ 25 w 46"/>
                  <a:gd name="T89" fmla="*/ 20 h 46"/>
                  <a:gd name="T90" fmla="*/ 26 w 46"/>
                  <a:gd name="T91" fmla="*/ 21 h 46"/>
                  <a:gd name="T92" fmla="*/ 25 w 46"/>
                  <a:gd name="T93" fmla="*/ 23 h 46"/>
                  <a:gd name="T94" fmla="*/ 42 w 46"/>
                  <a:gd name="T95" fmla="*/ 43 h 46"/>
                  <a:gd name="T96" fmla="*/ 31 w 46"/>
                  <a:gd name="T97" fmla="*/ 43 h 46"/>
                  <a:gd name="T98" fmla="*/ 29 w 46"/>
                  <a:gd name="T99" fmla="*/ 42 h 46"/>
                  <a:gd name="T100" fmla="*/ 31 w 46"/>
                  <a:gd name="T101" fmla="*/ 40 h 46"/>
                  <a:gd name="T102" fmla="*/ 42 w 46"/>
                  <a:gd name="T103" fmla="*/ 40 h 46"/>
                  <a:gd name="T104" fmla="*/ 43 w 46"/>
                  <a:gd name="T105" fmla="*/ 42 h 46"/>
                  <a:gd name="T106" fmla="*/ 42 w 46"/>
                  <a:gd name="T107" fmla="*/ 4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6" h="46">
                    <a:moveTo>
                      <a:pt x="3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0"/>
                    </a:lnTo>
                    <a:close/>
                    <a:moveTo>
                      <a:pt x="26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26" y="3"/>
                      <a:pt x="26" y="3"/>
                      <a:pt x="26" y="3"/>
                    </a:cubicBezTo>
                    <a:lnTo>
                      <a:pt x="26" y="0"/>
                    </a:lnTo>
                    <a:close/>
                    <a:moveTo>
                      <a:pt x="43" y="14"/>
                    </a:move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4"/>
                      <a:pt x="0" y="16"/>
                      <a:pt x="0" y="17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4"/>
                      <a:pt x="2" y="46"/>
                      <a:pt x="3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9" y="46"/>
                      <a:pt x="20" y="44"/>
                      <a:pt x="20" y="43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4"/>
                      <a:pt x="28" y="46"/>
                      <a:pt x="29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5" y="46"/>
                      <a:pt x="46" y="44"/>
                      <a:pt x="46" y="43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16"/>
                      <a:pt x="45" y="14"/>
                      <a:pt x="43" y="14"/>
                    </a:cubicBezTo>
                    <a:close/>
                    <a:moveTo>
                      <a:pt x="16" y="43"/>
                    </a:moveTo>
                    <a:cubicBezTo>
                      <a:pt x="5" y="43"/>
                      <a:pt x="5" y="43"/>
                      <a:pt x="5" y="43"/>
                    </a:cubicBezTo>
                    <a:cubicBezTo>
                      <a:pt x="4" y="43"/>
                      <a:pt x="3" y="42"/>
                      <a:pt x="3" y="42"/>
                    </a:cubicBezTo>
                    <a:cubicBezTo>
                      <a:pt x="3" y="41"/>
                      <a:pt x="4" y="40"/>
                      <a:pt x="5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7" y="40"/>
                      <a:pt x="17" y="41"/>
                      <a:pt x="17" y="42"/>
                    </a:cubicBezTo>
                    <a:cubicBezTo>
                      <a:pt x="17" y="42"/>
                      <a:pt x="17" y="43"/>
                      <a:pt x="16" y="43"/>
                    </a:cubicBezTo>
                    <a:close/>
                    <a:moveTo>
                      <a:pt x="25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1" y="23"/>
                      <a:pt x="20" y="22"/>
                      <a:pt x="20" y="21"/>
                    </a:cubicBezTo>
                    <a:cubicBezTo>
                      <a:pt x="20" y="21"/>
                      <a:pt x="21" y="20"/>
                      <a:pt x="22" y="20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6" y="21"/>
                      <a:pt x="26" y="21"/>
                    </a:cubicBezTo>
                    <a:cubicBezTo>
                      <a:pt x="26" y="22"/>
                      <a:pt x="25" y="23"/>
                      <a:pt x="25" y="23"/>
                    </a:cubicBezTo>
                    <a:close/>
                    <a:moveTo>
                      <a:pt x="42" y="43"/>
                    </a:moveTo>
                    <a:cubicBezTo>
                      <a:pt x="31" y="43"/>
                      <a:pt x="31" y="43"/>
                      <a:pt x="31" y="43"/>
                    </a:cubicBezTo>
                    <a:cubicBezTo>
                      <a:pt x="30" y="43"/>
                      <a:pt x="29" y="42"/>
                      <a:pt x="29" y="42"/>
                    </a:cubicBezTo>
                    <a:cubicBezTo>
                      <a:pt x="29" y="41"/>
                      <a:pt x="30" y="40"/>
                      <a:pt x="31" y="40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3" y="40"/>
                      <a:pt x="43" y="41"/>
                      <a:pt x="43" y="42"/>
                    </a:cubicBezTo>
                    <a:cubicBezTo>
                      <a:pt x="43" y="42"/>
                      <a:pt x="43" y="43"/>
                      <a:pt x="4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29" name="îšḷîdè">
                <a:extLst>
                  <a:ext uri="{FF2B5EF4-FFF2-40B4-BE49-F238E27FC236}">
                    <a16:creationId xmlns:a16="http://schemas.microsoft.com/office/drawing/2014/main" id="{DD6C14D0-4321-4E5B-A9C0-453F5CA48958}"/>
                  </a:ext>
                </a:extLst>
              </p:cNvPr>
              <p:cNvSpPr/>
              <p:nvPr/>
            </p:nvSpPr>
            <p:spPr bwMode="auto">
              <a:xfrm>
                <a:off x="11257195" y="4684423"/>
                <a:ext cx="119673" cy="119673"/>
              </a:xfrm>
              <a:custGeom>
                <a:avLst/>
                <a:gdLst>
                  <a:gd name="T0" fmla="*/ 45 w 91"/>
                  <a:gd name="T1" fmla="*/ 91 h 91"/>
                  <a:gd name="T2" fmla="*/ 91 w 91"/>
                  <a:gd name="T3" fmla="*/ 45 h 91"/>
                  <a:gd name="T4" fmla="*/ 62 w 91"/>
                  <a:gd name="T5" fmla="*/ 45 h 91"/>
                  <a:gd name="T6" fmla="*/ 62 w 91"/>
                  <a:gd name="T7" fmla="*/ 0 h 91"/>
                  <a:gd name="T8" fmla="*/ 28 w 91"/>
                  <a:gd name="T9" fmla="*/ 0 h 91"/>
                  <a:gd name="T10" fmla="*/ 28 w 91"/>
                  <a:gd name="T11" fmla="*/ 45 h 91"/>
                  <a:gd name="T12" fmla="*/ 0 w 91"/>
                  <a:gd name="T13" fmla="*/ 45 h 91"/>
                  <a:gd name="T14" fmla="*/ 45 w 91"/>
                  <a:gd name="T15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91">
                    <a:moveTo>
                      <a:pt x="45" y="91"/>
                    </a:moveTo>
                    <a:lnTo>
                      <a:pt x="91" y="45"/>
                    </a:lnTo>
                    <a:lnTo>
                      <a:pt x="62" y="45"/>
                    </a:lnTo>
                    <a:lnTo>
                      <a:pt x="62" y="0"/>
                    </a:lnTo>
                    <a:lnTo>
                      <a:pt x="28" y="0"/>
                    </a:lnTo>
                    <a:lnTo>
                      <a:pt x="28" y="45"/>
                    </a:lnTo>
                    <a:lnTo>
                      <a:pt x="0" y="45"/>
                    </a:lnTo>
                    <a:lnTo>
                      <a:pt x="45" y="9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30" name="ïś1íḑè">
                <a:extLst>
                  <a:ext uri="{FF2B5EF4-FFF2-40B4-BE49-F238E27FC236}">
                    <a16:creationId xmlns:a16="http://schemas.microsoft.com/office/drawing/2014/main" id="{40B44EB4-E632-4C1A-8A1E-63CD285C41BC}"/>
                  </a:ext>
                </a:extLst>
              </p:cNvPr>
              <p:cNvSpPr/>
              <p:nvPr/>
            </p:nvSpPr>
            <p:spPr bwMode="auto">
              <a:xfrm>
                <a:off x="11395281" y="4416146"/>
                <a:ext cx="101262" cy="101262"/>
              </a:xfrm>
              <a:custGeom>
                <a:avLst/>
                <a:gdLst>
                  <a:gd name="T0" fmla="*/ 31 w 62"/>
                  <a:gd name="T1" fmla="*/ 63 h 63"/>
                  <a:gd name="T2" fmla="*/ 0 w 62"/>
                  <a:gd name="T3" fmla="*/ 32 h 63"/>
                  <a:gd name="T4" fmla="*/ 31 w 62"/>
                  <a:gd name="T5" fmla="*/ 0 h 63"/>
                  <a:gd name="T6" fmla="*/ 62 w 62"/>
                  <a:gd name="T7" fmla="*/ 32 h 63"/>
                  <a:gd name="T8" fmla="*/ 31 w 62"/>
                  <a:gd name="T9" fmla="*/ 63 h 63"/>
                  <a:gd name="T10" fmla="*/ 57 w 62"/>
                  <a:gd name="T11" fmla="*/ 36 h 63"/>
                  <a:gd name="T12" fmla="*/ 41 w 62"/>
                  <a:gd name="T13" fmla="*/ 35 h 63"/>
                  <a:gd name="T14" fmla="*/ 46 w 62"/>
                  <a:gd name="T15" fmla="*/ 54 h 63"/>
                  <a:gd name="T16" fmla="*/ 57 w 62"/>
                  <a:gd name="T17" fmla="*/ 36 h 63"/>
                  <a:gd name="T18" fmla="*/ 41 w 62"/>
                  <a:gd name="T19" fmla="*/ 56 h 63"/>
                  <a:gd name="T20" fmla="*/ 36 w 62"/>
                  <a:gd name="T21" fmla="*/ 36 h 63"/>
                  <a:gd name="T22" fmla="*/ 35 w 62"/>
                  <a:gd name="T23" fmla="*/ 36 h 63"/>
                  <a:gd name="T24" fmla="*/ 15 w 62"/>
                  <a:gd name="T25" fmla="*/ 53 h 63"/>
                  <a:gd name="T26" fmla="*/ 31 w 62"/>
                  <a:gd name="T27" fmla="*/ 58 h 63"/>
                  <a:gd name="T28" fmla="*/ 41 w 62"/>
                  <a:gd name="T29" fmla="*/ 56 h 63"/>
                  <a:gd name="T30" fmla="*/ 11 w 62"/>
                  <a:gd name="T31" fmla="*/ 49 h 63"/>
                  <a:gd name="T32" fmla="*/ 33 w 62"/>
                  <a:gd name="T33" fmla="*/ 32 h 63"/>
                  <a:gd name="T34" fmla="*/ 34 w 62"/>
                  <a:gd name="T35" fmla="*/ 31 h 63"/>
                  <a:gd name="T36" fmla="*/ 32 w 62"/>
                  <a:gd name="T37" fmla="*/ 27 h 63"/>
                  <a:gd name="T38" fmla="*/ 4 w 62"/>
                  <a:gd name="T39" fmla="*/ 31 h 63"/>
                  <a:gd name="T40" fmla="*/ 4 w 62"/>
                  <a:gd name="T41" fmla="*/ 32 h 63"/>
                  <a:gd name="T42" fmla="*/ 11 w 62"/>
                  <a:gd name="T43" fmla="*/ 49 h 63"/>
                  <a:gd name="T44" fmla="*/ 5 w 62"/>
                  <a:gd name="T45" fmla="*/ 26 h 63"/>
                  <a:gd name="T46" fmla="*/ 29 w 62"/>
                  <a:gd name="T47" fmla="*/ 23 h 63"/>
                  <a:gd name="T48" fmla="*/ 20 w 62"/>
                  <a:gd name="T49" fmla="*/ 8 h 63"/>
                  <a:gd name="T50" fmla="*/ 5 w 62"/>
                  <a:gd name="T51" fmla="*/ 26 h 63"/>
                  <a:gd name="T52" fmla="*/ 25 w 62"/>
                  <a:gd name="T53" fmla="*/ 6 h 63"/>
                  <a:gd name="T54" fmla="*/ 35 w 62"/>
                  <a:gd name="T55" fmla="*/ 21 h 63"/>
                  <a:gd name="T56" fmla="*/ 49 w 62"/>
                  <a:gd name="T57" fmla="*/ 12 h 63"/>
                  <a:gd name="T58" fmla="*/ 31 w 62"/>
                  <a:gd name="T59" fmla="*/ 5 h 63"/>
                  <a:gd name="T60" fmla="*/ 25 w 62"/>
                  <a:gd name="T61" fmla="*/ 6 h 63"/>
                  <a:gd name="T62" fmla="*/ 51 w 62"/>
                  <a:gd name="T63" fmla="*/ 15 h 63"/>
                  <a:gd name="T64" fmla="*/ 37 w 62"/>
                  <a:gd name="T65" fmla="*/ 25 h 63"/>
                  <a:gd name="T66" fmla="*/ 38 w 62"/>
                  <a:gd name="T67" fmla="*/ 29 h 63"/>
                  <a:gd name="T68" fmla="*/ 39 w 62"/>
                  <a:gd name="T69" fmla="*/ 30 h 63"/>
                  <a:gd name="T70" fmla="*/ 57 w 62"/>
                  <a:gd name="T71" fmla="*/ 31 h 63"/>
                  <a:gd name="T72" fmla="*/ 51 w 62"/>
                  <a:gd name="T73" fmla="*/ 1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" h="63">
                    <a:moveTo>
                      <a:pt x="31" y="63"/>
                    </a:moveTo>
                    <a:cubicBezTo>
                      <a:pt x="14" y="63"/>
                      <a:pt x="0" y="49"/>
                      <a:pt x="0" y="32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2"/>
                    </a:cubicBezTo>
                    <a:cubicBezTo>
                      <a:pt x="62" y="49"/>
                      <a:pt x="48" y="63"/>
                      <a:pt x="31" y="63"/>
                    </a:cubicBezTo>
                    <a:close/>
                    <a:moveTo>
                      <a:pt x="57" y="36"/>
                    </a:moveTo>
                    <a:cubicBezTo>
                      <a:pt x="56" y="36"/>
                      <a:pt x="49" y="33"/>
                      <a:pt x="41" y="35"/>
                    </a:cubicBezTo>
                    <a:cubicBezTo>
                      <a:pt x="44" y="44"/>
                      <a:pt x="45" y="52"/>
                      <a:pt x="46" y="54"/>
                    </a:cubicBezTo>
                    <a:cubicBezTo>
                      <a:pt x="52" y="50"/>
                      <a:pt x="56" y="43"/>
                      <a:pt x="57" y="36"/>
                    </a:cubicBezTo>
                    <a:close/>
                    <a:moveTo>
                      <a:pt x="41" y="56"/>
                    </a:moveTo>
                    <a:cubicBezTo>
                      <a:pt x="41" y="54"/>
                      <a:pt x="39" y="46"/>
                      <a:pt x="36" y="36"/>
                    </a:cubicBezTo>
                    <a:cubicBezTo>
                      <a:pt x="36" y="36"/>
                      <a:pt x="36" y="36"/>
                      <a:pt x="35" y="36"/>
                    </a:cubicBezTo>
                    <a:cubicBezTo>
                      <a:pt x="20" y="41"/>
                      <a:pt x="15" y="52"/>
                      <a:pt x="15" y="53"/>
                    </a:cubicBezTo>
                    <a:cubicBezTo>
                      <a:pt x="19" y="56"/>
                      <a:pt x="25" y="58"/>
                      <a:pt x="31" y="58"/>
                    </a:cubicBezTo>
                    <a:cubicBezTo>
                      <a:pt x="35" y="58"/>
                      <a:pt x="38" y="57"/>
                      <a:pt x="41" y="56"/>
                    </a:cubicBezTo>
                    <a:close/>
                    <a:moveTo>
                      <a:pt x="11" y="49"/>
                    </a:moveTo>
                    <a:cubicBezTo>
                      <a:pt x="12" y="48"/>
                      <a:pt x="19" y="36"/>
                      <a:pt x="33" y="32"/>
                    </a:cubicBezTo>
                    <a:cubicBezTo>
                      <a:pt x="33" y="32"/>
                      <a:pt x="33" y="32"/>
                      <a:pt x="34" y="31"/>
                    </a:cubicBezTo>
                    <a:cubicBezTo>
                      <a:pt x="33" y="30"/>
                      <a:pt x="32" y="28"/>
                      <a:pt x="32" y="27"/>
                    </a:cubicBezTo>
                    <a:cubicBezTo>
                      <a:pt x="18" y="31"/>
                      <a:pt x="6" y="31"/>
                      <a:pt x="4" y="31"/>
                    </a:cubicBezTo>
                    <a:cubicBezTo>
                      <a:pt x="4" y="31"/>
                      <a:pt x="4" y="31"/>
                      <a:pt x="4" y="32"/>
                    </a:cubicBezTo>
                    <a:cubicBezTo>
                      <a:pt x="4" y="38"/>
                      <a:pt x="7" y="45"/>
                      <a:pt x="11" y="49"/>
                    </a:cubicBezTo>
                    <a:close/>
                    <a:moveTo>
                      <a:pt x="5" y="26"/>
                    </a:moveTo>
                    <a:cubicBezTo>
                      <a:pt x="6" y="26"/>
                      <a:pt x="17" y="26"/>
                      <a:pt x="29" y="23"/>
                    </a:cubicBezTo>
                    <a:cubicBezTo>
                      <a:pt x="25" y="15"/>
                      <a:pt x="20" y="8"/>
                      <a:pt x="20" y="8"/>
                    </a:cubicBezTo>
                    <a:cubicBezTo>
                      <a:pt x="12" y="11"/>
                      <a:pt x="7" y="18"/>
                      <a:pt x="5" y="26"/>
                    </a:cubicBezTo>
                    <a:close/>
                    <a:moveTo>
                      <a:pt x="25" y="6"/>
                    </a:moveTo>
                    <a:cubicBezTo>
                      <a:pt x="25" y="7"/>
                      <a:pt x="30" y="13"/>
                      <a:pt x="35" y="21"/>
                    </a:cubicBezTo>
                    <a:cubicBezTo>
                      <a:pt x="44" y="18"/>
                      <a:pt x="48" y="12"/>
                      <a:pt x="49" y="12"/>
                    </a:cubicBezTo>
                    <a:cubicBezTo>
                      <a:pt x="44" y="8"/>
                      <a:pt x="38" y="5"/>
                      <a:pt x="31" y="5"/>
                    </a:cubicBezTo>
                    <a:cubicBezTo>
                      <a:pt x="29" y="5"/>
                      <a:pt x="27" y="5"/>
                      <a:pt x="25" y="6"/>
                    </a:cubicBezTo>
                    <a:close/>
                    <a:moveTo>
                      <a:pt x="51" y="15"/>
                    </a:moveTo>
                    <a:cubicBezTo>
                      <a:pt x="51" y="16"/>
                      <a:pt x="46" y="21"/>
                      <a:pt x="37" y="25"/>
                    </a:cubicBezTo>
                    <a:cubicBezTo>
                      <a:pt x="37" y="27"/>
                      <a:pt x="38" y="28"/>
                      <a:pt x="38" y="29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48" y="29"/>
                      <a:pt x="57" y="31"/>
                      <a:pt x="57" y="31"/>
                    </a:cubicBezTo>
                    <a:cubicBezTo>
                      <a:pt x="57" y="25"/>
                      <a:pt x="55" y="19"/>
                      <a:pt x="5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31" name="îṩļiḋé">
                <a:extLst>
                  <a:ext uri="{FF2B5EF4-FFF2-40B4-BE49-F238E27FC236}">
                    <a16:creationId xmlns:a16="http://schemas.microsoft.com/office/drawing/2014/main" id="{E7B536DD-A6F6-42EC-B02A-6C444FA3B437}"/>
                  </a:ext>
                </a:extLst>
              </p:cNvPr>
              <p:cNvSpPr/>
              <p:nvPr/>
            </p:nvSpPr>
            <p:spPr bwMode="auto">
              <a:xfrm>
                <a:off x="11295334" y="4567380"/>
                <a:ext cx="96002" cy="84166"/>
              </a:xfrm>
              <a:custGeom>
                <a:avLst/>
                <a:gdLst>
                  <a:gd name="T0" fmla="*/ 48 w 59"/>
                  <a:gd name="T1" fmla="*/ 0 h 52"/>
                  <a:gd name="T2" fmla="*/ 11 w 59"/>
                  <a:gd name="T3" fmla="*/ 0 h 52"/>
                  <a:gd name="T4" fmla="*/ 0 w 59"/>
                  <a:gd name="T5" fmla="*/ 11 h 52"/>
                  <a:gd name="T6" fmla="*/ 0 w 59"/>
                  <a:gd name="T7" fmla="*/ 50 h 52"/>
                  <a:gd name="T8" fmla="*/ 2 w 59"/>
                  <a:gd name="T9" fmla="*/ 52 h 52"/>
                  <a:gd name="T10" fmla="*/ 57 w 59"/>
                  <a:gd name="T11" fmla="*/ 52 h 52"/>
                  <a:gd name="T12" fmla="*/ 59 w 59"/>
                  <a:gd name="T13" fmla="*/ 50 h 52"/>
                  <a:gd name="T14" fmla="*/ 59 w 59"/>
                  <a:gd name="T15" fmla="*/ 11 h 52"/>
                  <a:gd name="T16" fmla="*/ 48 w 59"/>
                  <a:gd name="T17" fmla="*/ 0 h 52"/>
                  <a:gd name="T18" fmla="*/ 37 w 59"/>
                  <a:gd name="T19" fmla="*/ 34 h 52"/>
                  <a:gd name="T20" fmla="*/ 37 w 59"/>
                  <a:gd name="T21" fmla="*/ 45 h 52"/>
                  <a:gd name="T22" fmla="*/ 22 w 59"/>
                  <a:gd name="T23" fmla="*/ 45 h 52"/>
                  <a:gd name="T24" fmla="*/ 22 w 59"/>
                  <a:gd name="T25" fmla="*/ 34 h 52"/>
                  <a:gd name="T26" fmla="*/ 11 w 59"/>
                  <a:gd name="T27" fmla="*/ 34 h 52"/>
                  <a:gd name="T28" fmla="*/ 29 w 59"/>
                  <a:gd name="T29" fmla="*/ 19 h 52"/>
                  <a:gd name="T30" fmla="*/ 48 w 59"/>
                  <a:gd name="T31" fmla="*/ 34 h 52"/>
                  <a:gd name="T32" fmla="*/ 37 w 59"/>
                  <a:gd name="T33" fmla="*/ 34 h 52"/>
                  <a:gd name="T34" fmla="*/ 9 w 59"/>
                  <a:gd name="T35" fmla="*/ 8 h 52"/>
                  <a:gd name="T36" fmla="*/ 12 w 59"/>
                  <a:gd name="T37" fmla="*/ 4 h 52"/>
                  <a:gd name="T38" fmla="*/ 46 w 59"/>
                  <a:gd name="T39" fmla="*/ 4 h 52"/>
                  <a:gd name="T40" fmla="*/ 50 w 59"/>
                  <a:gd name="T41" fmla="*/ 8 h 52"/>
                  <a:gd name="T42" fmla="*/ 9 w 59"/>
                  <a:gd name="T43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9" h="52">
                    <a:moveTo>
                      <a:pt x="48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1"/>
                      <a:pt x="1" y="52"/>
                      <a:pt x="2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8" y="52"/>
                      <a:pt x="59" y="51"/>
                      <a:pt x="59" y="50"/>
                    </a:cubicBezTo>
                    <a:cubicBezTo>
                      <a:pt x="59" y="11"/>
                      <a:pt x="59" y="11"/>
                      <a:pt x="59" y="11"/>
                    </a:cubicBezTo>
                    <a:lnTo>
                      <a:pt x="48" y="0"/>
                    </a:lnTo>
                    <a:close/>
                    <a:moveTo>
                      <a:pt x="37" y="34"/>
                    </a:moveTo>
                    <a:cubicBezTo>
                      <a:pt x="37" y="45"/>
                      <a:pt x="37" y="45"/>
                      <a:pt x="37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48" y="34"/>
                      <a:pt x="48" y="34"/>
                      <a:pt x="48" y="34"/>
                    </a:cubicBezTo>
                    <a:lnTo>
                      <a:pt x="37" y="34"/>
                    </a:lnTo>
                    <a:close/>
                    <a:moveTo>
                      <a:pt x="9" y="8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50" y="8"/>
                      <a:pt x="50" y="8"/>
                      <a:pt x="50" y="8"/>
                    </a:cubicBezTo>
                    <a:lnTo>
                      <a:pt x="9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32" name="ïṥ1iďe">
                <a:extLst>
                  <a:ext uri="{FF2B5EF4-FFF2-40B4-BE49-F238E27FC236}">
                    <a16:creationId xmlns:a16="http://schemas.microsoft.com/office/drawing/2014/main" id="{E2BA140D-B991-4B62-B692-EBAB493ADF5A}"/>
                  </a:ext>
                </a:extLst>
              </p:cNvPr>
              <p:cNvSpPr/>
              <p:nvPr/>
            </p:nvSpPr>
            <p:spPr bwMode="auto">
              <a:xfrm>
                <a:off x="11090178" y="4730451"/>
                <a:ext cx="153866" cy="134138"/>
              </a:xfrm>
              <a:custGeom>
                <a:avLst/>
                <a:gdLst>
                  <a:gd name="T0" fmla="*/ 95 w 95"/>
                  <a:gd name="T1" fmla="*/ 34 h 83"/>
                  <a:gd name="T2" fmla="*/ 83 w 95"/>
                  <a:gd name="T3" fmla="*/ 0 h 83"/>
                  <a:gd name="T4" fmla="*/ 83 w 95"/>
                  <a:gd name="T5" fmla="*/ 0 h 83"/>
                  <a:gd name="T6" fmla="*/ 75 w 95"/>
                  <a:gd name="T7" fmla="*/ 0 h 83"/>
                  <a:gd name="T8" fmla="*/ 31 w 95"/>
                  <a:gd name="T9" fmla="*/ 19 h 83"/>
                  <a:gd name="T10" fmla="*/ 30 w 95"/>
                  <a:gd name="T11" fmla="*/ 34 h 83"/>
                  <a:gd name="T12" fmla="*/ 31 w 95"/>
                  <a:gd name="T13" fmla="*/ 48 h 83"/>
                  <a:gd name="T14" fmla="*/ 75 w 95"/>
                  <a:gd name="T15" fmla="*/ 67 h 83"/>
                  <a:gd name="T16" fmla="*/ 83 w 95"/>
                  <a:gd name="T17" fmla="*/ 67 h 83"/>
                  <a:gd name="T18" fmla="*/ 83 w 95"/>
                  <a:gd name="T19" fmla="*/ 67 h 83"/>
                  <a:gd name="T20" fmla="*/ 95 w 95"/>
                  <a:gd name="T21" fmla="*/ 34 h 83"/>
                  <a:gd name="T22" fmla="*/ 80 w 95"/>
                  <a:gd name="T23" fmla="*/ 62 h 83"/>
                  <a:gd name="T24" fmla="*/ 78 w 95"/>
                  <a:gd name="T25" fmla="*/ 61 h 83"/>
                  <a:gd name="T26" fmla="*/ 75 w 95"/>
                  <a:gd name="T27" fmla="*/ 55 h 83"/>
                  <a:gd name="T28" fmla="*/ 71 w 95"/>
                  <a:gd name="T29" fmla="*/ 34 h 83"/>
                  <a:gd name="T30" fmla="*/ 75 w 95"/>
                  <a:gd name="T31" fmla="*/ 12 h 83"/>
                  <a:gd name="T32" fmla="*/ 78 w 95"/>
                  <a:gd name="T33" fmla="*/ 6 h 83"/>
                  <a:gd name="T34" fmla="*/ 80 w 95"/>
                  <a:gd name="T35" fmla="*/ 5 h 83"/>
                  <a:gd name="T36" fmla="*/ 82 w 95"/>
                  <a:gd name="T37" fmla="*/ 6 h 83"/>
                  <a:gd name="T38" fmla="*/ 86 w 95"/>
                  <a:gd name="T39" fmla="*/ 12 h 83"/>
                  <a:gd name="T40" fmla="*/ 89 w 95"/>
                  <a:gd name="T41" fmla="*/ 34 h 83"/>
                  <a:gd name="T42" fmla="*/ 86 w 95"/>
                  <a:gd name="T43" fmla="*/ 55 h 83"/>
                  <a:gd name="T44" fmla="*/ 82 w 95"/>
                  <a:gd name="T45" fmla="*/ 61 h 83"/>
                  <a:gd name="T46" fmla="*/ 80 w 95"/>
                  <a:gd name="T47" fmla="*/ 62 h 83"/>
                  <a:gd name="T48" fmla="*/ 23 w 95"/>
                  <a:gd name="T49" fmla="*/ 34 h 83"/>
                  <a:gd name="T50" fmla="*/ 24 w 95"/>
                  <a:gd name="T51" fmla="*/ 20 h 83"/>
                  <a:gd name="T52" fmla="*/ 12 w 95"/>
                  <a:gd name="T53" fmla="*/ 21 h 83"/>
                  <a:gd name="T54" fmla="*/ 5 w 95"/>
                  <a:gd name="T55" fmla="*/ 21 h 83"/>
                  <a:gd name="T56" fmla="*/ 0 w 95"/>
                  <a:gd name="T57" fmla="*/ 29 h 83"/>
                  <a:gd name="T58" fmla="*/ 0 w 95"/>
                  <a:gd name="T59" fmla="*/ 38 h 83"/>
                  <a:gd name="T60" fmla="*/ 5 w 95"/>
                  <a:gd name="T61" fmla="*/ 46 h 83"/>
                  <a:gd name="T62" fmla="*/ 12 w 95"/>
                  <a:gd name="T63" fmla="*/ 46 h 83"/>
                  <a:gd name="T64" fmla="*/ 24 w 95"/>
                  <a:gd name="T65" fmla="*/ 47 h 83"/>
                  <a:gd name="T66" fmla="*/ 23 w 95"/>
                  <a:gd name="T67" fmla="*/ 34 h 83"/>
                  <a:gd name="T68" fmla="*/ 34 w 95"/>
                  <a:gd name="T69" fmla="*/ 53 h 83"/>
                  <a:gd name="T70" fmla="*/ 22 w 95"/>
                  <a:gd name="T71" fmla="*/ 51 h 83"/>
                  <a:gd name="T72" fmla="*/ 30 w 95"/>
                  <a:gd name="T73" fmla="*/ 81 h 83"/>
                  <a:gd name="T74" fmla="*/ 33 w 95"/>
                  <a:gd name="T75" fmla="*/ 82 h 83"/>
                  <a:gd name="T76" fmla="*/ 44 w 95"/>
                  <a:gd name="T77" fmla="*/ 78 h 83"/>
                  <a:gd name="T78" fmla="*/ 46 w 95"/>
                  <a:gd name="T79" fmla="*/ 74 h 83"/>
                  <a:gd name="T80" fmla="*/ 34 w 95"/>
                  <a:gd name="T81" fmla="*/ 53 h 83"/>
                  <a:gd name="T82" fmla="*/ 80 w 95"/>
                  <a:gd name="T83" fmla="*/ 45 h 83"/>
                  <a:gd name="T84" fmla="*/ 79 w 95"/>
                  <a:gd name="T85" fmla="*/ 44 h 83"/>
                  <a:gd name="T86" fmla="*/ 78 w 95"/>
                  <a:gd name="T87" fmla="*/ 42 h 83"/>
                  <a:gd name="T88" fmla="*/ 77 w 95"/>
                  <a:gd name="T89" fmla="*/ 34 h 83"/>
                  <a:gd name="T90" fmla="*/ 78 w 95"/>
                  <a:gd name="T91" fmla="*/ 25 h 83"/>
                  <a:gd name="T92" fmla="*/ 79 w 95"/>
                  <a:gd name="T93" fmla="*/ 23 h 83"/>
                  <a:gd name="T94" fmla="*/ 80 w 95"/>
                  <a:gd name="T95" fmla="*/ 23 h 83"/>
                  <a:gd name="T96" fmla="*/ 81 w 95"/>
                  <a:gd name="T97" fmla="*/ 23 h 83"/>
                  <a:gd name="T98" fmla="*/ 82 w 95"/>
                  <a:gd name="T99" fmla="*/ 25 h 83"/>
                  <a:gd name="T100" fmla="*/ 84 w 95"/>
                  <a:gd name="T101" fmla="*/ 34 h 83"/>
                  <a:gd name="T102" fmla="*/ 82 w 95"/>
                  <a:gd name="T103" fmla="*/ 42 h 83"/>
                  <a:gd name="T104" fmla="*/ 81 w 95"/>
                  <a:gd name="T105" fmla="*/ 44 h 83"/>
                  <a:gd name="T106" fmla="*/ 80 w 95"/>
                  <a:gd name="T107" fmla="*/ 4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" h="83">
                    <a:moveTo>
                      <a:pt x="95" y="34"/>
                    </a:moveTo>
                    <a:cubicBezTo>
                      <a:pt x="95" y="15"/>
                      <a:pt x="89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57" y="13"/>
                      <a:pt x="31" y="19"/>
                    </a:cubicBezTo>
                    <a:cubicBezTo>
                      <a:pt x="30" y="23"/>
                      <a:pt x="30" y="28"/>
                      <a:pt x="30" y="34"/>
                    </a:cubicBezTo>
                    <a:cubicBezTo>
                      <a:pt x="30" y="39"/>
                      <a:pt x="30" y="44"/>
                      <a:pt x="31" y="48"/>
                    </a:cubicBezTo>
                    <a:cubicBezTo>
                      <a:pt x="57" y="54"/>
                      <a:pt x="75" y="67"/>
                      <a:pt x="75" y="67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9" y="67"/>
                      <a:pt x="95" y="52"/>
                      <a:pt x="95" y="34"/>
                    </a:cubicBezTo>
                    <a:close/>
                    <a:moveTo>
                      <a:pt x="80" y="62"/>
                    </a:moveTo>
                    <a:cubicBezTo>
                      <a:pt x="79" y="62"/>
                      <a:pt x="78" y="61"/>
                      <a:pt x="78" y="61"/>
                    </a:cubicBezTo>
                    <a:cubicBezTo>
                      <a:pt x="77" y="59"/>
                      <a:pt x="76" y="57"/>
                      <a:pt x="75" y="55"/>
                    </a:cubicBezTo>
                    <a:cubicBezTo>
                      <a:pt x="72" y="49"/>
                      <a:pt x="71" y="42"/>
                      <a:pt x="71" y="34"/>
                    </a:cubicBezTo>
                    <a:cubicBezTo>
                      <a:pt x="71" y="25"/>
                      <a:pt x="72" y="18"/>
                      <a:pt x="75" y="12"/>
                    </a:cubicBezTo>
                    <a:cubicBezTo>
                      <a:pt x="76" y="10"/>
                      <a:pt x="77" y="8"/>
                      <a:pt x="78" y="6"/>
                    </a:cubicBezTo>
                    <a:cubicBezTo>
                      <a:pt x="78" y="6"/>
                      <a:pt x="79" y="5"/>
                      <a:pt x="80" y="5"/>
                    </a:cubicBezTo>
                    <a:cubicBezTo>
                      <a:pt x="81" y="5"/>
                      <a:pt x="82" y="6"/>
                      <a:pt x="82" y="6"/>
                    </a:cubicBezTo>
                    <a:cubicBezTo>
                      <a:pt x="84" y="8"/>
                      <a:pt x="85" y="10"/>
                      <a:pt x="86" y="12"/>
                    </a:cubicBezTo>
                    <a:cubicBezTo>
                      <a:pt x="88" y="18"/>
                      <a:pt x="89" y="25"/>
                      <a:pt x="89" y="34"/>
                    </a:cubicBezTo>
                    <a:cubicBezTo>
                      <a:pt x="89" y="42"/>
                      <a:pt x="88" y="49"/>
                      <a:pt x="86" y="55"/>
                    </a:cubicBezTo>
                    <a:cubicBezTo>
                      <a:pt x="85" y="57"/>
                      <a:pt x="84" y="59"/>
                      <a:pt x="82" y="61"/>
                    </a:cubicBezTo>
                    <a:cubicBezTo>
                      <a:pt x="82" y="61"/>
                      <a:pt x="81" y="62"/>
                      <a:pt x="80" y="62"/>
                    </a:cubicBezTo>
                    <a:close/>
                    <a:moveTo>
                      <a:pt x="23" y="34"/>
                    </a:moveTo>
                    <a:cubicBezTo>
                      <a:pt x="23" y="29"/>
                      <a:pt x="24" y="24"/>
                      <a:pt x="24" y="20"/>
                    </a:cubicBezTo>
                    <a:cubicBezTo>
                      <a:pt x="20" y="20"/>
                      <a:pt x="16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6"/>
                      <a:pt x="5" y="46"/>
                      <a:pt x="12" y="46"/>
                    </a:cubicBezTo>
                    <a:cubicBezTo>
                      <a:pt x="16" y="46"/>
                      <a:pt x="20" y="47"/>
                      <a:pt x="24" y="47"/>
                    </a:cubicBezTo>
                    <a:cubicBezTo>
                      <a:pt x="24" y="43"/>
                      <a:pt x="23" y="38"/>
                      <a:pt x="23" y="34"/>
                    </a:cubicBezTo>
                    <a:close/>
                    <a:moveTo>
                      <a:pt x="34" y="53"/>
                    </a:moveTo>
                    <a:cubicBezTo>
                      <a:pt x="22" y="51"/>
                      <a:pt x="22" y="51"/>
                      <a:pt x="22" y="5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0" y="82"/>
                      <a:pt x="32" y="83"/>
                      <a:pt x="33" y="82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6" y="77"/>
                      <a:pt x="46" y="76"/>
                      <a:pt x="46" y="74"/>
                    </a:cubicBezTo>
                    <a:lnTo>
                      <a:pt x="34" y="53"/>
                    </a:lnTo>
                    <a:close/>
                    <a:moveTo>
                      <a:pt x="80" y="45"/>
                    </a:moveTo>
                    <a:cubicBezTo>
                      <a:pt x="80" y="45"/>
                      <a:pt x="79" y="44"/>
                      <a:pt x="79" y="44"/>
                    </a:cubicBezTo>
                    <a:cubicBezTo>
                      <a:pt x="79" y="44"/>
                      <a:pt x="78" y="43"/>
                      <a:pt x="78" y="42"/>
                    </a:cubicBezTo>
                    <a:cubicBezTo>
                      <a:pt x="77" y="40"/>
                      <a:pt x="77" y="37"/>
                      <a:pt x="77" y="34"/>
                    </a:cubicBezTo>
                    <a:cubicBezTo>
                      <a:pt x="77" y="30"/>
                      <a:pt x="77" y="28"/>
                      <a:pt x="78" y="25"/>
                    </a:cubicBezTo>
                    <a:cubicBezTo>
                      <a:pt x="78" y="24"/>
                      <a:pt x="79" y="24"/>
                      <a:pt x="79" y="23"/>
                    </a:cubicBezTo>
                    <a:cubicBezTo>
                      <a:pt x="79" y="23"/>
                      <a:pt x="80" y="23"/>
                      <a:pt x="80" y="23"/>
                    </a:cubicBezTo>
                    <a:cubicBezTo>
                      <a:pt x="80" y="23"/>
                      <a:pt x="81" y="23"/>
                      <a:pt x="81" y="23"/>
                    </a:cubicBezTo>
                    <a:cubicBezTo>
                      <a:pt x="81" y="24"/>
                      <a:pt x="82" y="24"/>
                      <a:pt x="82" y="25"/>
                    </a:cubicBezTo>
                    <a:cubicBezTo>
                      <a:pt x="83" y="28"/>
                      <a:pt x="84" y="30"/>
                      <a:pt x="84" y="34"/>
                    </a:cubicBezTo>
                    <a:cubicBezTo>
                      <a:pt x="84" y="37"/>
                      <a:pt x="83" y="40"/>
                      <a:pt x="82" y="42"/>
                    </a:cubicBezTo>
                    <a:cubicBezTo>
                      <a:pt x="82" y="43"/>
                      <a:pt x="81" y="44"/>
                      <a:pt x="81" y="44"/>
                    </a:cubicBezTo>
                    <a:cubicBezTo>
                      <a:pt x="81" y="44"/>
                      <a:pt x="80" y="45"/>
                      <a:pt x="8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33" name="ïš1íḑè">
                <a:extLst>
                  <a:ext uri="{FF2B5EF4-FFF2-40B4-BE49-F238E27FC236}">
                    <a16:creationId xmlns:a16="http://schemas.microsoft.com/office/drawing/2014/main" id="{6014CD21-DD3F-4F87-A6F5-787830639CF3}"/>
                  </a:ext>
                </a:extLst>
              </p:cNvPr>
              <p:cNvSpPr/>
              <p:nvPr/>
            </p:nvSpPr>
            <p:spPr bwMode="auto">
              <a:xfrm>
                <a:off x="11355827" y="4522667"/>
                <a:ext cx="80220" cy="31562"/>
              </a:xfrm>
              <a:custGeom>
                <a:avLst/>
                <a:gdLst>
                  <a:gd name="T0" fmla="*/ 50 w 50"/>
                  <a:gd name="T1" fmla="*/ 10 h 20"/>
                  <a:gd name="T2" fmla="*/ 50 w 50"/>
                  <a:gd name="T3" fmla="*/ 10 h 20"/>
                  <a:gd name="T4" fmla="*/ 40 w 50"/>
                  <a:gd name="T5" fmla="*/ 0 h 20"/>
                  <a:gd name="T6" fmla="*/ 28 w 50"/>
                  <a:gd name="T7" fmla="*/ 0 h 20"/>
                  <a:gd name="T8" fmla="*/ 18 w 50"/>
                  <a:gd name="T9" fmla="*/ 10 h 20"/>
                  <a:gd name="T10" fmla="*/ 18 w 50"/>
                  <a:gd name="T11" fmla="*/ 10 h 20"/>
                  <a:gd name="T12" fmla="*/ 18 w 50"/>
                  <a:gd name="T13" fmla="*/ 11 h 20"/>
                  <a:gd name="T14" fmla="*/ 23 w 50"/>
                  <a:gd name="T15" fmla="*/ 11 h 20"/>
                  <a:gd name="T16" fmla="*/ 23 w 50"/>
                  <a:gd name="T17" fmla="*/ 10 h 20"/>
                  <a:gd name="T18" fmla="*/ 23 w 50"/>
                  <a:gd name="T19" fmla="*/ 10 h 20"/>
                  <a:gd name="T20" fmla="*/ 28 w 50"/>
                  <a:gd name="T21" fmla="*/ 4 h 20"/>
                  <a:gd name="T22" fmla="*/ 40 w 50"/>
                  <a:gd name="T23" fmla="*/ 4 h 20"/>
                  <a:gd name="T24" fmla="*/ 45 w 50"/>
                  <a:gd name="T25" fmla="*/ 10 h 20"/>
                  <a:gd name="T26" fmla="*/ 45 w 50"/>
                  <a:gd name="T27" fmla="*/ 10 h 20"/>
                  <a:gd name="T28" fmla="*/ 40 w 50"/>
                  <a:gd name="T29" fmla="*/ 15 h 20"/>
                  <a:gd name="T30" fmla="*/ 35 w 50"/>
                  <a:gd name="T31" fmla="*/ 15 h 20"/>
                  <a:gd name="T32" fmla="*/ 32 w 50"/>
                  <a:gd name="T33" fmla="*/ 20 h 20"/>
                  <a:gd name="T34" fmla="*/ 40 w 50"/>
                  <a:gd name="T35" fmla="*/ 20 h 20"/>
                  <a:gd name="T36" fmla="*/ 50 w 50"/>
                  <a:gd name="T37" fmla="*/ 10 h 20"/>
                  <a:gd name="T38" fmla="*/ 32 w 50"/>
                  <a:gd name="T39" fmla="*/ 10 h 20"/>
                  <a:gd name="T40" fmla="*/ 32 w 50"/>
                  <a:gd name="T41" fmla="*/ 8 h 20"/>
                  <a:gd name="T42" fmla="*/ 27 w 50"/>
                  <a:gd name="T43" fmla="*/ 8 h 20"/>
                  <a:gd name="T44" fmla="*/ 28 w 50"/>
                  <a:gd name="T45" fmla="*/ 10 h 20"/>
                  <a:gd name="T46" fmla="*/ 28 w 50"/>
                  <a:gd name="T47" fmla="*/ 10 h 20"/>
                  <a:gd name="T48" fmla="*/ 22 w 50"/>
                  <a:gd name="T49" fmla="*/ 15 h 20"/>
                  <a:gd name="T50" fmla="*/ 10 w 50"/>
                  <a:gd name="T51" fmla="*/ 15 h 20"/>
                  <a:gd name="T52" fmla="*/ 5 w 50"/>
                  <a:gd name="T53" fmla="*/ 10 h 20"/>
                  <a:gd name="T54" fmla="*/ 5 w 50"/>
                  <a:gd name="T55" fmla="*/ 10 h 20"/>
                  <a:gd name="T56" fmla="*/ 10 w 50"/>
                  <a:gd name="T57" fmla="*/ 4 h 20"/>
                  <a:gd name="T58" fmla="*/ 16 w 50"/>
                  <a:gd name="T59" fmla="*/ 4 h 20"/>
                  <a:gd name="T60" fmla="*/ 19 w 50"/>
                  <a:gd name="T61" fmla="*/ 0 h 20"/>
                  <a:gd name="T62" fmla="*/ 10 w 50"/>
                  <a:gd name="T63" fmla="*/ 0 h 20"/>
                  <a:gd name="T64" fmla="*/ 0 w 50"/>
                  <a:gd name="T65" fmla="*/ 10 h 20"/>
                  <a:gd name="T66" fmla="*/ 0 w 50"/>
                  <a:gd name="T67" fmla="*/ 10 h 20"/>
                  <a:gd name="T68" fmla="*/ 10 w 50"/>
                  <a:gd name="T69" fmla="*/ 20 h 20"/>
                  <a:gd name="T70" fmla="*/ 22 w 50"/>
                  <a:gd name="T71" fmla="*/ 20 h 20"/>
                  <a:gd name="T72" fmla="*/ 32 w 50"/>
                  <a:gd name="T73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20">
                    <a:moveTo>
                      <a:pt x="50" y="10"/>
                    </a:move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4"/>
                      <a:pt x="46" y="0"/>
                      <a:pt x="40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3" y="0"/>
                      <a:pt x="18" y="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1"/>
                      <a:pt x="18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7"/>
                      <a:pt x="25" y="4"/>
                      <a:pt x="28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3" y="4"/>
                      <a:pt x="45" y="7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3"/>
                      <a:pt x="43" y="15"/>
                      <a:pt x="40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7"/>
                      <a:pt x="33" y="18"/>
                      <a:pt x="32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6" y="20"/>
                      <a:pt x="50" y="15"/>
                      <a:pt x="50" y="10"/>
                    </a:cubicBezTo>
                    <a:close/>
                    <a:moveTo>
                      <a:pt x="32" y="10"/>
                    </a:moveTo>
                    <a:cubicBezTo>
                      <a:pt x="32" y="9"/>
                      <a:pt x="32" y="9"/>
                      <a:pt x="32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8" y="9"/>
                      <a:pt x="28" y="9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3"/>
                      <a:pt x="25" y="15"/>
                      <a:pt x="22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7" y="15"/>
                      <a:pt x="5" y="13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3"/>
                      <a:pt x="17" y="1"/>
                      <a:pt x="19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5"/>
                      <a:pt x="5" y="20"/>
                      <a:pt x="10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8" y="20"/>
                      <a:pt x="32" y="15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34" name="iśḷíḓê">
                <a:extLst>
                  <a:ext uri="{FF2B5EF4-FFF2-40B4-BE49-F238E27FC236}">
                    <a16:creationId xmlns:a16="http://schemas.microsoft.com/office/drawing/2014/main" id="{FABD3262-F9EE-4351-83A7-32492751D5A9}"/>
                  </a:ext>
                </a:extLst>
              </p:cNvPr>
              <p:cNvSpPr/>
              <p:nvPr/>
            </p:nvSpPr>
            <p:spPr bwMode="auto">
              <a:xfrm>
                <a:off x="11430789" y="4175484"/>
                <a:ext cx="88111" cy="85480"/>
              </a:xfrm>
              <a:custGeom>
                <a:avLst/>
                <a:gdLst>
                  <a:gd name="T0" fmla="*/ 27 w 54"/>
                  <a:gd name="T1" fmla="*/ 0 h 53"/>
                  <a:gd name="T2" fmla="*/ 0 w 54"/>
                  <a:gd name="T3" fmla="*/ 26 h 53"/>
                  <a:gd name="T4" fmla="*/ 27 w 54"/>
                  <a:gd name="T5" fmla="*/ 53 h 53"/>
                  <a:gd name="T6" fmla="*/ 54 w 54"/>
                  <a:gd name="T7" fmla="*/ 26 h 53"/>
                  <a:gd name="T8" fmla="*/ 27 w 54"/>
                  <a:gd name="T9" fmla="*/ 0 h 53"/>
                  <a:gd name="T10" fmla="*/ 16 w 54"/>
                  <a:gd name="T11" fmla="*/ 43 h 53"/>
                  <a:gd name="T12" fmla="*/ 17 w 54"/>
                  <a:gd name="T13" fmla="*/ 38 h 53"/>
                  <a:gd name="T14" fmla="*/ 7 w 54"/>
                  <a:gd name="T15" fmla="*/ 24 h 53"/>
                  <a:gd name="T16" fmla="*/ 13 w 54"/>
                  <a:gd name="T17" fmla="*/ 12 h 53"/>
                  <a:gd name="T18" fmla="*/ 27 w 54"/>
                  <a:gd name="T19" fmla="*/ 6 h 53"/>
                  <a:gd name="T20" fmla="*/ 41 w 54"/>
                  <a:gd name="T21" fmla="*/ 12 h 53"/>
                  <a:gd name="T22" fmla="*/ 47 w 54"/>
                  <a:gd name="T23" fmla="*/ 24 h 53"/>
                  <a:gd name="T24" fmla="*/ 37 w 54"/>
                  <a:gd name="T25" fmla="*/ 38 h 53"/>
                  <a:gd name="T26" fmla="*/ 38 w 54"/>
                  <a:gd name="T27" fmla="*/ 43 h 53"/>
                  <a:gd name="T28" fmla="*/ 27 w 54"/>
                  <a:gd name="T29" fmla="*/ 46 h 53"/>
                  <a:gd name="T30" fmla="*/ 16 w 54"/>
                  <a:gd name="T31" fmla="*/ 43 h 53"/>
                  <a:gd name="T32" fmla="*/ 29 w 54"/>
                  <a:gd name="T33" fmla="*/ 33 h 53"/>
                  <a:gd name="T34" fmla="*/ 30 w 54"/>
                  <a:gd name="T35" fmla="*/ 35 h 53"/>
                  <a:gd name="T36" fmla="*/ 30 w 54"/>
                  <a:gd name="T37" fmla="*/ 38 h 53"/>
                  <a:gd name="T38" fmla="*/ 29 w 54"/>
                  <a:gd name="T39" fmla="*/ 40 h 53"/>
                  <a:gd name="T40" fmla="*/ 25 w 54"/>
                  <a:gd name="T41" fmla="*/ 40 h 53"/>
                  <a:gd name="T42" fmla="*/ 24 w 54"/>
                  <a:gd name="T43" fmla="*/ 38 h 53"/>
                  <a:gd name="T44" fmla="*/ 24 w 54"/>
                  <a:gd name="T45" fmla="*/ 35 h 53"/>
                  <a:gd name="T46" fmla="*/ 25 w 54"/>
                  <a:gd name="T47" fmla="*/ 33 h 53"/>
                  <a:gd name="T48" fmla="*/ 26 w 54"/>
                  <a:gd name="T49" fmla="*/ 10 h 53"/>
                  <a:gd name="T50" fmla="*/ 28 w 54"/>
                  <a:gd name="T51" fmla="*/ 10 h 53"/>
                  <a:gd name="T52" fmla="*/ 29 w 54"/>
                  <a:gd name="T53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4" h="53">
                    <a:moveTo>
                      <a:pt x="27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1"/>
                      <a:pt x="12" y="53"/>
                      <a:pt x="27" y="53"/>
                    </a:cubicBezTo>
                    <a:cubicBezTo>
                      <a:pt x="42" y="53"/>
                      <a:pt x="54" y="41"/>
                      <a:pt x="54" y="26"/>
                    </a:cubicBezTo>
                    <a:cubicBezTo>
                      <a:pt x="54" y="12"/>
                      <a:pt x="42" y="0"/>
                      <a:pt x="27" y="0"/>
                    </a:cubicBezTo>
                    <a:close/>
                    <a:moveTo>
                      <a:pt x="16" y="43"/>
                    </a:moveTo>
                    <a:cubicBezTo>
                      <a:pt x="17" y="42"/>
                      <a:pt x="17" y="40"/>
                      <a:pt x="17" y="38"/>
                    </a:cubicBezTo>
                    <a:cubicBezTo>
                      <a:pt x="17" y="32"/>
                      <a:pt x="13" y="26"/>
                      <a:pt x="7" y="24"/>
                    </a:cubicBezTo>
                    <a:cubicBezTo>
                      <a:pt x="8" y="20"/>
                      <a:pt x="10" y="15"/>
                      <a:pt x="13" y="12"/>
                    </a:cubicBezTo>
                    <a:cubicBezTo>
                      <a:pt x="17" y="8"/>
                      <a:pt x="22" y="6"/>
                      <a:pt x="27" y="6"/>
                    </a:cubicBezTo>
                    <a:cubicBezTo>
                      <a:pt x="32" y="6"/>
                      <a:pt x="37" y="8"/>
                      <a:pt x="41" y="12"/>
                    </a:cubicBezTo>
                    <a:cubicBezTo>
                      <a:pt x="44" y="15"/>
                      <a:pt x="46" y="20"/>
                      <a:pt x="47" y="24"/>
                    </a:cubicBezTo>
                    <a:cubicBezTo>
                      <a:pt x="41" y="26"/>
                      <a:pt x="37" y="32"/>
                      <a:pt x="37" y="38"/>
                    </a:cubicBezTo>
                    <a:cubicBezTo>
                      <a:pt x="37" y="40"/>
                      <a:pt x="37" y="42"/>
                      <a:pt x="38" y="43"/>
                    </a:cubicBezTo>
                    <a:cubicBezTo>
                      <a:pt x="35" y="45"/>
                      <a:pt x="31" y="46"/>
                      <a:pt x="27" y="46"/>
                    </a:cubicBezTo>
                    <a:cubicBezTo>
                      <a:pt x="23" y="46"/>
                      <a:pt x="19" y="45"/>
                      <a:pt x="16" y="43"/>
                    </a:cubicBezTo>
                    <a:close/>
                    <a:moveTo>
                      <a:pt x="29" y="33"/>
                    </a:moveTo>
                    <a:cubicBezTo>
                      <a:pt x="30" y="33"/>
                      <a:pt x="30" y="34"/>
                      <a:pt x="30" y="35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9"/>
                      <a:pt x="30" y="40"/>
                      <a:pt x="29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0"/>
                      <a:pt x="24" y="39"/>
                      <a:pt x="24" y="38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4"/>
                      <a:pt x="24" y="33"/>
                      <a:pt x="25" y="33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0"/>
                      <a:pt x="28" y="10"/>
                      <a:pt x="28" y="10"/>
                    </a:cubicBezTo>
                    <a:lnTo>
                      <a:pt x="2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35" name="ïṩḷîďe">
                <a:extLst>
                  <a:ext uri="{FF2B5EF4-FFF2-40B4-BE49-F238E27FC236}">
                    <a16:creationId xmlns:a16="http://schemas.microsoft.com/office/drawing/2014/main" id="{01B1F33E-FAC6-4C0F-B8EF-CFFF483E6F25}"/>
                  </a:ext>
                </a:extLst>
              </p:cNvPr>
              <p:cNvSpPr/>
              <p:nvPr/>
            </p:nvSpPr>
            <p:spPr bwMode="auto">
              <a:xfrm>
                <a:off x="11420268" y="4270171"/>
                <a:ext cx="76275" cy="60494"/>
              </a:xfrm>
              <a:custGeom>
                <a:avLst/>
                <a:gdLst>
                  <a:gd name="T0" fmla="*/ 22 w 58"/>
                  <a:gd name="T1" fmla="*/ 46 h 46"/>
                  <a:gd name="T2" fmla="*/ 0 w 58"/>
                  <a:gd name="T3" fmla="*/ 24 h 46"/>
                  <a:gd name="T4" fmla="*/ 11 w 58"/>
                  <a:gd name="T5" fmla="*/ 13 h 46"/>
                  <a:gd name="T6" fmla="*/ 22 w 58"/>
                  <a:gd name="T7" fmla="*/ 24 h 46"/>
                  <a:gd name="T8" fmla="*/ 47 w 58"/>
                  <a:gd name="T9" fmla="*/ 0 h 46"/>
                  <a:gd name="T10" fmla="*/ 58 w 58"/>
                  <a:gd name="T11" fmla="*/ 11 h 46"/>
                  <a:gd name="T12" fmla="*/ 22 w 58"/>
                  <a:gd name="T13" fmla="*/ 46 h 46"/>
                  <a:gd name="T14" fmla="*/ 6 w 58"/>
                  <a:gd name="T15" fmla="*/ 24 h 46"/>
                  <a:gd name="T16" fmla="*/ 22 w 58"/>
                  <a:gd name="T17" fmla="*/ 40 h 46"/>
                  <a:gd name="T18" fmla="*/ 51 w 58"/>
                  <a:gd name="T19" fmla="*/ 11 h 46"/>
                  <a:gd name="T20" fmla="*/ 47 w 58"/>
                  <a:gd name="T21" fmla="*/ 6 h 46"/>
                  <a:gd name="T22" fmla="*/ 22 w 58"/>
                  <a:gd name="T23" fmla="*/ 30 h 46"/>
                  <a:gd name="T24" fmla="*/ 11 w 58"/>
                  <a:gd name="T25" fmla="*/ 19 h 46"/>
                  <a:gd name="T26" fmla="*/ 6 w 58"/>
                  <a:gd name="T27" fmla="*/ 2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46">
                    <a:moveTo>
                      <a:pt x="22" y="46"/>
                    </a:moveTo>
                    <a:lnTo>
                      <a:pt x="0" y="24"/>
                    </a:lnTo>
                    <a:lnTo>
                      <a:pt x="11" y="13"/>
                    </a:lnTo>
                    <a:lnTo>
                      <a:pt x="22" y="24"/>
                    </a:lnTo>
                    <a:lnTo>
                      <a:pt x="47" y="0"/>
                    </a:lnTo>
                    <a:lnTo>
                      <a:pt x="58" y="11"/>
                    </a:lnTo>
                    <a:lnTo>
                      <a:pt x="22" y="46"/>
                    </a:lnTo>
                    <a:close/>
                    <a:moveTo>
                      <a:pt x="6" y="24"/>
                    </a:moveTo>
                    <a:lnTo>
                      <a:pt x="22" y="40"/>
                    </a:lnTo>
                    <a:lnTo>
                      <a:pt x="51" y="11"/>
                    </a:lnTo>
                    <a:lnTo>
                      <a:pt x="47" y="6"/>
                    </a:lnTo>
                    <a:lnTo>
                      <a:pt x="22" y="30"/>
                    </a:lnTo>
                    <a:lnTo>
                      <a:pt x="11" y="19"/>
                    </a:lnTo>
                    <a:lnTo>
                      <a:pt x="6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36" name="íṣḷïdè">
                <a:extLst>
                  <a:ext uri="{FF2B5EF4-FFF2-40B4-BE49-F238E27FC236}">
                    <a16:creationId xmlns:a16="http://schemas.microsoft.com/office/drawing/2014/main" id="{ED567BBA-F38F-4D44-99B1-8AAF06CAA4AD}"/>
                  </a:ext>
                </a:extLst>
              </p:cNvPr>
              <p:cNvSpPr/>
              <p:nvPr/>
            </p:nvSpPr>
            <p:spPr bwMode="auto">
              <a:xfrm>
                <a:off x="11291388" y="4389843"/>
                <a:ext cx="89427" cy="119673"/>
              </a:xfrm>
              <a:custGeom>
                <a:avLst/>
                <a:gdLst>
                  <a:gd name="T0" fmla="*/ 53 w 56"/>
                  <a:gd name="T1" fmla="*/ 9 h 74"/>
                  <a:gd name="T2" fmla="*/ 49 w 56"/>
                  <a:gd name="T3" fmla="*/ 9 h 74"/>
                  <a:gd name="T4" fmla="*/ 49 w 56"/>
                  <a:gd name="T5" fmla="*/ 14 h 74"/>
                  <a:gd name="T6" fmla="*/ 51 w 56"/>
                  <a:gd name="T7" fmla="*/ 14 h 74"/>
                  <a:gd name="T8" fmla="*/ 51 w 56"/>
                  <a:gd name="T9" fmla="*/ 51 h 74"/>
                  <a:gd name="T10" fmla="*/ 32 w 56"/>
                  <a:gd name="T11" fmla="*/ 51 h 74"/>
                  <a:gd name="T12" fmla="*/ 32 w 56"/>
                  <a:gd name="T13" fmla="*/ 70 h 74"/>
                  <a:gd name="T14" fmla="*/ 5 w 56"/>
                  <a:gd name="T15" fmla="*/ 70 h 74"/>
                  <a:gd name="T16" fmla="*/ 5 w 56"/>
                  <a:gd name="T17" fmla="*/ 14 h 74"/>
                  <a:gd name="T18" fmla="*/ 7 w 56"/>
                  <a:gd name="T19" fmla="*/ 14 h 74"/>
                  <a:gd name="T20" fmla="*/ 7 w 56"/>
                  <a:gd name="T21" fmla="*/ 9 h 74"/>
                  <a:gd name="T22" fmla="*/ 2 w 56"/>
                  <a:gd name="T23" fmla="*/ 9 h 74"/>
                  <a:gd name="T24" fmla="*/ 0 w 56"/>
                  <a:gd name="T25" fmla="*/ 12 h 74"/>
                  <a:gd name="T26" fmla="*/ 0 w 56"/>
                  <a:gd name="T27" fmla="*/ 72 h 74"/>
                  <a:gd name="T28" fmla="*/ 2 w 56"/>
                  <a:gd name="T29" fmla="*/ 74 h 74"/>
                  <a:gd name="T30" fmla="*/ 39 w 56"/>
                  <a:gd name="T31" fmla="*/ 74 h 74"/>
                  <a:gd name="T32" fmla="*/ 56 w 56"/>
                  <a:gd name="T33" fmla="*/ 57 h 74"/>
                  <a:gd name="T34" fmla="*/ 56 w 56"/>
                  <a:gd name="T35" fmla="*/ 12 h 74"/>
                  <a:gd name="T36" fmla="*/ 53 w 56"/>
                  <a:gd name="T37" fmla="*/ 9 h 74"/>
                  <a:gd name="T38" fmla="*/ 37 w 56"/>
                  <a:gd name="T39" fmla="*/ 70 h 74"/>
                  <a:gd name="T40" fmla="*/ 37 w 56"/>
                  <a:gd name="T41" fmla="*/ 56 h 74"/>
                  <a:gd name="T42" fmla="*/ 51 w 56"/>
                  <a:gd name="T43" fmla="*/ 56 h 74"/>
                  <a:gd name="T44" fmla="*/ 37 w 56"/>
                  <a:gd name="T45" fmla="*/ 70 h 74"/>
                  <a:gd name="T46" fmla="*/ 46 w 56"/>
                  <a:gd name="T47" fmla="*/ 9 h 74"/>
                  <a:gd name="T48" fmla="*/ 37 w 56"/>
                  <a:gd name="T49" fmla="*/ 9 h 74"/>
                  <a:gd name="T50" fmla="*/ 37 w 56"/>
                  <a:gd name="T51" fmla="*/ 5 h 74"/>
                  <a:gd name="T52" fmla="*/ 32 w 56"/>
                  <a:gd name="T53" fmla="*/ 0 h 74"/>
                  <a:gd name="T54" fmla="*/ 23 w 56"/>
                  <a:gd name="T55" fmla="*/ 0 h 74"/>
                  <a:gd name="T56" fmla="*/ 19 w 56"/>
                  <a:gd name="T57" fmla="*/ 5 h 74"/>
                  <a:gd name="T58" fmla="*/ 19 w 56"/>
                  <a:gd name="T59" fmla="*/ 9 h 74"/>
                  <a:gd name="T60" fmla="*/ 9 w 56"/>
                  <a:gd name="T61" fmla="*/ 9 h 74"/>
                  <a:gd name="T62" fmla="*/ 9 w 56"/>
                  <a:gd name="T63" fmla="*/ 19 h 74"/>
                  <a:gd name="T64" fmla="*/ 46 w 56"/>
                  <a:gd name="T65" fmla="*/ 19 h 74"/>
                  <a:gd name="T66" fmla="*/ 46 w 56"/>
                  <a:gd name="T67" fmla="*/ 9 h 74"/>
                  <a:gd name="T68" fmla="*/ 32 w 56"/>
                  <a:gd name="T69" fmla="*/ 9 h 74"/>
                  <a:gd name="T70" fmla="*/ 23 w 56"/>
                  <a:gd name="T71" fmla="*/ 9 h 74"/>
                  <a:gd name="T72" fmla="*/ 23 w 56"/>
                  <a:gd name="T73" fmla="*/ 5 h 74"/>
                  <a:gd name="T74" fmla="*/ 23 w 56"/>
                  <a:gd name="T75" fmla="*/ 5 h 74"/>
                  <a:gd name="T76" fmla="*/ 32 w 56"/>
                  <a:gd name="T77" fmla="*/ 5 h 74"/>
                  <a:gd name="T78" fmla="*/ 32 w 56"/>
                  <a:gd name="T79" fmla="*/ 5 h 74"/>
                  <a:gd name="T80" fmla="*/ 32 w 56"/>
                  <a:gd name="T81" fmla="*/ 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6" h="74">
                    <a:moveTo>
                      <a:pt x="53" y="9"/>
                    </a:moveTo>
                    <a:cubicBezTo>
                      <a:pt x="49" y="9"/>
                      <a:pt x="49" y="9"/>
                      <a:pt x="49" y="9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70"/>
                      <a:pt x="32" y="70"/>
                      <a:pt x="32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10"/>
                      <a:pt x="0" y="1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3"/>
                      <a:pt x="1" y="74"/>
                      <a:pt x="2" y="74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56" y="57"/>
                      <a:pt x="56" y="57"/>
                      <a:pt x="56" y="57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56" y="10"/>
                      <a:pt x="55" y="9"/>
                      <a:pt x="53" y="9"/>
                    </a:cubicBezTo>
                    <a:close/>
                    <a:moveTo>
                      <a:pt x="37" y="70"/>
                    </a:moveTo>
                    <a:cubicBezTo>
                      <a:pt x="37" y="56"/>
                      <a:pt x="37" y="56"/>
                      <a:pt x="37" y="56"/>
                    </a:cubicBezTo>
                    <a:cubicBezTo>
                      <a:pt x="51" y="56"/>
                      <a:pt x="51" y="56"/>
                      <a:pt x="51" y="56"/>
                    </a:cubicBezTo>
                    <a:lnTo>
                      <a:pt x="37" y="70"/>
                    </a:lnTo>
                    <a:close/>
                    <a:moveTo>
                      <a:pt x="46" y="9"/>
                    </a:moveTo>
                    <a:cubicBezTo>
                      <a:pt x="37" y="9"/>
                      <a:pt x="37" y="9"/>
                      <a:pt x="37" y="9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2"/>
                      <a:pt x="35" y="0"/>
                      <a:pt x="32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1" y="0"/>
                      <a:pt x="19" y="2"/>
                      <a:pt x="19" y="5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46" y="19"/>
                      <a:pt x="46" y="19"/>
                      <a:pt x="46" y="19"/>
                    </a:cubicBezTo>
                    <a:lnTo>
                      <a:pt x="46" y="9"/>
                    </a:lnTo>
                    <a:close/>
                    <a:moveTo>
                      <a:pt x="32" y="9"/>
                    </a:moveTo>
                    <a:cubicBezTo>
                      <a:pt x="23" y="9"/>
                      <a:pt x="23" y="9"/>
                      <a:pt x="23" y="9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lnTo>
                      <a:pt x="3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37" name="íŝľídê">
                <a:extLst>
                  <a:ext uri="{FF2B5EF4-FFF2-40B4-BE49-F238E27FC236}">
                    <a16:creationId xmlns:a16="http://schemas.microsoft.com/office/drawing/2014/main" id="{8FE6E53F-E504-49F3-9B0D-5C09234E0680}"/>
                  </a:ext>
                </a:extLst>
              </p:cNvPr>
              <p:cNvSpPr/>
              <p:nvPr/>
            </p:nvSpPr>
            <p:spPr bwMode="auto">
              <a:xfrm>
                <a:off x="10961300" y="4531874"/>
                <a:ext cx="306417" cy="172276"/>
              </a:xfrm>
              <a:custGeom>
                <a:avLst/>
                <a:gdLst>
                  <a:gd name="T0" fmla="*/ 190 w 190"/>
                  <a:gd name="T1" fmla="*/ 74 h 106"/>
                  <a:gd name="T2" fmla="*/ 166 w 190"/>
                  <a:gd name="T3" fmla="*/ 43 h 106"/>
                  <a:gd name="T4" fmla="*/ 122 w 190"/>
                  <a:gd name="T5" fmla="*/ 0 h 106"/>
                  <a:gd name="T6" fmla="*/ 87 w 190"/>
                  <a:gd name="T7" fmla="*/ 16 h 106"/>
                  <a:gd name="T8" fmla="*/ 67 w 190"/>
                  <a:gd name="T9" fmla="*/ 7 h 106"/>
                  <a:gd name="T10" fmla="*/ 42 w 190"/>
                  <a:gd name="T11" fmla="*/ 32 h 106"/>
                  <a:gd name="T12" fmla="*/ 43 w 190"/>
                  <a:gd name="T13" fmla="*/ 35 h 106"/>
                  <a:gd name="T14" fmla="*/ 36 w 190"/>
                  <a:gd name="T15" fmla="*/ 35 h 106"/>
                  <a:gd name="T16" fmla="*/ 0 w 190"/>
                  <a:gd name="T17" fmla="*/ 70 h 106"/>
                  <a:gd name="T18" fmla="*/ 36 w 190"/>
                  <a:gd name="T19" fmla="*/ 106 h 106"/>
                  <a:gd name="T20" fmla="*/ 158 w 190"/>
                  <a:gd name="T21" fmla="*/ 106 h 106"/>
                  <a:gd name="T22" fmla="*/ 158 w 190"/>
                  <a:gd name="T23" fmla="*/ 106 h 106"/>
                  <a:gd name="T24" fmla="*/ 190 w 190"/>
                  <a:gd name="T25" fmla="*/ 74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0" h="106">
                    <a:moveTo>
                      <a:pt x="190" y="74"/>
                    </a:moveTo>
                    <a:cubicBezTo>
                      <a:pt x="190" y="59"/>
                      <a:pt x="180" y="46"/>
                      <a:pt x="166" y="43"/>
                    </a:cubicBezTo>
                    <a:cubicBezTo>
                      <a:pt x="165" y="19"/>
                      <a:pt x="146" y="0"/>
                      <a:pt x="122" y="0"/>
                    </a:cubicBezTo>
                    <a:cubicBezTo>
                      <a:pt x="107" y="0"/>
                      <a:pt x="95" y="6"/>
                      <a:pt x="87" y="16"/>
                    </a:cubicBezTo>
                    <a:cubicBezTo>
                      <a:pt x="82" y="11"/>
                      <a:pt x="75" y="7"/>
                      <a:pt x="67" y="7"/>
                    </a:cubicBezTo>
                    <a:cubicBezTo>
                      <a:pt x="54" y="7"/>
                      <a:pt x="42" y="18"/>
                      <a:pt x="42" y="32"/>
                    </a:cubicBezTo>
                    <a:cubicBezTo>
                      <a:pt x="42" y="33"/>
                      <a:pt x="43" y="34"/>
                      <a:pt x="43" y="35"/>
                    </a:cubicBezTo>
                    <a:cubicBezTo>
                      <a:pt x="41" y="35"/>
                      <a:pt x="38" y="35"/>
                      <a:pt x="36" y="35"/>
                    </a:cubicBezTo>
                    <a:cubicBezTo>
                      <a:pt x="16" y="35"/>
                      <a:pt x="0" y="51"/>
                      <a:pt x="0" y="70"/>
                    </a:cubicBezTo>
                    <a:cubicBezTo>
                      <a:pt x="0" y="90"/>
                      <a:pt x="16" y="106"/>
                      <a:pt x="36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76" y="106"/>
                      <a:pt x="190" y="92"/>
                      <a:pt x="190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lnSpcReduction="1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38" name="îṡḻïḓe">
                <a:extLst>
                  <a:ext uri="{FF2B5EF4-FFF2-40B4-BE49-F238E27FC236}">
                    <a16:creationId xmlns:a16="http://schemas.microsoft.com/office/drawing/2014/main" id="{130B7C60-34F2-435F-B00D-82D6881A97E2}"/>
                  </a:ext>
                </a:extLst>
              </p:cNvPr>
              <p:cNvSpPr/>
              <p:nvPr/>
            </p:nvSpPr>
            <p:spPr bwMode="auto">
              <a:xfrm>
                <a:off x="11287444" y="4078168"/>
                <a:ext cx="147290" cy="161755"/>
              </a:xfrm>
              <a:custGeom>
                <a:avLst/>
                <a:gdLst>
                  <a:gd name="T0" fmla="*/ 61 w 91"/>
                  <a:gd name="T1" fmla="*/ 28 h 100"/>
                  <a:gd name="T2" fmla="*/ 51 w 91"/>
                  <a:gd name="T3" fmla="*/ 39 h 100"/>
                  <a:gd name="T4" fmla="*/ 46 w 91"/>
                  <a:gd name="T5" fmla="*/ 47 h 100"/>
                  <a:gd name="T6" fmla="*/ 48 w 91"/>
                  <a:gd name="T7" fmla="*/ 30 h 100"/>
                  <a:gd name="T8" fmla="*/ 48 w 91"/>
                  <a:gd name="T9" fmla="*/ 15 h 100"/>
                  <a:gd name="T10" fmla="*/ 23 w 91"/>
                  <a:gd name="T11" fmla="*/ 5 h 100"/>
                  <a:gd name="T12" fmla="*/ 13 w 91"/>
                  <a:gd name="T13" fmla="*/ 30 h 100"/>
                  <a:gd name="T14" fmla="*/ 24 w 91"/>
                  <a:gd name="T15" fmla="*/ 41 h 100"/>
                  <a:gd name="T16" fmla="*/ 38 w 91"/>
                  <a:gd name="T17" fmla="*/ 51 h 100"/>
                  <a:gd name="T18" fmla="*/ 29 w 91"/>
                  <a:gd name="T19" fmla="*/ 49 h 100"/>
                  <a:gd name="T20" fmla="*/ 14 w 91"/>
                  <a:gd name="T21" fmla="*/ 49 h 100"/>
                  <a:gd name="T22" fmla="*/ 4 w 91"/>
                  <a:gd name="T23" fmla="*/ 74 h 100"/>
                  <a:gd name="T24" fmla="*/ 30 w 91"/>
                  <a:gd name="T25" fmla="*/ 85 h 100"/>
                  <a:gd name="T26" fmla="*/ 40 w 91"/>
                  <a:gd name="T27" fmla="*/ 73 h 100"/>
                  <a:gd name="T28" fmla="*/ 45 w 91"/>
                  <a:gd name="T29" fmla="*/ 65 h 100"/>
                  <a:gd name="T30" fmla="*/ 43 w 91"/>
                  <a:gd name="T31" fmla="*/ 97 h 100"/>
                  <a:gd name="T32" fmla="*/ 45 w 91"/>
                  <a:gd name="T33" fmla="*/ 100 h 100"/>
                  <a:gd name="T34" fmla="*/ 61 w 91"/>
                  <a:gd name="T35" fmla="*/ 93 h 100"/>
                  <a:gd name="T36" fmla="*/ 78 w 91"/>
                  <a:gd name="T37" fmla="*/ 85 h 100"/>
                  <a:gd name="T38" fmla="*/ 76 w 91"/>
                  <a:gd name="T39" fmla="*/ 82 h 100"/>
                  <a:gd name="T40" fmla="*/ 53 w 91"/>
                  <a:gd name="T41" fmla="*/ 62 h 100"/>
                  <a:gd name="T42" fmla="*/ 61 w 91"/>
                  <a:gd name="T43" fmla="*/ 64 h 100"/>
                  <a:gd name="T44" fmla="*/ 77 w 91"/>
                  <a:gd name="T45" fmla="*/ 64 h 100"/>
                  <a:gd name="T46" fmla="*/ 87 w 91"/>
                  <a:gd name="T47" fmla="*/ 38 h 100"/>
                  <a:gd name="T48" fmla="*/ 61 w 91"/>
                  <a:gd name="T49" fmla="*/ 2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1" h="100">
                    <a:moveTo>
                      <a:pt x="61" y="28"/>
                    </a:moveTo>
                    <a:cubicBezTo>
                      <a:pt x="56" y="30"/>
                      <a:pt x="52" y="34"/>
                      <a:pt x="51" y="39"/>
                    </a:cubicBezTo>
                    <a:cubicBezTo>
                      <a:pt x="50" y="41"/>
                      <a:pt x="48" y="44"/>
                      <a:pt x="46" y="47"/>
                    </a:cubicBezTo>
                    <a:cubicBezTo>
                      <a:pt x="46" y="42"/>
                      <a:pt x="47" y="34"/>
                      <a:pt x="48" y="30"/>
                    </a:cubicBezTo>
                    <a:cubicBezTo>
                      <a:pt x="50" y="26"/>
                      <a:pt x="50" y="20"/>
                      <a:pt x="48" y="15"/>
                    </a:cubicBezTo>
                    <a:cubicBezTo>
                      <a:pt x="44" y="5"/>
                      <a:pt x="32" y="0"/>
                      <a:pt x="23" y="5"/>
                    </a:cubicBezTo>
                    <a:cubicBezTo>
                      <a:pt x="13" y="9"/>
                      <a:pt x="9" y="20"/>
                      <a:pt x="13" y="30"/>
                    </a:cubicBezTo>
                    <a:cubicBezTo>
                      <a:pt x="15" y="35"/>
                      <a:pt x="19" y="39"/>
                      <a:pt x="24" y="41"/>
                    </a:cubicBezTo>
                    <a:cubicBezTo>
                      <a:pt x="28" y="42"/>
                      <a:pt x="34" y="46"/>
                      <a:pt x="38" y="51"/>
                    </a:cubicBezTo>
                    <a:cubicBezTo>
                      <a:pt x="34" y="50"/>
                      <a:pt x="31" y="49"/>
                      <a:pt x="29" y="49"/>
                    </a:cubicBezTo>
                    <a:cubicBezTo>
                      <a:pt x="24" y="47"/>
                      <a:pt x="19" y="46"/>
                      <a:pt x="14" y="49"/>
                    </a:cubicBezTo>
                    <a:cubicBezTo>
                      <a:pt x="4" y="53"/>
                      <a:pt x="0" y="65"/>
                      <a:pt x="4" y="74"/>
                    </a:cubicBezTo>
                    <a:cubicBezTo>
                      <a:pt x="8" y="84"/>
                      <a:pt x="20" y="89"/>
                      <a:pt x="30" y="85"/>
                    </a:cubicBezTo>
                    <a:cubicBezTo>
                      <a:pt x="35" y="82"/>
                      <a:pt x="38" y="78"/>
                      <a:pt x="40" y="73"/>
                    </a:cubicBezTo>
                    <a:cubicBezTo>
                      <a:pt x="41" y="71"/>
                      <a:pt x="42" y="68"/>
                      <a:pt x="45" y="65"/>
                    </a:cubicBezTo>
                    <a:cubicBezTo>
                      <a:pt x="50" y="78"/>
                      <a:pt x="48" y="90"/>
                      <a:pt x="43" y="97"/>
                    </a:cubicBezTo>
                    <a:cubicBezTo>
                      <a:pt x="45" y="100"/>
                      <a:pt x="45" y="100"/>
                      <a:pt x="45" y="100"/>
                    </a:cubicBezTo>
                    <a:cubicBezTo>
                      <a:pt x="61" y="93"/>
                      <a:pt x="61" y="93"/>
                      <a:pt x="61" y="93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6" y="82"/>
                      <a:pt x="76" y="82"/>
                      <a:pt x="76" y="82"/>
                    </a:cubicBezTo>
                    <a:cubicBezTo>
                      <a:pt x="68" y="81"/>
                      <a:pt x="58" y="74"/>
                      <a:pt x="53" y="62"/>
                    </a:cubicBezTo>
                    <a:cubicBezTo>
                      <a:pt x="56" y="62"/>
                      <a:pt x="59" y="63"/>
                      <a:pt x="61" y="64"/>
                    </a:cubicBezTo>
                    <a:cubicBezTo>
                      <a:pt x="66" y="66"/>
                      <a:pt x="72" y="66"/>
                      <a:pt x="77" y="64"/>
                    </a:cubicBezTo>
                    <a:cubicBezTo>
                      <a:pt x="87" y="60"/>
                      <a:pt x="91" y="48"/>
                      <a:pt x="87" y="38"/>
                    </a:cubicBezTo>
                    <a:cubicBezTo>
                      <a:pt x="82" y="28"/>
                      <a:pt x="71" y="24"/>
                      <a:pt x="6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39" name="iŝḷîḍè">
                <a:extLst>
                  <a:ext uri="{FF2B5EF4-FFF2-40B4-BE49-F238E27FC236}">
                    <a16:creationId xmlns:a16="http://schemas.microsoft.com/office/drawing/2014/main" id="{BCA2F4FD-3CAD-4791-AA7B-E87A2C3FF9AA}"/>
                  </a:ext>
                </a:extLst>
              </p:cNvPr>
              <p:cNvSpPr/>
              <p:nvPr/>
            </p:nvSpPr>
            <p:spPr bwMode="auto">
              <a:xfrm>
                <a:off x="11200647" y="4464804"/>
                <a:ext cx="73645" cy="77590"/>
              </a:xfrm>
              <a:custGeom>
                <a:avLst/>
                <a:gdLst>
                  <a:gd name="T0" fmla="*/ 43 w 46"/>
                  <a:gd name="T1" fmla="*/ 28 h 48"/>
                  <a:gd name="T2" fmla="*/ 46 w 46"/>
                  <a:gd name="T3" fmla="*/ 16 h 48"/>
                  <a:gd name="T4" fmla="*/ 41 w 46"/>
                  <a:gd name="T5" fmla="*/ 8 h 48"/>
                  <a:gd name="T6" fmla="*/ 37 w 46"/>
                  <a:gd name="T7" fmla="*/ 9 h 48"/>
                  <a:gd name="T8" fmla="*/ 28 w 46"/>
                  <a:gd name="T9" fmla="*/ 0 h 48"/>
                  <a:gd name="T10" fmla="*/ 18 w 46"/>
                  <a:gd name="T11" fmla="*/ 0 h 48"/>
                  <a:gd name="T12" fmla="*/ 17 w 46"/>
                  <a:gd name="T13" fmla="*/ 4 h 48"/>
                  <a:gd name="T14" fmla="*/ 4 w 46"/>
                  <a:gd name="T15" fmla="*/ 8 h 48"/>
                  <a:gd name="T16" fmla="*/ 0 w 46"/>
                  <a:gd name="T17" fmla="*/ 16 h 48"/>
                  <a:gd name="T18" fmla="*/ 3 w 46"/>
                  <a:gd name="T19" fmla="*/ 19 h 48"/>
                  <a:gd name="T20" fmla="*/ 0 w 46"/>
                  <a:gd name="T21" fmla="*/ 32 h 48"/>
                  <a:gd name="T22" fmla="*/ 4 w 46"/>
                  <a:gd name="T23" fmla="*/ 40 h 48"/>
                  <a:gd name="T24" fmla="*/ 9 w 46"/>
                  <a:gd name="T25" fmla="*/ 39 h 48"/>
                  <a:gd name="T26" fmla="*/ 18 w 46"/>
                  <a:gd name="T27" fmla="*/ 48 h 48"/>
                  <a:gd name="T28" fmla="*/ 28 w 46"/>
                  <a:gd name="T29" fmla="*/ 48 h 48"/>
                  <a:gd name="T30" fmla="*/ 29 w 46"/>
                  <a:gd name="T31" fmla="*/ 43 h 48"/>
                  <a:gd name="T32" fmla="*/ 41 w 46"/>
                  <a:gd name="T33" fmla="*/ 40 h 48"/>
                  <a:gd name="T34" fmla="*/ 46 w 46"/>
                  <a:gd name="T35" fmla="*/ 32 h 48"/>
                  <a:gd name="T36" fmla="*/ 43 w 46"/>
                  <a:gd name="T37" fmla="*/ 28 h 48"/>
                  <a:gd name="T38" fmla="*/ 23 w 46"/>
                  <a:gd name="T39" fmla="*/ 34 h 48"/>
                  <a:gd name="T40" fmla="*/ 13 w 46"/>
                  <a:gd name="T41" fmla="*/ 24 h 48"/>
                  <a:gd name="T42" fmla="*/ 23 w 46"/>
                  <a:gd name="T43" fmla="*/ 14 h 48"/>
                  <a:gd name="T44" fmla="*/ 33 w 46"/>
                  <a:gd name="T45" fmla="*/ 24 h 48"/>
                  <a:gd name="T46" fmla="*/ 23 w 46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" h="48">
                    <a:moveTo>
                      <a:pt x="43" y="28"/>
                    </a:moveTo>
                    <a:cubicBezTo>
                      <a:pt x="40" y="24"/>
                      <a:pt x="42" y="18"/>
                      <a:pt x="46" y="1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0" y="9"/>
                      <a:pt x="38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0"/>
                      <a:pt x="4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2" y="18"/>
                      <a:pt x="3" y="19"/>
                    </a:cubicBezTo>
                    <a:cubicBezTo>
                      <a:pt x="5" y="24"/>
                      <a:pt x="4" y="29"/>
                      <a:pt x="0" y="3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6" y="39"/>
                      <a:pt x="7" y="39"/>
                      <a:pt x="9" y="39"/>
                    </a:cubicBezTo>
                    <a:cubicBezTo>
                      <a:pt x="14" y="39"/>
                      <a:pt x="18" y="43"/>
                      <a:pt x="1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6"/>
                      <a:pt x="28" y="45"/>
                      <a:pt x="29" y="43"/>
                    </a:cubicBezTo>
                    <a:cubicBezTo>
                      <a:pt x="31" y="39"/>
                      <a:pt x="37" y="38"/>
                      <a:pt x="41" y="40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5" y="31"/>
                      <a:pt x="44" y="30"/>
                      <a:pt x="43" y="28"/>
                    </a:cubicBezTo>
                    <a:close/>
                    <a:moveTo>
                      <a:pt x="23" y="34"/>
                    </a:moveTo>
                    <a:cubicBezTo>
                      <a:pt x="17" y="34"/>
                      <a:pt x="13" y="29"/>
                      <a:pt x="13" y="24"/>
                    </a:cubicBezTo>
                    <a:cubicBezTo>
                      <a:pt x="13" y="18"/>
                      <a:pt x="17" y="14"/>
                      <a:pt x="23" y="14"/>
                    </a:cubicBezTo>
                    <a:cubicBezTo>
                      <a:pt x="28" y="14"/>
                      <a:pt x="33" y="18"/>
                      <a:pt x="33" y="24"/>
                    </a:cubicBezTo>
                    <a:cubicBezTo>
                      <a:pt x="33" y="29"/>
                      <a:pt x="28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40" name="îsļîḋê">
                <a:extLst>
                  <a:ext uri="{FF2B5EF4-FFF2-40B4-BE49-F238E27FC236}">
                    <a16:creationId xmlns:a16="http://schemas.microsoft.com/office/drawing/2014/main" id="{9FF5020A-1909-4EB2-A1DE-ADA7818F86E8}"/>
                  </a:ext>
                </a:extLst>
              </p:cNvPr>
              <p:cNvSpPr/>
              <p:nvPr/>
            </p:nvSpPr>
            <p:spPr bwMode="auto">
              <a:xfrm>
                <a:off x="11263771" y="4259650"/>
                <a:ext cx="113098" cy="114412"/>
              </a:xfrm>
              <a:custGeom>
                <a:avLst/>
                <a:gdLst>
                  <a:gd name="T0" fmla="*/ 53 w 70"/>
                  <a:gd name="T1" fmla="*/ 45 h 71"/>
                  <a:gd name="T2" fmla="*/ 41 w 70"/>
                  <a:gd name="T3" fmla="*/ 32 h 71"/>
                  <a:gd name="T4" fmla="*/ 70 w 70"/>
                  <a:gd name="T5" fmla="*/ 10 h 71"/>
                  <a:gd name="T6" fmla="*/ 62 w 70"/>
                  <a:gd name="T7" fmla="*/ 1 h 71"/>
                  <a:gd name="T8" fmla="*/ 25 w 70"/>
                  <a:gd name="T9" fmla="*/ 16 h 71"/>
                  <a:gd name="T10" fmla="*/ 13 w 70"/>
                  <a:gd name="T11" fmla="*/ 4 h 71"/>
                  <a:gd name="T12" fmla="*/ 2 w 70"/>
                  <a:gd name="T13" fmla="*/ 3 h 71"/>
                  <a:gd name="T14" fmla="*/ 4 w 70"/>
                  <a:gd name="T15" fmla="*/ 13 h 71"/>
                  <a:gd name="T16" fmla="*/ 16 w 70"/>
                  <a:gd name="T17" fmla="*/ 25 h 71"/>
                  <a:gd name="T18" fmla="*/ 1 w 70"/>
                  <a:gd name="T19" fmla="*/ 62 h 71"/>
                  <a:gd name="T20" fmla="*/ 10 w 70"/>
                  <a:gd name="T21" fmla="*/ 71 h 71"/>
                  <a:gd name="T22" fmla="*/ 32 w 70"/>
                  <a:gd name="T23" fmla="*/ 41 h 71"/>
                  <a:gd name="T24" fmla="*/ 44 w 70"/>
                  <a:gd name="T25" fmla="*/ 53 h 71"/>
                  <a:gd name="T26" fmla="*/ 44 w 70"/>
                  <a:gd name="T27" fmla="*/ 71 h 71"/>
                  <a:gd name="T28" fmla="*/ 53 w 70"/>
                  <a:gd name="T29" fmla="*/ 71 h 71"/>
                  <a:gd name="T30" fmla="*/ 57 w 70"/>
                  <a:gd name="T31" fmla="*/ 58 h 71"/>
                  <a:gd name="T32" fmla="*/ 70 w 70"/>
                  <a:gd name="T33" fmla="*/ 53 h 71"/>
                  <a:gd name="T34" fmla="*/ 70 w 70"/>
                  <a:gd name="T35" fmla="*/ 45 h 71"/>
                  <a:gd name="T36" fmla="*/ 53 w 70"/>
                  <a:gd name="T37" fmla="*/ 4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0" h="71">
                    <a:moveTo>
                      <a:pt x="53" y="45"/>
                    </a:moveTo>
                    <a:cubicBezTo>
                      <a:pt x="41" y="32"/>
                      <a:pt x="41" y="32"/>
                      <a:pt x="41" y="32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0" y="1"/>
                      <a:pt x="5" y="0"/>
                      <a:pt x="2" y="3"/>
                    </a:cubicBezTo>
                    <a:cubicBezTo>
                      <a:pt x="0" y="5"/>
                      <a:pt x="1" y="10"/>
                      <a:pt x="4" y="1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" y="62"/>
                      <a:pt x="1" y="62"/>
                      <a:pt x="1" y="62"/>
                    </a:cubicBezTo>
                    <a:cubicBezTo>
                      <a:pt x="10" y="71"/>
                      <a:pt x="10" y="71"/>
                      <a:pt x="10" y="7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7" y="58"/>
                      <a:pt x="57" y="58"/>
                      <a:pt x="57" y="58"/>
                    </a:cubicBezTo>
                    <a:cubicBezTo>
                      <a:pt x="70" y="53"/>
                      <a:pt x="70" y="53"/>
                      <a:pt x="70" y="53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53" y="45"/>
                      <a:pt x="53" y="45"/>
                      <a:pt x="53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3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41" name="ï$ļïďè">
                <a:extLst>
                  <a:ext uri="{FF2B5EF4-FFF2-40B4-BE49-F238E27FC236}">
                    <a16:creationId xmlns:a16="http://schemas.microsoft.com/office/drawing/2014/main" id="{FD77DD5F-C9FE-4EFF-8F25-A1CAB47800A8}"/>
                  </a:ext>
                </a:extLst>
              </p:cNvPr>
              <p:cNvSpPr/>
              <p:nvPr/>
            </p:nvSpPr>
            <p:spPr bwMode="auto">
              <a:xfrm>
                <a:off x="11401856" y="4331980"/>
                <a:ext cx="39453" cy="73645"/>
              </a:xfrm>
              <a:custGeom>
                <a:avLst/>
                <a:gdLst>
                  <a:gd name="T0" fmla="*/ 16 w 24"/>
                  <a:gd name="T1" fmla="*/ 45 h 46"/>
                  <a:gd name="T2" fmla="*/ 16 w 24"/>
                  <a:gd name="T3" fmla="*/ 45 h 46"/>
                  <a:gd name="T4" fmla="*/ 23 w 24"/>
                  <a:gd name="T5" fmla="*/ 35 h 46"/>
                  <a:gd name="T6" fmla="*/ 21 w 24"/>
                  <a:gd name="T7" fmla="*/ 24 h 46"/>
                  <a:gd name="T8" fmla="*/ 11 w 24"/>
                  <a:gd name="T9" fmla="*/ 17 h 46"/>
                  <a:gd name="T10" fmla="*/ 11 w 24"/>
                  <a:gd name="T11" fmla="*/ 17 h 46"/>
                  <a:gd name="T12" fmla="*/ 10 w 24"/>
                  <a:gd name="T13" fmla="*/ 17 h 46"/>
                  <a:gd name="T14" fmla="*/ 11 w 24"/>
                  <a:gd name="T15" fmla="*/ 21 h 46"/>
                  <a:gd name="T16" fmla="*/ 12 w 24"/>
                  <a:gd name="T17" fmla="*/ 21 h 46"/>
                  <a:gd name="T18" fmla="*/ 12 w 24"/>
                  <a:gd name="T19" fmla="*/ 21 h 46"/>
                  <a:gd name="T20" fmla="*/ 17 w 24"/>
                  <a:gd name="T21" fmla="*/ 25 h 46"/>
                  <a:gd name="T22" fmla="*/ 19 w 24"/>
                  <a:gd name="T23" fmla="*/ 35 h 46"/>
                  <a:gd name="T24" fmla="*/ 16 w 24"/>
                  <a:gd name="T25" fmla="*/ 41 h 46"/>
                  <a:gd name="T26" fmla="*/ 16 w 24"/>
                  <a:gd name="T27" fmla="*/ 41 h 46"/>
                  <a:gd name="T28" fmla="*/ 10 w 24"/>
                  <a:gd name="T29" fmla="*/ 37 h 46"/>
                  <a:gd name="T30" fmla="*/ 9 w 24"/>
                  <a:gd name="T31" fmla="*/ 32 h 46"/>
                  <a:gd name="T32" fmla="*/ 5 w 24"/>
                  <a:gd name="T33" fmla="*/ 30 h 46"/>
                  <a:gd name="T34" fmla="*/ 6 w 24"/>
                  <a:gd name="T35" fmla="*/ 38 h 46"/>
                  <a:gd name="T36" fmla="*/ 16 w 24"/>
                  <a:gd name="T37" fmla="*/ 45 h 46"/>
                  <a:gd name="T38" fmla="*/ 13 w 24"/>
                  <a:gd name="T39" fmla="*/ 29 h 46"/>
                  <a:gd name="T40" fmla="*/ 15 w 24"/>
                  <a:gd name="T41" fmla="*/ 29 h 46"/>
                  <a:gd name="T42" fmla="*/ 14 w 24"/>
                  <a:gd name="T43" fmla="*/ 25 h 46"/>
                  <a:gd name="T44" fmla="*/ 13 w 24"/>
                  <a:gd name="T45" fmla="*/ 25 h 46"/>
                  <a:gd name="T46" fmla="*/ 12 w 24"/>
                  <a:gd name="T47" fmla="*/ 25 h 46"/>
                  <a:gd name="T48" fmla="*/ 7 w 24"/>
                  <a:gd name="T49" fmla="*/ 21 h 46"/>
                  <a:gd name="T50" fmla="*/ 5 w 24"/>
                  <a:gd name="T51" fmla="*/ 11 h 46"/>
                  <a:gd name="T52" fmla="*/ 9 w 24"/>
                  <a:gd name="T53" fmla="*/ 5 h 46"/>
                  <a:gd name="T54" fmla="*/ 9 w 24"/>
                  <a:gd name="T55" fmla="*/ 5 h 46"/>
                  <a:gd name="T56" fmla="*/ 14 w 24"/>
                  <a:gd name="T57" fmla="*/ 9 h 46"/>
                  <a:gd name="T58" fmla="*/ 15 w 24"/>
                  <a:gd name="T59" fmla="*/ 14 h 46"/>
                  <a:gd name="T60" fmla="*/ 20 w 24"/>
                  <a:gd name="T61" fmla="*/ 16 h 46"/>
                  <a:gd name="T62" fmla="*/ 18 w 24"/>
                  <a:gd name="T63" fmla="*/ 8 h 46"/>
                  <a:gd name="T64" fmla="*/ 8 w 24"/>
                  <a:gd name="T65" fmla="*/ 1 h 46"/>
                  <a:gd name="T66" fmla="*/ 8 w 24"/>
                  <a:gd name="T67" fmla="*/ 1 h 46"/>
                  <a:gd name="T68" fmla="*/ 1 w 24"/>
                  <a:gd name="T69" fmla="*/ 11 h 46"/>
                  <a:gd name="T70" fmla="*/ 3 w 24"/>
                  <a:gd name="T71" fmla="*/ 22 h 46"/>
                  <a:gd name="T72" fmla="*/ 13 w 24"/>
                  <a:gd name="T73" fmla="*/ 2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" h="46">
                    <a:moveTo>
                      <a:pt x="16" y="45"/>
                    </a:moveTo>
                    <a:cubicBezTo>
                      <a:pt x="16" y="45"/>
                      <a:pt x="16" y="45"/>
                      <a:pt x="16" y="45"/>
                    </a:cubicBezTo>
                    <a:cubicBezTo>
                      <a:pt x="21" y="44"/>
                      <a:pt x="24" y="39"/>
                      <a:pt x="23" y="3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19"/>
                      <a:pt x="16" y="16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17"/>
                      <a:pt x="10" y="17"/>
                      <a:pt x="10" y="17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4" y="20"/>
                      <a:pt x="17" y="22"/>
                      <a:pt x="17" y="2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0" y="38"/>
                      <a:pt x="18" y="40"/>
                      <a:pt x="16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1" y="40"/>
                      <a:pt x="10" y="37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8" y="32"/>
                      <a:pt x="6" y="31"/>
                      <a:pt x="5" y="30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7" y="43"/>
                      <a:pt x="12" y="46"/>
                      <a:pt x="16" y="45"/>
                    </a:cubicBezTo>
                    <a:close/>
                    <a:moveTo>
                      <a:pt x="13" y="29"/>
                    </a:moveTo>
                    <a:cubicBezTo>
                      <a:pt x="14" y="29"/>
                      <a:pt x="14" y="29"/>
                      <a:pt x="15" y="29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0" y="26"/>
                      <a:pt x="8" y="24"/>
                      <a:pt x="7" y="2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8"/>
                      <a:pt x="6" y="6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1" y="5"/>
                      <a:pt x="14" y="6"/>
                      <a:pt x="14" y="9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7" y="14"/>
                      <a:pt x="18" y="15"/>
                      <a:pt x="20" y="16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4"/>
                      <a:pt x="13" y="0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3" y="2"/>
                      <a:pt x="0" y="7"/>
                      <a:pt x="1" y="11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7"/>
                      <a:pt x="9" y="30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42" name="íşḷîďê">
                <a:extLst>
                  <a:ext uri="{FF2B5EF4-FFF2-40B4-BE49-F238E27FC236}">
                    <a16:creationId xmlns:a16="http://schemas.microsoft.com/office/drawing/2014/main" id="{84C331B8-7226-41A3-A681-7AA4A857E44A}"/>
                  </a:ext>
                </a:extLst>
              </p:cNvPr>
              <p:cNvSpPr/>
              <p:nvPr/>
            </p:nvSpPr>
            <p:spPr bwMode="auto">
              <a:xfrm>
                <a:off x="11095440" y="4313568"/>
                <a:ext cx="148606" cy="148605"/>
              </a:xfrm>
              <a:custGeom>
                <a:avLst/>
                <a:gdLst>
                  <a:gd name="T0" fmla="*/ 29 w 92"/>
                  <a:gd name="T1" fmla="*/ 17 h 92"/>
                  <a:gd name="T2" fmla="*/ 92 w 92"/>
                  <a:gd name="T3" fmla="*/ 0 h 92"/>
                  <a:gd name="T4" fmla="*/ 92 w 92"/>
                  <a:gd name="T5" fmla="*/ 6 h 92"/>
                  <a:gd name="T6" fmla="*/ 92 w 92"/>
                  <a:gd name="T7" fmla="*/ 17 h 92"/>
                  <a:gd name="T8" fmla="*/ 92 w 92"/>
                  <a:gd name="T9" fmla="*/ 66 h 92"/>
                  <a:gd name="T10" fmla="*/ 72 w 92"/>
                  <a:gd name="T11" fmla="*/ 81 h 92"/>
                  <a:gd name="T12" fmla="*/ 52 w 92"/>
                  <a:gd name="T13" fmla="*/ 66 h 92"/>
                  <a:gd name="T14" fmla="*/ 72 w 92"/>
                  <a:gd name="T15" fmla="*/ 52 h 92"/>
                  <a:gd name="T16" fmla="*/ 80 w 92"/>
                  <a:gd name="T17" fmla="*/ 53 h 92"/>
                  <a:gd name="T18" fmla="*/ 80 w 92"/>
                  <a:gd name="T19" fmla="*/ 24 h 92"/>
                  <a:gd name="T20" fmla="*/ 40 w 92"/>
                  <a:gd name="T21" fmla="*/ 35 h 92"/>
                  <a:gd name="T22" fmla="*/ 40 w 92"/>
                  <a:gd name="T23" fmla="*/ 78 h 92"/>
                  <a:gd name="T24" fmla="*/ 20 w 92"/>
                  <a:gd name="T25" fmla="*/ 92 h 92"/>
                  <a:gd name="T26" fmla="*/ 0 w 92"/>
                  <a:gd name="T27" fmla="*/ 78 h 92"/>
                  <a:gd name="T28" fmla="*/ 20 w 92"/>
                  <a:gd name="T29" fmla="*/ 63 h 92"/>
                  <a:gd name="T30" fmla="*/ 29 w 92"/>
                  <a:gd name="T31" fmla="*/ 65 h 92"/>
                  <a:gd name="T32" fmla="*/ 29 w 92"/>
                  <a:gd name="T33" fmla="*/ 35 h 92"/>
                  <a:gd name="T34" fmla="*/ 29 w 92"/>
                  <a:gd name="T35" fmla="*/ 1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2" h="92">
                    <a:moveTo>
                      <a:pt x="29" y="17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17"/>
                      <a:pt x="92" y="17"/>
                      <a:pt x="92" y="17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74"/>
                      <a:pt x="83" y="81"/>
                      <a:pt x="72" y="81"/>
                    </a:cubicBezTo>
                    <a:cubicBezTo>
                      <a:pt x="61" y="81"/>
                      <a:pt x="52" y="74"/>
                      <a:pt x="52" y="66"/>
                    </a:cubicBezTo>
                    <a:cubicBezTo>
                      <a:pt x="52" y="58"/>
                      <a:pt x="61" y="52"/>
                      <a:pt x="72" y="52"/>
                    </a:cubicBezTo>
                    <a:cubicBezTo>
                      <a:pt x="75" y="52"/>
                      <a:pt x="78" y="52"/>
                      <a:pt x="80" y="53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40" y="78"/>
                      <a:pt x="40" y="78"/>
                      <a:pt x="40" y="78"/>
                    </a:cubicBezTo>
                    <a:cubicBezTo>
                      <a:pt x="40" y="86"/>
                      <a:pt x="31" y="92"/>
                      <a:pt x="20" y="92"/>
                    </a:cubicBezTo>
                    <a:cubicBezTo>
                      <a:pt x="9" y="92"/>
                      <a:pt x="0" y="86"/>
                      <a:pt x="0" y="78"/>
                    </a:cubicBezTo>
                    <a:cubicBezTo>
                      <a:pt x="0" y="70"/>
                      <a:pt x="9" y="63"/>
                      <a:pt x="20" y="63"/>
                    </a:cubicBezTo>
                    <a:cubicBezTo>
                      <a:pt x="23" y="63"/>
                      <a:pt x="26" y="64"/>
                      <a:pt x="29" y="65"/>
                    </a:cubicBezTo>
                    <a:cubicBezTo>
                      <a:pt x="29" y="35"/>
                      <a:pt x="29" y="35"/>
                      <a:pt x="29" y="35"/>
                    </a:cubicBezTo>
                    <a:lnTo>
                      <a:pt x="29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77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43" name="iṧlïḓè">
                <a:extLst>
                  <a:ext uri="{FF2B5EF4-FFF2-40B4-BE49-F238E27FC236}">
                    <a16:creationId xmlns:a16="http://schemas.microsoft.com/office/drawing/2014/main" id="{A96BC6D0-7381-4978-9997-889A133F3C5C}"/>
                  </a:ext>
                </a:extLst>
              </p:cNvPr>
              <p:cNvSpPr/>
              <p:nvPr/>
            </p:nvSpPr>
            <p:spPr bwMode="auto">
              <a:xfrm>
                <a:off x="11215112" y="3987427"/>
                <a:ext cx="105207" cy="147290"/>
              </a:xfrm>
              <a:custGeom>
                <a:avLst/>
                <a:gdLst>
                  <a:gd name="T0" fmla="*/ 38 w 65"/>
                  <a:gd name="T1" fmla="*/ 46 h 91"/>
                  <a:gd name="T2" fmla="*/ 46 w 65"/>
                  <a:gd name="T3" fmla="*/ 26 h 91"/>
                  <a:gd name="T4" fmla="*/ 52 w 65"/>
                  <a:gd name="T5" fmla="*/ 33 h 91"/>
                  <a:gd name="T6" fmla="*/ 47 w 65"/>
                  <a:gd name="T7" fmla="*/ 46 h 91"/>
                  <a:gd name="T8" fmla="*/ 52 w 65"/>
                  <a:gd name="T9" fmla="*/ 59 h 91"/>
                  <a:gd name="T10" fmla="*/ 45 w 65"/>
                  <a:gd name="T11" fmla="*/ 65 h 91"/>
                  <a:gd name="T12" fmla="*/ 38 w 65"/>
                  <a:gd name="T13" fmla="*/ 46 h 91"/>
                  <a:gd name="T14" fmla="*/ 32 w 65"/>
                  <a:gd name="T15" fmla="*/ 78 h 91"/>
                  <a:gd name="T16" fmla="*/ 19 w 65"/>
                  <a:gd name="T17" fmla="*/ 45 h 91"/>
                  <a:gd name="T18" fmla="*/ 33 w 65"/>
                  <a:gd name="T19" fmla="*/ 13 h 91"/>
                  <a:gd name="T20" fmla="*/ 39 w 65"/>
                  <a:gd name="T21" fmla="*/ 20 h 91"/>
                  <a:gd name="T22" fmla="*/ 39 w 65"/>
                  <a:gd name="T23" fmla="*/ 20 h 91"/>
                  <a:gd name="T24" fmla="*/ 28 w 65"/>
                  <a:gd name="T25" fmla="*/ 45 h 91"/>
                  <a:gd name="T26" fmla="*/ 39 w 65"/>
                  <a:gd name="T27" fmla="*/ 72 h 91"/>
                  <a:gd name="T28" fmla="*/ 32 w 65"/>
                  <a:gd name="T29" fmla="*/ 78 h 91"/>
                  <a:gd name="T30" fmla="*/ 6 w 65"/>
                  <a:gd name="T31" fmla="*/ 20 h 91"/>
                  <a:gd name="T32" fmla="*/ 20 w 65"/>
                  <a:gd name="T33" fmla="*/ 0 h 91"/>
                  <a:gd name="T34" fmla="*/ 20 w 65"/>
                  <a:gd name="T35" fmla="*/ 0 h 91"/>
                  <a:gd name="T36" fmla="*/ 27 w 65"/>
                  <a:gd name="T37" fmla="*/ 6 h 91"/>
                  <a:gd name="T38" fmla="*/ 10 w 65"/>
                  <a:gd name="T39" fmla="*/ 45 h 91"/>
                  <a:gd name="T40" fmla="*/ 26 w 65"/>
                  <a:gd name="T41" fmla="*/ 85 h 91"/>
                  <a:gd name="T42" fmla="*/ 19 w 65"/>
                  <a:gd name="T43" fmla="*/ 91 h 91"/>
                  <a:gd name="T44" fmla="*/ 5 w 65"/>
                  <a:gd name="T45" fmla="*/ 70 h 91"/>
                  <a:gd name="T46" fmla="*/ 1 w 65"/>
                  <a:gd name="T47" fmla="*/ 45 h 91"/>
                  <a:gd name="T48" fmla="*/ 6 w 65"/>
                  <a:gd name="T49" fmla="*/ 20 h 91"/>
                  <a:gd name="T50" fmla="*/ 61 w 65"/>
                  <a:gd name="T51" fmla="*/ 50 h 91"/>
                  <a:gd name="T52" fmla="*/ 65 w 65"/>
                  <a:gd name="T53" fmla="*/ 46 h 91"/>
                  <a:gd name="T54" fmla="*/ 61 w 65"/>
                  <a:gd name="T55" fmla="*/ 41 h 91"/>
                  <a:gd name="T56" fmla="*/ 56 w 65"/>
                  <a:gd name="T57" fmla="*/ 46 h 91"/>
                  <a:gd name="T58" fmla="*/ 61 w 65"/>
                  <a:gd name="T59" fmla="*/ 5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5" h="91">
                    <a:moveTo>
                      <a:pt x="38" y="46"/>
                    </a:moveTo>
                    <a:cubicBezTo>
                      <a:pt x="38" y="38"/>
                      <a:pt x="41" y="31"/>
                      <a:pt x="46" y="26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49" y="36"/>
                      <a:pt x="47" y="41"/>
                      <a:pt x="47" y="46"/>
                    </a:cubicBezTo>
                    <a:cubicBezTo>
                      <a:pt x="47" y="51"/>
                      <a:pt x="49" y="55"/>
                      <a:pt x="52" y="59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0"/>
                      <a:pt x="37" y="53"/>
                      <a:pt x="38" y="46"/>
                    </a:cubicBezTo>
                    <a:close/>
                    <a:moveTo>
                      <a:pt x="32" y="78"/>
                    </a:moveTo>
                    <a:cubicBezTo>
                      <a:pt x="24" y="69"/>
                      <a:pt x="19" y="58"/>
                      <a:pt x="19" y="45"/>
                    </a:cubicBezTo>
                    <a:cubicBezTo>
                      <a:pt x="19" y="33"/>
                      <a:pt x="24" y="22"/>
                      <a:pt x="33" y="13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2" y="26"/>
                      <a:pt x="28" y="36"/>
                      <a:pt x="28" y="45"/>
                    </a:cubicBezTo>
                    <a:cubicBezTo>
                      <a:pt x="28" y="55"/>
                      <a:pt x="32" y="65"/>
                      <a:pt x="39" y="72"/>
                    </a:cubicBezTo>
                    <a:lnTo>
                      <a:pt x="32" y="78"/>
                    </a:lnTo>
                    <a:close/>
                    <a:moveTo>
                      <a:pt x="6" y="20"/>
                    </a:moveTo>
                    <a:cubicBezTo>
                      <a:pt x="9" y="12"/>
                      <a:pt x="14" y="6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16" y="17"/>
                      <a:pt x="10" y="30"/>
                      <a:pt x="10" y="45"/>
                    </a:cubicBezTo>
                    <a:cubicBezTo>
                      <a:pt x="10" y="60"/>
                      <a:pt x="15" y="74"/>
                      <a:pt x="26" y="85"/>
                    </a:cubicBezTo>
                    <a:cubicBezTo>
                      <a:pt x="19" y="91"/>
                      <a:pt x="19" y="91"/>
                      <a:pt x="19" y="91"/>
                    </a:cubicBezTo>
                    <a:cubicBezTo>
                      <a:pt x="13" y="85"/>
                      <a:pt x="9" y="78"/>
                      <a:pt x="5" y="70"/>
                    </a:cubicBezTo>
                    <a:cubicBezTo>
                      <a:pt x="2" y="62"/>
                      <a:pt x="0" y="54"/>
                      <a:pt x="1" y="45"/>
                    </a:cubicBezTo>
                    <a:cubicBezTo>
                      <a:pt x="1" y="36"/>
                      <a:pt x="3" y="28"/>
                      <a:pt x="6" y="20"/>
                    </a:cubicBezTo>
                    <a:close/>
                    <a:moveTo>
                      <a:pt x="61" y="50"/>
                    </a:moveTo>
                    <a:cubicBezTo>
                      <a:pt x="63" y="51"/>
                      <a:pt x="65" y="48"/>
                      <a:pt x="65" y="46"/>
                    </a:cubicBezTo>
                    <a:cubicBezTo>
                      <a:pt x="65" y="43"/>
                      <a:pt x="63" y="41"/>
                      <a:pt x="61" y="41"/>
                    </a:cubicBezTo>
                    <a:cubicBezTo>
                      <a:pt x="58" y="41"/>
                      <a:pt x="56" y="43"/>
                      <a:pt x="56" y="46"/>
                    </a:cubicBezTo>
                    <a:cubicBezTo>
                      <a:pt x="56" y="48"/>
                      <a:pt x="58" y="50"/>
                      <a:pt x="6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77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44" name="iSḷíḍe">
                <a:extLst>
                  <a:ext uri="{FF2B5EF4-FFF2-40B4-BE49-F238E27FC236}">
                    <a16:creationId xmlns:a16="http://schemas.microsoft.com/office/drawing/2014/main" id="{47F6B769-83E2-493E-A69B-9E17303B133F}"/>
                  </a:ext>
                </a:extLst>
              </p:cNvPr>
              <p:cNvSpPr/>
              <p:nvPr/>
            </p:nvSpPr>
            <p:spPr bwMode="auto">
              <a:xfrm>
                <a:off x="11175660" y="4146552"/>
                <a:ext cx="102577" cy="101262"/>
              </a:xfrm>
              <a:custGeom>
                <a:avLst/>
                <a:gdLst>
                  <a:gd name="T0" fmla="*/ 48 w 78"/>
                  <a:gd name="T1" fmla="*/ 19 h 77"/>
                  <a:gd name="T2" fmla="*/ 50 w 78"/>
                  <a:gd name="T3" fmla="*/ 0 h 77"/>
                  <a:gd name="T4" fmla="*/ 15 w 78"/>
                  <a:gd name="T5" fmla="*/ 0 h 77"/>
                  <a:gd name="T6" fmla="*/ 2 w 78"/>
                  <a:gd name="T7" fmla="*/ 14 h 77"/>
                  <a:gd name="T8" fmla="*/ 0 w 78"/>
                  <a:gd name="T9" fmla="*/ 57 h 77"/>
                  <a:gd name="T10" fmla="*/ 30 w 78"/>
                  <a:gd name="T11" fmla="*/ 57 h 77"/>
                  <a:gd name="T12" fmla="*/ 29 w 78"/>
                  <a:gd name="T13" fmla="*/ 76 h 77"/>
                  <a:gd name="T14" fmla="*/ 77 w 78"/>
                  <a:gd name="T15" fmla="*/ 77 h 77"/>
                  <a:gd name="T16" fmla="*/ 78 w 78"/>
                  <a:gd name="T17" fmla="*/ 19 h 77"/>
                  <a:gd name="T18" fmla="*/ 48 w 78"/>
                  <a:gd name="T19" fmla="*/ 19 h 77"/>
                  <a:gd name="T20" fmla="*/ 15 w 78"/>
                  <a:gd name="T21" fmla="*/ 7 h 77"/>
                  <a:gd name="T22" fmla="*/ 15 w 78"/>
                  <a:gd name="T23" fmla="*/ 14 h 77"/>
                  <a:gd name="T24" fmla="*/ 8 w 78"/>
                  <a:gd name="T25" fmla="*/ 14 h 77"/>
                  <a:gd name="T26" fmla="*/ 15 w 78"/>
                  <a:gd name="T27" fmla="*/ 7 h 77"/>
                  <a:gd name="T28" fmla="*/ 5 w 78"/>
                  <a:gd name="T29" fmla="*/ 52 h 77"/>
                  <a:gd name="T30" fmla="*/ 5 w 78"/>
                  <a:gd name="T31" fmla="*/ 19 h 77"/>
                  <a:gd name="T32" fmla="*/ 20 w 78"/>
                  <a:gd name="T33" fmla="*/ 19 h 77"/>
                  <a:gd name="T34" fmla="*/ 20 w 78"/>
                  <a:gd name="T35" fmla="*/ 5 h 77"/>
                  <a:gd name="T36" fmla="*/ 45 w 78"/>
                  <a:gd name="T37" fmla="*/ 5 h 77"/>
                  <a:gd name="T38" fmla="*/ 45 w 78"/>
                  <a:gd name="T39" fmla="*/ 19 h 77"/>
                  <a:gd name="T40" fmla="*/ 30 w 78"/>
                  <a:gd name="T41" fmla="*/ 33 h 77"/>
                  <a:gd name="T42" fmla="*/ 30 w 78"/>
                  <a:gd name="T43" fmla="*/ 52 h 77"/>
                  <a:gd name="T44" fmla="*/ 5 w 78"/>
                  <a:gd name="T45" fmla="*/ 52 h 77"/>
                  <a:gd name="T46" fmla="*/ 43 w 78"/>
                  <a:gd name="T47" fmla="*/ 25 h 77"/>
                  <a:gd name="T48" fmla="*/ 43 w 78"/>
                  <a:gd name="T49" fmla="*/ 34 h 77"/>
                  <a:gd name="T50" fmla="*/ 36 w 78"/>
                  <a:gd name="T51" fmla="*/ 33 h 77"/>
                  <a:gd name="T52" fmla="*/ 43 w 78"/>
                  <a:gd name="T53" fmla="*/ 25 h 77"/>
                  <a:gd name="T54" fmla="*/ 72 w 78"/>
                  <a:gd name="T55" fmla="*/ 72 h 77"/>
                  <a:gd name="T56" fmla="*/ 34 w 78"/>
                  <a:gd name="T57" fmla="*/ 71 h 77"/>
                  <a:gd name="T58" fmla="*/ 35 w 78"/>
                  <a:gd name="T59" fmla="*/ 38 h 77"/>
                  <a:gd name="T60" fmla="*/ 48 w 78"/>
                  <a:gd name="T61" fmla="*/ 38 h 77"/>
                  <a:gd name="T62" fmla="*/ 48 w 78"/>
                  <a:gd name="T63" fmla="*/ 24 h 77"/>
                  <a:gd name="T64" fmla="*/ 73 w 78"/>
                  <a:gd name="T65" fmla="*/ 24 h 77"/>
                  <a:gd name="T66" fmla="*/ 72 w 78"/>
                  <a:gd name="T67" fmla="*/ 7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8" h="77">
                    <a:moveTo>
                      <a:pt x="48" y="19"/>
                    </a:moveTo>
                    <a:lnTo>
                      <a:pt x="50" y="0"/>
                    </a:lnTo>
                    <a:lnTo>
                      <a:pt x="15" y="0"/>
                    </a:lnTo>
                    <a:lnTo>
                      <a:pt x="2" y="14"/>
                    </a:lnTo>
                    <a:lnTo>
                      <a:pt x="0" y="57"/>
                    </a:lnTo>
                    <a:lnTo>
                      <a:pt x="30" y="57"/>
                    </a:lnTo>
                    <a:lnTo>
                      <a:pt x="29" y="76"/>
                    </a:lnTo>
                    <a:lnTo>
                      <a:pt x="77" y="77"/>
                    </a:lnTo>
                    <a:lnTo>
                      <a:pt x="78" y="19"/>
                    </a:lnTo>
                    <a:lnTo>
                      <a:pt x="48" y="19"/>
                    </a:lnTo>
                    <a:close/>
                    <a:moveTo>
                      <a:pt x="15" y="7"/>
                    </a:moveTo>
                    <a:lnTo>
                      <a:pt x="15" y="14"/>
                    </a:lnTo>
                    <a:lnTo>
                      <a:pt x="8" y="14"/>
                    </a:lnTo>
                    <a:lnTo>
                      <a:pt x="15" y="7"/>
                    </a:lnTo>
                    <a:close/>
                    <a:moveTo>
                      <a:pt x="5" y="52"/>
                    </a:moveTo>
                    <a:lnTo>
                      <a:pt x="5" y="19"/>
                    </a:lnTo>
                    <a:lnTo>
                      <a:pt x="20" y="19"/>
                    </a:lnTo>
                    <a:lnTo>
                      <a:pt x="20" y="5"/>
                    </a:lnTo>
                    <a:lnTo>
                      <a:pt x="45" y="5"/>
                    </a:lnTo>
                    <a:lnTo>
                      <a:pt x="45" y="19"/>
                    </a:lnTo>
                    <a:lnTo>
                      <a:pt x="30" y="33"/>
                    </a:lnTo>
                    <a:lnTo>
                      <a:pt x="30" y="52"/>
                    </a:lnTo>
                    <a:lnTo>
                      <a:pt x="5" y="52"/>
                    </a:lnTo>
                    <a:close/>
                    <a:moveTo>
                      <a:pt x="43" y="25"/>
                    </a:moveTo>
                    <a:lnTo>
                      <a:pt x="43" y="34"/>
                    </a:lnTo>
                    <a:lnTo>
                      <a:pt x="36" y="33"/>
                    </a:lnTo>
                    <a:lnTo>
                      <a:pt x="43" y="25"/>
                    </a:lnTo>
                    <a:close/>
                    <a:moveTo>
                      <a:pt x="72" y="72"/>
                    </a:moveTo>
                    <a:lnTo>
                      <a:pt x="34" y="71"/>
                    </a:lnTo>
                    <a:lnTo>
                      <a:pt x="35" y="38"/>
                    </a:lnTo>
                    <a:lnTo>
                      <a:pt x="48" y="38"/>
                    </a:lnTo>
                    <a:lnTo>
                      <a:pt x="48" y="24"/>
                    </a:lnTo>
                    <a:lnTo>
                      <a:pt x="73" y="24"/>
                    </a:lnTo>
                    <a:lnTo>
                      <a:pt x="72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45" name="íŝlîḋê">
                <a:extLst>
                  <a:ext uri="{FF2B5EF4-FFF2-40B4-BE49-F238E27FC236}">
                    <a16:creationId xmlns:a16="http://schemas.microsoft.com/office/drawing/2014/main" id="{57240A8E-B375-43E3-9218-A3696A995BB1}"/>
                  </a:ext>
                </a:extLst>
              </p:cNvPr>
              <p:cNvSpPr/>
              <p:nvPr/>
            </p:nvSpPr>
            <p:spPr bwMode="auto">
              <a:xfrm>
                <a:off x="11045466" y="4876425"/>
                <a:ext cx="164386" cy="140715"/>
              </a:xfrm>
              <a:custGeom>
                <a:avLst/>
                <a:gdLst>
                  <a:gd name="T0" fmla="*/ 76 w 102"/>
                  <a:gd name="T1" fmla="*/ 1 h 87"/>
                  <a:gd name="T2" fmla="*/ 7 w 102"/>
                  <a:gd name="T3" fmla="*/ 21 h 87"/>
                  <a:gd name="T4" fmla="*/ 1 w 102"/>
                  <a:gd name="T5" fmla="*/ 32 h 87"/>
                  <a:gd name="T6" fmla="*/ 15 w 102"/>
                  <a:gd name="T7" fmla="*/ 80 h 87"/>
                  <a:gd name="T8" fmla="*/ 26 w 102"/>
                  <a:gd name="T9" fmla="*/ 86 h 87"/>
                  <a:gd name="T10" fmla="*/ 95 w 102"/>
                  <a:gd name="T11" fmla="*/ 65 h 87"/>
                  <a:gd name="T12" fmla="*/ 101 w 102"/>
                  <a:gd name="T13" fmla="*/ 55 h 87"/>
                  <a:gd name="T14" fmla="*/ 87 w 102"/>
                  <a:gd name="T15" fmla="*/ 7 h 87"/>
                  <a:gd name="T16" fmla="*/ 76 w 102"/>
                  <a:gd name="T17" fmla="*/ 1 h 87"/>
                  <a:gd name="T18" fmla="*/ 8 w 102"/>
                  <a:gd name="T19" fmla="*/ 27 h 87"/>
                  <a:gd name="T20" fmla="*/ 78 w 102"/>
                  <a:gd name="T21" fmla="*/ 6 h 87"/>
                  <a:gd name="T22" fmla="*/ 81 w 102"/>
                  <a:gd name="T23" fmla="*/ 8 h 87"/>
                  <a:gd name="T24" fmla="*/ 84 w 102"/>
                  <a:gd name="T25" fmla="*/ 16 h 87"/>
                  <a:gd name="T26" fmla="*/ 9 w 102"/>
                  <a:gd name="T27" fmla="*/ 38 h 87"/>
                  <a:gd name="T28" fmla="*/ 7 w 102"/>
                  <a:gd name="T29" fmla="*/ 30 h 87"/>
                  <a:gd name="T30" fmla="*/ 8 w 102"/>
                  <a:gd name="T31" fmla="*/ 27 h 87"/>
                  <a:gd name="T32" fmla="*/ 94 w 102"/>
                  <a:gd name="T33" fmla="*/ 60 h 87"/>
                  <a:gd name="T34" fmla="*/ 24 w 102"/>
                  <a:gd name="T35" fmla="*/ 80 h 87"/>
                  <a:gd name="T36" fmla="*/ 21 w 102"/>
                  <a:gd name="T37" fmla="*/ 78 h 87"/>
                  <a:gd name="T38" fmla="*/ 14 w 102"/>
                  <a:gd name="T39" fmla="*/ 54 h 87"/>
                  <a:gd name="T40" fmla="*/ 88 w 102"/>
                  <a:gd name="T41" fmla="*/ 32 h 87"/>
                  <a:gd name="T42" fmla="*/ 95 w 102"/>
                  <a:gd name="T43" fmla="*/ 56 h 87"/>
                  <a:gd name="T44" fmla="*/ 94 w 102"/>
                  <a:gd name="T45" fmla="*/ 60 h 87"/>
                  <a:gd name="T46" fmla="*/ 22 w 102"/>
                  <a:gd name="T47" fmla="*/ 63 h 87"/>
                  <a:gd name="T48" fmla="*/ 27 w 102"/>
                  <a:gd name="T49" fmla="*/ 62 h 87"/>
                  <a:gd name="T50" fmla="*/ 31 w 102"/>
                  <a:gd name="T51" fmla="*/ 73 h 87"/>
                  <a:gd name="T52" fmla="*/ 25 w 102"/>
                  <a:gd name="T53" fmla="*/ 74 h 87"/>
                  <a:gd name="T54" fmla="*/ 22 w 102"/>
                  <a:gd name="T55" fmla="*/ 63 h 87"/>
                  <a:gd name="T56" fmla="*/ 33 w 102"/>
                  <a:gd name="T57" fmla="*/ 60 h 87"/>
                  <a:gd name="T58" fmla="*/ 38 w 102"/>
                  <a:gd name="T59" fmla="*/ 59 h 87"/>
                  <a:gd name="T60" fmla="*/ 41 w 102"/>
                  <a:gd name="T61" fmla="*/ 69 h 87"/>
                  <a:gd name="T62" fmla="*/ 36 w 102"/>
                  <a:gd name="T63" fmla="*/ 71 h 87"/>
                  <a:gd name="T64" fmla="*/ 33 w 102"/>
                  <a:gd name="T65" fmla="*/ 60 h 87"/>
                  <a:gd name="T66" fmla="*/ 43 w 102"/>
                  <a:gd name="T67" fmla="*/ 57 h 87"/>
                  <a:gd name="T68" fmla="*/ 49 w 102"/>
                  <a:gd name="T69" fmla="*/ 56 h 87"/>
                  <a:gd name="T70" fmla="*/ 52 w 102"/>
                  <a:gd name="T71" fmla="*/ 66 h 87"/>
                  <a:gd name="T72" fmla="*/ 47 w 102"/>
                  <a:gd name="T73" fmla="*/ 68 h 87"/>
                  <a:gd name="T74" fmla="*/ 43 w 102"/>
                  <a:gd name="T75" fmla="*/ 5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2" h="87">
                    <a:moveTo>
                      <a:pt x="76" y="1"/>
                    </a:moveTo>
                    <a:cubicBezTo>
                      <a:pt x="7" y="21"/>
                      <a:pt x="7" y="21"/>
                      <a:pt x="7" y="21"/>
                    </a:cubicBezTo>
                    <a:cubicBezTo>
                      <a:pt x="2" y="23"/>
                      <a:pt x="0" y="27"/>
                      <a:pt x="1" y="32"/>
                    </a:cubicBezTo>
                    <a:cubicBezTo>
                      <a:pt x="15" y="80"/>
                      <a:pt x="15" y="80"/>
                      <a:pt x="15" y="80"/>
                    </a:cubicBezTo>
                    <a:cubicBezTo>
                      <a:pt x="17" y="84"/>
                      <a:pt x="21" y="87"/>
                      <a:pt x="26" y="86"/>
                    </a:cubicBezTo>
                    <a:cubicBezTo>
                      <a:pt x="95" y="65"/>
                      <a:pt x="95" y="65"/>
                      <a:pt x="95" y="65"/>
                    </a:cubicBezTo>
                    <a:cubicBezTo>
                      <a:pt x="100" y="64"/>
                      <a:pt x="102" y="59"/>
                      <a:pt x="101" y="55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5" y="2"/>
                      <a:pt x="81" y="0"/>
                      <a:pt x="76" y="1"/>
                    </a:cubicBezTo>
                    <a:close/>
                    <a:moveTo>
                      <a:pt x="8" y="27"/>
                    </a:moveTo>
                    <a:cubicBezTo>
                      <a:pt x="78" y="6"/>
                      <a:pt x="78" y="6"/>
                      <a:pt x="78" y="6"/>
                    </a:cubicBezTo>
                    <a:cubicBezTo>
                      <a:pt x="79" y="6"/>
                      <a:pt x="81" y="7"/>
                      <a:pt x="81" y="8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6" y="29"/>
                      <a:pt x="7" y="27"/>
                      <a:pt x="8" y="27"/>
                    </a:cubicBezTo>
                    <a:close/>
                    <a:moveTo>
                      <a:pt x="94" y="60"/>
                    </a:moveTo>
                    <a:cubicBezTo>
                      <a:pt x="24" y="80"/>
                      <a:pt x="24" y="80"/>
                      <a:pt x="24" y="80"/>
                    </a:cubicBezTo>
                    <a:cubicBezTo>
                      <a:pt x="23" y="81"/>
                      <a:pt x="21" y="80"/>
                      <a:pt x="21" y="78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88" y="32"/>
                      <a:pt x="88" y="32"/>
                      <a:pt x="88" y="32"/>
                    </a:cubicBezTo>
                    <a:cubicBezTo>
                      <a:pt x="95" y="56"/>
                      <a:pt x="95" y="56"/>
                      <a:pt x="95" y="56"/>
                    </a:cubicBezTo>
                    <a:cubicBezTo>
                      <a:pt x="96" y="58"/>
                      <a:pt x="95" y="59"/>
                      <a:pt x="94" y="60"/>
                    </a:cubicBezTo>
                    <a:close/>
                    <a:moveTo>
                      <a:pt x="22" y="63"/>
                    </a:moveTo>
                    <a:cubicBezTo>
                      <a:pt x="27" y="62"/>
                      <a:pt x="27" y="62"/>
                      <a:pt x="27" y="62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25" y="74"/>
                      <a:pt x="25" y="74"/>
                      <a:pt x="25" y="74"/>
                    </a:cubicBezTo>
                    <a:lnTo>
                      <a:pt x="22" y="63"/>
                    </a:lnTo>
                    <a:close/>
                    <a:moveTo>
                      <a:pt x="33" y="60"/>
                    </a:moveTo>
                    <a:cubicBezTo>
                      <a:pt x="38" y="59"/>
                      <a:pt x="38" y="59"/>
                      <a:pt x="38" y="5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36" y="71"/>
                      <a:pt x="36" y="71"/>
                      <a:pt x="36" y="71"/>
                    </a:cubicBezTo>
                    <a:lnTo>
                      <a:pt x="33" y="60"/>
                    </a:lnTo>
                    <a:close/>
                    <a:moveTo>
                      <a:pt x="43" y="57"/>
                    </a:moveTo>
                    <a:cubicBezTo>
                      <a:pt x="49" y="56"/>
                      <a:pt x="49" y="56"/>
                      <a:pt x="49" y="56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47" y="68"/>
                      <a:pt x="47" y="68"/>
                      <a:pt x="47" y="68"/>
                    </a:cubicBezTo>
                    <a:lnTo>
                      <a:pt x="43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77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46" name="îṣľîḍê">
                <a:extLst>
                  <a:ext uri="{FF2B5EF4-FFF2-40B4-BE49-F238E27FC236}">
                    <a16:creationId xmlns:a16="http://schemas.microsoft.com/office/drawing/2014/main" id="{669FBEE9-9153-4CBE-9346-C5ACA620048B}"/>
                  </a:ext>
                </a:extLst>
              </p:cNvPr>
              <p:cNvSpPr/>
              <p:nvPr/>
            </p:nvSpPr>
            <p:spPr bwMode="auto">
              <a:xfrm>
                <a:off x="11107276" y="3853288"/>
                <a:ext cx="148606" cy="155180"/>
              </a:xfrm>
              <a:custGeom>
                <a:avLst/>
                <a:gdLst>
                  <a:gd name="T0" fmla="*/ 65 w 92"/>
                  <a:gd name="T1" fmla="*/ 96 h 96"/>
                  <a:gd name="T2" fmla="*/ 36 w 92"/>
                  <a:gd name="T3" fmla="*/ 49 h 96"/>
                  <a:gd name="T4" fmla="*/ 36 w 92"/>
                  <a:gd name="T5" fmla="*/ 72 h 96"/>
                  <a:gd name="T6" fmla="*/ 0 w 92"/>
                  <a:gd name="T7" fmla="*/ 36 h 96"/>
                  <a:gd name="T8" fmla="*/ 36 w 92"/>
                  <a:gd name="T9" fmla="*/ 0 h 96"/>
                  <a:gd name="T10" fmla="*/ 36 w 92"/>
                  <a:gd name="T11" fmla="*/ 24 h 96"/>
                  <a:gd name="T12" fmla="*/ 65 w 92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96">
                    <a:moveTo>
                      <a:pt x="65" y="96"/>
                    </a:moveTo>
                    <a:cubicBezTo>
                      <a:pt x="76" y="77"/>
                      <a:pt x="78" y="48"/>
                      <a:pt x="36" y="49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86" y="22"/>
                      <a:pt x="92" y="68"/>
                      <a:pt x="65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47" name="iŝļîḑê">
                <a:extLst>
                  <a:ext uri="{FF2B5EF4-FFF2-40B4-BE49-F238E27FC236}">
                    <a16:creationId xmlns:a16="http://schemas.microsoft.com/office/drawing/2014/main" id="{3268B920-B8AA-4A21-8A92-B98BF2F75761}"/>
                  </a:ext>
                </a:extLst>
              </p:cNvPr>
              <p:cNvSpPr/>
              <p:nvPr/>
            </p:nvSpPr>
            <p:spPr bwMode="auto">
              <a:xfrm>
                <a:off x="11062562" y="3971646"/>
                <a:ext cx="139400" cy="98632"/>
              </a:xfrm>
              <a:custGeom>
                <a:avLst/>
                <a:gdLst>
                  <a:gd name="T0" fmla="*/ 70 w 86"/>
                  <a:gd name="T1" fmla="*/ 58 h 61"/>
                  <a:gd name="T2" fmla="*/ 75 w 86"/>
                  <a:gd name="T3" fmla="*/ 49 h 61"/>
                  <a:gd name="T4" fmla="*/ 80 w 86"/>
                  <a:gd name="T5" fmla="*/ 41 h 61"/>
                  <a:gd name="T6" fmla="*/ 85 w 86"/>
                  <a:gd name="T7" fmla="*/ 31 h 61"/>
                  <a:gd name="T8" fmla="*/ 83 w 86"/>
                  <a:gd name="T9" fmla="*/ 24 h 61"/>
                  <a:gd name="T10" fmla="*/ 65 w 86"/>
                  <a:gd name="T11" fmla="*/ 9 h 61"/>
                  <a:gd name="T12" fmla="*/ 58 w 86"/>
                  <a:gd name="T13" fmla="*/ 9 h 61"/>
                  <a:gd name="T14" fmla="*/ 50 w 86"/>
                  <a:gd name="T15" fmla="*/ 17 h 61"/>
                  <a:gd name="T16" fmla="*/ 49 w 86"/>
                  <a:gd name="T17" fmla="*/ 18 h 61"/>
                  <a:gd name="T18" fmla="*/ 17 w 86"/>
                  <a:gd name="T19" fmla="*/ 0 h 61"/>
                  <a:gd name="T20" fmla="*/ 0 w 86"/>
                  <a:gd name="T21" fmla="*/ 3 h 61"/>
                  <a:gd name="T22" fmla="*/ 4 w 86"/>
                  <a:gd name="T23" fmla="*/ 16 h 61"/>
                  <a:gd name="T24" fmla="*/ 9 w 86"/>
                  <a:gd name="T25" fmla="*/ 15 h 61"/>
                  <a:gd name="T26" fmla="*/ 11 w 86"/>
                  <a:gd name="T27" fmla="*/ 24 h 61"/>
                  <a:gd name="T28" fmla="*/ 20 w 86"/>
                  <a:gd name="T29" fmla="*/ 21 h 61"/>
                  <a:gd name="T30" fmla="*/ 23 w 86"/>
                  <a:gd name="T31" fmla="*/ 30 h 61"/>
                  <a:gd name="T32" fmla="*/ 32 w 86"/>
                  <a:gd name="T33" fmla="*/ 27 h 61"/>
                  <a:gd name="T34" fmla="*/ 35 w 86"/>
                  <a:gd name="T35" fmla="*/ 36 h 61"/>
                  <a:gd name="T36" fmla="*/ 39 w 86"/>
                  <a:gd name="T37" fmla="*/ 35 h 61"/>
                  <a:gd name="T38" fmla="*/ 39 w 86"/>
                  <a:gd name="T39" fmla="*/ 36 h 61"/>
                  <a:gd name="T40" fmla="*/ 37 w 86"/>
                  <a:gd name="T41" fmla="*/ 47 h 61"/>
                  <a:gd name="T42" fmla="*/ 41 w 86"/>
                  <a:gd name="T43" fmla="*/ 53 h 61"/>
                  <a:gd name="T44" fmla="*/ 64 w 86"/>
                  <a:gd name="T45" fmla="*/ 60 h 61"/>
                  <a:gd name="T46" fmla="*/ 70 w 86"/>
                  <a:gd name="T47" fmla="*/ 58 h 61"/>
                  <a:gd name="T48" fmla="*/ 15 w 86"/>
                  <a:gd name="T49" fmla="*/ 10 h 61"/>
                  <a:gd name="T50" fmla="*/ 18 w 86"/>
                  <a:gd name="T51" fmla="*/ 6 h 61"/>
                  <a:gd name="T52" fmla="*/ 46 w 86"/>
                  <a:gd name="T53" fmla="*/ 21 h 61"/>
                  <a:gd name="T54" fmla="*/ 43 w 86"/>
                  <a:gd name="T55" fmla="*/ 25 h 61"/>
                  <a:gd name="T56" fmla="*/ 15 w 86"/>
                  <a:gd name="T57" fmla="*/ 10 h 61"/>
                  <a:gd name="T58" fmla="*/ 61 w 86"/>
                  <a:gd name="T59" fmla="*/ 54 h 61"/>
                  <a:gd name="T60" fmla="*/ 57 w 86"/>
                  <a:gd name="T61" fmla="*/ 52 h 61"/>
                  <a:gd name="T62" fmla="*/ 56 w 86"/>
                  <a:gd name="T63" fmla="*/ 49 h 61"/>
                  <a:gd name="T64" fmla="*/ 69 w 86"/>
                  <a:gd name="T65" fmla="*/ 24 h 61"/>
                  <a:gd name="T66" fmla="*/ 72 w 86"/>
                  <a:gd name="T67" fmla="*/ 23 h 61"/>
                  <a:gd name="T68" fmla="*/ 77 w 86"/>
                  <a:gd name="T69" fmla="*/ 26 h 61"/>
                  <a:gd name="T70" fmla="*/ 77 w 86"/>
                  <a:gd name="T71" fmla="*/ 29 h 61"/>
                  <a:gd name="T72" fmla="*/ 64 w 86"/>
                  <a:gd name="T73" fmla="*/ 53 h 61"/>
                  <a:gd name="T74" fmla="*/ 61 w 86"/>
                  <a:gd name="T75" fmla="*/ 5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6" h="61">
                    <a:moveTo>
                      <a:pt x="70" y="58"/>
                    </a:moveTo>
                    <a:cubicBezTo>
                      <a:pt x="75" y="49"/>
                      <a:pt x="75" y="49"/>
                      <a:pt x="75" y="49"/>
                    </a:cubicBezTo>
                    <a:cubicBezTo>
                      <a:pt x="77" y="46"/>
                      <a:pt x="79" y="43"/>
                      <a:pt x="80" y="41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86" y="29"/>
                      <a:pt x="85" y="26"/>
                      <a:pt x="83" y="24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3" y="7"/>
                      <a:pt x="60" y="7"/>
                      <a:pt x="58" y="9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49" y="17"/>
                      <a:pt x="49" y="17"/>
                      <a:pt x="49" y="1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39" y="35"/>
                      <a:pt x="39" y="36"/>
                      <a:pt x="39" y="36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37" y="50"/>
                      <a:pt x="38" y="53"/>
                      <a:pt x="41" y="53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6" y="61"/>
                      <a:pt x="69" y="60"/>
                      <a:pt x="70" y="58"/>
                    </a:cubicBezTo>
                    <a:close/>
                    <a:moveTo>
                      <a:pt x="15" y="10"/>
                    </a:moveTo>
                    <a:cubicBezTo>
                      <a:pt x="18" y="6"/>
                      <a:pt x="18" y="6"/>
                      <a:pt x="18" y="6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3" y="25"/>
                      <a:pt x="43" y="25"/>
                      <a:pt x="43" y="25"/>
                    </a:cubicBezTo>
                    <a:lnTo>
                      <a:pt x="15" y="10"/>
                    </a:lnTo>
                    <a:close/>
                    <a:moveTo>
                      <a:pt x="61" y="54"/>
                    </a:moveTo>
                    <a:cubicBezTo>
                      <a:pt x="57" y="52"/>
                      <a:pt x="57" y="52"/>
                      <a:pt x="57" y="52"/>
                    </a:cubicBezTo>
                    <a:cubicBezTo>
                      <a:pt x="56" y="51"/>
                      <a:pt x="55" y="50"/>
                      <a:pt x="56" y="49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70" y="23"/>
                      <a:pt x="71" y="23"/>
                      <a:pt x="72" y="23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8" y="26"/>
                      <a:pt x="78" y="28"/>
                      <a:pt x="77" y="2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64" y="54"/>
                      <a:pt x="62" y="55"/>
                      <a:pt x="61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48" name="íṩḷîḓé">
                <a:extLst>
                  <a:ext uri="{FF2B5EF4-FFF2-40B4-BE49-F238E27FC236}">
                    <a16:creationId xmlns:a16="http://schemas.microsoft.com/office/drawing/2014/main" id="{54336F73-A92E-45BF-BB37-9959AA236F98}"/>
                  </a:ext>
                </a:extLst>
              </p:cNvPr>
              <p:cNvSpPr/>
              <p:nvPr/>
            </p:nvSpPr>
            <p:spPr bwMode="auto">
              <a:xfrm>
                <a:off x="10966559" y="4790945"/>
                <a:ext cx="110468" cy="97316"/>
              </a:xfrm>
              <a:custGeom>
                <a:avLst/>
                <a:gdLst>
                  <a:gd name="T0" fmla="*/ 56 w 69"/>
                  <a:gd name="T1" fmla="*/ 0 h 60"/>
                  <a:gd name="T2" fmla="*/ 13 w 69"/>
                  <a:gd name="T3" fmla="*/ 0 h 60"/>
                  <a:gd name="T4" fmla="*/ 0 w 69"/>
                  <a:gd name="T5" fmla="*/ 13 h 60"/>
                  <a:gd name="T6" fmla="*/ 0 w 69"/>
                  <a:gd name="T7" fmla="*/ 58 h 60"/>
                  <a:gd name="T8" fmla="*/ 2 w 69"/>
                  <a:gd name="T9" fmla="*/ 60 h 60"/>
                  <a:gd name="T10" fmla="*/ 66 w 69"/>
                  <a:gd name="T11" fmla="*/ 60 h 60"/>
                  <a:gd name="T12" fmla="*/ 69 w 69"/>
                  <a:gd name="T13" fmla="*/ 58 h 60"/>
                  <a:gd name="T14" fmla="*/ 69 w 69"/>
                  <a:gd name="T15" fmla="*/ 13 h 60"/>
                  <a:gd name="T16" fmla="*/ 56 w 69"/>
                  <a:gd name="T17" fmla="*/ 0 h 60"/>
                  <a:gd name="T18" fmla="*/ 34 w 69"/>
                  <a:gd name="T19" fmla="*/ 51 h 60"/>
                  <a:gd name="T20" fmla="*/ 13 w 69"/>
                  <a:gd name="T21" fmla="*/ 34 h 60"/>
                  <a:gd name="T22" fmla="*/ 26 w 69"/>
                  <a:gd name="T23" fmla="*/ 34 h 60"/>
                  <a:gd name="T24" fmla="*/ 26 w 69"/>
                  <a:gd name="T25" fmla="*/ 21 h 60"/>
                  <a:gd name="T26" fmla="*/ 43 w 69"/>
                  <a:gd name="T27" fmla="*/ 21 h 60"/>
                  <a:gd name="T28" fmla="*/ 43 w 69"/>
                  <a:gd name="T29" fmla="*/ 34 h 60"/>
                  <a:gd name="T30" fmla="*/ 56 w 69"/>
                  <a:gd name="T31" fmla="*/ 34 h 60"/>
                  <a:gd name="T32" fmla="*/ 34 w 69"/>
                  <a:gd name="T33" fmla="*/ 51 h 60"/>
                  <a:gd name="T34" fmla="*/ 10 w 69"/>
                  <a:gd name="T35" fmla="*/ 8 h 60"/>
                  <a:gd name="T36" fmla="*/ 15 w 69"/>
                  <a:gd name="T37" fmla="*/ 4 h 60"/>
                  <a:gd name="T38" fmla="*/ 54 w 69"/>
                  <a:gd name="T39" fmla="*/ 4 h 60"/>
                  <a:gd name="T40" fmla="*/ 58 w 69"/>
                  <a:gd name="T41" fmla="*/ 8 h 60"/>
                  <a:gd name="T42" fmla="*/ 10 w 69"/>
                  <a:gd name="T43" fmla="*/ 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9" h="60">
                    <a:moveTo>
                      <a:pt x="56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9"/>
                      <a:pt x="1" y="60"/>
                      <a:pt x="2" y="60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68" y="60"/>
                      <a:pt x="69" y="59"/>
                      <a:pt x="69" y="58"/>
                    </a:cubicBezTo>
                    <a:cubicBezTo>
                      <a:pt x="69" y="13"/>
                      <a:pt x="69" y="13"/>
                      <a:pt x="69" y="13"/>
                    </a:cubicBezTo>
                    <a:lnTo>
                      <a:pt x="56" y="0"/>
                    </a:lnTo>
                    <a:close/>
                    <a:moveTo>
                      <a:pt x="34" y="51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56" y="34"/>
                      <a:pt x="56" y="34"/>
                      <a:pt x="56" y="34"/>
                    </a:cubicBezTo>
                    <a:lnTo>
                      <a:pt x="34" y="51"/>
                    </a:lnTo>
                    <a:close/>
                    <a:moveTo>
                      <a:pt x="10" y="8"/>
                    </a:moveTo>
                    <a:cubicBezTo>
                      <a:pt x="15" y="4"/>
                      <a:pt x="15" y="4"/>
                      <a:pt x="1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8" y="8"/>
                      <a:pt x="58" y="8"/>
                      <a:pt x="58" y="8"/>
                    </a:cubicBezTo>
                    <a:lnTo>
                      <a:pt x="1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49" name="iṧľiḑè">
                <a:extLst>
                  <a:ext uri="{FF2B5EF4-FFF2-40B4-BE49-F238E27FC236}">
                    <a16:creationId xmlns:a16="http://schemas.microsoft.com/office/drawing/2014/main" id="{AC27F8A0-BA42-4C5F-A350-8B680824E21B}"/>
                  </a:ext>
                </a:extLst>
              </p:cNvPr>
              <p:cNvSpPr/>
              <p:nvPr/>
            </p:nvSpPr>
            <p:spPr bwMode="auto">
              <a:xfrm>
                <a:off x="11121740" y="3716519"/>
                <a:ext cx="92057" cy="123618"/>
              </a:xfrm>
              <a:custGeom>
                <a:avLst/>
                <a:gdLst>
                  <a:gd name="T0" fmla="*/ 57 w 57"/>
                  <a:gd name="T1" fmla="*/ 48 h 77"/>
                  <a:gd name="T2" fmla="*/ 57 w 57"/>
                  <a:gd name="T3" fmla="*/ 48 h 77"/>
                  <a:gd name="T4" fmla="*/ 57 w 57"/>
                  <a:gd name="T5" fmla="*/ 47 h 77"/>
                  <a:gd name="T6" fmla="*/ 28 w 57"/>
                  <a:gd name="T7" fmla="*/ 0 h 77"/>
                  <a:gd name="T8" fmla="*/ 0 w 57"/>
                  <a:gd name="T9" fmla="*/ 47 h 77"/>
                  <a:gd name="T10" fmla="*/ 0 w 57"/>
                  <a:gd name="T11" fmla="*/ 48 h 77"/>
                  <a:gd name="T12" fmla="*/ 0 w 57"/>
                  <a:gd name="T13" fmla="*/ 48 h 77"/>
                  <a:gd name="T14" fmla="*/ 0 w 57"/>
                  <a:gd name="T15" fmla="*/ 48 h 77"/>
                  <a:gd name="T16" fmla="*/ 0 w 57"/>
                  <a:gd name="T17" fmla="*/ 49 h 77"/>
                  <a:gd name="T18" fmla="*/ 0 w 57"/>
                  <a:gd name="T19" fmla="*/ 49 h 77"/>
                  <a:gd name="T20" fmla="*/ 28 w 57"/>
                  <a:gd name="T21" fmla="*/ 77 h 77"/>
                  <a:gd name="T22" fmla="*/ 57 w 57"/>
                  <a:gd name="T23" fmla="*/ 49 h 77"/>
                  <a:gd name="T24" fmla="*/ 57 w 57"/>
                  <a:gd name="T25" fmla="*/ 49 h 77"/>
                  <a:gd name="T26" fmla="*/ 57 w 57"/>
                  <a:gd name="T27" fmla="*/ 48 h 77"/>
                  <a:gd name="T28" fmla="*/ 57 w 57"/>
                  <a:gd name="T29" fmla="*/ 48 h 77"/>
                  <a:gd name="T30" fmla="*/ 48 w 57"/>
                  <a:gd name="T31" fmla="*/ 49 h 77"/>
                  <a:gd name="T32" fmla="*/ 48 w 57"/>
                  <a:gd name="T33" fmla="*/ 49 h 77"/>
                  <a:gd name="T34" fmla="*/ 42 w 57"/>
                  <a:gd name="T35" fmla="*/ 62 h 77"/>
                  <a:gd name="T36" fmla="*/ 28 w 57"/>
                  <a:gd name="T37" fmla="*/ 68 h 77"/>
                  <a:gd name="T38" fmla="*/ 26 w 57"/>
                  <a:gd name="T39" fmla="*/ 68 h 77"/>
                  <a:gd name="T40" fmla="*/ 43 w 57"/>
                  <a:gd name="T41" fmla="*/ 37 h 77"/>
                  <a:gd name="T42" fmla="*/ 43 w 57"/>
                  <a:gd name="T43" fmla="*/ 32 h 77"/>
                  <a:gd name="T44" fmla="*/ 48 w 57"/>
                  <a:gd name="T45" fmla="*/ 48 h 77"/>
                  <a:gd name="T46" fmla="*/ 48 w 57"/>
                  <a:gd name="T47" fmla="*/ 48 h 77"/>
                  <a:gd name="T48" fmla="*/ 48 w 57"/>
                  <a:gd name="T49" fmla="*/ 48 h 77"/>
                  <a:gd name="T50" fmla="*/ 48 w 57"/>
                  <a:gd name="T51" fmla="*/ 48 h 77"/>
                  <a:gd name="T52" fmla="*/ 48 w 57"/>
                  <a:gd name="T53" fmla="*/ 48 h 77"/>
                  <a:gd name="T54" fmla="*/ 48 w 57"/>
                  <a:gd name="T55" fmla="*/ 49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" h="77">
                    <a:moveTo>
                      <a:pt x="57" y="48"/>
                    </a:move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48"/>
                      <a:pt x="57" y="48"/>
                      <a:pt x="57" y="47"/>
                    </a:cubicBezTo>
                    <a:cubicBezTo>
                      <a:pt x="57" y="24"/>
                      <a:pt x="28" y="0"/>
                      <a:pt x="28" y="0"/>
                    </a:cubicBezTo>
                    <a:cubicBezTo>
                      <a:pt x="28" y="0"/>
                      <a:pt x="0" y="24"/>
                      <a:pt x="0" y="47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65"/>
                      <a:pt x="13" y="77"/>
                      <a:pt x="28" y="77"/>
                    </a:cubicBezTo>
                    <a:cubicBezTo>
                      <a:pt x="44" y="77"/>
                      <a:pt x="57" y="65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8"/>
                    </a:cubicBezTo>
                    <a:cubicBezTo>
                      <a:pt x="57" y="48"/>
                      <a:pt x="57" y="48"/>
                      <a:pt x="57" y="48"/>
                    </a:cubicBezTo>
                    <a:close/>
                    <a:moveTo>
                      <a:pt x="48" y="49"/>
                    </a:move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54"/>
                      <a:pt x="46" y="59"/>
                      <a:pt x="42" y="62"/>
                    </a:cubicBezTo>
                    <a:cubicBezTo>
                      <a:pt x="38" y="66"/>
                      <a:pt x="34" y="68"/>
                      <a:pt x="28" y="68"/>
                    </a:cubicBezTo>
                    <a:cubicBezTo>
                      <a:pt x="28" y="68"/>
                      <a:pt x="27" y="68"/>
                      <a:pt x="26" y="68"/>
                    </a:cubicBezTo>
                    <a:cubicBezTo>
                      <a:pt x="36" y="61"/>
                      <a:pt x="43" y="50"/>
                      <a:pt x="43" y="37"/>
                    </a:cubicBezTo>
                    <a:cubicBezTo>
                      <a:pt x="43" y="35"/>
                      <a:pt x="43" y="34"/>
                      <a:pt x="43" y="32"/>
                    </a:cubicBezTo>
                    <a:cubicBezTo>
                      <a:pt x="46" y="38"/>
                      <a:pt x="48" y="43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9"/>
                      <a:pt x="48" y="49"/>
                      <a:pt x="48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50" name="iṡḷíḍe">
                <a:extLst>
                  <a:ext uri="{FF2B5EF4-FFF2-40B4-BE49-F238E27FC236}">
                    <a16:creationId xmlns:a16="http://schemas.microsoft.com/office/drawing/2014/main" id="{9BAB45B5-1070-4DBA-AB1B-E114F147DE1F}"/>
                  </a:ext>
                </a:extLst>
              </p:cNvPr>
              <p:cNvSpPr/>
              <p:nvPr/>
            </p:nvSpPr>
            <p:spPr bwMode="auto">
              <a:xfrm>
                <a:off x="11023108" y="3625778"/>
                <a:ext cx="143345" cy="136769"/>
              </a:xfrm>
              <a:custGeom>
                <a:avLst/>
                <a:gdLst>
                  <a:gd name="T0" fmla="*/ 52 w 89"/>
                  <a:gd name="T1" fmla="*/ 2 h 85"/>
                  <a:gd name="T2" fmla="*/ 4 w 89"/>
                  <a:gd name="T3" fmla="*/ 35 h 85"/>
                  <a:gd name="T4" fmla="*/ 3 w 89"/>
                  <a:gd name="T5" fmla="*/ 45 h 85"/>
                  <a:gd name="T6" fmla="*/ 28 w 89"/>
                  <a:gd name="T7" fmla="*/ 81 h 85"/>
                  <a:gd name="T8" fmla="*/ 37 w 89"/>
                  <a:gd name="T9" fmla="*/ 83 h 85"/>
                  <a:gd name="T10" fmla="*/ 85 w 89"/>
                  <a:gd name="T11" fmla="*/ 50 h 85"/>
                  <a:gd name="T12" fmla="*/ 87 w 89"/>
                  <a:gd name="T13" fmla="*/ 41 h 85"/>
                  <a:gd name="T14" fmla="*/ 61 w 89"/>
                  <a:gd name="T15" fmla="*/ 4 h 85"/>
                  <a:gd name="T16" fmla="*/ 52 w 89"/>
                  <a:gd name="T17" fmla="*/ 2 h 85"/>
                  <a:gd name="T18" fmla="*/ 38 w 89"/>
                  <a:gd name="T19" fmla="*/ 48 h 85"/>
                  <a:gd name="T20" fmla="*/ 31 w 89"/>
                  <a:gd name="T21" fmla="*/ 70 h 85"/>
                  <a:gd name="T22" fmla="*/ 11 w 89"/>
                  <a:gd name="T23" fmla="*/ 42 h 85"/>
                  <a:gd name="T24" fmla="*/ 38 w 89"/>
                  <a:gd name="T25" fmla="*/ 48 h 85"/>
                  <a:gd name="T26" fmla="*/ 14 w 89"/>
                  <a:gd name="T27" fmla="*/ 40 h 85"/>
                  <a:gd name="T28" fmla="*/ 52 w 89"/>
                  <a:gd name="T29" fmla="*/ 13 h 85"/>
                  <a:gd name="T30" fmla="*/ 43 w 89"/>
                  <a:gd name="T31" fmla="*/ 41 h 85"/>
                  <a:gd name="T32" fmla="*/ 14 w 89"/>
                  <a:gd name="T33" fmla="*/ 40 h 85"/>
                  <a:gd name="T34" fmla="*/ 39 w 89"/>
                  <a:gd name="T35" fmla="*/ 48 h 85"/>
                  <a:gd name="T36" fmla="*/ 50 w 89"/>
                  <a:gd name="T37" fmla="*/ 50 h 85"/>
                  <a:gd name="T38" fmla="*/ 51 w 89"/>
                  <a:gd name="T39" fmla="*/ 40 h 85"/>
                  <a:gd name="T40" fmla="*/ 74 w 89"/>
                  <a:gd name="T41" fmla="*/ 47 h 85"/>
                  <a:gd name="T42" fmla="*/ 38 w 89"/>
                  <a:gd name="T43" fmla="*/ 72 h 85"/>
                  <a:gd name="T44" fmla="*/ 39 w 89"/>
                  <a:gd name="T45" fmla="*/ 48 h 85"/>
                  <a:gd name="T46" fmla="*/ 51 w 89"/>
                  <a:gd name="T47" fmla="*/ 39 h 85"/>
                  <a:gd name="T48" fmla="*/ 55 w 89"/>
                  <a:gd name="T49" fmla="*/ 11 h 85"/>
                  <a:gd name="T50" fmla="*/ 75 w 89"/>
                  <a:gd name="T51" fmla="*/ 40 h 85"/>
                  <a:gd name="T52" fmla="*/ 51 w 89"/>
                  <a:gd name="T53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9" h="85">
                    <a:moveTo>
                      <a:pt x="52" y="2"/>
                    </a:moveTo>
                    <a:cubicBezTo>
                      <a:pt x="4" y="35"/>
                      <a:pt x="4" y="35"/>
                      <a:pt x="4" y="35"/>
                    </a:cubicBezTo>
                    <a:cubicBezTo>
                      <a:pt x="1" y="38"/>
                      <a:pt x="0" y="42"/>
                      <a:pt x="3" y="45"/>
                    </a:cubicBezTo>
                    <a:cubicBezTo>
                      <a:pt x="28" y="81"/>
                      <a:pt x="28" y="81"/>
                      <a:pt x="28" y="81"/>
                    </a:cubicBezTo>
                    <a:cubicBezTo>
                      <a:pt x="30" y="84"/>
                      <a:pt x="34" y="85"/>
                      <a:pt x="37" y="83"/>
                    </a:cubicBezTo>
                    <a:cubicBezTo>
                      <a:pt x="85" y="50"/>
                      <a:pt x="85" y="50"/>
                      <a:pt x="85" y="50"/>
                    </a:cubicBezTo>
                    <a:cubicBezTo>
                      <a:pt x="88" y="48"/>
                      <a:pt x="89" y="44"/>
                      <a:pt x="87" y="41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9" y="1"/>
                      <a:pt x="55" y="0"/>
                      <a:pt x="52" y="2"/>
                    </a:cubicBezTo>
                    <a:close/>
                    <a:moveTo>
                      <a:pt x="38" y="48"/>
                    </a:moveTo>
                    <a:cubicBezTo>
                      <a:pt x="31" y="70"/>
                      <a:pt x="31" y="70"/>
                      <a:pt x="31" y="70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38" y="48"/>
                    </a:lnTo>
                    <a:close/>
                    <a:moveTo>
                      <a:pt x="14" y="40"/>
                    </a:moveTo>
                    <a:cubicBezTo>
                      <a:pt x="52" y="13"/>
                      <a:pt x="52" y="13"/>
                      <a:pt x="52" y="13"/>
                    </a:cubicBezTo>
                    <a:cubicBezTo>
                      <a:pt x="43" y="41"/>
                      <a:pt x="43" y="41"/>
                      <a:pt x="43" y="41"/>
                    </a:cubicBezTo>
                    <a:lnTo>
                      <a:pt x="14" y="40"/>
                    </a:lnTo>
                    <a:close/>
                    <a:moveTo>
                      <a:pt x="39" y="48"/>
                    </a:moveTo>
                    <a:cubicBezTo>
                      <a:pt x="50" y="50"/>
                      <a:pt x="50" y="50"/>
                      <a:pt x="50" y="50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74" y="47"/>
                      <a:pt x="74" y="47"/>
                      <a:pt x="74" y="47"/>
                    </a:cubicBezTo>
                    <a:cubicBezTo>
                      <a:pt x="38" y="72"/>
                      <a:pt x="38" y="72"/>
                      <a:pt x="38" y="72"/>
                    </a:cubicBezTo>
                    <a:lnTo>
                      <a:pt x="39" y="48"/>
                    </a:lnTo>
                    <a:close/>
                    <a:moveTo>
                      <a:pt x="51" y="39"/>
                    </a:moveTo>
                    <a:cubicBezTo>
                      <a:pt x="55" y="11"/>
                      <a:pt x="55" y="11"/>
                      <a:pt x="55" y="11"/>
                    </a:cubicBezTo>
                    <a:cubicBezTo>
                      <a:pt x="75" y="40"/>
                      <a:pt x="75" y="40"/>
                      <a:pt x="75" y="40"/>
                    </a:cubicBezTo>
                    <a:lnTo>
                      <a:pt x="51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51" name="iŝḷïdè">
                <a:extLst>
                  <a:ext uri="{FF2B5EF4-FFF2-40B4-BE49-F238E27FC236}">
                    <a16:creationId xmlns:a16="http://schemas.microsoft.com/office/drawing/2014/main" id="{9B3E2A28-F455-4B32-8CA2-35B4E1B41D1E}"/>
                  </a:ext>
                </a:extLst>
              </p:cNvPr>
              <p:cNvSpPr/>
              <p:nvPr/>
            </p:nvSpPr>
            <p:spPr bwMode="auto">
              <a:xfrm>
                <a:off x="10966559" y="3546873"/>
                <a:ext cx="109153" cy="111783"/>
              </a:xfrm>
              <a:custGeom>
                <a:avLst/>
                <a:gdLst>
                  <a:gd name="T0" fmla="*/ 34 w 68"/>
                  <a:gd name="T1" fmla="*/ 0 h 69"/>
                  <a:gd name="T2" fmla="*/ 0 w 68"/>
                  <a:gd name="T3" fmla="*/ 34 h 69"/>
                  <a:gd name="T4" fmla="*/ 34 w 68"/>
                  <a:gd name="T5" fmla="*/ 69 h 69"/>
                  <a:gd name="T6" fmla="*/ 68 w 68"/>
                  <a:gd name="T7" fmla="*/ 34 h 69"/>
                  <a:gd name="T8" fmla="*/ 34 w 68"/>
                  <a:gd name="T9" fmla="*/ 0 h 69"/>
                  <a:gd name="T10" fmla="*/ 34 w 68"/>
                  <a:gd name="T11" fmla="*/ 62 h 69"/>
                  <a:gd name="T12" fmla="*/ 7 w 68"/>
                  <a:gd name="T13" fmla="*/ 34 h 69"/>
                  <a:gd name="T14" fmla="*/ 34 w 68"/>
                  <a:gd name="T15" fmla="*/ 7 h 69"/>
                  <a:gd name="T16" fmla="*/ 62 w 68"/>
                  <a:gd name="T17" fmla="*/ 34 h 69"/>
                  <a:gd name="T18" fmla="*/ 34 w 68"/>
                  <a:gd name="T19" fmla="*/ 62 h 69"/>
                  <a:gd name="T20" fmla="*/ 22 w 68"/>
                  <a:gd name="T21" fmla="*/ 24 h 69"/>
                  <a:gd name="T22" fmla="*/ 36 w 68"/>
                  <a:gd name="T23" fmla="*/ 34 h 69"/>
                  <a:gd name="T24" fmla="*/ 22 w 68"/>
                  <a:gd name="T25" fmla="*/ 45 h 69"/>
                  <a:gd name="T26" fmla="*/ 22 w 68"/>
                  <a:gd name="T27" fmla="*/ 24 h 69"/>
                  <a:gd name="T28" fmla="*/ 39 w 68"/>
                  <a:gd name="T29" fmla="*/ 24 h 69"/>
                  <a:gd name="T30" fmla="*/ 54 w 68"/>
                  <a:gd name="T31" fmla="*/ 34 h 69"/>
                  <a:gd name="T32" fmla="*/ 39 w 68"/>
                  <a:gd name="T33" fmla="*/ 45 h 69"/>
                  <a:gd name="T34" fmla="*/ 39 w 68"/>
                  <a:gd name="T35" fmla="*/ 2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69">
                    <a:moveTo>
                      <a:pt x="34" y="0"/>
                    </a:moveTo>
                    <a:cubicBezTo>
                      <a:pt x="15" y="0"/>
                      <a:pt x="0" y="16"/>
                      <a:pt x="0" y="34"/>
                    </a:cubicBezTo>
                    <a:cubicBezTo>
                      <a:pt x="0" y="53"/>
                      <a:pt x="15" y="69"/>
                      <a:pt x="34" y="69"/>
                    </a:cubicBezTo>
                    <a:cubicBezTo>
                      <a:pt x="53" y="69"/>
                      <a:pt x="68" y="53"/>
                      <a:pt x="68" y="34"/>
                    </a:cubicBezTo>
                    <a:cubicBezTo>
                      <a:pt x="68" y="16"/>
                      <a:pt x="53" y="0"/>
                      <a:pt x="34" y="0"/>
                    </a:cubicBezTo>
                    <a:close/>
                    <a:moveTo>
                      <a:pt x="34" y="62"/>
                    </a:moveTo>
                    <a:cubicBezTo>
                      <a:pt x="19" y="62"/>
                      <a:pt x="7" y="50"/>
                      <a:pt x="7" y="34"/>
                    </a:cubicBezTo>
                    <a:cubicBezTo>
                      <a:pt x="7" y="19"/>
                      <a:pt x="19" y="7"/>
                      <a:pt x="34" y="7"/>
                    </a:cubicBezTo>
                    <a:cubicBezTo>
                      <a:pt x="50" y="7"/>
                      <a:pt x="62" y="19"/>
                      <a:pt x="62" y="34"/>
                    </a:cubicBezTo>
                    <a:cubicBezTo>
                      <a:pt x="62" y="50"/>
                      <a:pt x="50" y="62"/>
                      <a:pt x="34" y="62"/>
                    </a:cubicBezTo>
                    <a:close/>
                    <a:moveTo>
                      <a:pt x="22" y="24"/>
                    </a:moveTo>
                    <a:cubicBezTo>
                      <a:pt x="36" y="34"/>
                      <a:pt x="36" y="34"/>
                      <a:pt x="36" y="34"/>
                    </a:cubicBezTo>
                    <a:cubicBezTo>
                      <a:pt x="22" y="45"/>
                      <a:pt x="22" y="45"/>
                      <a:pt x="22" y="45"/>
                    </a:cubicBezTo>
                    <a:lnTo>
                      <a:pt x="22" y="24"/>
                    </a:lnTo>
                    <a:close/>
                    <a:moveTo>
                      <a:pt x="39" y="24"/>
                    </a:moveTo>
                    <a:cubicBezTo>
                      <a:pt x="54" y="34"/>
                      <a:pt x="54" y="34"/>
                      <a:pt x="54" y="34"/>
                    </a:cubicBezTo>
                    <a:cubicBezTo>
                      <a:pt x="39" y="45"/>
                      <a:pt x="39" y="45"/>
                      <a:pt x="39" y="45"/>
                    </a:cubicBezTo>
                    <a:lnTo>
                      <a:pt x="3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3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52" name="îṡlíḑe">
                <a:extLst>
                  <a:ext uri="{FF2B5EF4-FFF2-40B4-BE49-F238E27FC236}">
                    <a16:creationId xmlns:a16="http://schemas.microsoft.com/office/drawing/2014/main" id="{F9C2FE7B-7A11-48E0-96E9-5E7218513B1F}"/>
                  </a:ext>
                </a:extLst>
              </p:cNvPr>
              <p:cNvSpPr/>
              <p:nvPr/>
            </p:nvSpPr>
            <p:spPr bwMode="auto">
              <a:xfrm>
                <a:off x="11016533" y="3782273"/>
                <a:ext cx="86796" cy="99946"/>
              </a:xfrm>
              <a:custGeom>
                <a:avLst/>
                <a:gdLst>
                  <a:gd name="T0" fmla="*/ 50 w 54"/>
                  <a:gd name="T1" fmla="*/ 12 h 62"/>
                  <a:gd name="T2" fmla="*/ 42 w 54"/>
                  <a:gd name="T3" fmla="*/ 4 h 62"/>
                  <a:gd name="T4" fmla="*/ 33 w 54"/>
                  <a:gd name="T5" fmla="*/ 0 h 62"/>
                  <a:gd name="T6" fmla="*/ 6 w 54"/>
                  <a:gd name="T7" fmla="*/ 0 h 62"/>
                  <a:gd name="T8" fmla="*/ 0 w 54"/>
                  <a:gd name="T9" fmla="*/ 6 h 62"/>
                  <a:gd name="T10" fmla="*/ 0 w 54"/>
                  <a:gd name="T11" fmla="*/ 56 h 62"/>
                  <a:gd name="T12" fmla="*/ 6 w 54"/>
                  <a:gd name="T13" fmla="*/ 62 h 62"/>
                  <a:gd name="T14" fmla="*/ 48 w 54"/>
                  <a:gd name="T15" fmla="*/ 62 h 62"/>
                  <a:gd name="T16" fmla="*/ 54 w 54"/>
                  <a:gd name="T17" fmla="*/ 56 h 62"/>
                  <a:gd name="T18" fmla="*/ 54 w 54"/>
                  <a:gd name="T19" fmla="*/ 21 h 62"/>
                  <a:gd name="T20" fmla="*/ 50 w 54"/>
                  <a:gd name="T21" fmla="*/ 12 h 62"/>
                  <a:gd name="T22" fmla="*/ 35 w 54"/>
                  <a:gd name="T23" fmla="*/ 8 h 62"/>
                  <a:gd name="T24" fmla="*/ 35 w 54"/>
                  <a:gd name="T25" fmla="*/ 9 h 62"/>
                  <a:gd name="T26" fmla="*/ 37 w 54"/>
                  <a:gd name="T27" fmla="*/ 10 h 62"/>
                  <a:gd name="T28" fmla="*/ 44 w 54"/>
                  <a:gd name="T29" fmla="*/ 17 h 62"/>
                  <a:gd name="T30" fmla="*/ 45 w 54"/>
                  <a:gd name="T31" fmla="*/ 19 h 62"/>
                  <a:gd name="T32" fmla="*/ 46 w 54"/>
                  <a:gd name="T33" fmla="*/ 19 h 62"/>
                  <a:gd name="T34" fmla="*/ 35 w 54"/>
                  <a:gd name="T35" fmla="*/ 19 h 62"/>
                  <a:gd name="T36" fmla="*/ 35 w 54"/>
                  <a:gd name="T37" fmla="*/ 8 h 62"/>
                  <a:gd name="T38" fmla="*/ 46 w 54"/>
                  <a:gd name="T39" fmla="*/ 54 h 62"/>
                  <a:gd name="T40" fmla="*/ 8 w 54"/>
                  <a:gd name="T41" fmla="*/ 54 h 62"/>
                  <a:gd name="T42" fmla="*/ 8 w 54"/>
                  <a:gd name="T43" fmla="*/ 8 h 62"/>
                  <a:gd name="T44" fmla="*/ 31 w 54"/>
                  <a:gd name="T45" fmla="*/ 8 h 62"/>
                  <a:gd name="T46" fmla="*/ 31 w 54"/>
                  <a:gd name="T47" fmla="*/ 23 h 62"/>
                  <a:gd name="T48" fmla="*/ 46 w 54"/>
                  <a:gd name="T49" fmla="*/ 23 h 62"/>
                  <a:gd name="T50" fmla="*/ 46 w 54"/>
                  <a:gd name="T51" fmla="*/ 5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4" h="62">
                    <a:moveTo>
                      <a:pt x="50" y="12"/>
                    </a:moveTo>
                    <a:cubicBezTo>
                      <a:pt x="42" y="4"/>
                      <a:pt x="42" y="4"/>
                      <a:pt x="42" y="4"/>
                    </a:cubicBezTo>
                    <a:cubicBezTo>
                      <a:pt x="40" y="2"/>
                      <a:pt x="36" y="0"/>
                      <a:pt x="33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9"/>
                      <a:pt x="3" y="62"/>
                      <a:pt x="6" y="62"/>
                    </a:cubicBezTo>
                    <a:cubicBezTo>
                      <a:pt x="48" y="62"/>
                      <a:pt x="48" y="62"/>
                      <a:pt x="48" y="62"/>
                    </a:cubicBezTo>
                    <a:cubicBezTo>
                      <a:pt x="51" y="62"/>
                      <a:pt x="54" y="59"/>
                      <a:pt x="54" y="56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18"/>
                      <a:pt x="52" y="14"/>
                      <a:pt x="50" y="12"/>
                    </a:cubicBezTo>
                    <a:close/>
                    <a:moveTo>
                      <a:pt x="35" y="8"/>
                    </a:moveTo>
                    <a:cubicBezTo>
                      <a:pt x="35" y="8"/>
                      <a:pt x="35" y="9"/>
                      <a:pt x="35" y="9"/>
                    </a:cubicBezTo>
                    <a:cubicBezTo>
                      <a:pt x="36" y="9"/>
                      <a:pt x="37" y="10"/>
                      <a:pt x="37" y="10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5" y="17"/>
                      <a:pt x="45" y="18"/>
                      <a:pt x="45" y="19"/>
                    </a:cubicBezTo>
                    <a:cubicBezTo>
                      <a:pt x="46" y="19"/>
                      <a:pt x="46" y="19"/>
                      <a:pt x="46" y="19"/>
                    </a:cubicBezTo>
                    <a:cubicBezTo>
                      <a:pt x="35" y="19"/>
                      <a:pt x="35" y="19"/>
                      <a:pt x="35" y="19"/>
                    </a:cubicBezTo>
                    <a:lnTo>
                      <a:pt x="35" y="8"/>
                    </a:lnTo>
                    <a:close/>
                    <a:moveTo>
                      <a:pt x="46" y="54"/>
                    </a:moveTo>
                    <a:cubicBezTo>
                      <a:pt x="8" y="54"/>
                      <a:pt x="8" y="54"/>
                      <a:pt x="8" y="54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46" y="23"/>
                      <a:pt x="46" y="23"/>
                      <a:pt x="46" y="23"/>
                    </a:cubicBezTo>
                    <a:lnTo>
                      <a:pt x="46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53" name="ïṩľïdê">
                <a:extLst>
                  <a:ext uri="{FF2B5EF4-FFF2-40B4-BE49-F238E27FC236}">
                    <a16:creationId xmlns:a16="http://schemas.microsoft.com/office/drawing/2014/main" id="{F48B8BAC-F1F3-4DB5-A23D-8D9808A29275}"/>
                  </a:ext>
                </a:extLst>
              </p:cNvPr>
              <p:cNvSpPr/>
              <p:nvPr/>
            </p:nvSpPr>
            <p:spPr bwMode="auto">
              <a:xfrm>
                <a:off x="11009958" y="4083429"/>
                <a:ext cx="140715" cy="149920"/>
              </a:xfrm>
              <a:custGeom>
                <a:avLst/>
                <a:gdLst>
                  <a:gd name="T0" fmla="*/ 78 w 87"/>
                  <a:gd name="T1" fmla="*/ 0 h 93"/>
                  <a:gd name="T2" fmla="*/ 9 w 87"/>
                  <a:gd name="T3" fmla="*/ 0 h 93"/>
                  <a:gd name="T4" fmla="*/ 0 w 87"/>
                  <a:gd name="T5" fmla="*/ 9 h 93"/>
                  <a:gd name="T6" fmla="*/ 0 w 87"/>
                  <a:gd name="T7" fmla="*/ 84 h 93"/>
                  <a:gd name="T8" fmla="*/ 9 w 87"/>
                  <a:gd name="T9" fmla="*/ 93 h 93"/>
                  <a:gd name="T10" fmla="*/ 78 w 87"/>
                  <a:gd name="T11" fmla="*/ 93 h 93"/>
                  <a:gd name="T12" fmla="*/ 87 w 87"/>
                  <a:gd name="T13" fmla="*/ 84 h 93"/>
                  <a:gd name="T14" fmla="*/ 87 w 87"/>
                  <a:gd name="T15" fmla="*/ 9 h 93"/>
                  <a:gd name="T16" fmla="*/ 78 w 87"/>
                  <a:gd name="T17" fmla="*/ 0 h 93"/>
                  <a:gd name="T18" fmla="*/ 75 w 87"/>
                  <a:gd name="T19" fmla="*/ 81 h 93"/>
                  <a:gd name="T20" fmla="*/ 12 w 87"/>
                  <a:gd name="T21" fmla="*/ 81 h 93"/>
                  <a:gd name="T22" fmla="*/ 12 w 87"/>
                  <a:gd name="T23" fmla="*/ 11 h 93"/>
                  <a:gd name="T24" fmla="*/ 75 w 87"/>
                  <a:gd name="T25" fmla="*/ 11 h 93"/>
                  <a:gd name="T26" fmla="*/ 75 w 87"/>
                  <a:gd name="T27" fmla="*/ 81 h 93"/>
                  <a:gd name="T28" fmla="*/ 23 w 87"/>
                  <a:gd name="T29" fmla="*/ 40 h 93"/>
                  <a:gd name="T30" fmla="*/ 64 w 87"/>
                  <a:gd name="T31" fmla="*/ 40 h 93"/>
                  <a:gd name="T32" fmla="*/ 64 w 87"/>
                  <a:gd name="T33" fmla="*/ 46 h 93"/>
                  <a:gd name="T34" fmla="*/ 23 w 87"/>
                  <a:gd name="T35" fmla="*/ 46 h 93"/>
                  <a:gd name="T36" fmla="*/ 23 w 87"/>
                  <a:gd name="T37" fmla="*/ 40 h 93"/>
                  <a:gd name="T38" fmla="*/ 23 w 87"/>
                  <a:gd name="T39" fmla="*/ 52 h 93"/>
                  <a:gd name="T40" fmla="*/ 64 w 87"/>
                  <a:gd name="T41" fmla="*/ 52 h 93"/>
                  <a:gd name="T42" fmla="*/ 64 w 87"/>
                  <a:gd name="T43" fmla="*/ 58 h 93"/>
                  <a:gd name="T44" fmla="*/ 23 w 87"/>
                  <a:gd name="T45" fmla="*/ 58 h 93"/>
                  <a:gd name="T46" fmla="*/ 23 w 87"/>
                  <a:gd name="T47" fmla="*/ 52 h 93"/>
                  <a:gd name="T48" fmla="*/ 23 w 87"/>
                  <a:gd name="T49" fmla="*/ 64 h 93"/>
                  <a:gd name="T50" fmla="*/ 64 w 87"/>
                  <a:gd name="T51" fmla="*/ 64 h 93"/>
                  <a:gd name="T52" fmla="*/ 64 w 87"/>
                  <a:gd name="T53" fmla="*/ 69 h 93"/>
                  <a:gd name="T54" fmla="*/ 23 w 87"/>
                  <a:gd name="T55" fmla="*/ 69 h 93"/>
                  <a:gd name="T56" fmla="*/ 23 w 87"/>
                  <a:gd name="T57" fmla="*/ 64 h 93"/>
                  <a:gd name="T58" fmla="*/ 23 w 87"/>
                  <a:gd name="T59" fmla="*/ 29 h 93"/>
                  <a:gd name="T60" fmla="*/ 64 w 87"/>
                  <a:gd name="T61" fmla="*/ 29 h 93"/>
                  <a:gd name="T62" fmla="*/ 64 w 87"/>
                  <a:gd name="T63" fmla="*/ 35 h 93"/>
                  <a:gd name="T64" fmla="*/ 23 w 87"/>
                  <a:gd name="T65" fmla="*/ 35 h 93"/>
                  <a:gd name="T66" fmla="*/ 23 w 87"/>
                  <a:gd name="T67" fmla="*/ 2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7" h="93">
                    <a:moveTo>
                      <a:pt x="78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9"/>
                      <a:pt x="4" y="93"/>
                      <a:pt x="9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83" y="93"/>
                      <a:pt x="87" y="89"/>
                      <a:pt x="87" y="84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7" y="4"/>
                      <a:pt x="83" y="0"/>
                      <a:pt x="78" y="0"/>
                    </a:cubicBezTo>
                    <a:close/>
                    <a:moveTo>
                      <a:pt x="75" y="81"/>
                    </a:moveTo>
                    <a:cubicBezTo>
                      <a:pt x="12" y="81"/>
                      <a:pt x="12" y="81"/>
                      <a:pt x="12" y="8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75" y="11"/>
                      <a:pt x="75" y="11"/>
                      <a:pt x="75" y="11"/>
                    </a:cubicBezTo>
                    <a:lnTo>
                      <a:pt x="75" y="81"/>
                    </a:lnTo>
                    <a:close/>
                    <a:moveTo>
                      <a:pt x="23" y="40"/>
                    </a:move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23" y="46"/>
                      <a:pt x="23" y="46"/>
                      <a:pt x="23" y="46"/>
                    </a:cubicBezTo>
                    <a:lnTo>
                      <a:pt x="23" y="40"/>
                    </a:lnTo>
                    <a:close/>
                    <a:moveTo>
                      <a:pt x="23" y="52"/>
                    </a:move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23" y="58"/>
                      <a:pt x="23" y="58"/>
                      <a:pt x="23" y="58"/>
                    </a:cubicBezTo>
                    <a:lnTo>
                      <a:pt x="23" y="52"/>
                    </a:lnTo>
                    <a:close/>
                    <a:moveTo>
                      <a:pt x="23" y="64"/>
                    </a:moveTo>
                    <a:cubicBezTo>
                      <a:pt x="64" y="64"/>
                      <a:pt x="64" y="64"/>
                      <a:pt x="64" y="64"/>
                    </a:cubicBezTo>
                    <a:cubicBezTo>
                      <a:pt x="64" y="69"/>
                      <a:pt x="64" y="69"/>
                      <a:pt x="64" y="69"/>
                    </a:cubicBezTo>
                    <a:cubicBezTo>
                      <a:pt x="23" y="69"/>
                      <a:pt x="23" y="69"/>
                      <a:pt x="23" y="69"/>
                    </a:cubicBezTo>
                    <a:lnTo>
                      <a:pt x="23" y="64"/>
                    </a:lnTo>
                    <a:close/>
                    <a:moveTo>
                      <a:pt x="23" y="29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3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54" name="íŝḻîḍè">
                <a:extLst>
                  <a:ext uri="{FF2B5EF4-FFF2-40B4-BE49-F238E27FC236}">
                    <a16:creationId xmlns:a16="http://schemas.microsoft.com/office/drawing/2014/main" id="{B6F0449D-3ECE-47EC-99B0-41053DD02F59}"/>
                  </a:ext>
                </a:extLst>
              </p:cNvPr>
              <p:cNvSpPr/>
              <p:nvPr/>
            </p:nvSpPr>
            <p:spPr bwMode="auto">
              <a:xfrm>
                <a:off x="10983656" y="4262280"/>
                <a:ext cx="132824" cy="99946"/>
              </a:xfrm>
              <a:custGeom>
                <a:avLst/>
                <a:gdLst>
                  <a:gd name="T0" fmla="*/ 0 w 101"/>
                  <a:gd name="T1" fmla="*/ 0 h 76"/>
                  <a:gd name="T2" fmla="*/ 0 w 101"/>
                  <a:gd name="T3" fmla="*/ 76 h 76"/>
                  <a:gd name="T4" fmla="*/ 101 w 101"/>
                  <a:gd name="T5" fmla="*/ 76 h 76"/>
                  <a:gd name="T6" fmla="*/ 101 w 101"/>
                  <a:gd name="T7" fmla="*/ 0 h 76"/>
                  <a:gd name="T8" fmla="*/ 0 w 101"/>
                  <a:gd name="T9" fmla="*/ 0 h 76"/>
                  <a:gd name="T10" fmla="*/ 19 w 101"/>
                  <a:gd name="T11" fmla="*/ 70 h 76"/>
                  <a:gd name="T12" fmla="*/ 6 w 101"/>
                  <a:gd name="T13" fmla="*/ 70 h 76"/>
                  <a:gd name="T14" fmla="*/ 6 w 101"/>
                  <a:gd name="T15" fmla="*/ 57 h 76"/>
                  <a:gd name="T16" fmla="*/ 19 w 101"/>
                  <a:gd name="T17" fmla="*/ 57 h 76"/>
                  <a:gd name="T18" fmla="*/ 19 w 101"/>
                  <a:gd name="T19" fmla="*/ 70 h 76"/>
                  <a:gd name="T20" fmla="*/ 19 w 101"/>
                  <a:gd name="T21" fmla="*/ 44 h 76"/>
                  <a:gd name="T22" fmla="*/ 6 w 101"/>
                  <a:gd name="T23" fmla="*/ 44 h 76"/>
                  <a:gd name="T24" fmla="*/ 6 w 101"/>
                  <a:gd name="T25" fmla="*/ 32 h 76"/>
                  <a:gd name="T26" fmla="*/ 19 w 101"/>
                  <a:gd name="T27" fmla="*/ 32 h 76"/>
                  <a:gd name="T28" fmla="*/ 19 w 101"/>
                  <a:gd name="T29" fmla="*/ 44 h 76"/>
                  <a:gd name="T30" fmla="*/ 19 w 101"/>
                  <a:gd name="T31" fmla="*/ 20 h 76"/>
                  <a:gd name="T32" fmla="*/ 6 w 101"/>
                  <a:gd name="T33" fmla="*/ 20 h 76"/>
                  <a:gd name="T34" fmla="*/ 6 w 101"/>
                  <a:gd name="T35" fmla="*/ 6 h 76"/>
                  <a:gd name="T36" fmla="*/ 19 w 101"/>
                  <a:gd name="T37" fmla="*/ 6 h 76"/>
                  <a:gd name="T38" fmla="*/ 19 w 101"/>
                  <a:gd name="T39" fmla="*/ 20 h 76"/>
                  <a:gd name="T40" fmla="*/ 76 w 101"/>
                  <a:gd name="T41" fmla="*/ 70 h 76"/>
                  <a:gd name="T42" fmla="*/ 26 w 101"/>
                  <a:gd name="T43" fmla="*/ 70 h 76"/>
                  <a:gd name="T44" fmla="*/ 26 w 101"/>
                  <a:gd name="T45" fmla="*/ 6 h 76"/>
                  <a:gd name="T46" fmla="*/ 76 w 101"/>
                  <a:gd name="T47" fmla="*/ 6 h 76"/>
                  <a:gd name="T48" fmla="*/ 76 w 101"/>
                  <a:gd name="T49" fmla="*/ 70 h 76"/>
                  <a:gd name="T50" fmla="*/ 95 w 101"/>
                  <a:gd name="T51" fmla="*/ 70 h 76"/>
                  <a:gd name="T52" fmla="*/ 83 w 101"/>
                  <a:gd name="T53" fmla="*/ 70 h 76"/>
                  <a:gd name="T54" fmla="*/ 83 w 101"/>
                  <a:gd name="T55" fmla="*/ 57 h 76"/>
                  <a:gd name="T56" fmla="*/ 95 w 101"/>
                  <a:gd name="T57" fmla="*/ 57 h 76"/>
                  <a:gd name="T58" fmla="*/ 95 w 101"/>
                  <a:gd name="T59" fmla="*/ 70 h 76"/>
                  <a:gd name="T60" fmla="*/ 95 w 101"/>
                  <a:gd name="T61" fmla="*/ 44 h 76"/>
                  <a:gd name="T62" fmla="*/ 83 w 101"/>
                  <a:gd name="T63" fmla="*/ 44 h 76"/>
                  <a:gd name="T64" fmla="*/ 83 w 101"/>
                  <a:gd name="T65" fmla="*/ 32 h 76"/>
                  <a:gd name="T66" fmla="*/ 95 w 101"/>
                  <a:gd name="T67" fmla="*/ 32 h 76"/>
                  <a:gd name="T68" fmla="*/ 95 w 101"/>
                  <a:gd name="T69" fmla="*/ 44 h 76"/>
                  <a:gd name="T70" fmla="*/ 95 w 101"/>
                  <a:gd name="T71" fmla="*/ 20 h 76"/>
                  <a:gd name="T72" fmla="*/ 83 w 101"/>
                  <a:gd name="T73" fmla="*/ 20 h 76"/>
                  <a:gd name="T74" fmla="*/ 83 w 101"/>
                  <a:gd name="T75" fmla="*/ 6 h 76"/>
                  <a:gd name="T76" fmla="*/ 95 w 101"/>
                  <a:gd name="T77" fmla="*/ 6 h 76"/>
                  <a:gd name="T78" fmla="*/ 95 w 101"/>
                  <a:gd name="T79" fmla="*/ 20 h 76"/>
                  <a:gd name="T80" fmla="*/ 38 w 101"/>
                  <a:gd name="T81" fmla="*/ 20 h 76"/>
                  <a:gd name="T82" fmla="*/ 38 w 101"/>
                  <a:gd name="T83" fmla="*/ 57 h 76"/>
                  <a:gd name="T84" fmla="*/ 63 w 101"/>
                  <a:gd name="T85" fmla="*/ 38 h 76"/>
                  <a:gd name="T86" fmla="*/ 38 w 101"/>
                  <a:gd name="T87" fmla="*/ 2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" h="76">
                    <a:moveTo>
                      <a:pt x="0" y="0"/>
                    </a:moveTo>
                    <a:lnTo>
                      <a:pt x="0" y="76"/>
                    </a:lnTo>
                    <a:lnTo>
                      <a:pt x="101" y="76"/>
                    </a:lnTo>
                    <a:lnTo>
                      <a:pt x="101" y="0"/>
                    </a:lnTo>
                    <a:lnTo>
                      <a:pt x="0" y="0"/>
                    </a:lnTo>
                    <a:close/>
                    <a:moveTo>
                      <a:pt x="19" y="70"/>
                    </a:moveTo>
                    <a:lnTo>
                      <a:pt x="6" y="70"/>
                    </a:lnTo>
                    <a:lnTo>
                      <a:pt x="6" y="57"/>
                    </a:lnTo>
                    <a:lnTo>
                      <a:pt x="19" y="57"/>
                    </a:lnTo>
                    <a:lnTo>
                      <a:pt x="19" y="70"/>
                    </a:lnTo>
                    <a:close/>
                    <a:moveTo>
                      <a:pt x="19" y="44"/>
                    </a:moveTo>
                    <a:lnTo>
                      <a:pt x="6" y="44"/>
                    </a:lnTo>
                    <a:lnTo>
                      <a:pt x="6" y="32"/>
                    </a:lnTo>
                    <a:lnTo>
                      <a:pt x="19" y="32"/>
                    </a:lnTo>
                    <a:lnTo>
                      <a:pt x="19" y="44"/>
                    </a:lnTo>
                    <a:close/>
                    <a:moveTo>
                      <a:pt x="19" y="20"/>
                    </a:moveTo>
                    <a:lnTo>
                      <a:pt x="6" y="20"/>
                    </a:lnTo>
                    <a:lnTo>
                      <a:pt x="6" y="6"/>
                    </a:lnTo>
                    <a:lnTo>
                      <a:pt x="19" y="6"/>
                    </a:lnTo>
                    <a:lnTo>
                      <a:pt x="19" y="20"/>
                    </a:lnTo>
                    <a:close/>
                    <a:moveTo>
                      <a:pt x="76" y="70"/>
                    </a:moveTo>
                    <a:lnTo>
                      <a:pt x="26" y="70"/>
                    </a:lnTo>
                    <a:lnTo>
                      <a:pt x="26" y="6"/>
                    </a:lnTo>
                    <a:lnTo>
                      <a:pt x="76" y="6"/>
                    </a:lnTo>
                    <a:lnTo>
                      <a:pt x="76" y="70"/>
                    </a:lnTo>
                    <a:close/>
                    <a:moveTo>
                      <a:pt x="95" y="70"/>
                    </a:moveTo>
                    <a:lnTo>
                      <a:pt x="83" y="70"/>
                    </a:lnTo>
                    <a:lnTo>
                      <a:pt x="83" y="57"/>
                    </a:lnTo>
                    <a:lnTo>
                      <a:pt x="95" y="57"/>
                    </a:lnTo>
                    <a:lnTo>
                      <a:pt x="95" y="70"/>
                    </a:lnTo>
                    <a:close/>
                    <a:moveTo>
                      <a:pt x="95" y="44"/>
                    </a:moveTo>
                    <a:lnTo>
                      <a:pt x="83" y="44"/>
                    </a:lnTo>
                    <a:lnTo>
                      <a:pt x="83" y="32"/>
                    </a:lnTo>
                    <a:lnTo>
                      <a:pt x="95" y="32"/>
                    </a:lnTo>
                    <a:lnTo>
                      <a:pt x="95" y="44"/>
                    </a:lnTo>
                    <a:close/>
                    <a:moveTo>
                      <a:pt x="95" y="20"/>
                    </a:moveTo>
                    <a:lnTo>
                      <a:pt x="83" y="20"/>
                    </a:lnTo>
                    <a:lnTo>
                      <a:pt x="83" y="6"/>
                    </a:lnTo>
                    <a:lnTo>
                      <a:pt x="95" y="6"/>
                    </a:lnTo>
                    <a:lnTo>
                      <a:pt x="95" y="20"/>
                    </a:lnTo>
                    <a:close/>
                    <a:moveTo>
                      <a:pt x="38" y="20"/>
                    </a:moveTo>
                    <a:lnTo>
                      <a:pt x="38" y="57"/>
                    </a:lnTo>
                    <a:lnTo>
                      <a:pt x="63" y="38"/>
                    </a:lnTo>
                    <a:lnTo>
                      <a:pt x="38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55" name="íṥ1iḑe">
                <a:extLst>
                  <a:ext uri="{FF2B5EF4-FFF2-40B4-BE49-F238E27FC236}">
                    <a16:creationId xmlns:a16="http://schemas.microsoft.com/office/drawing/2014/main" id="{5BF8F05A-B64F-40FF-9C39-561A0A3C2EFD}"/>
                  </a:ext>
                </a:extLst>
              </p:cNvPr>
              <p:cNvSpPr/>
              <p:nvPr/>
            </p:nvSpPr>
            <p:spPr bwMode="auto">
              <a:xfrm>
                <a:off x="11136207" y="4233348"/>
                <a:ext cx="78906" cy="74959"/>
              </a:xfrm>
              <a:custGeom>
                <a:avLst/>
                <a:gdLst>
                  <a:gd name="T0" fmla="*/ 60 w 60"/>
                  <a:gd name="T1" fmla="*/ 21 h 57"/>
                  <a:gd name="T2" fmla="*/ 39 w 60"/>
                  <a:gd name="T3" fmla="*/ 18 h 57"/>
                  <a:gd name="T4" fmla="*/ 30 w 60"/>
                  <a:gd name="T5" fmla="*/ 0 h 57"/>
                  <a:gd name="T6" fmla="*/ 21 w 60"/>
                  <a:gd name="T7" fmla="*/ 18 h 57"/>
                  <a:gd name="T8" fmla="*/ 0 w 60"/>
                  <a:gd name="T9" fmla="*/ 21 h 57"/>
                  <a:gd name="T10" fmla="*/ 14 w 60"/>
                  <a:gd name="T11" fmla="*/ 36 h 57"/>
                  <a:gd name="T12" fmla="*/ 11 w 60"/>
                  <a:gd name="T13" fmla="*/ 57 h 57"/>
                  <a:gd name="T14" fmla="*/ 30 w 60"/>
                  <a:gd name="T15" fmla="*/ 47 h 57"/>
                  <a:gd name="T16" fmla="*/ 49 w 60"/>
                  <a:gd name="T17" fmla="*/ 57 h 57"/>
                  <a:gd name="T18" fmla="*/ 45 w 60"/>
                  <a:gd name="T19" fmla="*/ 36 h 57"/>
                  <a:gd name="T20" fmla="*/ 60 w 60"/>
                  <a:gd name="T21" fmla="*/ 21 h 57"/>
                  <a:gd name="T22" fmla="*/ 30 w 60"/>
                  <a:gd name="T23" fmla="*/ 42 h 57"/>
                  <a:gd name="T24" fmla="*/ 17 w 60"/>
                  <a:gd name="T25" fmla="*/ 49 h 57"/>
                  <a:gd name="T26" fmla="*/ 19 w 60"/>
                  <a:gd name="T27" fmla="*/ 34 h 57"/>
                  <a:gd name="T28" fmla="*/ 8 w 60"/>
                  <a:gd name="T29" fmla="*/ 25 h 57"/>
                  <a:gd name="T30" fmla="*/ 23 w 60"/>
                  <a:gd name="T31" fmla="*/ 22 h 57"/>
                  <a:gd name="T32" fmla="*/ 30 w 60"/>
                  <a:gd name="T33" fmla="*/ 9 h 57"/>
                  <a:gd name="T34" fmla="*/ 37 w 60"/>
                  <a:gd name="T35" fmla="*/ 22 h 57"/>
                  <a:gd name="T36" fmla="*/ 51 w 60"/>
                  <a:gd name="T37" fmla="*/ 25 h 57"/>
                  <a:gd name="T38" fmla="*/ 40 w 60"/>
                  <a:gd name="T39" fmla="*/ 34 h 57"/>
                  <a:gd name="T40" fmla="*/ 43 w 60"/>
                  <a:gd name="T41" fmla="*/ 49 h 57"/>
                  <a:gd name="T42" fmla="*/ 30 w 60"/>
                  <a:gd name="T43" fmla="*/ 4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0" h="57">
                    <a:moveTo>
                      <a:pt x="60" y="21"/>
                    </a:moveTo>
                    <a:lnTo>
                      <a:pt x="39" y="18"/>
                    </a:lnTo>
                    <a:lnTo>
                      <a:pt x="30" y="0"/>
                    </a:lnTo>
                    <a:lnTo>
                      <a:pt x="21" y="18"/>
                    </a:lnTo>
                    <a:lnTo>
                      <a:pt x="0" y="21"/>
                    </a:lnTo>
                    <a:lnTo>
                      <a:pt x="14" y="36"/>
                    </a:lnTo>
                    <a:lnTo>
                      <a:pt x="11" y="57"/>
                    </a:lnTo>
                    <a:lnTo>
                      <a:pt x="30" y="47"/>
                    </a:lnTo>
                    <a:lnTo>
                      <a:pt x="49" y="57"/>
                    </a:lnTo>
                    <a:lnTo>
                      <a:pt x="45" y="36"/>
                    </a:lnTo>
                    <a:lnTo>
                      <a:pt x="60" y="21"/>
                    </a:lnTo>
                    <a:close/>
                    <a:moveTo>
                      <a:pt x="30" y="42"/>
                    </a:moveTo>
                    <a:lnTo>
                      <a:pt x="17" y="49"/>
                    </a:lnTo>
                    <a:lnTo>
                      <a:pt x="19" y="34"/>
                    </a:lnTo>
                    <a:lnTo>
                      <a:pt x="8" y="25"/>
                    </a:lnTo>
                    <a:lnTo>
                      <a:pt x="23" y="22"/>
                    </a:lnTo>
                    <a:lnTo>
                      <a:pt x="30" y="9"/>
                    </a:lnTo>
                    <a:lnTo>
                      <a:pt x="37" y="22"/>
                    </a:lnTo>
                    <a:lnTo>
                      <a:pt x="51" y="25"/>
                    </a:lnTo>
                    <a:lnTo>
                      <a:pt x="40" y="34"/>
                    </a:lnTo>
                    <a:lnTo>
                      <a:pt x="43" y="49"/>
                    </a:lnTo>
                    <a:lnTo>
                      <a:pt x="30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56" name="išlíḍê">
                <a:extLst>
                  <a:ext uri="{FF2B5EF4-FFF2-40B4-BE49-F238E27FC236}">
                    <a16:creationId xmlns:a16="http://schemas.microsoft.com/office/drawing/2014/main" id="{FCAE2422-2CDC-41C5-A8DC-6C95F25B9DCB}"/>
                  </a:ext>
                </a:extLst>
              </p:cNvPr>
              <p:cNvSpPr/>
              <p:nvPr/>
            </p:nvSpPr>
            <p:spPr bwMode="auto">
              <a:xfrm>
                <a:off x="10875818" y="3474543"/>
                <a:ext cx="97316" cy="103892"/>
              </a:xfrm>
              <a:custGeom>
                <a:avLst/>
                <a:gdLst>
                  <a:gd name="T0" fmla="*/ 48 w 60"/>
                  <a:gd name="T1" fmla="*/ 11 h 65"/>
                  <a:gd name="T2" fmla="*/ 60 w 60"/>
                  <a:gd name="T3" fmla="*/ 7 h 65"/>
                  <a:gd name="T4" fmla="*/ 60 w 60"/>
                  <a:gd name="T5" fmla="*/ 45 h 65"/>
                  <a:gd name="T6" fmla="*/ 48 w 60"/>
                  <a:gd name="T7" fmla="*/ 49 h 65"/>
                  <a:gd name="T8" fmla="*/ 36 w 60"/>
                  <a:gd name="T9" fmla="*/ 46 h 65"/>
                  <a:gd name="T10" fmla="*/ 24 w 60"/>
                  <a:gd name="T11" fmla="*/ 42 h 65"/>
                  <a:gd name="T12" fmla="*/ 12 w 60"/>
                  <a:gd name="T13" fmla="*/ 47 h 65"/>
                  <a:gd name="T14" fmla="*/ 12 w 60"/>
                  <a:gd name="T15" fmla="*/ 9 h 65"/>
                  <a:gd name="T16" fmla="*/ 24 w 60"/>
                  <a:gd name="T17" fmla="*/ 5 h 65"/>
                  <a:gd name="T18" fmla="*/ 36 w 60"/>
                  <a:gd name="T19" fmla="*/ 8 h 65"/>
                  <a:gd name="T20" fmla="*/ 48 w 60"/>
                  <a:gd name="T21" fmla="*/ 11 h 65"/>
                  <a:gd name="T22" fmla="*/ 4 w 60"/>
                  <a:gd name="T23" fmla="*/ 0 h 65"/>
                  <a:gd name="T24" fmla="*/ 8 w 60"/>
                  <a:gd name="T25" fmla="*/ 5 h 65"/>
                  <a:gd name="T26" fmla="*/ 8 w 60"/>
                  <a:gd name="T27" fmla="*/ 65 h 65"/>
                  <a:gd name="T28" fmla="*/ 0 w 60"/>
                  <a:gd name="T29" fmla="*/ 65 h 65"/>
                  <a:gd name="T30" fmla="*/ 0 w 60"/>
                  <a:gd name="T31" fmla="*/ 5 h 65"/>
                  <a:gd name="T32" fmla="*/ 4 w 60"/>
                  <a:gd name="T3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65">
                    <a:moveTo>
                      <a:pt x="48" y="11"/>
                    </a:moveTo>
                    <a:cubicBezTo>
                      <a:pt x="53" y="11"/>
                      <a:pt x="58" y="9"/>
                      <a:pt x="60" y="7"/>
                    </a:cubicBezTo>
                    <a:cubicBezTo>
                      <a:pt x="60" y="45"/>
                      <a:pt x="60" y="45"/>
                      <a:pt x="60" y="45"/>
                    </a:cubicBezTo>
                    <a:cubicBezTo>
                      <a:pt x="58" y="47"/>
                      <a:pt x="53" y="49"/>
                      <a:pt x="48" y="49"/>
                    </a:cubicBezTo>
                    <a:cubicBezTo>
                      <a:pt x="43" y="49"/>
                      <a:pt x="39" y="48"/>
                      <a:pt x="36" y="46"/>
                    </a:cubicBezTo>
                    <a:cubicBezTo>
                      <a:pt x="33" y="44"/>
                      <a:pt x="29" y="42"/>
                      <a:pt x="24" y="42"/>
                    </a:cubicBezTo>
                    <a:cubicBezTo>
                      <a:pt x="19" y="42"/>
                      <a:pt x="15" y="45"/>
                      <a:pt x="12" y="47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5" y="7"/>
                      <a:pt x="19" y="5"/>
                      <a:pt x="24" y="5"/>
                    </a:cubicBezTo>
                    <a:cubicBezTo>
                      <a:pt x="29" y="5"/>
                      <a:pt x="33" y="6"/>
                      <a:pt x="36" y="8"/>
                    </a:cubicBezTo>
                    <a:cubicBezTo>
                      <a:pt x="39" y="10"/>
                      <a:pt x="43" y="11"/>
                      <a:pt x="48" y="11"/>
                    </a:cubicBezTo>
                    <a:close/>
                    <a:moveTo>
                      <a:pt x="4" y="0"/>
                    </a:moveTo>
                    <a:cubicBezTo>
                      <a:pt x="6" y="0"/>
                      <a:pt x="8" y="2"/>
                      <a:pt x="8" y="5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1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57" name="ïṩľídè">
                <a:extLst>
                  <a:ext uri="{FF2B5EF4-FFF2-40B4-BE49-F238E27FC236}">
                    <a16:creationId xmlns:a16="http://schemas.microsoft.com/office/drawing/2014/main" id="{9B2D7456-E083-46C5-BDD5-26FCAD816616}"/>
                  </a:ext>
                </a:extLst>
              </p:cNvPr>
              <p:cNvSpPr/>
              <p:nvPr/>
            </p:nvSpPr>
            <p:spPr bwMode="auto">
              <a:xfrm>
                <a:off x="10753514" y="3423255"/>
                <a:ext cx="102577" cy="105207"/>
              </a:xfrm>
              <a:custGeom>
                <a:avLst/>
                <a:gdLst>
                  <a:gd name="T0" fmla="*/ 54 w 64"/>
                  <a:gd name="T1" fmla="*/ 0 h 65"/>
                  <a:gd name="T2" fmla="*/ 44 w 64"/>
                  <a:gd name="T3" fmla="*/ 10 h 65"/>
                  <a:gd name="T4" fmla="*/ 44 w 64"/>
                  <a:gd name="T5" fmla="*/ 41 h 65"/>
                  <a:gd name="T6" fmla="*/ 52 w 64"/>
                  <a:gd name="T7" fmla="*/ 41 h 65"/>
                  <a:gd name="T8" fmla="*/ 52 w 64"/>
                  <a:gd name="T9" fmla="*/ 65 h 65"/>
                  <a:gd name="T10" fmla="*/ 64 w 64"/>
                  <a:gd name="T11" fmla="*/ 65 h 65"/>
                  <a:gd name="T12" fmla="*/ 64 w 64"/>
                  <a:gd name="T13" fmla="*/ 10 h 65"/>
                  <a:gd name="T14" fmla="*/ 54 w 64"/>
                  <a:gd name="T15" fmla="*/ 0 h 65"/>
                  <a:gd name="T16" fmla="*/ 26 w 64"/>
                  <a:gd name="T17" fmla="*/ 0 h 65"/>
                  <a:gd name="T18" fmla="*/ 24 w 64"/>
                  <a:gd name="T19" fmla="*/ 2 h 65"/>
                  <a:gd name="T20" fmla="*/ 24 w 64"/>
                  <a:gd name="T21" fmla="*/ 16 h 65"/>
                  <a:gd name="T22" fmla="*/ 22 w 64"/>
                  <a:gd name="T23" fmla="*/ 17 h 65"/>
                  <a:gd name="T24" fmla="*/ 20 w 64"/>
                  <a:gd name="T25" fmla="*/ 16 h 65"/>
                  <a:gd name="T26" fmla="*/ 20 w 64"/>
                  <a:gd name="T27" fmla="*/ 2 h 65"/>
                  <a:gd name="T28" fmla="*/ 18 w 64"/>
                  <a:gd name="T29" fmla="*/ 0 h 65"/>
                  <a:gd name="T30" fmla="*/ 16 w 64"/>
                  <a:gd name="T31" fmla="*/ 2 h 65"/>
                  <a:gd name="T32" fmla="*/ 16 w 64"/>
                  <a:gd name="T33" fmla="*/ 16 h 65"/>
                  <a:gd name="T34" fmla="*/ 14 w 64"/>
                  <a:gd name="T35" fmla="*/ 17 h 65"/>
                  <a:gd name="T36" fmla="*/ 12 w 64"/>
                  <a:gd name="T37" fmla="*/ 16 h 65"/>
                  <a:gd name="T38" fmla="*/ 12 w 64"/>
                  <a:gd name="T39" fmla="*/ 2 h 65"/>
                  <a:gd name="T40" fmla="*/ 10 w 64"/>
                  <a:gd name="T41" fmla="*/ 0 h 65"/>
                  <a:gd name="T42" fmla="*/ 8 w 64"/>
                  <a:gd name="T43" fmla="*/ 2 h 65"/>
                  <a:gd name="T44" fmla="*/ 8 w 64"/>
                  <a:gd name="T45" fmla="*/ 16 h 65"/>
                  <a:gd name="T46" fmla="*/ 6 w 64"/>
                  <a:gd name="T47" fmla="*/ 17 h 65"/>
                  <a:gd name="T48" fmla="*/ 4 w 64"/>
                  <a:gd name="T49" fmla="*/ 16 h 65"/>
                  <a:gd name="T50" fmla="*/ 4 w 64"/>
                  <a:gd name="T51" fmla="*/ 2 h 65"/>
                  <a:gd name="T52" fmla="*/ 2 w 64"/>
                  <a:gd name="T53" fmla="*/ 0 h 65"/>
                  <a:gd name="T54" fmla="*/ 0 w 64"/>
                  <a:gd name="T55" fmla="*/ 2 h 65"/>
                  <a:gd name="T56" fmla="*/ 0 w 64"/>
                  <a:gd name="T57" fmla="*/ 16 h 65"/>
                  <a:gd name="T58" fmla="*/ 0 w 64"/>
                  <a:gd name="T59" fmla="*/ 21 h 65"/>
                  <a:gd name="T60" fmla="*/ 3 w 64"/>
                  <a:gd name="T61" fmla="*/ 25 h 65"/>
                  <a:gd name="T62" fmla="*/ 8 w 64"/>
                  <a:gd name="T63" fmla="*/ 33 h 65"/>
                  <a:gd name="T64" fmla="*/ 8 w 64"/>
                  <a:gd name="T65" fmla="*/ 65 h 65"/>
                  <a:gd name="T66" fmla="*/ 20 w 64"/>
                  <a:gd name="T67" fmla="*/ 65 h 65"/>
                  <a:gd name="T68" fmla="*/ 20 w 64"/>
                  <a:gd name="T69" fmla="*/ 33 h 65"/>
                  <a:gd name="T70" fmla="*/ 25 w 64"/>
                  <a:gd name="T71" fmla="*/ 25 h 65"/>
                  <a:gd name="T72" fmla="*/ 28 w 64"/>
                  <a:gd name="T73" fmla="*/ 21 h 65"/>
                  <a:gd name="T74" fmla="*/ 28 w 64"/>
                  <a:gd name="T75" fmla="*/ 16 h 65"/>
                  <a:gd name="T76" fmla="*/ 28 w 64"/>
                  <a:gd name="T77" fmla="*/ 2 h 65"/>
                  <a:gd name="T78" fmla="*/ 26 w 64"/>
                  <a:gd name="T7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" h="65">
                    <a:moveTo>
                      <a:pt x="54" y="0"/>
                    </a:moveTo>
                    <a:cubicBezTo>
                      <a:pt x="49" y="0"/>
                      <a:pt x="44" y="5"/>
                      <a:pt x="44" y="10"/>
                    </a:cubicBezTo>
                    <a:cubicBezTo>
                      <a:pt x="44" y="41"/>
                      <a:pt x="44" y="41"/>
                      <a:pt x="44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64" y="65"/>
                      <a:pt x="64" y="65"/>
                      <a:pt x="64" y="65"/>
                    </a:cubicBezTo>
                    <a:cubicBezTo>
                      <a:pt x="64" y="10"/>
                      <a:pt x="64" y="10"/>
                      <a:pt x="64" y="10"/>
                    </a:cubicBezTo>
                    <a:cubicBezTo>
                      <a:pt x="64" y="5"/>
                      <a:pt x="60" y="0"/>
                      <a:pt x="54" y="0"/>
                    </a:cubicBezTo>
                    <a:close/>
                    <a:moveTo>
                      <a:pt x="26" y="0"/>
                    </a:moveTo>
                    <a:cubicBezTo>
                      <a:pt x="25" y="0"/>
                      <a:pt x="24" y="1"/>
                      <a:pt x="24" y="2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7"/>
                      <a:pt x="23" y="17"/>
                      <a:pt x="22" y="17"/>
                    </a:cubicBezTo>
                    <a:cubicBezTo>
                      <a:pt x="21" y="17"/>
                      <a:pt x="20" y="17"/>
                      <a:pt x="20" y="16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7"/>
                      <a:pt x="15" y="17"/>
                      <a:pt x="14" y="17"/>
                    </a:cubicBezTo>
                    <a:cubicBezTo>
                      <a:pt x="13" y="17"/>
                      <a:pt x="12" y="17"/>
                      <a:pt x="12" y="16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9" y="0"/>
                      <a:pt x="8" y="1"/>
                      <a:pt x="8" y="2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7"/>
                      <a:pt x="7" y="17"/>
                      <a:pt x="6" y="17"/>
                    </a:cubicBezTo>
                    <a:cubicBezTo>
                      <a:pt x="5" y="17"/>
                      <a:pt x="4" y="17"/>
                      <a:pt x="4" y="16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1" y="23"/>
                      <a:pt x="3" y="25"/>
                    </a:cubicBezTo>
                    <a:cubicBezTo>
                      <a:pt x="5" y="26"/>
                      <a:pt x="8" y="28"/>
                      <a:pt x="8" y="33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28"/>
                      <a:pt x="22" y="26"/>
                      <a:pt x="25" y="25"/>
                    </a:cubicBezTo>
                    <a:cubicBezTo>
                      <a:pt x="26" y="23"/>
                      <a:pt x="28" y="22"/>
                      <a:pt x="28" y="21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7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58" name="íṥ1íḍe">
                <a:extLst>
                  <a:ext uri="{FF2B5EF4-FFF2-40B4-BE49-F238E27FC236}">
                    <a16:creationId xmlns:a16="http://schemas.microsoft.com/office/drawing/2014/main" id="{00765645-B860-41CF-B7FE-6A286B1AB17C}"/>
                  </a:ext>
                </a:extLst>
              </p:cNvPr>
              <p:cNvSpPr/>
              <p:nvPr/>
            </p:nvSpPr>
            <p:spPr bwMode="auto">
              <a:xfrm>
                <a:off x="10956038" y="4384583"/>
                <a:ext cx="119673" cy="134138"/>
              </a:xfrm>
              <a:custGeom>
                <a:avLst/>
                <a:gdLst>
                  <a:gd name="T0" fmla="*/ 58 w 74"/>
                  <a:gd name="T1" fmla="*/ 25 h 83"/>
                  <a:gd name="T2" fmla="*/ 63 w 74"/>
                  <a:gd name="T3" fmla="*/ 22 h 83"/>
                  <a:gd name="T4" fmla="*/ 68 w 74"/>
                  <a:gd name="T5" fmla="*/ 12 h 83"/>
                  <a:gd name="T6" fmla="*/ 65 w 74"/>
                  <a:gd name="T7" fmla="*/ 3 h 83"/>
                  <a:gd name="T8" fmla="*/ 58 w 74"/>
                  <a:gd name="T9" fmla="*/ 0 h 83"/>
                  <a:gd name="T10" fmla="*/ 46 w 74"/>
                  <a:gd name="T11" fmla="*/ 5 h 83"/>
                  <a:gd name="T12" fmla="*/ 36 w 74"/>
                  <a:gd name="T13" fmla="*/ 24 h 83"/>
                  <a:gd name="T14" fmla="*/ 27 w 74"/>
                  <a:gd name="T15" fmla="*/ 6 h 83"/>
                  <a:gd name="T16" fmla="*/ 18 w 74"/>
                  <a:gd name="T17" fmla="*/ 2 h 83"/>
                  <a:gd name="T18" fmla="*/ 11 w 74"/>
                  <a:gd name="T19" fmla="*/ 5 h 83"/>
                  <a:gd name="T20" fmla="*/ 12 w 74"/>
                  <a:gd name="T21" fmla="*/ 21 h 83"/>
                  <a:gd name="T22" fmla="*/ 18 w 74"/>
                  <a:gd name="T23" fmla="*/ 25 h 83"/>
                  <a:gd name="T24" fmla="*/ 0 w 74"/>
                  <a:gd name="T25" fmla="*/ 25 h 83"/>
                  <a:gd name="T26" fmla="*/ 0 w 74"/>
                  <a:gd name="T27" fmla="*/ 46 h 83"/>
                  <a:gd name="T28" fmla="*/ 6 w 74"/>
                  <a:gd name="T29" fmla="*/ 46 h 83"/>
                  <a:gd name="T30" fmla="*/ 6 w 74"/>
                  <a:gd name="T31" fmla="*/ 83 h 83"/>
                  <a:gd name="T32" fmla="*/ 69 w 74"/>
                  <a:gd name="T33" fmla="*/ 83 h 83"/>
                  <a:gd name="T34" fmla="*/ 69 w 74"/>
                  <a:gd name="T35" fmla="*/ 46 h 83"/>
                  <a:gd name="T36" fmla="*/ 74 w 74"/>
                  <a:gd name="T37" fmla="*/ 46 h 83"/>
                  <a:gd name="T38" fmla="*/ 74 w 74"/>
                  <a:gd name="T39" fmla="*/ 25 h 83"/>
                  <a:gd name="T40" fmla="*/ 58 w 74"/>
                  <a:gd name="T41" fmla="*/ 25 h 83"/>
                  <a:gd name="T42" fmla="*/ 50 w 74"/>
                  <a:gd name="T43" fmla="*/ 10 h 83"/>
                  <a:gd name="T44" fmla="*/ 58 w 74"/>
                  <a:gd name="T45" fmla="*/ 6 h 83"/>
                  <a:gd name="T46" fmla="*/ 61 w 74"/>
                  <a:gd name="T47" fmla="*/ 7 h 83"/>
                  <a:gd name="T48" fmla="*/ 59 w 74"/>
                  <a:gd name="T49" fmla="*/ 18 h 83"/>
                  <a:gd name="T50" fmla="*/ 46 w 74"/>
                  <a:gd name="T51" fmla="*/ 25 h 83"/>
                  <a:gd name="T52" fmla="*/ 42 w 74"/>
                  <a:gd name="T53" fmla="*/ 25 h 83"/>
                  <a:gd name="T54" fmla="*/ 50 w 74"/>
                  <a:gd name="T55" fmla="*/ 10 h 83"/>
                  <a:gd name="T56" fmla="*/ 14 w 74"/>
                  <a:gd name="T57" fmla="*/ 12 h 83"/>
                  <a:gd name="T58" fmla="*/ 15 w 74"/>
                  <a:gd name="T59" fmla="*/ 9 h 83"/>
                  <a:gd name="T60" fmla="*/ 18 w 74"/>
                  <a:gd name="T61" fmla="*/ 8 h 83"/>
                  <a:gd name="T62" fmla="*/ 18 w 74"/>
                  <a:gd name="T63" fmla="*/ 8 h 83"/>
                  <a:gd name="T64" fmla="*/ 23 w 74"/>
                  <a:gd name="T65" fmla="*/ 10 h 83"/>
                  <a:gd name="T66" fmla="*/ 30 w 74"/>
                  <a:gd name="T67" fmla="*/ 23 h 83"/>
                  <a:gd name="T68" fmla="*/ 30 w 74"/>
                  <a:gd name="T69" fmla="*/ 24 h 83"/>
                  <a:gd name="T70" fmla="*/ 29 w 74"/>
                  <a:gd name="T71" fmla="*/ 23 h 83"/>
                  <a:gd name="T72" fmla="*/ 17 w 74"/>
                  <a:gd name="T73" fmla="*/ 17 h 83"/>
                  <a:gd name="T74" fmla="*/ 14 w 74"/>
                  <a:gd name="T75" fmla="*/ 12 h 83"/>
                  <a:gd name="T76" fmla="*/ 32 w 74"/>
                  <a:gd name="T77" fmla="*/ 78 h 83"/>
                  <a:gd name="T78" fmla="*/ 11 w 74"/>
                  <a:gd name="T79" fmla="*/ 78 h 83"/>
                  <a:gd name="T80" fmla="*/ 11 w 74"/>
                  <a:gd name="T81" fmla="*/ 44 h 83"/>
                  <a:gd name="T82" fmla="*/ 32 w 74"/>
                  <a:gd name="T83" fmla="*/ 44 h 83"/>
                  <a:gd name="T84" fmla="*/ 32 w 74"/>
                  <a:gd name="T85" fmla="*/ 78 h 83"/>
                  <a:gd name="T86" fmla="*/ 32 w 74"/>
                  <a:gd name="T87" fmla="*/ 41 h 83"/>
                  <a:gd name="T88" fmla="*/ 6 w 74"/>
                  <a:gd name="T89" fmla="*/ 41 h 83"/>
                  <a:gd name="T90" fmla="*/ 6 w 74"/>
                  <a:gd name="T91" fmla="*/ 31 h 83"/>
                  <a:gd name="T92" fmla="*/ 32 w 74"/>
                  <a:gd name="T93" fmla="*/ 31 h 83"/>
                  <a:gd name="T94" fmla="*/ 32 w 74"/>
                  <a:gd name="T95" fmla="*/ 41 h 83"/>
                  <a:gd name="T96" fmla="*/ 63 w 74"/>
                  <a:gd name="T97" fmla="*/ 78 h 83"/>
                  <a:gd name="T98" fmla="*/ 42 w 74"/>
                  <a:gd name="T99" fmla="*/ 78 h 83"/>
                  <a:gd name="T100" fmla="*/ 42 w 74"/>
                  <a:gd name="T101" fmla="*/ 44 h 83"/>
                  <a:gd name="T102" fmla="*/ 63 w 74"/>
                  <a:gd name="T103" fmla="*/ 44 h 83"/>
                  <a:gd name="T104" fmla="*/ 63 w 74"/>
                  <a:gd name="T105" fmla="*/ 78 h 83"/>
                  <a:gd name="T106" fmla="*/ 69 w 74"/>
                  <a:gd name="T107" fmla="*/ 41 h 83"/>
                  <a:gd name="T108" fmla="*/ 42 w 74"/>
                  <a:gd name="T109" fmla="*/ 41 h 83"/>
                  <a:gd name="T110" fmla="*/ 42 w 74"/>
                  <a:gd name="T111" fmla="*/ 31 h 83"/>
                  <a:gd name="T112" fmla="*/ 69 w 74"/>
                  <a:gd name="T113" fmla="*/ 31 h 83"/>
                  <a:gd name="T114" fmla="*/ 69 w 74"/>
                  <a:gd name="T115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" h="83">
                    <a:moveTo>
                      <a:pt x="58" y="25"/>
                    </a:moveTo>
                    <a:cubicBezTo>
                      <a:pt x="60" y="24"/>
                      <a:pt x="61" y="23"/>
                      <a:pt x="63" y="22"/>
                    </a:cubicBezTo>
                    <a:cubicBezTo>
                      <a:pt x="65" y="19"/>
                      <a:pt x="67" y="16"/>
                      <a:pt x="68" y="12"/>
                    </a:cubicBezTo>
                    <a:cubicBezTo>
                      <a:pt x="69" y="9"/>
                      <a:pt x="68" y="5"/>
                      <a:pt x="65" y="3"/>
                    </a:cubicBezTo>
                    <a:cubicBezTo>
                      <a:pt x="63" y="1"/>
                      <a:pt x="61" y="0"/>
                      <a:pt x="58" y="0"/>
                    </a:cubicBezTo>
                    <a:cubicBezTo>
                      <a:pt x="54" y="0"/>
                      <a:pt x="50" y="2"/>
                      <a:pt x="46" y="5"/>
                    </a:cubicBezTo>
                    <a:cubicBezTo>
                      <a:pt x="41" y="11"/>
                      <a:pt x="38" y="18"/>
                      <a:pt x="36" y="24"/>
                    </a:cubicBezTo>
                    <a:cubicBezTo>
                      <a:pt x="35" y="18"/>
                      <a:pt x="32" y="11"/>
                      <a:pt x="27" y="6"/>
                    </a:cubicBezTo>
                    <a:cubicBezTo>
                      <a:pt x="25" y="4"/>
                      <a:pt x="21" y="2"/>
                      <a:pt x="18" y="2"/>
                    </a:cubicBezTo>
                    <a:cubicBezTo>
                      <a:pt x="15" y="2"/>
                      <a:pt x="13" y="3"/>
                      <a:pt x="11" y="5"/>
                    </a:cubicBezTo>
                    <a:cubicBezTo>
                      <a:pt x="7" y="9"/>
                      <a:pt x="8" y="16"/>
                      <a:pt x="12" y="21"/>
                    </a:cubicBezTo>
                    <a:cubicBezTo>
                      <a:pt x="14" y="23"/>
                      <a:pt x="16" y="24"/>
                      <a:pt x="18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83"/>
                      <a:pt x="6" y="83"/>
                      <a:pt x="6" y="83"/>
                    </a:cubicBezTo>
                    <a:cubicBezTo>
                      <a:pt x="69" y="83"/>
                      <a:pt x="69" y="83"/>
                      <a:pt x="69" y="83"/>
                    </a:cubicBezTo>
                    <a:cubicBezTo>
                      <a:pt x="69" y="46"/>
                      <a:pt x="69" y="46"/>
                      <a:pt x="69" y="46"/>
                    </a:cubicBezTo>
                    <a:cubicBezTo>
                      <a:pt x="74" y="46"/>
                      <a:pt x="74" y="46"/>
                      <a:pt x="74" y="46"/>
                    </a:cubicBezTo>
                    <a:cubicBezTo>
                      <a:pt x="74" y="25"/>
                      <a:pt x="74" y="25"/>
                      <a:pt x="74" y="25"/>
                    </a:cubicBezTo>
                    <a:lnTo>
                      <a:pt x="58" y="25"/>
                    </a:lnTo>
                    <a:close/>
                    <a:moveTo>
                      <a:pt x="50" y="10"/>
                    </a:moveTo>
                    <a:cubicBezTo>
                      <a:pt x="53" y="7"/>
                      <a:pt x="56" y="6"/>
                      <a:pt x="58" y="6"/>
                    </a:cubicBezTo>
                    <a:cubicBezTo>
                      <a:pt x="59" y="6"/>
                      <a:pt x="60" y="6"/>
                      <a:pt x="61" y="7"/>
                    </a:cubicBezTo>
                    <a:cubicBezTo>
                      <a:pt x="63" y="9"/>
                      <a:pt x="62" y="14"/>
                      <a:pt x="59" y="18"/>
                    </a:cubicBezTo>
                    <a:cubicBezTo>
                      <a:pt x="55" y="21"/>
                      <a:pt x="50" y="24"/>
                      <a:pt x="46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3" y="21"/>
                      <a:pt x="46" y="14"/>
                      <a:pt x="50" y="10"/>
                    </a:cubicBezTo>
                    <a:close/>
                    <a:moveTo>
                      <a:pt x="14" y="12"/>
                    </a:moveTo>
                    <a:cubicBezTo>
                      <a:pt x="14" y="12"/>
                      <a:pt x="14" y="10"/>
                      <a:pt x="15" y="9"/>
                    </a:cubicBezTo>
                    <a:cubicBezTo>
                      <a:pt x="16" y="8"/>
                      <a:pt x="17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20" y="8"/>
                      <a:pt x="22" y="9"/>
                      <a:pt x="23" y="10"/>
                    </a:cubicBezTo>
                    <a:cubicBezTo>
                      <a:pt x="26" y="13"/>
                      <a:pt x="28" y="18"/>
                      <a:pt x="30" y="23"/>
                    </a:cubicBezTo>
                    <a:cubicBezTo>
                      <a:pt x="30" y="23"/>
                      <a:pt x="30" y="23"/>
                      <a:pt x="30" y="24"/>
                    </a:cubicBezTo>
                    <a:cubicBezTo>
                      <a:pt x="30" y="24"/>
                      <a:pt x="29" y="24"/>
                      <a:pt x="29" y="23"/>
                    </a:cubicBezTo>
                    <a:cubicBezTo>
                      <a:pt x="24" y="22"/>
                      <a:pt x="19" y="20"/>
                      <a:pt x="17" y="17"/>
                    </a:cubicBezTo>
                    <a:cubicBezTo>
                      <a:pt x="15" y="16"/>
                      <a:pt x="14" y="14"/>
                      <a:pt x="14" y="12"/>
                    </a:cubicBezTo>
                    <a:close/>
                    <a:moveTo>
                      <a:pt x="32" y="78"/>
                    </a:move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32" y="44"/>
                      <a:pt x="32" y="44"/>
                      <a:pt x="32" y="44"/>
                    </a:cubicBezTo>
                    <a:lnTo>
                      <a:pt x="32" y="78"/>
                    </a:lnTo>
                    <a:close/>
                    <a:moveTo>
                      <a:pt x="32" y="41"/>
                    </a:moveTo>
                    <a:cubicBezTo>
                      <a:pt x="6" y="41"/>
                      <a:pt x="6" y="41"/>
                      <a:pt x="6" y="4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2" y="31"/>
                      <a:pt x="32" y="31"/>
                      <a:pt x="32" y="31"/>
                    </a:cubicBezTo>
                    <a:lnTo>
                      <a:pt x="32" y="41"/>
                    </a:lnTo>
                    <a:close/>
                    <a:moveTo>
                      <a:pt x="63" y="78"/>
                    </a:move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63" y="44"/>
                      <a:pt x="63" y="44"/>
                      <a:pt x="63" y="44"/>
                    </a:cubicBezTo>
                    <a:lnTo>
                      <a:pt x="63" y="78"/>
                    </a:lnTo>
                    <a:close/>
                    <a:moveTo>
                      <a:pt x="69" y="41"/>
                    </a:move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69" y="31"/>
                      <a:pt x="69" y="31"/>
                      <a:pt x="69" y="31"/>
                    </a:cubicBezTo>
                    <a:lnTo>
                      <a:pt x="69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59" name="ïslïďé">
                <a:extLst>
                  <a:ext uri="{FF2B5EF4-FFF2-40B4-BE49-F238E27FC236}">
                    <a16:creationId xmlns:a16="http://schemas.microsoft.com/office/drawing/2014/main" id="{552C4645-0DC6-4DD2-8266-BF5484C4BC14}"/>
                  </a:ext>
                </a:extLst>
              </p:cNvPr>
              <p:cNvSpPr/>
              <p:nvPr/>
            </p:nvSpPr>
            <p:spPr bwMode="auto">
              <a:xfrm>
                <a:off x="10920532" y="4990839"/>
                <a:ext cx="124934" cy="102576"/>
              </a:xfrm>
              <a:custGeom>
                <a:avLst/>
                <a:gdLst>
                  <a:gd name="T0" fmla="*/ 1 w 77"/>
                  <a:gd name="T1" fmla="*/ 42 h 63"/>
                  <a:gd name="T2" fmla="*/ 8 w 77"/>
                  <a:gd name="T3" fmla="*/ 55 h 63"/>
                  <a:gd name="T4" fmla="*/ 21 w 77"/>
                  <a:gd name="T5" fmla="*/ 61 h 63"/>
                  <a:gd name="T6" fmla="*/ 38 w 77"/>
                  <a:gd name="T7" fmla="*/ 63 h 63"/>
                  <a:gd name="T8" fmla="*/ 56 w 77"/>
                  <a:gd name="T9" fmla="*/ 61 h 63"/>
                  <a:gd name="T10" fmla="*/ 69 w 77"/>
                  <a:gd name="T11" fmla="*/ 55 h 63"/>
                  <a:gd name="T12" fmla="*/ 76 w 77"/>
                  <a:gd name="T13" fmla="*/ 42 h 63"/>
                  <a:gd name="T14" fmla="*/ 71 w 77"/>
                  <a:gd name="T15" fmla="*/ 16 h 63"/>
                  <a:gd name="T16" fmla="*/ 72 w 77"/>
                  <a:gd name="T17" fmla="*/ 11 h 63"/>
                  <a:gd name="T18" fmla="*/ 70 w 77"/>
                  <a:gd name="T19" fmla="*/ 0 h 63"/>
                  <a:gd name="T20" fmla="*/ 67 w 77"/>
                  <a:gd name="T21" fmla="*/ 0 h 63"/>
                  <a:gd name="T22" fmla="*/ 60 w 77"/>
                  <a:gd name="T23" fmla="*/ 3 h 63"/>
                  <a:gd name="T24" fmla="*/ 38 w 77"/>
                  <a:gd name="T25" fmla="*/ 5 h 63"/>
                  <a:gd name="T26" fmla="*/ 17 w 77"/>
                  <a:gd name="T27" fmla="*/ 3 h 63"/>
                  <a:gd name="T28" fmla="*/ 9 w 77"/>
                  <a:gd name="T29" fmla="*/ 0 h 63"/>
                  <a:gd name="T30" fmla="*/ 7 w 77"/>
                  <a:gd name="T31" fmla="*/ 0 h 63"/>
                  <a:gd name="T32" fmla="*/ 5 w 77"/>
                  <a:gd name="T33" fmla="*/ 11 h 63"/>
                  <a:gd name="T34" fmla="*/ 6 w 77"/>
                  <a:gd name="T35" fmla="*/ 16 h 63"/>
                  <a:gd name="T36" fmla="*/ 9 w 77"/>
                  <a:gd name="T37" fmla="*/ 42 h 63"/>
                  <a:gd name="T38" fmla="*/ 18 w 77"/>
                  <a:gd name="T39" fmla="*/ 30 h 63"/>
                  <a:gd name="T40" fmla="*/ 27 w 77"/>
                  <a:gd name="T41" fmla="*/ 29 h 63"/>
                  <a:gd name="T42" fmla="*/ 38 w 77"/>
                  <a:gd name="T43" fmla="*/ 30 h 63"/>
                  <a:gd name="T44" fmla="*/ 49 w 77"/>
                  <a:gd name="T45" fmla="*/ 29 h 63"/>
                  <a:gd name="T46" fmla="*/ 59 w 77"/>
                  <a:gd name="T47" fmla="*/ 30 h 63"/>
                  <a:gd name="T48" fmla="*/ 67 w 77"/>
                  <a:gd name="T49" fmla="*/ 42 h 63"/>
                  <a:gd name="T50" fmla="*/ 64 w 77"/>
                  <a:gd name="T51" fmla="*/ 52 h 63"/>
                  <a:gd name="T52" fmla="*/ 56 w 77"/>
                  <a:gd name="T53" fmla="*/ 57 h 63"/>
                  <a:gd name="T54" fmla="*/ 45 w 77"/>
                  <a:gd name="T55" fmla="*/ 58 h 63"/>
                  <a:gd name="T56" fmla="*/ 31 w 77"/>
                  <a:gd name="T57" fmla="*/ 58 h 63"/>
                  <a:gd name="T58" fmla="*/ 20 w 77"/>
                  <a:gd name="T59" fmla="*/ 57 h 63"/>
                  <a:gd name="T60" fmla="*/ 12 w 77"/>
                  <a:gd name="T61" fmla="*/ 52 h 63"/>
                  <a:gd name="T62" fmla="*/ 9 w 77"/>
                  <a:gd name="T63" fmla="*/ 42 h 63"/>
                  <a:gd name="T64" fmla="*/ 53 w 77"/>
                  <a:gd name="T65" fmla="*/ 48 h 63"/>
                  <a:gd name="T66" fmla="*/ 53 w 77"/>
                  <a:gd name="T67" fmla="*/ 34 h 63"/>
                  <a:gd name="T68" fmla="*/ 19 w 77"/>
                  <a:gd name="T69" fmla="*/ 41 h 63"/>
                  <a:gd name="T70" fmla="*/ 29 w 77"/>
                  <a:gd name="T71" fmla="*/ 41 h 63"/>
                  <a:gd name="T72" fmla="*/ 19 w 77"/>
                  <a:gd name="T73" fmla="*/ 4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7" h="63">
                    <a:moveTo>
                      <a:pt x="0" y="32"/>
                    </a:moveTo>
                    <a:cubicBezTo>
                      <a:pt x="0" y="36"/>
                      <a:pt x="0" y="39"/>
                      <a:pt x="1" y="42"/>
                    </a:cubicBezTo>
                    <a:cubicBezTo>
                      <a:pt x="1" y="45"/>
                      <a:pt x="2" y="47"/>
                      <a:pt x="3" y="49"/>
                    </a:cubicBezTo>
                    <a:cubicBezTo>
                      <a:pt x="5" y="51"/>
                      <a:pt x="6" y="53"/>
                      <a:pt x="8" y="55"/>
                    </a:cubicBezTo>
                    <a:cubicBezTo>
                      <a:pt x="10" y="56"/>
                      <a:pt x="12" y="58"/>
                      <a:pt x="14" y="59"/>
                    </a:cubicBezTo>
                    <a:cubicBezTo>
                      <a:pt x="16" y="60"/>
                      <a:pt x="18" y="60"/>
                      <a:pt x="21" y="61"/>
                    </a:cubicBezTo>
                    <a:cubicBezTo>
                      <a:pt x="23" y="62"/>
                      <a:pt x="26" y="62"/>
                      <a:pt x="29" y="62"/>
                    </a:cubicBezTo>
                    <a:cubicBezTo>
                      <a:pt x="32" y="63"/>
                      <a:pt x="35" y="63"/>
                      <a:pt x="38" y="63"/>
                    </a:cubicBezTo>
                    <a:cubicBezTo>
                      <a:pt x="42" y="63"/>
                      <a:pt x="45" y="63"/>
                      <a:pt x="47" y="62"/>
                    </a:cubicBezTo>
                    <a:cubicBezTo>
                      <a:pt x="50" y="62"/>
                      <a:pt x="53" y="62"/>
                      <a:pt x="56" y="61"/>
                    </a:cubicBezTo>
                    <a:cubicBezTo>
                      <a:pt x="58" y="60"/>
                      <a:pt x="61" y="60"/>
                      <a:pt x="63" y="59"/>
                    </a:cubicBezTo>
                    <a:cubicBezTo>
                      <a:pt x="65" y="58"/>
                      <a:pt x="67" y="56"/>
                      <a:pt x="69" y="55"/>
                    </a:cubicBezTo>
                    <a:cubicBezTo>
                      <a:pt x="71" y="53"/>
                      <a:pt x="72" y="51"/>
                      <a:pt x="73" y="49"/>
                    </a:cubicBezTo>
                    <a:cubicBezTo>
                      <a:pt x="74" y="47"/>
                      <a:pt x="75" y="45"/>
                      <a:pt x="76" y="42"/>
                    </a:cubicBezTo>
                    <a:cubicBezTo>
                      <a:pt x="77" y="39"/>
                      <a:pt x="77" y="36"/>
                      <a:pt x="77" y="32"/>
                    </a:cubicBezTo>
                    <a:cubicBezTo>
                      <a:pt x="77" y="26"/>
                      <a:pt x="75" y="21"/>
                      <a:pt x="71" y="16"/>
                    </a:cubicBezTo>
                    <a:cubicBezTo>
                      <a:pt x="71" y="16"/>
                      <a:pt x="71" y="15"/>
                      <a:pt x="71" y="14"/>
                    </a:cubicBezTo>
                    <a:cubicBezTo>
                      <a:pt x="71" y="13"/>
                      <a:pt x="72" y="12"/>
                      <a:pt x="72" y="11"/>
                    </a:cubicBezTo>
                    <a:cubicBezTo>
                      <a:pt x="72" y="9"/>
                      <a:pt x="72" y="8"/>
                      <a:pt x="72" y="6"/>
                    </a:cubicBezTo>
                    <a:cubicBezTo>
                      <a:pt x="71" y="4"/>
                      <a:pt x="71" y="2"/>
                      <a:pt x="70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0"/>
                      <a:pt x="68" y="0"/>
                      <a:pt x="67" y="0"/>
                    </a:cubicBezTo>
                    <a:cubicBezTo>
                      <a:pt x="67" y="0"/>
                      <a:pt x="65" y="0"/>
                      <a:pt x="64" y="1"/>
                    </a:cubicBezTo>
                    <a:cubicBezTo>
                      <a:pt x="63" y="1"/>
                      <a:pt x="61" y="2"/>
                      <a:pt x="60" y="3"/>
                    </a:cubicBezTo>
                    <a:cubicBezTo>
                      <a:pt x="58" y="4"/>
                      <a:pt x="56" y="5"/>
                      <a:pt x="53" y="6"/>
                    </a:cubicBezTo>
                    <a:cubicBezTo>
                      <a:pt x="50" y="5"/>
                      <a:pt x="45" y="5"/>
                      <a:pt x="38" y="5"/>
                    </a:cubicBezTo>
                    <a:cubicBezTo>
                      <a:pt x="32" y="5"/>
                      <a:pt x="27" y="5"/>
                      <a:pt x="23" y="6"/>
                    </a:cubicBezTo>
                    <a:cubicBezTo>
                      <a:pt x="21" y="5"/>
                      <a:pt x="19" y="4"/>
                      <a:pt x="17" y="3"/>
                    </a:cubicBezTo>
                    <a:cubicBezTo>
                      <a:pt x="15" y="2"/>
                      <a:pt x="14" y="1"/>
                      <a:pt x="12" y="1"/>
                    </a:cubicBezTo>
                    <a:cubicBezTo>
                      <a:pt x="11" y="0"/>
                      <a:pt x="10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2"/>
                      <a:pt x="5" y="4"/>
                      <a:pt x="5" y="6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5" y="13"/>
                      <a:pt x="5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2" y="21"/>
                      <a:pt x="0" y="26"/>
                      <a:pt x="0" y="32"/>
                    </a:cubicBezTo>
                    <a:close/>
                    <a:moveTo>
                      <a:pt x="9" y="42"/>
                    </a:moveTo>
                    <a:cubicBezTo>
                      <a:pt x="9" y="38"/>
                      <a:pt x="11" y="35"/>
                      <a:pt x="14" y="32"/>
                    </a:cubicBezTo>
                    <a:cubicBezTo>
                      <a:pt x="15" y="31"/>
                      <a:pt x="16" y="30"/>
                      <a:pt x="18" y="30"/>
                    </a:cubicBezTo>
                    <a:cubicBezTo>
                      <a:pt x="19" y="29"/>
                      <a:pt x="20" y="29"/>
                      <a:pt x="22" y="29"/>
                    </a:cubicBezTo>
                    <a:cubicBezTo>
                      <a:pt x="24" y="29"/>
                      <a:pt x="25" y="29"/>
                      <a:pt x="27" y="29"/>
                    </a:cubicBezTo>
                    <a:cubicBezTo>
                      <a:pt x="28" y="29"/>
                      <a:pt x="30" y="29"/>
                      <a:pt x="32" y="29"/>
                    </a:cubicBezTo>
                    <a:cubicBezTo>
                      <a:pt x="35" y="30"/>
                      <a:pt x="36" y="30"/>
                      <a:pt x="38" y="30"/>
                    </a:cubicBezTo>
                    <a:cubicBezTo>
                      <a:pt x="40" y="30"/>
                      <a:pt x="42" y="30"/>
                      <a:pt x="44" y="29"/>
                    </a:cubicBezTo>
                    <a:cubicBezTo>
                      <a:pt x="46" y="29"/>
                      <a:pt x="48" y="29"/>
                      <a:pt x="49" y="29"/>
                    </a:cubicBezTo>
                    <a:cubicBezTo>
                      <a:pt x="51" y="29"/>
                      <a:pt x="52" y="29"/>
                      <a:pt x="54" y="29"/>
                    </a:cubicBezTo>
                    <a:cubicBezTo>
                      <a:pt x="56" y="29"/>
                      <a:pt x="57" y="29"/>
                      <a:pt x="59" y="30"/>
                    </a:cubicBezTo>
                    <a:cubicBezTo>
                      <a:pt x="60" y="30"/>
                      <a:pt x="61" y="31"/>
                      <a:pt x="62" y="32"/>
                    </a:cubicBezTo>
                    <a:cubicBezTo>
                      <a:pt x="65" y="35"/>
                      <a:pt x="67" y="38"/>
                      <a:pt x="67" y="42"/>
                    </a:cubicBezTo>
                    <a:cubicBezTo>
                      <a:pt x="67" y="44"/>
                      <a:pt x="67" y="46"/>
                      <a:pt x="66" y="48"/>
                    </a:cubicBezTo>
                    <a:cubicBezTo>
                      <a:pt x="66" y="49"/>
                      <a:pt x="65" y="51"/>
                      <a:pt x="64" y="52"/>
                    </a:cubicBezTo>
                    <a:cubicBezTo>
                      <a:pt x="63" y="53"/>
                      <a:pt x="62" y="54"/>
                      <a:pt x="61" y="55"/>
                    </a:cubicBezTo>
                    <a:cubicBezTo>
                      <a:pt x="59" y="55"/>
                      <a:pt x="58" y="56"/>
                      <a:pt x="56" y="57"/>
                    </a:cubicBezTo>
                    <a:cubicBezTo>
                      <a:pt x="55" y="57"/>
                      <a:pt x="53" y="57"/>
                      <a:pt x="51" y="58"/>
                    </a:cubicBezTo>
                    <a:cubicBezTo>
                      <a:pt x="48" y="58"/>
                      <a:pt x="46" y="58"/>
                      <a:pt x="45" y="58"/>
                    </a:cubicBezTo>
                    <a:cubicBezTo>
                      <a:pt x="43" y="58"/>
                      <a:pt x="41" y="58"/>
                      <a:pt x="38" y="58"/>
                    </a:cubicBezTo>
                    <a:cubicBezTo>
                      <a:pt x="35" y="58"/>
                      <a:pt x="33" y="58"/>
                      <a:pt x="31" y="58"/>
                    </a:cubicBezTo>
                    <a:cubicBezTo>
                      <a:pt x="30" y="58"/>
                      <a:pt x="28" y="58"/>
                      <a:pt x="25" y="58"/>
                    </a:cubicBezTo>
                    <a:cubicBezTo>
                      <a:pt x="23" y="57"/>
                      <a:pt x="21" y="57"/>
                      <a:pt x="20" y="57"/>
                    </a:cubicBezTo>
                    <a:cubicBezTo>
                      <a:pt x="19" y="56"/>
                      <a:pt x="17" y="55"/>
                      <a:pt x="16" y="55"/>
                    </a:cubicBezTo>
                    <a:cubicBezTo>
                      <a:pt x="14" y="54"/>
                      <a:pt x="13" y="53"/>
                      <a:pt x="12" y="52"/>
                    </a:cubicBezTo>
                    <a:cubicBezTo>
                      <a:pt x="11" y="51"/>
                      <a:pt x="11" y="49"/>
                      <a:pt x="10" y="48"/>
                    </a:cubicBezTo>
                    <a:cubicBezTo>
                      <a:pt x="9" y="46"/>
                      <a:pt x="9" y="44"/>
                      <a:pt x="9" y="42"/>
                    </a:cubicBezTo>
                    <a:close/>
                    <a:moveTo>
                      <a:pt x="48" y="41"/>
                    </a:moveTo>
                    <a:cubicBezTo>
                      <a:pt x="48" y="45"/>
                      <a:pt x="50" y="48"/>
                      <a:pt x="53" y="48"/>
                    </a:cubicBezTo>
                    <a:cubicBezTo>
                      <a:pt x="55" y="48"/>
                      <a:pt x="58" y="45"/>
                      <a:pt x="58" y="41"/>
                    </a:cubicBezTo>
                    <a:cubicBezTo>
                      <a:pt x="58" y="37"/>
                      <a:pt x="55" y="34"/>
                      <a:pt x="53" y="34"/>
                    </a:cubicBezTo>
                    <a:cubicBezTo>
                      <a:pt x="50" y="34"/>
                      <a:pt x="48" y="37"/>
                      <a:pt x="48" y="41"/>
                    </a:cubicBezTo>
                    <a:close/>
                    <a:moveTo>
                      <a:pt x="19" y="41"/>
                    </a:moveTo>
                    <a:cubicBezTo>
                      <a:pt x="19" y="45"/>
                      <a:pt x="21" y="48"/>
                      <a:pt x="24" y="48"/>
                    </a:cubicBezTo>
                    <a:cubicBezTo>
                      <a:pt x="27" y="48"/>
                      <a:pt x="29" y="45"/>
                      <a:pt x="29" y="41"/>
                    </a:cubicBezTo>
                    <a:cubicBezTo>
                      <a:pt x="29" y="37"/>
                      <a:pt x="27" y="34"/>
                      <a:pt x="24" y="34"/>
                    </a:cubicBezTo>
                    <a:cubicBezTo>
                      <a:pt x="21" y="34"/>
                      <a:pt x="19" y="37"/>
                      <a:pt x="19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60" name="iṣlíḑé">
                <a:extLst>
                  <a:ext uri="{FF2B5EF4-FFF2-40B4-BE49-F238E27FC236}">
                    <a16:creationId xmlns:a16="http://schemas.microsoft.com/office/drawing/2014/main" id="{2E677D08-DA22-4F37-9E86-5805F0A17103}"/>
                  </a:ext>
                </a:extLst>
              </p:cNvPr>
              <p:cNvSpPr/>
              <p:nvPr/>
            </p:nvSpPr>
            <p:spPr bwMode="auto">
              <a:xfrm>
                <a:off x="10792967" y="3663915"/>
                <a:ext cx="202525" cy="202524"/>
              </a:xfrm>
              <a:custGeom>
                <a:avLst/>
                <a:gdLst>
                  <a:gd name="T0" fmla="*/ 0 w 125"/>
                  <a:gd name="T1" fmla="*/ 63 h 125"/>
                  <a:gd name="T2" fmla="*/ 125 w 125"/>
                  <a:gd name="T3" fmla="*/ 63 h 125"/>
                  <a:gd name="T4" fmla="*/ 98 w 125"/>
                  <a:gd name="T5" fmla="*/ 83 h 125"/>
                  <a:gd name="T6" fmla="*/ 117 w 125"/>
                  <a:gd name="T7" fmla="*/ 67 h 125"/>
                  <a:gd name="T8" fmla="*/ 98 w 125"/>
                  <a:gd name="T9" fmla="*/ 83 h 125"/>
                  <a:gd name="T10" fmla="*/ 25 w 125"/>
                  <a:gd name="T11" fmla="*/ 58 h 125"/>
                  <a:gd name="T12" fmla="*/ 13 w 125"/>
                  <a:gd name="T13" fmla="*/ 42 h 125"/>
                  <a:gd name="T14" fmla="*/ 90 w 125"/>
                  <a:gd name="T15" fmla="*/ 42 h 125"/>
                  <a:gd name="T16" fmla="*/ 67 w 125"/>
                  <a:gd name="T17" fmla="*/ 58 h 125"/>
                  <a:gd name="T18" fmla="*/ 90 w 125"/>
                  <a:gd name="T19" fmla="*/ 42 h 125"/>
                  <a:gd name="T20" fmla="*/ 67 w 125"/>
                  <a:gd name="T21" fmla="*/ 9 h 125"/>
                  <a:gd name="T22" fmla="*/ 82 w 125"/>
                  <a:gd name="T23" fmla="*/ 23 h 125"/>
                  <a:gd name="T24" fmla="*/ 67 w 125"/>
                  <a:gd name="T25" fmla="*/ 33 h 125"/>
                  <a:gd name="T26" fmla="*/ 53 w 125"/>
                  <a:gd name="T27" fmla="*/ 12 h 125"/>
                  <a:gd name="T28" fmla="*/ 59 w 125"/>
                  <a:gd name="T29" fmla="*/ 33 h 125"/>
                  <a:gd name="T30" fmla="*/ 43 w 125"/>
                  <a:gd name="T31" fmla="*/ 23 h 125"/>
                  <a:gd name="T32" fmla="*/ 59 w 125"/>
                  <a:gd name="T33" fmla="*/ 58 h 125"/>
                  <a:gd name="T34" fmla="*/ 36 w 125"/>
                  <a:gd name="T35" fmla="*/ 42 h 125"/>
                  <a:gd name="T36" fmla="*/ 13 w 125"/>
                  <a:gd name="T37" fmla="*/ 83 h 125"/>
                  <a:gd name="T38" fmla="*/ 25 w 125"/>
                  <a:gd name="T39" fmla="*/ 67 h 125"/>
                  <a:gd name="T40" fmla="*/ 13 w 125"/>
                  <a:gd name="T41" fmla="*/ 83 h 125"/>
                  <a:gd name="T42" fmla="*/ 59 w 125"/>
                  <a:gd name="T43" fmla="*/ 67 h 125"/>
                  <a:gd name="T44" fmla="*/ 36 w 125"/>
                  <a:gd name="T45" fmla="*/ 83 h 125"/>
                  <a:gd name="T46" fmla="*/ 59 w 125"/>
                  <a:gd name="T47" fmla="*/ 92 h 125"/>
                  <a:gd name="T48" fmla="*/ 53 w 125"/>
                  <a:gd name="T49" fmla="*/ 113 h 125"/>
                  <a:gd name="T50" fmla="*/ 38 w 125"/>
                  <a:gd name="T51" fmla="*/ 92 h 125"/>
                  <a:gd name="T52" fmla="*/ 82 w 125"/>
                  <a:gd name="T53" fmla="*/ 102 h 125"/>
                  <a:gd name="T54" fmla="*/ 67 w 125"/>
                  <a:gd name="T55" fmla="*/ 116 h 125"/>
                  <a:gd name="T56" fmla="*/ 87 w 125"/>
                  <a:gd name="T57" fmla="*/ 92 h 125"/>
                  <a:gd name="T58" fmla="*/ 67 w 125"/>
                  <a:gd name="T59" fmla="*/ 83 h 125"/>
                  <a:gd name="T60" fmla="*/ 92 w 125"/>
                  <a:gd name="T61" fmla="*/ 67 h 125"/>
                  <a:gd name="T62" fmla="*/ 67 w 125"/>
                  <a:gd name="T63" fmla="*/ 83 h 125"/>
                  <a:gd name="T64" fmla="*/ 98 w 125"/>
                  <a:gd name="T65" fmla="*/ 42 h 125"/>
                  <a:gd name="T66" fmla="*/ 117 w 125"/>
                  <a:gd name="T67" fmla="*/ 58 h 125"/>
                  <a:gd name="T68" fmla="*/ 108 w 125"/>
                  <a:gd name="T69" fmla="*/ 33 h 125"/>
                  <a:gd name="T70" fmla="*/ 86 w 125"/>
                  <a:gd name="T71" fmla="*/ 14 h 125"/>
                  <a:gd name="T72" fmla="*/ 108 w 125"/>
                  <a:gd name="T73" fmla="*/ 33 h 125"/>
                  <a:gd name="T74" fmla="*/ 39 w 125"/>
                  <a:gd name="T75" fmla="*/ 14 h 125"/>
                  <a:gd name="T76" fmla="*/ 17 w 125"/>
                  <a:gd name="T77" fmla="*/ 33 h 125"/>
                  <a:gd name="T78" fmla="*/ 17 w 125"/>
                  <a:gd name="T79" fmla="*/ 92 h 125"/>
                  <a:gd name="T80" fmla="*/ 39 w 125"/>
                  <a:gd name="T81" fmla="*/ 111 h 125"/>
                  <a:gd name="T82" fmla="*/ 17 w 125"/>
                  <a:gd name="T83" fmla="*/ 92 h 125"/>
                  <a:gd name="T84" fmla="*/ 86 w 125"/>
                  <a:gd name="T85" fmla="*/ 111 h 125"/>
                  <a:gd name="T86" fmla="*/ 108 w 125"/>
                  <a:gd name="T87" fmla="*/ 9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5" h="125">
                    <a:moveTo>
                      <a:pt x="63" y="0"/>
                    </a:moveTo>
                    <a:cubicBezTo>
                      <a:pt x="28" y="0"/>
                      <a:pt x="0" y="28"/>
                      <a:pt x="0" y="63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97" y="125"/>
                      <a:pt x="125" y="97"/>
                      <a:pt x="125" y="63"/>
                    </a:cubicBezTo>
                    <a:cubicBezTo>
                      <a:pt x="125" y="28"/>
                      <a:pt x="97" y="0"/>
                      <a:pt x="63" y="0"/>
                    </a:cubicBezTo>
                    <a:close/>
                    <a:moveTo>
                      <a:pt x="98" y="83"/>
                    </a:moveTo>
                    <a:cubicBezTo>
                      <a:pt x="99" y="78"/>
                      <a:pt x="100" y="72"/>
                      <a:pt x="100" y="67"/>
                    </a:cubicBezTo>
                    <a:cubicBezTo>
                      <a:pt x="117" y="67"/>
                      <a:pt x="117" y="67"/>
                      <a:pt x="117" y="67"/>
                    </a:cubicBezTo>
                    <a:cubicBezTo>
                      <a:pt x="116" y="72"/>
                      <a:pt x="115" y="78"/>
                      <a:pt x="113" y="83"/>
                    </a:cubicBezTo>
                    <a:lnTo>
                      <a:pt x="98" y="83"/>
                    </a:lnTo>
                    <a:close/>
                    <a:moveTo>
                      <a:pt x="27" y="42"/>
                    </a:moveTo>
                    <a:cubicBezTo>
                      <a:pt x="26" y="47"/>
                      <a:pt x="26" y="53"/>
                      <a:pt x="25" y="58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9" y="53"/>
                      <a:pt x="11" y="47"/>
                      <a:pt x="13" y="42"/>
                    </a:cubicBezTo>
                    <a:lnTo>
                      <a:pt x="27" y="42"/>
                    </a:lnTo>
                    <a:close/>
                    <a:moveTo>
                      <a:pt x="90" y="42"/>
                    </a:moveTo>
                    <a:cubicBezTo>
                      <a:pt x="91" y="47"/>
                      <a:pt x="92" y="53"/>
                      <a:pt x="92" y="58"/>
                    </a:cubicBezTo>
                    <a:cubicBezTo>
                      <a:pt x="67" y="58"/>
                      <a:pt x="67" y="58"/>
                      <a:pt x="67" y="58"/>
                    </a:cubicBezTo>
                    <a:cubicBezTo>
                      <a:pt x="67" y="42"/>
                      <a:pt x="67" y="42"/>
                      <a:pt x="67" y="42"/>
                    </a:cubicBezTo>
                    <a:lnTo>
                      <a:pt x="90" y="42"/>
                    </a:lnTo>
                    <a:close/>
                    <a:moveTo>
                      <a:pt x="67" y="33"/>
                    </a:moveTo>
                    <a:cubicBezTo>
                      <a:pt x="67" y="9"/>
                      <a:pt x="67" y="9"/>
                      <a:pt x="67" y="9"/>
                    </a:cubicBezTo>
                    <a:cubicBezTo>
                      <a:pt x="69" y="10"/>
                      <a:pt x="71" y="11"/>
                      <a:pt x="73" y="12"/>
                    </a:cubicBezTo>
                    <a:cubicBezTo>
                      <a:pt x="76" y="14"/>
                      <a:pt x="79" y="18"/>
                      <a:pt x="82" y="23"/>
                    </a:cubicBezTo>
                    <a:cubicBezTo>
                      <a:pt x="84" y="26"/>
                      <a:pt x="86" y="30"/>
                      <a:pt x="87" y="33"/>
                    </a:cubicBezTo>
                    <a:cubicBezTo>
                      <a:pt x="67" y="33"/>
                      <a:pt x="67" y="33"/>
                      <a:pt x="67" y="33"/>
                    </a:cubicBezTo>
                    <a:close/>
                    <a:moveTo>
                      <a:pt x="43" y="23"/>
                    </a:moveTo>
                    <a:cubicBezTo>
                      <a:pt x="46" y="18"/>
                      <a:pt x="50" y="14"/>
                      <a:pt x="53" y="12"/>
                    </a:cubicBezTo>
                    <a:cubicBezTo>
                      <a:pt x="55" y="11"/>
                      <a:pt x="57" y="10"/>
                      <a:pt x="59" y="9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40" y="30"/>
                      <a:pt x="41" y="26"/>
                      <a:pt x="43" y="23"/>
                    </a:cubicBezTo>
                    <a:close/>
                    <a:moveTo>
                      <a:pt x="59" y="42"/>
                    </a:moveTo>
                    <a:cubicBezTo>
                      <a:pt x="59" y="58"/>
                      <a:pt x="59" y="58"/>
                      <a:pt x="59" y="58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4" y="53"/>
                      <a:pt x="35" y="47"/>
                      <a:pt x="36" y="42"/>
                    </a:cubicBezTo>
                    <a:lnTo>
                      <a:pt x="59" y="42"/>
                    </a:lnTo>
                    <a:close/>
                    <a:moveTo>
                      <a:pt x="13" y="83"/>
                    </a:moveTo>
                    <a:cubicBezTo>
                      <a:pt x="11" y="78"/>
                      <a:pt x="9" y="72"/>
                      <a:pt x="9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6" y="72"/>
                      <a:pt x="26" y="78"/>
                      <a:pt x="27" y="83"/>
                    </a:cubicBezTo>
                    <a:lnTo>
                      <a:pt x="13" y="83"/>
                    </a:lnTo>
                    <a:close/>
                    <a:moveTo>
                      <a:pt x="34" y="67"/>
                    </a:moveTo>
                    <a:cubicBezTo>
                      <a:pt x="59" y="67"/>
                      <a:pt x="59" y="67"/>
                      <a:pt x="59" y="67"/>
                    </a:cubicBezTo>
                    <a:cubicBezTo>
                      <a:pt x="59" y="83"/>
                      <a:pt x="59" y="83"/>
                      <a:pt x="59" y="83"/>
                    </a:cubicBezTo>
                    <a:cubicBezTo>
                      <a:pt x="36" y="83"/>
                      <a:pt x="36" y="83"/>
                      <a:pt x="36" y="83"/>
                    </a:cubicBezTo>
                    <a:cubicBezTo>
                      <a:pt x="35" y="78"/>
                      <a:pt x="34" y="72"/>
                      <a:pt x="34" y="67"/>
                    </a:cubicBezTo>
                    <a:close/>
                    <a:moveTo>
                      <a:pt x="59" y="92"/>
                    </a:moveTo>
                    <a:cubicBezTo>
                      <a:pt x="59" y="116"/>
                      <a:pt x="59" y="116"/>
                      <a:pt x="59" y="116"/>
                    </a:cubicBezTo>
                    <a:cubicBezTo>
                      <a:pt x="57" y="115"/>
                      <a:pt x="55" y="114"/>
                      <a:pt x="53" y="113"/>
                    </a:cubicBezTo>
                    <a:cubicBezTo>
                      <a:pt x="50" y="111"/>
                      <a:pt x="46" y="107"/>
                      <a:pt x="43" y="102"/>
                    </a:cubicBezTo>
                    <a:cubicBezTo>
                      <a:pt x="41" y="99"/>
                      <a:pt x="40" y="96"/>
                      <a:pt x="38" y="92"/>
                    </a:cubicBezTo>
                    <a:cubicBezTo>
                      <a:pt x="59" y="92"/>
                      <a:pt x="59" y="92"/>
                      <a:pt x="59" y="92"/>
                    </a:cubicBezTo>
                    <a:close/>
                    <a:moveTo>
                      <a:pt x="82" y="102"/>
                    </a:moveTo>
                    <a:cubicBezTo>
                      <a:pt x="79" y="107"/>
                      <a:pt x="76" y="111"/>
                      <a:pt x="73" y="113"/>
                    </a:cubicBezTo>
                    <a:cubicBezTo>
                      <a:pt x="71" y="114"/>
                      <a:pt x="69" y="115"/>
                      <a:pt x="67" y="116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87" y="92"/>
                      <a:pt x="87" y="92"/>
                      <a:pt x="87" y="92"/>
                    </a:cubicBezTo>
                    <a:cubicBezTo>
                      <a:pt x="86" y="96"/>
                      <a:pt x="84" y="99"/>
                      <a:pt x="82" y="102"/>
                    </a:cubicBezTo>
                    <a:close/>
                    <a:moveTo>
                      <a:pt x="67" y="83"/>
                    </a:moveTo>
                    <a:cubicBezTo>
                      <a:pt x="67" y="67"/>
                      <a:pt x="67" y="67"/>
                      <a:pt x="67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72"/>
                      <a:pt x="91" y="78"/>
                      <a:pt x="90" y="83"/>
                    </a:cubicBezTo>
                    <a:lnTo>
                      <a:pt x="67" y="83"/>
                    </a:lnTo>
                    <a:close/>
                    <a:moveTo>
                      <a:pt x="100" y="58"/>
                    </a:moveTo>
                    <a:cubicBezTo>
                      <a:pt x="100" y="53"/>
                      <a:pt x="99" y="47"/>
                      <a:pt x="98" y="42"/>
                    </a:cubicBezTo>
                    <a:cubicBezTo>
                      <a:pt x="113" y="42"/>
                      <a:pt x="113" y="42"/>
                      <a:pt x="113" y="42"/>
                    </a:cubicBezTo>
                    <a:cubicBezTo>
                      <a:pt x="115" y="47"/>
                      <a:pt x="116" y="53"/>
                      <a:pt x="117" y="58"/>
                    </a:cubicBezTo>
                    <a:lnTo>
                      <a:pt x="100" y="58"/>
                    </a:lnTo>
                    <a:close/>
                    <a:moveTo>
                      <a:pt x="108" y="33"/>
                    </a:moveTo>
                    <a:cubicBezTo>
                      <a:pt x="96" y="33"/>
                      <a:pt x="96" y="33"/>
                      <a:pt x="96" y="33"/>
                    </a:cubicBezTo>
                    <a:cubicBezTo>
                      <a:pt x="93" y="26"/>
                      <a:pt x="90" y="19"/>
                      <a:pt x="86" y="14"/>
                    </a:cubicBezTo>
                    <a:cubicBezTo>
                      <a:pt x="92" y="16"/>
                      <a:pt x="97" y="20"/>
                      <a:pt x="101" y="24"/>
                    </a:cubicBezTo>
                    <a:cubicBezTo>
                      <a:pt x="104" y="27"/>
                      <a:pt x="106" y="30"/>
                      <a:pt x="108" y="33"/>
                    </a:cubicBezTo>
                    <a:close/>
                    <a:moveTo>
                      <a:pt x="25" y="24"/>
                    </a:moveTo>
                    <a:cubicBezTo>
                      <a:pt x="29" y="20"/>
                      <a:pt x="34" y="16"/>
                      <a:pt x="39" y="14"/>
                    </a:cubicBezTo>
                    <a:cubicBezTo>
                      <a:pt x="35" y="19"/>
                      <a:pt x="32" y="26"/>
                      <a:pt x="30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9" y="30"/>
                      <a:pt x="22" y="27"/>
                      <a:pt x="25" y="24"/>
                    </a:cubicBezTo>
                    <a:close/>
                    <a:moveTo>
                      <a:pt x="17" y="92"/>
                    </a:moveTo>
                    <a:cubicBezTo>
                      <a:pt x="30" y="92"/>
                      <a:pt x="30" y="92"/>
                      <a:pt x="30" y="92"/>
                    </a:cubicBezTo>
                    <a:cubicBezTo>
                      <a:pt x="32" y="99"/>
                      <a:pt x="35" y="106"/>
                      <a:pt x="39" y="111"/>
                    </a:cubicBezTo>
                    <a:cubicBezTo>
                      <a:pt x="34" y="109"/>
                      <a:pt x="29" y="105"/>
                      <a:pt x="25" y="101"/>
                    </a:cubicBezTo>
                    <a:cubicBezTo>
                      <a:pt x="22" y="98"/>
                      <a:pt x="19" y="95"/>
                      <a:pt x="17" y="92"/>
                    </a:cubicBezTo>
                    <a:close/>
                    <a:moveTo>
                      <a:pt x="101" y="101"/>
                    </a:moveTo>
                    <a:cubicBezTo>
                      <a:pt x="97" y="105"/>
                      <a:pt x="92" y="109"/>
                      <a:pt x="86" y="111"/>
                    </a:cubicBezTo>
                    <a:cubicBezTo>
                      <a:pt x="90" y="106"/>
                      <a:pt x="93" y="99"/>
                      <a:pt x="96" y="92"/>
                    </a:cubicBezTo>
                    <a:cubicBezTo>
                      <a:pt x="108" y="92"/>
                      <a:pt x="108" y="92"/>
                      <a:pt x="108" y="92"/>
                    </a:cubicBezTo>
                    <a:cubicBezTo>
                      <a:pt x="106" y="95"/>
                      <a:pt x="104" y="98"/>
                      <a:pt x="101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61" name="íṩḻiḍê">
                <a:extLst>
                  <a:ext uri="{FF2B5EF4-FFF2-40B4-BE49-F238E27FC236}">
                    <a16:creationId xmlns:a16="http://schemas.microsoft.com/office/drawing/2014/main" id="{9DFC194D-6A29-4DBE-A597-95A7C1D23D16}"/>
                  </a:ext>
                </a:extLst>
              </p:cNvPr>
              <p:cNvSpPr/>
              <p:nvPr/>
            </p:nvSpPr>
            <p:spPr bwMode="auto">
              <a:xfrm>
                <a:off x="10754830" y="3557394"/>
                <a:ext cx="94687" cy="96001"/>
              </a:xfrm>
              <a:custGeom>
                <a:avLst/>
                <a:gdLst>
                  <a:gd name="T0" fmla="*/ 49 w 59"/>
                  <a:gd name="T1" fmla="*/ 0 h 59"/>
                  <a:gd name="T2" fmla="*/ 9 w 59"/>
                  <a:gd name="T3" fmla="*/ 0 h 59"/>
                  <a:gd name="T4" fmla="*/ 0 w 59"/>
                  <a:gd name="T5" fmla="*/ 10 h 59"/>
                  <a:gd name="T6" fmla="*/ 0 w 59"/>
                  <a:gd name="T7" fmla="*/ 49 h 59"/>
                  <a:gd name="T8" fmla="*/ 9 w 59"/>
                  <a:gd name="T9" fmla="*/ 59 h 59"/>
                  <a:gd name="T10" fmla="*/ 49 w 59"/>
                  <a:gd name="T11" fmla="*/ 59 h 59"/>
                  <a:gd name="T12" fmla="*/ 59 w 59"/>
                  <a:gd name="T13" fmla="*/ 49 h 59"/>
                  <a:gd name="T14" fmla="*/ 59 w 59"/>
                  <a:gd name="T15" fmla="*/ 10 h 59"/>
                  <a:gd name="T16" fmla="*/ 49 w 59"/>
                  <a:gd name="T17" fmla="*/ 0 h 59"/>
                  <a:gd name="T18" fmla="*/ 40 w 59"/>
                  <a:gd name="T19" fmla="*/ 2 h 59"/>
                  <a:gd name="T20" fmla="*/ 40 w 59"/>
                  <a:gd name="T21" fmla="*/ 11 h 59"/>
                  <a:gd name="T22" fmla="*/ 31 w 59"/>
                  <a:gd name="T23" fmla="*/ 11 h 59"/>
                  <a:gd name="T24" fmla="*/ 31 w 59"/>
                  <a:gd name="T25" fmla="*/ 2 h 59"/>
                  <a:gd name="T26" fmla="*/ 40 w 59"/>
                  <a:gd name="T27" fmla="*/ 2 h 59"/>
                  <a:gd name="T28" fmla="*/ 27 w 59"/>
                  <a:gd name="T29" fmla="*/ 2 h 59"/>
                  <a:gd name="T30" fmla="*/ 27 w 59"/>
                  <a:gd name="T31" fmla="*/ 11 h 59"/>
                  <a:gd name="T32" fmla="*/ 18 w 59"/>
                  <a:gd name="T33" fmla="*/ 11 h 59"/>
                  <a:gd name="T34" fmla="*/ 18 w 59"/>
                  <a:gd name="T35" fmla="*/ 2 h 59"/>
                  <a:gd name="T36" fmla="*/ 27 w 59"/>
                  <a:gd name="T37" fmla="*/ 2 h 59"/>
                  <a:gd name="T38" fmla="*/ 1 w 59"/>
                  <a:gd name="T39" fmla="*/ 11 h 59"/>
                  <a:gd name="T40" fmla="*/ 1 w 59"/>
                  <a:gd name="T41" fmla="*/ 10 h 59"/>
                  <a:gd name="T42" fmla="*/ 9 w 59"/>
                  <a:gd name="T43" fmla="*/ 2 h 59"/>
                  <a:gd name="T44" fmla="*/ 14 w 59"/>
                  <a:gd name="T45" fmla="*/ 2 h 59"/>
                  <a:gd name="T46" fmla="*/ 14 w 59"/>
                  <a:gd name="T47" fmla="*/ 11 h 59"/>
                  <a:gd name="T48" fmla="*/ 1 w 59"/>
                  <a:gd name="T49" fmla="*/ 11 h 59"/>
                  <a:gd name="T50" fmla="*/ 44 w 59"/>
                  <a:gd name="T51" fmla="*/ 37 h 59"/>
                  <a:gd name="T52" fmla="*/ 33 w 59"/>
                  <a:gd name="T53" fmla="*/ 37 h 59"/>
                  <a:gd name="T54" fmla="*/ 33 w 59"/>
                  <a:gd name="T55" fmla="*/ 48 h 59"/>
                  <a:gd name="T56" fmla="*/ 25 w 59"/>
                  <a:gd name="T57" fmla="*/ 48 h 59"/>
                  <a:gd name="T58" fmla="*/ 25 w 59"/>
                  <a:gd name="T59" fmla="*/ 37 h 59"/>
                  <a:gd name="T60" fmla="*/ 14 w 59"/>
                  <a:gd name="T61" fmla="*/ 37 h 59"/>
                  <a:gd name="T62" fmla="*/ 14 w 59"/>
                  <a:gd name="T63" fmla="*/ 29 h 59"/>
                  <a:gd name="T64" fmla="*/ 25 w 59"/>
                  <a:gd name="T65" fmla="*/ 29 h 59"/>
                  <a:gd name="T66" fmla="*/ 25 w 59"/>
                  <a:gd name="T67" fmla="*/ 18 h 59"/>
                  <a:gd name="T68" fmla="*/ 33 w 59"/>
                  <a:gd name="T69" fmla="*/ 18 h 59"/>
                  <a:gd name="T70" fmla="*/ 33 w 59"/>
                  <a:gd name="T71" fmla="*/ 29 h 59"/>
                  <a:gd name="T72" fmla="*/ 44 w 59"/>
                  <a:gd name="T73" fmla="*/ 29 h 59"/>
                  <a:gd name="T74" fmla="*/ 44 w 59"/>
                  <a:gd name="T75" fmla="*/ 37 h 59"/>
                  <a:gd name="T76" fmla="*/ 57 w 59"/>
                  <a:gd name="T77" fmla="*/ 11 h 59"/>
                  <a:gd name="T78" fmla="*/ 44 w 59"/>
                  <a:gd name="T79" fmla="*/ 11 h 59"/>
                  <a:gd name="T80" fmla="*/ 44 w 59"/>
                  <a:gd name="T81" fmla="*/ 2 h 59"/>
                  <a:gd name="T82" fmla="*/ 49 w 59"/>
                  <a:gd name="T83" fmla="*/ 2 h 59"/>
                  <a:gd name="T84" fmla="*/ 57 w 59"/>
                  <a:gd name="T85" fmla="*/ 10 h 59"/>
                  <a:gd name="T86" fmla="*/ 57 w 59"/>
                  <a:gd name="T87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9" h="59">
                    <a:moveTo>
                      <a:pt x="4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5"/>
                      <a:pt x="4" y="59"/>
                      <a:pt x="9" y="59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54" y="59"/>
                      <a:pt x="59" y="55"/>
                      <a:pt x="59" y="49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4"/>
                      <a:pt x="54" y="0"/>
                      <a:pt x="49" y="0"/>
                    </a:cubicBezTo>
                    <a:close/>
                    <a:moveTo>
                      <a:pt x="40" y="2"/>
                    </a:moveTo>
                    <a:cubicBezTo>
                      <a:pt x="40" y="11"/>
                      <a:pt x="40" y="11"/>
                      <a:pt x="40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2"/>
                      <a:pt x="31" y="2"/>
                      <a:pt x="31" y="2"/>
                    </a:cubicBezTo>
                    <a:lnTo>
                      <a:pt x="40" y="2"/>
                    </a:lnTo>
                    <a:close/>
                    <a:moveTo>
                      <a:pt x="27" y="2"/>
                    </a:moveTo>
                    <a:cubicBezTo>
                      <a:pt x="27" y="11"/>
                      <a:pt x="27" y="11"/>
                      <a:pt x="2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2"/>
                      <a:pt x="18" y="2"/>
                      <a:pt x="18" y="2"/>
                    </a:cubicBezTo>
                    <a:lnTo>
                      <a:pt x="27" y="2"/>
                    </a:lnTo>
                    <a:close/>
                    <a:moveTo>
                      <a:pt x="1" y="11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5"/>
                      <a:pt x="5" y="2"/>
                      <a:pt x="9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11"/>
                      <a:pt x="14" y="11"/>
                      <a:pt x="14" y="11"/>
                    </a:cubicBezTo>
                    <a:lnTo>
                      <a:pt x="1" y="11"/>
                    </a:lnTo>
                    <a:close/>
                    <a:moveTo>
                      <a:pt x="44" y="37"/>
                    </a:move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44" y="29"/>
                      <a:pt x="44" y="29"/>
                      <a:pt x="44" y="29"/>
                    </a:cubicBezTo>
                    <a:lnTo>
                      <a:pt x="44" y="37"/>
                    </a:lnTo>
                    <a:close/>
                    <a:moveTo>
                      <a:pt x="57" y="11"/>
                    </a:move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3" y="2"/>
                      <a:pt x="57" y="5"/>
                      <a:pt x="57" y="10"/>
                    </a:cubicBezTo>
                    <a:lnTo>
                      <a:pt x="5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62" name="ïṩ1îďé">
                <a:extLst>
                  <a:ext uri="{FF2B5EF4-FFF2-40B4-BE49-F238E27FC236}">
                    <a16:creationId xmlns:a16="http://schemas.microsoft.com/office/drawing/2014/main" id="{74A7F4C1-5993-4F4D-B5D0-1D5778621B58}"/>
                  </a:ext>
                </a:extLst>
              </p:cNvPr>
              <p:cNvSpPr/>
              <p:nvPr/>
            </p:nvSpPr>
            <p:spPr bwMode="auto">
              <a:xfrm>
                <a:off x="10862668" y="3577120"/>
                <a:ext cx="89427" cy="71015"/>
              </a:xfrm>
              <a:custGeom>
                <a:avLst/>
                <a:gdLst>
                  <a:gd name="T0" fmla="*/ 26 w 68"/>
                  <a:gd name="T1" fmla="*/ 54 h 54"/>
                  <a:gd name="T2" fmla="*/ 0 w 68"/>
                  <a:gd name="T3" fmla="*/ 28 h 54"/>
                  <a:gd name="T4" fmla="*/ 14 w 68"/>
                  <a:gd name="T5" fmla="*/ 16 h 54"/>
                  <a:gd name="T6" fmla="*/ 26 w 68"/>
                  <a:gd name="T7" fmla="*/ 28 h 54"/>
                  <a:gd name="T8" fmla="*/ 54 w 68"/>
                  <a:gd name="T9" fmla="*/ 0 h 54"/>
                  <a:gd name="T10" fmla="*/ 68 w 68"/>
                  <a:gd name="T11" fmla="*/ 14 h 54"/>
                  <a:gd name="T12" fmla="*/ 26 w 68"/>
                  <a:gd name="T13" fmla="*/ 54 h 54"/>
                  <a:gd name="T14" fmla="*/ 7 w 68"/>
                  <a:gd name="T15" fmla="*/ 28 h 54"/>
                  <a:gd name="T16" fmla="*/ 26 w 68"/>
                  <a:gd name="T17" fmla="*/ 47 h 54"/>
                  <a:gd name="T18" fmla="*/ 60 w 68"/>
                  <a:gd name="T19" fmla="*/ 14 h 54"/>
                  <a:gd name="T20" fmla="*/ 54 w 68"/>
                  <a:gd name="T21" fmla="*/ 8 h 54"/>
                  <a:gd name="T22" fmla="*/ 26 w 68"/>
                  <a:gd name="T23" fmla="*/ 36 h 54"/>
                  <a:gd name="T24" fmla="*/ 14 w 68"/>
                  <a:gd name="T25" fmla="*/ 22 h 54"/>
                  <a:gd name="T26" fmla="*/ 7 w 68"/>
                  <a:gd name="T27" fmla="*/ 2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" h="54">
                    <a:moveTo>
                      <a:pt x="26" y="54"/>
                    </a:moveTo>
                    <a:lnTo>
                      <a:pt x="0" y="28"/>
                    </a:lnTo>
                    <a:lnTo>
                      <a:pt x="14" y="16"/>
                    </a:lnTo>
                    <a:lnTo>
                      <a:pt x="26" y="28"/>
                    </a:lnTo>
                    <a:lnTo>
                      <a:pt x="54" y="0"/>
                    </a:lnTo>
                    <a:lnTo>
                      <a:pt x="68" y="14"/>
                    </a:lnTo>
                    <a:lnTo>
                      <a:pt x="26" y="54"/>
                    </a:lnTo>
                    <a:close/>
                    <a:moveTo>
                      <a:pt x="7" y="28"/>
                    </a:moveTo>
                    <a:lnTo>
                      <a:pt x="26" y="47"/>
                    </a:lnTo>
                    <a:lnTo>
                      <a:pt x="60" y="14"/>
                    </a:lnTo>
                    <a:lnTo>
                      <a:pt x="54" y="8"/>
                    </a:lnTo>
                    <a:lnTo>
                      <a:pt x="26" y="36"/>
                    </a:lnTo>
                    <a:lnTo>
                      <a:pt x="14" y="22"/>
                    </a:lnTo>
                    <a:lnTo>
                      <a:pt x="7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63" name="íşļîḋê">
                <a:extLst>
                  <a:ext uri="{FF2B5EF4-FFF2-40B4-BE49-F238E27FC236}">
                    <a16:creationId xmlns:a16="http://schemas.microsoft.com/office/drawing/2014/main" id="{9C5018C8-3CF7-43DF-9C1B-F8D329F1F374}"/>
                  </a:ext>
                </a:extLst>
              </p:cNvPr>
              <p:cNvSpPr/>
              <p:nvPr/>
            </p:nvSpPr>
            <p:spPr bwMode="auto">
              <a:xfrm>
                <a:off x="10861352" y="5097361"/>
                <a:ext cx="127564" cy="131509"/>
              </a:xfrm>
              <a:custGeom>
                <a:avLst/>
                <a:gdLst>
                  <a:gd name="T0" fmla="*/ 69 w 79"/>
                  <a:gd name="T1" fmla="*/ 22 h 81"/>
                  <a:gd name="T2" fmla="*/ 22 w 79"/>
                  <a:gd name="T3" fmla="*/ 14 h 81"/>
                  <a:gd name="T4" fmla="*/ 19 w 79"/>
                  <a:gd name="T5" fmla="*/ 3 h 81"/>
                  <a:gd name="T6" fmla="*/ 0 w 79"/>
                  <a:gd name="T7" fmla="*/ 5 h 81"/>
                  <a:gd name="T8" fmla="*/ 12 w 79"/>
                  <a:gd name="T9" fmla="*/ 12 h 81"/>
                  <a:gd name="T10" fmla="*/ 14 w 79"/>
                  <a:gd name="T11" fmla="*/ 54 h 81"/>
                  <a:gd name="T12" fmla="*/ 61 w 79"/>
                  <a:gd name="T13" fmla="*/ 59 h 81"/>
                  <a:gd name="T14" fmla="*/ 76 w 79"/>
                  <a:gd name="T15" fmla="*/ 20 h 81"/>
                  <a:gd name="T16" fmla="*/ 36 w 79"/>
                  <a:gd name="T17" fmla="*/ 32 h 81"/>
                  <a:gd name="T18" fmla="*/ 45 w 79"/>
                  <a:gd name="T19" fmla="*/ 39 h 81"/>
                  <a:gd name="T20" fmla="*/ 44 w 79"/>
                  <a:gd name="T21" fmla="*/ 44 h 81"/>
                  <a:gd name="T22" fmla="*/ 33 w 79"/>
                  <a:gd name="T23" fmla="*/ 47 h 81"/>
                  <a:gd name="T24" fmla="*/ 44 w 79"/>
                  <a:gd name="T25" fmla="*/ 44 h 81"/>
                  <a:gd name="T26" fmla="*/ 38 w 79"/>
                  <a:gd name="T27" fmla="*/ 22 h 81"/>
                  <a:gd name="T28" fmla="*/ 47 w 79"/>
                  <a:gd name="T29" fmla="*/ 29 h 81"/>
                  <a:gd name="T30" fmla="*/ 22 w 79"/>
                  <a:gd name="T31" fmla="*/ 19 h 81"/>
                  <a:gd name="T32" fmla="*/ 32 w 79"/>
                  <a:gd name="T33" fmla="*/ 26 h 81"/>
                  <a:gd name="T34" fmla="*/ 22 w 79"/>
                  <a:gd name="T35" fmla="*/ 19 h 81"/>
                  <a:gd name="T36" fmla="*/ 31 w 79"/>
                  <a:gd name="T37" fmla="*/ 31 h 81"/>
                  <a:gd name="T38" fmla="*/ 21 w 79"/>
                  <a:gd name="T39" fmla="*/ 35 h 81"/>
                  <a:gd name="T40" fmla="*/ 20 w 79"/>
                  <a:gd name="T41" fmla="*/ 40 h 81"/>
                  <a:gd name="T42" fmla="*/ 28 w 79"/>
                  <a:gd name="T43" fmla="*/ 46 h 81"/>
                  <a:gd name="T44" fmla="*/ 20 w 79"/>
                  <a:gd name="T45" fmla="*/ 40 h 81"/>
                  <a:gd name="T46" fmla="*/ 48 w 79"/>
                  <a:gd name="T47" fmla="*/ 50 h 81"/>
                  <a:gd name="T48" fmla="*/ 57 w 79"/>
                  <a:gd name="T49" fmla="*/ 47 h 81"/>
                  <a:gd name="T50" fmla="*/ 59 w 79"/>
                  <a:gd name="T51" fmla="*/ 42 h 81"/>
                  <a:gd name="T52" fmla="*/ 51 w 79"/>
                  <a:gd name="T53" fmla="*/ 35 h 81"/>
                  <a:gd name="T54" fmla="*/ 59 w 79"/>
                  <a:gd name="T55" fmla="*/ 42 h 81"/>
                  <a:gd name="T56" fmla="*/ 52 w 79"/>
                  <a:gd name="T57" fmla="*/ 30 h 81"/>
                  <a:gd name="T58" fmla="*/ 66 w 79"/>
                  <a:gd name="T59" fmla="*/ 28 h 81"/>
                  <a:gd name="T60" fmla="*/ 9 w 79"/>
                  <a:gd name="T61" fmla="*/ 66 h 81"/>
                  <a:gd name="T62" fmla="*/ 24 w 79"/>
                  <a:gd name="T63" fmla="*/ 69 h 81"/>
                  <a:gd name="T64" fmla="*/ 18 w 79"/>
                  <a:gd name="T65" fmla="*/ 60 h 81"/>
                  <a:gd name="T66" fmla="*/ 39 w 79"/>
                  <a:gd name="T67" fmla="*/ 72 h 81"/>
                  <a:gd name="T68" fmla="*/ 54 w 79"/>
                  <a:gd name="T69" fmla="*/ 74 h 81"/>
                  <a:gd name="T70" fmla="*/ 48 w 79"/>
                  <a:gd name="T71" fmla="*/ 6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9" h="81">
                    <a:moveTo>
                      <a:pt x="76" y="20"/>
                    </a:moveTo>
                    <a:cubicBezTo>
                      <a:pt x="73" y="18"/>
                      <a:pt x="70" y="19"/>
                      <a:pt x="69" y="22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6"/>
                      <a:pt x="21" y="4"/>
                      <a:pt x="19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3" y="0"/>
                      <a:pt x="1" y="2"/>
                      <a:pt x="0" y="5"/>
                    </a:cubicBezTo>
                    <a:cubicBezTo>
                      <a:pt x="0" y="7"/>
                      <a:pt x="1" y="10"/>
                      <a:pt x="4" y="1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10" y="51"/>
                      <a:pt x="11" y="53"/>
                      <a:pt x="14" y="54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8" y="62"/>
                      <a:pt x="60" y="61"/>
                      <a:pt x="61" y="5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9" y="24"/>
                      <a:pt x="78" y="21"/>
                      <a:pt x="76" y="20"/>
                    </a:cubicBezTo>
                    <a:close/>
                    <a:moveTo>
                      <a:pt x="35" y="37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5" y="39"/>
                      <a:pt x="45" y="39"/>
                      <a:pt x="45" y="39"/>
                    </a:cubicBezTo>
                    <a:lnTo>
                      <a:pt x="35" y="37"/>
                    </a:lnTo>
                    <a:close/>
                    <a:moveTo>
                      <a:pt x="44" y="44"/>
                    </a:moveTo>
                    <a:cubicBezTo>
                      <a:pt x="43" y="49"/>
                      <a:pt x="43" y="49"/>
                      <a:pt x="43" y="49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4" y="42"/>
                      <a:pt x="34" y="42"/>
                      <a:pt x="34" y="42"/>
                    </a:cubicBezTo>
                    <a:lnTo>
                      <a:pt x="44" y="44"/>
                    </a:lnTo>
                    <a:close/>
                    <a:moveTo>
                      <a:pt x="37" y="27"/>
                    </a:moveTo>
                    <a:cubicBezTo>
                      <a:pt x="38" y="22"/>
                      <a:pt x="38" y="22"/>
                      <a:pt x="38" y="22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7" y="29"/>
                      <a:pt x="47" y="29"/>
                      <a:pt x="47" y="29"/>
                    </a:cubicBezTo>
                    <a:lnTo>
                      <a:pt x="37" y="27"/>
                    </a:lnTo>
                    <a:close/>
                    <a:moveTo>
                      <a:pt x="22" y="19"/>
                    </a:moveTo>
                    <a:cubicBezTo>
                      <a:pt x="33" y="21"/>
                      <a:pt x="33" y="21"/>
                      <a:pt x="33" y="21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21" y="24"/>
                      <a:pt x="21" y="24"/>
                      <a:pt x="21" y="24"/>
                    </a:cubicBezTo>
                    <a:lnTo>
                      <a:pt x="22" y="19"/>
                    </a:lnTo>
                    <a:close/>
                    <a:moveTo>
                      <a:pt x="21" y="29"/>
                    </a:moveTo>
                    <a:cubicBezTo>
                      <a:pt x="31" y="31"/>
                      <a:pt x="31" y="31"/>
                      <a:pt x="31" y="31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21" y="35"/>
                      <a:pt x="21" y="35"/>
                      <a:pt x="21" y="35"/>
                    </a:cubicBezTo>
                    <a:lnTo>
                      <a:pt x="21" y="29"/>
                    </a:lnTo>
                    <a:close/>
                    <a:moveTo>
                      <a:pt x="20" y="40"/>
                    </a:moveTo>
                    <a:cubicBezTo>
                      <a:pt x="29" y="41"/>
                      <a:pt x="29" y="41"/>
                      <a:pt x="29" y="4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0" y="45"/>
                      <a:pt x="20" y="45"/>
                      <a:pt x="20" y="45"/>
                    </a:cubicBezTo>
                    <a:lnTo>
                      <a:pt x="20" y="40"/>
                    </a:lnTo>
                    <a:close/>
                    <a:moveTo>
                      <a:pt x="54" y="51"/>
                    </a:moveTo>
                    <a:cubicBezTo>
                      <a:pt x="48" y="50"/>
                      <a:pt x="48" y="50"/>
                      <a:pt x="48" y="50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57" y="47"/>
                      <a:pt x="57" y="47"/>
                      <a:pt x="57" y="47"/>
                    </a:cubicBezTo>
                    <a:lnTo>
                      <a:pt x="54" y="51"/>
                    </a:lnTo>
                    <a:close/>
                    <a:moveTo>
                      <a:pt x="59" y="42"/>
                    </a:moveTo>
                    <a:cubicBezTo>
                      <a:pt x="50" y="40"/>
                      <a:pt x="50" y="40"/>
                      <a:pt x="50" y="40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61" y="37"/>
                      <a:pt x="61" y="37"/>
                      <a:pt x="61" y="37"/>
                    </a:cubicBezTo>
                    <a:lnTo>
                      <a:pt x="59" y="42"/>
                    </a:lnTo>
                    <a:close/>
                    <a:moveTo>
                      <a:pt x="64" y="33"/>
                    </a:moveTo>
                    <a:cubicBezTo>
                      <a:pt x="52" y="30"/>
                      <a:pt x="52" y="30"/>
                      <a:pt x="52" y="30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66" y="28"/>
                      <a:pt x="66" y="28"/>
                      <a:pt x="66" y="28"/>
                    </a:cubicBezTo>
                    <a:lnTo>
                      <a:pt x="64" y="33"/>
                    </a:lnTo>
                    <a:close/>
                    <a:moveTo>
                      <a:pt x="9" y="66"/>
                    </a:moveTo>
                    <a:cubicBezTo>
                      <a:pt x="8" y="70"/>
                      <a:pt x="11" y="74"/>
                      <a:pt x="15" y="75"/>
                    </a:cubicBezTo>
                    <a:cubicBezTo>
                      <a:pt x="19" y="75"/>
                      <a:pt x="23" y="73"/>
                      <a:pt x="24" y="69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25" y="64"/>
                      <a:pt x="22" y="61"/>
                      <a:pt x="18" y="60"/>
                    </a:cubicBezTo>
                    <a:cubicBezTo>
                      <a:pt x="14" y="59"/>
                      <a:pt x="10" y="62"/>
                      <a:pt x="9" y="66"/>
                    </a:cubicBezTo>
                    <a:close/>
                    <a:moveTo>
                      <a:pt x="39" y="72"/>
                    </a:moveTo>
                    <a:cubicBezTo>
                      <a:pt x="38" y="76"/>
                      <a:pt x="41" y="80"/>
                      <a:pt x="45" y="80"/>
                    </a:cubicBezTo>
                    <a:cubicBezTo>
                      <a:pt x="49" y="81"/>
                      <a:pt x="53" y="79"/>
                      <a:pt x="54" y="74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4" y="70"/>
                      <a:pt x="52" y="66"/>
                      <a:pt x="48" y="66"/>
                    </a:cubicBezTo>
                    <a:cubicBezTo>
                      <a:pt x="43" y="65"/>
                      <a:pt x="39" y="67"/>
                      <a:pt x="39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64" name="íş1ïḍè">
                <a:extLst>
                  <a:ext uri="{FF2B5EF4-FFF2-40B4-BE49-F238E27FC236}">
                    <a16:creationId xmlns:a16="http://schemas.microsoft.com/office/drawing/2014/main" id="{12905D29-B030-483E-856C-23D77C5AC16E}"/>
                  </a:ext>
                </a:extLst>
              </p:cNvPr>
              <p:cNvSpPr/>
              <p:nvPr/>
            </p:nvSpPr>
            <p:spPr bwMode="auto">
              <a:xfrm>
                <a:off x="10954725" y="4904043"/>
                <a:ext cx="76275" cy="77590"/>
              </a:xfrm>
              <a:custGeom>
                <a:avLst/>
                <a:gdLst>
                  <a:gd name="T0" fmla="*/ 24 w 47"/>
                  <a:gd name="T1" fmla="*/ 0 h 48"/>
                  <a:gd name="T2" fmla="*/ 0 w 47"/>
                  <a:gd name="T3" fmla="*/ 24 h 48"/>
                  <a:gd name="T4" fmla="*/ 24 w 47"/>
                  <a:gd name="T5" fmla="*/ 48 h 48"/>
                  <a:gd name="T6" fmla="*/ 47 w 47"/>
                  <a:gd name="T7" fmla="*/ 24 h 48"/>
                  <a:gd name="T8" fmla="*/ 24 w 47"/>
                  <a:gd name="T9" fmla="*/ 0 h 48"/>
                  <a:gd name="T10" fmla="*/ 6 w 47"/>
                  <a:gd name="T11" fmla="*/ 24 h 48"/>
                  <a:gd name="T12" fmla="*/ 24 w 47"/>
                  <a:gd name="T13" fmla="*/ 6 h 48"/>
                  <a:gd name="T14" fmla="*/ 24 w 47"/>
                  <a:gd name="T15" fmla="*/ 42 h 48"/>
                  <a:gd name="T16" fmla="*/ 6 w 47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37" y="48"/>
                      <a:pt x="47" y="37"/>
                      <a:pt x="47" y="24"/>
                    </a:cubicBezTo>
                    <a:cubicBezTo>
                      <a:pt x="47" y="11"/>
                      <a:pt x="37" y="0"/>
                      <a:pt x="24" y="0"/>
                    </a:cubicBezTo>
                    <a:close/>
                    <a:moveTo>
                      <a:pt x="6" y="24"/>
                    </a:moveTo>
                    <a:cubicBezTo>
                      <a:pt x="6" y="14"/>
                      <a:pt x="14" y="6"/>
                      <a:pt x="24" y="6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14" y="42"/>
                      <a:pt x="6" y="34"/>
                      <a:pt x="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65" name="ï$ḻîḋê">
                <a:extLst>
                  <a:ext uri="{FF2B5EF4-FFF2-40B4-BE49-F238E27FC236}">
                    <a16:creationId xmlns:a16="http://schemas.microsoft.com/office/drawing/2014/main" id="{A17B54AC-A859-438A-BCDA-A4D587FA9C3B}"/>
                  </a:ext>
                </a:extLst>
              </p:cNvPr>
              <p:cNvSpPr/>
              <p:nvPr/>
            </p:nvSpPr>
            <p:spPr bwMode="auto">
              <a:xfrm>
                <a:off x="10786392" y="4643655"/>
                <a:ext cx="193319" cy="188058"/>
              </a:xfrm>
              <a:custGeom>
                <a:avLst/>
                <a:gdLst>
                  <a:gd name="T0" fmla="*/ 22 w 119"/>
                  <a:gd name="T1" fmla="*/ 19 h 116"/>
                  <a:gd name="T2" fmla="*/ 58 w 119"/>
                  <a:gd name="T3" fmla="*/ 33 h 116"/>
                  <a:gd name="T4" fmla="*/ 62 w 119"/>
                  <a:gd name="T5" fmla="*/ 12 h 116"/>
                  <a:gd name="T6" fmla="*/ 82 w 119"/>
                  <a:gd name="T7" fmla="*/ 3 h 116"/>
                  <a:gd name="T8" fmla="*/ 91 w 119"/>
                  <a:gd name="T9" fmla="*/ 23 h 116"/>
                  <a:gd name="T10" fmla="*/ 95 w 119"/>
                  <a:gd name="T11" fmla="*/ 49 h 116"/>
                  <a:gd name="T12" fmla="*/ 95 w 119"/>
                  <a:gd name="T13" fmla="*/ 50 h 116"/>
                  <a:gd name="T14" fmla="*/ 99 w 119"/>
                  <a:gd name="T15" fmla="*/ 41 h 116"/>
                  <a:gd name="T16" fmla="*/ 119 w 119"/>
                  <a:gd name="T17" fmla="*/ 49 h 116"/>
                  <a:gd name="T18" fmla="*/ 93 w 119"/>
                  <a:gd name="T19" fmla="*/ 116 h 116"/>
                  <a:gd name="T20" fmla="*/ 73 w 119"/>
                  <a:gd name="T21" fmla="*/ 109 h 116"/>
                  <a:gd name="T22" fmla="*/ 75 w 119"/>
                  <a:gd name="T23" fmla="*/ 103 h 116"/>
                  <a:gd name="T24" fmla="*/ 63 w 119"/>
                  <a:gd name="T25" fmla="*/ 103 h 116"/>
                  <a:gd name="T26" fmla="*/ 53 w 119"/>
                  <a:gd name="T27" fmla="*/ 106 h 116"/>
                  <a:gd name="T28" fmla="*/ 35 w 119"/>
                  <a:gd name="T29" fmla="*/ 102 h 116"/>
                  <a:gd name="T30" fmla="*/ 30 w 119"/>
                  <a:gd name="T31" fmla="*/ 100 h 116"/>
                  <a:gd name="T32" fmla="*/ 28 w 119"/>
                  <a:gd name="T33" fmla="*/ 99 h 116"/>
                  <a:gd name="T34" fmla="*/ 21 w 119"/>
                  <a:gd name="T35" fmla="*/ 83 h 116"/>
                  <a:gd name="T36" fmla="*/ 22 w 119"/>
                  <a:gd name="T37" fmla="*/ 79 h 116"/>
                  <a:gd name="T38" fmla="*/ 22 w 119"/>
                  <a:gd name="T39" fmla="*/ 70 h 116"/>
                  <a:gd name="T40" fmla="*/ 24 w 119"/>
                  <a:gd name="T41" fmla="*/ 67 h 116"/>
                  <a:gd name="T42" fmla="*/ 24 w 119"/>
                  <a:gd name="T43" fmla="*/ 57 h 116"/>
                  <a:gd name="T44" fmla="*/ 27 w 119"/>
                  <a:gd name="T45" fmla="*/ 52 h 116"/>
                  <a:gd name="T46" fmla="*/ 11 w 119"/>
                  <a:gd name="T47" fmla="*/ 46 h 116"/>
                  <a:gd name="T48" fmla="*/ 3 w 119"/>
                  <a:gd name="T49" fmla="*/ 28 h 116"/>
                  <a:gd name="T50" fmla="*/ 22 w 119"/>
                  <a:gd name="T51" fmla="*/ 19 h 116"/>
                  <a:gd name="T52" fmla="*/ 86 w 119"/>
                  <a:gd name="T53" fmla="*/ 106 h 116"/>
                  <a:gd name="T54" fmla="*/ 90 w 119"/>
                  <a:gd name="T55" fmla="*/ 104 h 116"/>
                  <a:gd name="T56" fmla="*/ 88 w 119"/>
                  <a:gd name="T57" fmla="*/ 99 h 116"/>
                  <a:gd name="T58" fmla="*/ 84 w 119"/>
                  <a:gd name="T59" fmla="*/ 101 h 116"/>
                  <a:gd name="T60" fmla="*/ 86 w 119"/>
                  <a:gd name="T61" fmla="*/ 106 h 116"/>
                  <a:gd name="T62" fmla="*/ 15 w 119"/>
                  <a:gd name="T63" fmla="*/ 40 h 116"/>
                  <a:gd name="T64" fmla="*/ 41 w 119"/>
                  <a:gd name="T65" fmla="*/ 50 h 116"/>
                  <a:gd name="T66" fmla="*/ 42 w 119"/>
                  <a:gd name="T67" fmla="*/ 50 h 116"/>
                  <a:gd name="T68" fmla="*/ 39 w 119"/>
                  <a:gd name="T69" fmla="*/ 57 h 116"/>
                  <a:gd name="T70" fmla="*/ 38 w 119"/>
                  <a:gd name="T71" fmla="*/ 57 h 116"/>
                  <a:gd name="T72" fmla="*/ 31 w 119"/>
                  <a:gd name="T73" fmla="*/ 60 h 116"/>
                  <a:gd name="T74" fmla="*/ 32 w 119"/>
                  <a:gd name="T75" fmla="*/ 65 h 116"/>
                  <a:gd name="T76" fmla="*/ 34 w 119"/>
                  <a:gd name="T77" fmla="*/ 68 h 116"/>
                  <a:gd name="T78" fmla="*/ 31 w 119"/>
                  <a:gd name="T79" fmla="*/ 70 h 116"/>
                  <a:gd name="T80" fmla="*/ 30 w 119"/>
                  <a:gd name="T81" fmla="*/ 73 h 116"/>
                  <a:gd name="T82" fmla="*/ 30 w 119"/>
                  <a:gd name="T83" fmla="*/ 78 h 116"/>
                  <a:gd name="T84" fmla="*/ 32 w 119"/>
                  <a:gd name="T85" fmla="*/ 81 h 116"/>
                  <a:gd name="T86" fmla="*/ 30 w 119"/>
                  <a:gd name="T87" fmla="*/ 83 h 116"/>
                  <a:gd name="T88" fmla="*/ 28 w 119"/>
                  <a:gd name="T89" fmla="*/ 85 h 116"/>
                  <a:gd name="T90" fmla="*/ 31 w 119"/>
                  <a:gd name="T91" fmla="*/ 93 h 116"/>
                  <a:gd name="T92" fmla="*/ 33 w 119"/>
                  <a:gd name="T93" fmla="*/ 93 h 116"/>
                  <a:gd name="T94" fmla="*/ 38 w 119"/>
                  <a:gd name="T95" fmla="*/ 95 h 116"/>
                  <a:gd name="T96" fmla="*/ 60 w 119"/>
                  <a:gd name="T97" fmla="*/ 95 h 116"/>
                  <a:gd name="T98" fmla="*/ 78 w 119"/>
                  <a:gd name="T99" fmla="*/ 94 h 116"/>
                  <a:gd name="T100" fmla="*/ 92 w 119"/>
                  <a:gd name="T101" fmla="*/ 59 h 116"/>
                  <a:gd name="T102" fmla="*/ 88 w 119"/>
                  <a:gd name="T103" fmla="*/ 54 h 116"/>
                  <a:gd name="T104" fmla="*/ 83 w 119"/>
                  <a:gd name="T105" fmla="*/ 20 h 116"/>
                  <a:gd name="T106" fmla="*/ 79 w 119"/>
                  <a:gd name="T107" fmla="*/ 11 h 116"/>
                  <a:gd name="T108" fmla="*/ 70 w 119"/>
                  <a:gd name="T109" fmla="*/ 15 h 116"/>
                  <a:gd name="T110" fmla="*/ 67 w 119"/>
                  <a:gd name="T111" fmla="*/ 36 h 116"/>
                  <a:gd name="T112" fmla="*/ 66 w 119"/>
                  <a:gd name="T113" fmla="*/ 44 h 116"/>
                  <a:gd name="T114" fmla="*/ 20 w 119"/>
                  <a:gd name="T115" fmla="*/ 26 h 116"/>
                  <a:gd name="T116" fmla="*/ 10 w 119"/>
                  <a:gd name="T117" fmla="*/ 30 h 116"/>
                  <a:gd name="T118" fmla="*/ 15 w 119"/>
                  <a:gd name="T119" fmla="*/ 4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9" h="116">
                    <a:moveTo>
                      <a:pt x="22" y="19"/>
                    </a:moveTo>
                    <a:cubicBezTo>
                      <a:pt x="58" y="33"/>
                      <a:pt x="58" y="33"/>
                      <a:pt x="58" y="33"/>
                    </a:cubicBezTo>
                    <a:cubicBezTo>
                      <a:pt x="59" y="24"/>
                      <a:pt x="59" y="21"/>
                      <a:pt x="62" y="12"/>
                    </a:cubicBezTo>
                    <a:cubicBezTo>
                      <a:pt x="65" y="4"/>
                      <a:pt x="74" y="0"/>
                      <a:pt x="82" y="3"/>
                    </a:cubicBezTo>
                    <a:cubicBezTo>
                      <a:pt x="90" y="6"/>
                      <a:pt x="94" y="15"/>
                      <a:pt x="91" y="23"/>
                    </a:cubicBezTo>
                    <a:cubicBezTo>
                      <a:pt x="87" y="34"/>
                      <a:pt x="89" y="41"/>
                      <a:pt x="95" y="49"/>
                    </a:cubicBezTo>
                    <a:cubicBezTo>
                      <a:pt x="95" y="50"/>
                      <a:pt x="95" y="50"/>
                      <a:pt x="95" y="50"/>
                    </a:cubicBezTo>
                    <a:cubicBezTo>
                      <a:pt x="99" y="41"/>
                      <a:pt x="99" y="41"/>
                      <a:pt x="99" y="41"/>
                    </a:cubicBezTo>
                    <a:cubicBezTo>
                      <a:pt x="119" y="49"/>
                      <a:pt x="119" y="49"/>
                      <a:pt x="119" y="49"/>
                    </a:cubicBezTo>
                    <a:cubicBezTo>
                      <a:pt x="93" y="116"/>
                      <a:pt x="93" y="116"/>
                      <a:pt x="93" y="116"/>
                    </a:cubicBezTo>
                    <a:cubicBezTo>
                      <a:pt x="73" y="109"/>
                      <a:pt x="73" y="109"/>
                      <a:pt x="73" y="109"/>
                    </a:cubicBezTo>
                    <a:cubicBezTo>
                      <a:pt x="75" y="103"/>
                      <a:pt x="75" y="103"/>
                      <a:pt x="75" y="103"/>
                    </a:cubicBezTo>
                    <a:cubicBezTo>
                      <a:pt x="68" y="100"/>
                      <a:pt x="66" y="102"/>
                      <a:pt x="63" y="103"/>
                    </a:cubicBezTo>
                    <a:cubicBezTo>
                      <a:pt x="60" y="104"/>
                      <a:pt x="57" y="106"/>
                      <a:pt x="53" y="106"/>
                    </a:cubicBezTo>
                    <a:cubicBezTo>
                      <a:pt x="48" y="106"/>
                      <a:pt x="42" y="105"/>
                      <a:pt x="35" y="102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1" y="97"/>
                      <a:pt x="18" y="89"/>
                      <a:pt x="21" y="83"/>
                    </a:cubicBezTo>
                    <a:cubicBezTo>
                      <a:pt x="21" y="81"/>
                      <a:pt x="22" y="80"/>
                      <a:pt x="22" y="79"/>
                    </a:cubicBezTo>
                    <a:cubicBezTo>
                      <a:pt x="21" y="76"/>
                      <a:pt x="21" y="73"/>
                      <a:pt x="22" y="70"/>
                    </a:cubicBezTo>
                    <a:cubicBezTo>
                      <a:pt x="23" y="69"/>
                      <a:pt x="23" y="68"/>
                      <a:pt x="24" y="67"/>
                    </a:cubicBezTo>
                    <a:cubicBezTo>
                      <a:pt x="23" y="64"/>
                      <a:pt x="23" y="60"/>
                      <a:pt x="24" y="57"/>
                    </a:cubicBezTo>
                    <a:cubicBezTo>
                      <a:pt x="25" y="55"/>
                      <a:pt x="26" y="54"/>
                      <a:pt x="27" y="52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4" y="43"/>
                      <a:pt x="0" y="35"/>
                      <a:pt x="3" y="28"/>
                    </a:cubicBezTo>
                    <a:cubicBezTo>
                      <a:pt x="6" y="20"/>
                      <a:pt x="14" y="16"/>
                      <a:pt x="22" y="19"/>
                    </a:cubicBezTo>
                    <a:close/>
                    <a:moveTo>
                      <a:pt x="86" y="106"/>
                    </a:moveTo>
                    <a:cubicBezTo>
                      <a:pt x="88" y="106"/>
                      <a:pt x="90" y="105"/>
                      <a:pt x="90" y="104"/>
                    </a:cubicBezTo>
                    <a:cubicBezTo>
                      <a:pt x="91" y="102"/>
                      <a:pt x="90" y="100"/>
                      <a:pt x="88" y="99"/>
                    </a:cubicBezTo>
                    <a:cubicBezTo>
                      <a:pt x="86" y="98"/>
                      <a:pt x="84" y="99"/>
                      <a:pt x="84" y="101"/>
                    </a:cubicBezTo>
                    <a:cubicBezTo>
                      <a:pt x="83" y="103"/>
                      <a:pt x="84" y="105"/>
                      <a:pt x="86" y="106"/>
                    </a:cubicBezTo>
                    <a:close/>
                    <a:moveTo>
                      <a:pt x="15" y="40"/>
                    </a:move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39" y="57"/>
                      <a:pt x="39" y="57"/>
                      <a:pt x="39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6" y="55"/>
                      <a:pt x="32" y="57"/>
                      <a:pt x="31" y="60"/>
                    </a:cubicBezTo>
                    <a:cubicBezTo>
                      <a:pt x="31" y="62"/>
                      <a:pt x="31" y="64"/>
                      <a:pt x="32" y="65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1" y="71"/>
                      <a:pt x="30" y="72"/>
                      <a:pt x="30" y="73"/>
                    </a:cubicBezTo>
                    <a:cubicBezTo>
                      <a:pt x="29" y="74"/>
                      <a:pt x="29" y="77"/>
                      <a:pt x="30" y="78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29" y="84"/>
                      <a:pt x="28" y="84"/>
                      <a:pt x="28" y="85"/>
                    </a:cubicBezTo>
                    <a:cubicBezTo>
                      <a:pt x="27" y="88"/>
                      <a:pt x="28" y="92"/>
                      <a:pt x="31" y="93"/>
                    </a:cubicBezTo>
                    <a:cubicBezTo>
                      <a:pt x="33" y="93"/>
                      <a:pt x="33" y="93"/>
                      <a:pt x="33" y="93"/>
                    </a:cubicBezTo>
                    <a:cubicBezTo>
                      <a:pt x="38" y="95"/>
                      <a:pt x="38" y="95"/>
                      <a:pt x="38" y="95"/>
                    </a:cubicBezTo>
                    <a:cubicBezTo>
                      <a:pt x="51" y="100"/>
                      <a:pt x="56" y="97"/>
                      <a:pt x="60" y="95"/>
                    </a:cubicBezTo>
                    <a:cubicBezTo>
                      <a:pt x="64" y="94"/>
                      <a:pt x="68" y="91"/>
                      <a:pt x="78" y="94"/>
                    </a:cubicBezTo>
                    <a:cubicBezTo>
                      <a:pt x="92" y="59"/>
                      <a:pt x="92" y="59"/>
                      <a:pt x="92" y="59"/>
                    </a:cubicBezTo>
                    <a:cubicBezTo>
                      <a:pt x="90" y="58"/>
                      <a:pt x="89" y="56"/>
                      <a:pt x="88" y="54"/>
                    </a:cubicBezTo>
                    <a:cubicBezTo>
                      <a:pt x="81" y="43"/>
                      <a:pt x="78" y="34"/>
                      <a:pt x="83" y="20"/>
                    </a:cubicBezTo>
                    <a:cubicBezTo>
                      <a:pt x="85" y="17"/>
                      <a:pt x="83" y="13"/>
                      <a:pt x="79" y="11"/>
                    </a:cubicBezTo>
                    <a:cubicBezTo>
                      <a:pt x="76" y="10"/>
                      <a:pt x="72" y="12"/>
                      <a:pt x="70" y="15"/>
                    </a:cubicBezTo>
                    <a:cubicBezTo>
                      <a:pt x="67" y="24"/>
                      <a:pt x="67" y="27"/>
                      <a:pt x="67" y="36"/>
                    </a:cubicBezTo>
                    <a:cubicBezTo>
                      <a:pt x="67" y="39"/>
                      <a:pt x="66" y="42"/>
                      <a:pt x="66" y="44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6" y="25"/>
                      <a:pt x="12" y="27"/>
                      <a:pt x="10" y="30"/>
                    </a:cubicBezTo>
                    <a:cubicBezTo>
                      <a:pt x="9" y="34"/>
                      <a:pt x="11" y="38"/>
                      <a:pt x="1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66" name="îṣḻïḋé">
                <a:extLst>
                  <a:ext uri="{FF2B5EF4-FFF2-40B4-BE49-F238E27FC236}">
                    <a16:creationId xmlns:a16="http://schemas.microsoft.com/office/drawing/2014/main" id="{3F643FCA-FF6E-4F46-8B40-07921D18F5DF}"/>
                  </a:ext>
                </a:extLst>
              </p:cNvPr>
              <p:cNvSpPr/>
              <p:nvPr/>
            </p:nvSpPr>
            <p:spPr bwMode="auto">
              <a:xfrm>
                <a:off x="10712747" y="4840919"/>
                <a:ext cx="232772" cy="203838"/>
              </a:xfrm>
              <a:custGeom>
                <a:avLst/>
                <a:gdLst>
                  <a:gd name="T0" fmla="*/ 144 w 144"/>
                  <a:gd name="T1" fmla="*/ 41 h 126"/>
                  <a:gd name="T2" fmla="*/ 102 w 144"/>
                  <a:gd name="T3" fmla="*/ 0 h 126"/>
                  <a:gd name="T4" fmla="*/ 72 w 144"/>
                  <a:gd name="T5" fmla="*/ 13 h 126"/>
                  <a:gd name="T6" fmla="*/ 41 w 144"/>
                  <a:gd name="T7" fmla="*/ 0 h 126"/>
                  <a:gd name="T8" fmla="*/ 0 w 144"/>
                  <a:gd name="T9" fmla="*/ 41 h 126"/>
                  <a:gd name="T10" fmla="*/ 13 w 144"/>
                  <a:gd name="T11" fmla="*/ 72 h 126"/>
                  <a:gd name="T12" fmla="*/ 13 w 144"/>
                  <a:gd name="T13" fmla="*/ 72 h 126"/>
                  <a:gd name="T14" fmla="*/ 58 w 144"/>
                  <a:gd name="T15" fmla="*/ 117 h 126"/>
                  <a:gd name="T16" fmla="*/ 72 w 144"/>
                  <a:gd name="T17" fmla="*/ 126 h 126"/>
                  <a:gd name="T18" fmla="*/ 85 w 144"/>
                  <a:gd name="T19" fmla="*/ 117 h 126"/>
                  <a:gd name="T20" fmla="*/ 130 w 144"/>
                  <a:gd name="T21" fmla="*/ 72 h 126"/>
                  <a:gd name="T22" fmla="*/ 130 w 144"/>
                  <a:gd name="T23" fmla="*/ 72 h 126"/>
                  <a:gd name="T24" fmla="*/ 144 w 144"/>
                  <a:gd name="T25" fmla="*/ 41 h 126"/>
                  <a:gd name="T26" fmla="*/ 118 w 144"/>
                  <a:gd name="T27" fmla="*/ 59 h 126"/>
                  <a:gd name="T28" fmla="*/ 73 w 144"/>
                  <a:gd name="T29" fmla="*/ 104 h 126"/>
                  <a:gd name="T30" fmla="*/ 72 w 144"/>
                  <a:gd name="T31" fmla="*/ 105 h 126"/>
                  <a:gd name="T32" fmla="*/ 71 w 144"/>
                  <a:gd name="T33" fmla="*/ 104 h 126"/>
                  <a:gd name="T34" fmla="*/ 25 w 144"/>
                  <a:gd name="T35" fmla="*/ 59 h 126"/>
                  <a:gd name="T36" fmla="*/ 18 w 144"/>
                  <a:gd name="T37" fmla="*/ 41 h 126"/>
                  <a:gd name="T38" fmla="*/ 41 w 144"/>
                  <a:gd name="T39" fmla="*/ 18 h 126"/>
                  <a:gd name="T40" fmla="*/ 58 w 144"/>
                  <a:gd name="T41" fmla="*/ 26 h 126"/>
                  <a:gd name="T42" fmla="*/ 72 w 144"/>
                  <a:gd name="T43" fmla="*/ 40 h 126"/>
                  <a:gd name="T44" fmla="*/ 85 w 144"/>
                  <a:gd name="T45" fmla="*/ 26 h 126"/>
                  <a:gd name="T46" fmla="*/ 102 w 144"/>
                  <a:gd name="T47" fmla="*/ 18 h 126"/>
                  <a:gd name="T48" fmla="*/ 126 w 144"/>
                  <a:gd name="T49" fmla="*/ 41 h 126"/>
                  <a:gd name="T50" fmla="*/ 118 w 144"/>
                  <a:gd name="T51" fmla="*/ 59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4" h="126">
                    <a:moveTo>
                      <a:pt x="144" y="41"/>
                    </a:moveTo>
                    <a:cubicBezTo>
                      <a:pt x="144" y="18"/>
                      <a:pt x="125" y="0"/>
                      <a:pt x="102" y="0"/>
                    </a:cubicBezTo>
                    <a:cubicBezTo>
                      <a:pt x="90" y="0"/>
                      <a:pt x="79" y="5"/>
                      <a:pt x="72" y="13"/>
                    </a:cubicBezTo>
                    <a:cubicBezTo>
                      <a:pt x="64" y="5"/>
                      <a:pt x="53" y="0"/>
                      <a:pt x="41" y="0"/>
                    </a:cubicBezTo>
                    <a:cubicBezTo>
                      <a:pt x="18" y="0"/>
                      <a:pt x="0" y="18"/>
                      <a:pt x="0" y="41"/>
                    </a:cubicBezTo>
                    <a:cubicBezTo>
                      <a:pt x="0" y="53"/>
                      <a:pt x="5" y="64"/>
                      <a:pt x="13" y="72"/>
                    </a:cubicBezTo>
                    <a:cubicBezTo>
                      <a:pt x="13" y="72"/>
                      <a:pt x="13" y="72"/>
                      <a:pt x="13" y="72"/>
                    </a:cubicBezTo>
                    <a:cubicBezTo>
                      <a:pt x="58" y="117"/>
                      <a:pt x="58" y="117"/>
                      <a:pt x="58" y="117"/>
                    </a:cubicBezTo>
                    <a:cubicBezTo>
                      <a:pt x="63" y="122"/>
                      <a:pt x="67" y="126"/>
                      <a:pt x="72" y="126"/>
                    </a:cubicBezTo>
                    <a:cubicBezTo>
                      <a:pt x="76" y="126"/>
                      <a:pt x="81" y="122"/>
                      <a:pt x="85" y="117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9" y="64"/>
                      <a:pt x="144" y="53"/>
                      <a:pt x="144" y="41"/>
                    </a:cubicBezTo>
                    <a:close/>
                    <a:moveTo>
                      <a:pt x="118" y="59"/>
                    </a:moveTo>
                    <a:cubicBezTo>
                      <a:pt x="73" y="104"/>
                      <a:pt x="73" y="104"/>
                      <a:pt x="73" y="104"/>
                    </a:cubicBezTo>
                    <a:cubicBezTo>
                      <a:pt x="72" y="105"/>
                      <a:pt x="72" y="105"/>
                      <a:pt x="72" y="105"/>
                    </a:cubicBezTo>
                    <a:cubicBezTo>
                      <a:pt x="72" y="105"/>
                      <a:pt x="71" y="105"/>
                      <a:pt x="71" y="104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0" y="54"/>
                      <a:pt x="18" y="48"/>
                      <a:pt x="18" y="41"/>
                    </a:cubicBezTo>
                    <a:cubicBezTo>
                      <a:pt x="18" y="28"/>
                      <a:pt x="28" y="18"/>
                      <a:pt x="41" y="18"/>
                    </a:cubicBezTo>
                    <a:cubicBezTo>
                      <a:pt x="48" y="18"/>
                      <a:pt x="54" y="21"/>
                      <a:pt x="58" y="26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90" y="21"/>
                      <a:pt x="96" y="18"/>
                      <a:pt x="102" y="18"/>
                    </a:cubicBezTo>
                    <a:cubicBezTo>
                      <a:pt x="115" y="18"/>
                      <a:pt x="126" y="28"/>
                      <a:pt x="126" y="41"/>
                    </a:cubicBezTo>
                    <a:cubicBezTo>
                      <a:pt x="126" y="48"/>
                      <a:pt x="123" y="54"/>
                      <a:pt x="118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67" name="í$1íḓê">
                <a:extLst>
                  <a:ext uri="{FF2B5EF4-FFF2-40B4-BE49-F238E27FC236}">
                    <a16:creationId xmlns:a16="http://schemas.microsoft.com/office/drawing/2014/main" id="{0E09DBEF-B5A7-4A4B-9794-75BC2E66D506}"/>
                  </a:ext>
                </a:extLst>
              </p:cNvPr>
              <p:cNvSpPr/>
              <p:nvPr/>
            </p:nvSpPr>
            <p:spPr bwMode="auto">
              <a:xfrm>
                <a:off x="10744309" y="5060538"/>
                <a:ext cx="98632" cy="98632"/>
              </a:xfrm>
              <a:custGeom>
                <a:avLst/>
                <a:gdLst>
                  <a:gd name="T0" fmla="*/ 31 w 61"/>
                  <a:gd name="T1" fmla="*/ 0 h 61"/>
                  <a:gd name="T2" fmla="*/ 0 w 61"/>
                  <a:gd name="T3" fmla="*/ 30 h 61"/>
                  <a:gd name="T4" fmla="*/ 31 w 61"/>
                  <a:gd name="T5" fmla="*/ 61 h 61"/>
                  <a:gd name="T6" fmla="*/ 61 w 61"/>
                  <a:gd name="T7" fmla="*/ 30 h 61"/>
                  <a:gd name="T8" fmla="*/ 31 w 61"/>
                  <a:gd name="T9" fmla="*/ 0 h 61"/>
                  <a:gd name="T10" fmla="*/ 31 w 61"/>
                  <a:gd name="T11" fmla="*/ 55 h 61"/>
                  <a:gd name="T12" fmla="*/ 6 w 61"/>
                  <a:gd name="T13" fmla="*/ 30 h 61"/>
                  <a:gd name="T14" fmla="*/ 31 w 61"/>
                  <a:gd name="T15" fmla="*/ 5 h 61"/>
                  <a:gd name="T16" fmla="*/ 55 w 61"/>
                  <a:gd name="T17" fmla="*/ 30 h 61"/>
                  <a:gd name="T18" fmla="*/ 31 w 61"/>
                  <a:gd name="T19" fmla="*/ 55 h 61"/>
                  <a:gd name="T20" fmla="*/ 27 w 61"/>
                  <a:gd name="T21" fmla="*/ 15 h 61"/>
                  <a:gd name="T22" fmla="*/ 34 w 61"/>
                  <a:gd name="T23" fmla="*/ 15 h 61"/>
                  <a:gd name="T24" fmla="*/ 34 w 61"/>
                  <a:gd name="T25" fmla="*/ 23 h 61"/>
                  <a:gd name="T26" fmla="*/ 27 w 61"/>
                  <a:gd name="T27" fmla="*/ 23 h 61"/>
                  <a:gd name="T28" fmla="*/ 27 w 61"/>
                  <a:gd name="T29" fmla="*/ 15 h 61"/>
                  <a:gd name="T30" fmla="*/ 38 w 61"/>
                  <a:gd name="T31" fmla="*/ 45 h 61"/>
                  <a:gd name="T32" fmla="*/ 23 w 61"/>
                  <a:gd name="T33" fmla="*/ 45 h 61"/>
                  <a:gd name="T34" fmla="*/ 23 w 61"/>
                  <a:gd name="T35" fmla="*/ 42 h 61"/>
                  <a:gd name="T36" fmla="*/ 27 w 61"/>
                  <a:gd name="T37" fmla="*/ 42 h 61"/>
                  <a:gd name="T38" fmla="*/ 27 w 61"/>
                  <a:gd name="T39" fmla="*/ 30 h 61"/>
                  <a:gd name="T40" fmla="*/ 23 w 61"/>
                  <a:gd name="T41" fmla="*/ 30 h 61"/>
                  <a:gd name="T42" fmla="*/ 23 w 61"/>
                  <a:gd name="T43" fmla="*/ 26 h 61"/>
                  <a:gd name="T44" fmla="*/ 34 w 61"/>
                  <a:gd name="T45" fmla="*/ 26 h 61"/>
                  <a:gd name="T46" fmla="*/ 34 w 61"/>
                  <a:gd name="T47" fmla="*/ 42 h 61"/>
                  <a:gd name="T48" fmla="*/ 38 w 61"/>
                  <a:gd name="T49" fmla="*/ 42 h 61"/>
                  <a:gd name="T50" fmla="*/ 38 w 61"/>
                  <a:gd name="T51" fmla="*/ 4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47"/>
                      <a:pt x="14" y="61"/>
                      <a:pt x="31" y="61"/>
                    </a:cubicBezTo>
                    <a:cubicBezTo>
                      <a:pt x="47" y="61"/>
                      <a:pt x="61" y="47"/>
                      <a:pt x="61" y="30"/>
                    </a:cubicBezTo>
                    <a:cubicBezTo>
                      <a:pt x="61" y="13"/>
                      <a:pt x="47" y="0"/>
                      <a:pt x="31" y="0"/>
                    </a:cubicBezTo>
                    <a:close/>
                    <a:moveTo>
                      <a:pt x="31" y="55"/>
                    </a:moveTo>
                    <a:cubicBezTo>
                      <a:pt x="17" y="55"/>
                      <a:pt x="6" y="44"/>
                      <a:pt x="6" y="30"/>
                    </a:cubicBezTo>
                    <a:cubicBezTo>
                      <a:pt x="6" y="17"/>
                      <a:pt x="17" y="5"/>
                      <a:pt x="31" y="5"/>
                    </a:cubicBezTo>
                    <a:cubicBezTo>
                      <a:pt x="44" y="5"/>
                      <a:pt x="55" y="17"/>
                      <a:pt x="55" y="30"/>
                    </a:cubicBezTo>
                    <a:cubicBezTo>
                      <a:pt x="55" y="44"/>
                      <a:pt x="44" y="55"/>
                      <a:pt x="31" y="55"/>
                    </a:cubicBezTo>
                    <a:close/>
                    <a:moveTo>
                      <a:pt x="27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15"/>
                    </a:lnTo>
                    <a:close/>
                    <a:moveTo>
                      <a:pt x="38" y="45"/>
                    </a:moveTo>
                    <a:cubicBezTo>
                      <a:pt x="23" y="45"/>
                      <a:pt x="23" y="45"/>
                      <a:pt x="23" y="45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8" y="42"/>
                      <a:pt x="38" y="42"/>
                      <a:pt x="38" y="42"/>
                    </a:cubicBezTo>
                    <a:lnTo>
                      <a:pt x="38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68" name="iSlîḍê">
                <a:extLst>
                  <a:ext uri="{FF2B5EF4-FFF2-40B4-BE49-F238E27FC236}">
                    <a16:creationId xmlns:a16="http://schemas.microsoft.com/office/drawing/2014/main" id="{72FCC0C8-CC77-400D-A846-40D2327615C8}"/>
                  </a:ext>
                </a:extLst>
              </p:cNvPr>
              <p:cNvSpPr/>
              <p:nvPr/>
            </p:nvSpPr>
            <p:spPr bwMode="auto">
              <a:xfrm>
                <a:off x="10769296" y="5224924"/>
                <a:ext cx="151236" cy="152550"/>
              </a:xfrm>
              <a:custGeom>
                <a:avLst/>
                <a:gdLst>
                  <a:gd name="T0" fmla="*/ 85 w 94"/>
                  <a:gd name="T1" fmla="*/ 20 h 94"/>
                  <a:gd name="T2" fmla="*/ 37 w 94"/>
                  <a:gd name="T3" fmla="*/ 2 h 94"/>
                  <a:gd name="T4" fmla="*/ 20 w 94"/>
                  <a:gd name="T5" fmla="*/ 9 h 94"/>
                  <a:gd name="T6" fmla="*/ 2 w 94"/>
                  <a:gd name="T7" fmla="*/ 57 h 94"/>
                  <a:gd name="T8" fmla="*/ 10 w 94"/>
                  <a:gd name="T9" fmla="*/ 74 h 94"/>
                  <a:gd name="T10" fmla="*/ 57 w 94"/>
                  <a:gd name="T11" fmla="*/ 92 h 94"/>
                  <a:gd name="T12" fmla="*/ 74 w 94"/>
                  <a:gd name="T13" fmla="*/ 84 h 94"/>
                  <a:gd name="T14" fmla="*/ 92 w 94"/>
                  <a:gd name="T15" fmla="*/ 37 h 94"/>
                  <a:gd name="T16" fmla="*/ 85 w 94"/>
                  <a:gd name="T17" fmla="*/ 20 h 94"/>
                  <a:gd name="T18" fmla="*/ 36 w 94"/>
                  <a:gd name="T19" fmla="*/ 38 h 94"/>
                  <a:gd name="T20" fmla="*/ 62 w 94"/>
                  <a:gd name="T21" fmla="*/ 47 h 94"/>
                  <a:gd name="T22" fmla="*/ 61 w 94"/>
                  <a:gd name="T23" fmla="*/ 52 h 94"/>
                  <a:gd name="T24" fmla="*/ 42 w 94"/>
                  <a:gd name="T25" fmla="*/ 61 h 94"/>
                  <a:gd name="T26" fmla="*/ 33 w 94"/>
                  <a:gd name="T27" fmla="*/ 42 h 94"/>
                  <a:gd name="T28" fmla="*/ 36 w 94"/>
                  <a:gd name="T29" fmla="*/ 38 h 94"/>
                  <a:gd name="T30" fmla="*/ 76 w 94"/>
                  <a:gd name="T31" fmla="*/ 53 h 94"/>
                  <a:gd name="T32" fmla="*/ 69 w 94"/>
                  <a:gd name="T33" fmla="*/ 70 h 94"/>
                  <a:gd name="T34" fmla="*/ 66 w 94"/>
                  <a:gd name="T35" fmla="*/ 79 h 94"/>
                  <a:gd name="T36" fmla="*/ 59 w 94"/>
                  <a:gd name="T37" fmla="*/ 82 h 94"/>
                  <a:gd name="T38" fmla="*/ 15 w 94"/>
                  <a:gd name="T39" fmla="*/ 65 h 94"/>
                  <a:gd name="T40" fmla="*/ 12 w 94"/>
                  <a:gd name="T41" fmla="*/ 59 h 94"/>
                  <a:gd name="T42" fmla="*/ 15 w 94"/>
                  <a:gd name="T43" fmla="*/ 50 h 94"/>
                  <a:gd name="T44" fmla="*/ 22 w 94"/>
                  <a:gd name="T45" fmla="*/ 32 h 94"/>
                  <a:gd name="T46" fmla="*/ 22 w 94"/>
                  <a:gd name="T47" fmla="*/ 32 h 94"/>
                  <a:gd name="T48" fmla="*/ 29 w 94"/>
                  <a:gd name="T49" fmla="*/ 35 h 94"/>
                  <a:gd name="T50" fmla="*/ 27 w 94"/>
                  <a:gd name="T51" fmla="*/ 39 h 94"/>
                  <a:gd name="T52" fmla="*/ 39 w 94"/>
                  <a:gd name="T53" fmla="*/ 67 h 94"/>
                  <a:gd name="T54" fmla="*/ 67 w 94"/>
                  <a:gd name="T55" fmla="*/ 55 h 94"/>
                  <a:gd name="T56" fmla="*/ 69 w 94"/>
                  <a:gd name="T57" fmla="*/ 50 h 94"/>
                  <a:gd name="T58" fmla="*/ 76 w 94"/>
                  <a:gd name="T59" fmla="*/ 53 h 94"/>
                  <a:gd name="T60" fmla="*/ 82 w 94"/>
                  <a:gd name="T61" fmla="*/ 37 h 94"/>
                  <a:gd name="T62" fmla="*/ 79 w 94"/>
                  <a:gd name="T63" fmla="*/ 38 h 94"/>
                  <a:gd name="T64" fmla="*/ 74 w 94"/>
                  <a:gd name="T65" fmla="*/ 37 h 94"/>
                  <a:gd name="T66" fmla="*/ 73 w 94"/>
                  <a:gd name="T67" fmla="*/ 34 h 94"/>
                  <a:gd name="T68" fmla="*/ 74 w 94"/>
                  <a:gd name="T69" fmla="*/ 29 h 94"/>
                  <a:gd name="T70" fmla="*/ 77 w 94"/>
                  <a:gd name="T71" fmla="*/ 28 h 94"/>
                  <a:gd name="T72" fmla="*/ 82 w 94"/>
                  <a:gd name="T73" fmla="*/ 29 h 94"/>
                  <a:gd name="T74" fmla="*/ 83 w 94"/>
                  <a:gd name="T75" fmla="*/ 32 h 94"/>
                  <a:gd name="T76" fmla="*/ 82 w 94"/>
                  <a:gd name="T77" fmla="*/ 3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4" h="94">
                    <a:moveTo>
                      <a:pt x="85" y="20"/>
                    </a:moveTo>
                    <a:cubicBezTo>
                      <a:pt x="37" y="2"/>
                      <a:pt x="37" y="2"/>
                      <a:pt x="37" y="2"/>
                    </a:cubicBezTo>
                    <a:cubicBezTo>
                      <a:pt x="30" y="0"/>
                      <a:pt x="23" y="3"/>
                      <a:pt x="20" y="9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0" y="64"/>
                      <a:pt x="3" y="71"/>
                      <a:pt x="10" y="74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64" y="94"/>
                      <a:pt x="71" y="91"/>
                      <a:pt x="74" y="84"/>
                    </a:cubicBezTo>
                    <a:cubicBezTo>
                      <a:pt x="92" y="37"/>
                      <a:pt x="92" y="37"/>
                      <a:pt x="92" y="37"/>
                    </a:cubicBezTo>
                    <a:cubicBezTo>
                      <a:pt x="94" y="30"/>
                      <a:pt x="91" y="23"/>
                      <a:pt x="85" y="20"/>
                    </a:cubicBezTo>
                    <a:close/>
                    <a:moveTo>
                      <a:pt x="36" y="38"/>
                    </a:moveTo>
                    <a:cubicBezTo>
                      <a:pt x="62" y="47"/>
                      <a:pt x="62" y="47"/>
                      <a:pt x="62" y="47"/>
                    </a:cubicBezTo>
                    <a:cubicBezTo>
                      <a:pt x="62" y="49"/>
                      <a:pt x="61" y="50"/>
                      <a:pt x="61" y="52"/>
                    </a:cubicBezTo>
                    <a:cubicBezTo>
                      <a:pt x="58" y="60"/>
                      <a:pt x="49" y="63"/>
                      <a:pt x="42" y="61"/>
                    </a:cubicBezTo>
                    <a:cubicBezTo>
                      <a:pt x="34" y="58"/>
                      <a:pt x="31" y="49"/>
                      <a:pt x="33" y="42"/>
                    </a:cubicBezTo>
                    <a:cubicBezTo>
                      <a:pt x="34" y="40"/>
                      <a:pt x="35" y="39"/>
                      <a:pt x="36" y="38"/>
                    </a:cubicBezTo>
                    <a:close/>
                    <a:moveTo>
                      <a:pt x="76" y="53"/>
                    </a:moveTo>
                    <a:cubicBezTo>
                      <a:pt x="69" y="70"/>
                      <a:pt x="69" y="70"/>
                      <a:pt x="69" y="70"/>
                    </a:cubicBezTo>
                    <a:cubicBezTo>
                      <a:pt x="66" y="79"/>
                      <a:pt x="66" y="79"/>
                      <a:pt x="66" y="79"/>
                    </a:cubicBezTo>
                    <a:cubicBezTo>
                      <a:pt x="65" y="82"/>
                      <a:pt x="62" y="83"/>
                      <a:pt x="59" y="82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2" y="64"/>
                      <a:pt x="11" y="62"/>
                      <a:pt x="12" y="59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8" y="36"/>
                      <a:pt x="27" y="38"/>
                      <a:pt x="27" y="39"/>
                    </a:cubicBezTo>
                    <a:cubicBezTo>
                      <a:pt x="23" y="50"/>
                      <a:pt x="28" y="63"/>
                      <a:pt x="39" y="67"/>
                    </a:cubicBezTo>
                    <a:cubicBezTo>
                      <a:pt x="51" y="71"/>
                      <a:pt x="63" y="66"/>
                      <a:pt x="67" y="55"/>
                    </a:cubicBezTo>
                    <a:cubicBezTo>
                      <a:pt x="68" y="53"/>
                      <a:pt x="68" y="51"/>
                      <a:pt x="69" y="50"/>
                    </a:cubicBezTo>
                    <a:cubicBezTo>
                      <a:pt x="76" y="53"/>
                      <a:pt x="76" y="53"/>
                      <a:pt x="76" y="53"/>
                    </a:cubicBezTo>
                    <a:close/>
                    <a:moveTo>
                      <a:pt x="82" y="37"/>
                    </a:moveTo>
                    <a:cubicBezTo>
                      <a:pt x="81" y="38"/>
                      <a:pt x="80" y="39"/>
                      <a:pt x="79" y="38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3" y="36"/>
                      <a:pt x="72" y="35"/>
                      <a:pt x="73" y="34"/>
                    </a:cubicBezTo>
                    <a:cubicBezTo>
                      <a:pt x="74" y="29"/>
                      <a:pt x="74" y="29"/>
                      <a:pt x="74" y="29"/>
                    </a:cubicBezTo>
                    <a:cubicBezTo>
                      <a:pt x="75" y="28"/>
                      <a:pt x="76" y="27"/>
                      <a:pt x="77" y="28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3" y="30"/>
                      <a:pt x="84" y="31"/>
                      <a:pt x="83" y="32"/>
                    </a:cubicBezTo>
                    <a:lnTo>
                      <a:pt x="82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69" name="iṥľídé">
                <a:extLst>
                  <a:ext uri="{FF2B5EF4-FFF2-40B4-BE49-F238E27FC236}">
                    <a16:creationId xmlns:a16="http://schemas.microsoft.com/office/drawing/2014/main" id="{2488F7C4-74A6-465B-B1B1-009713473F3B}"/>
                  </a:ext>
                </a:extLst>
              </p:cNvPr>
              <p:cNvSpPr/>
              <p:nvPr/>
            </p:nvSpPr>
            <p:spPr bwMode="auto">
              <a:xfrm>
                <a:off x="10862668" y="4537133"/>
                <a:ext cx="85481" cy="85480"/>
              </a:xfrm>
              <a:custGeom>
                <a:avLst/>
                <a:gdLst>
                  <a:gd name="T0" fmla="*/ 44 w 53"/>
                  <a:gd name="T1" fmla="*/ 0 h 53"/>
                  <a:gd name="T2" fmla="*/ 9 w 53"/>
                  <a:gd name="T3" fmla="*/ 0 h 53"/>
                  <a:gd name="T4" fmla="*/ 0 w 53"/>
                  <a:gd name="T5" fmla="*/ 9 h 53"/>
                  <a:gd name="T6" fmla="*/ 0 w 53"/>
                  <a:gd name="T7" fmla="*/ 44 h 53"/>
                  <a:gd name="T8" fmla="*/ 9 w 53"/>
                  <a:gd name="T9" fmla="*/ 53 h 53"/>
                  <a:gd name="T10" fmla="*/ 44 w 53"/>
                  <a:gd name="T11" fmla="*/ 53 h 53"/>
                  <a:gd name="T12" fmla="*/ 53 w 53"/>
                  <a:gd name="T13" fmla="*/ 44 h 53"/>
                  <a:gd name="T14" fmla="*/ 53 w 53"/>
                  <a:gd name="T15" fmla="*/ 9 h 53"/>
                  <a:gd name="T16" fmla="*/ 44 w 53"/>
                  <a:gd name="T17" fmla="*/ 0 h 53"/>
                  <a:gd name="T18" fmla="*/ 20 w 53"/>
                  <a:gd name="T19" fmla="*/ 43 h 53"/>
                  <a:gd name="T20" fmla="*/ 13 w 53"/>
                  <a:gd name="T21" fmla="*/ 43 h 53"/>
                  <a:gd name="T22" fmla="*/ 13 w 53"/>
                  <a:gd name="T23" fmla="*/ 20 h 53"/>
                  <a:gd name="T24" fmla="*/ 20 w 53"/>
                  <a:gd name="T25" fmla="*/ 20 h 53"/>
                  <a:gd name="T26" fmla="*/ 20 w 53"/>
                  <a:gd name="T27" fmla="*/ 43 h 53"/>
                  <a:gd name="T28" fmla="*/ 17 w 53"/>
                  <a:gd name="T29" fmla="*/ 16 h 53"/>
                  <a:gd name="T30" fmla="*/ 13 w 53"/>
                  <a:gd name="T31" fmla="*/ 13 h 53"/>
                  <a:gd name="T32" fmla="*/ 17 w 53"/>
                  <a:gd name="T33" fmla="*/ 10 h 53"/>
                  <a:gd name="T34" fmla="*/ 20 w 53"/>
                  <a:gd name="T35" fmla="*/ 13 h 53"/>
                  <a:gd name="T36" fmla="*/ 17 w 53"/>
                  <a:gd name="T37" fmla="*/ 16 h 53"/>
                  <a:gd name="T38" fmla="*/ 43 w 53"/>
                  <a:gd name="T39" fmla="*/ 43 h 53"/>
                  <a:gd name="T40" fmla="*/ 37 w 53"/>
                  <a:gd name="T41" fmla="*/ 43 h 53"/>
                  <a:gd name="T42" fmla="*/ 37 w 53"/>
                  <a:gd name="T43" fmla="*/ 30 h 53"/>
                  <a:gd name="T44" fmla="*/ 33 w 53"/>
                  <a:gd name="T45" fmla="*/ 26 h 53"/>
                  <a:gd name="T46" fmla="*/ 30 w 53"/>
                  <a:gd name="T47" fmla="*/ 30 h 53"/>
                  <a:gd name="T48" fmla="*/ 30 w 53"/>
                  <a:gd name="T49" fmla="*/ 43 h 53"/>
                  <a:gd name="T50" fmla="*/ 23 w 53"/>
                  <a:gd name="T51" fmla="*/ 43 h 53"/>
                  <a:gd name="T52" fmla="*/ 23 w 53"/>
                  <a:gd name="T53" fmla="*/ 20 h 53"/>
                  <a:gd name="T54" fmla="*/ 30 w 53"/>
                  <a:gd name="T55" fmla="*/ 20 h 53"/>
                  <a:gd name="T56" fmla="*/ 30 w 53"/>
                  <a:gd name="T57" fmla="*/ 24 h 53"/>
                  <a:gd name="T58" fmla="*/ 36 w 53"/>
                  <a:gd name="T59" fmla="*/ 20 h 53"/>
                  <a:gd name="T60" fmla="*/ 43 w 53"/>
                  <a:gd name="T61" fmla="*/ 28 h 53"/>
                  <a:gd name="T62" fmla="*/ 43 w 53"/>
                  <a:gd name="T63" fmla="*/ 4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3" h="53">
                    <a:moveTo>
                      <a:pt x="4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9"/>
                      <a:pt x="4" y="53"/>
                      <a:pt x="9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9" y="53"/>
                      <a:pt x="53" y="49"/>
                      <a:pt x="53" y="44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4"/>
                      <a:pt x="49" y="0"/>
                      <a:pt x="44" y="0"/>
                    </a:cubicBezTo>
                    <a:close/>
                    <a:moveTo>
                      <a:pt x="20" y="43"/>
                    </a:move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20" y="20"/>
                      <a:pt x="20" y="20"/>
                      <a:pt x="20" y="20"/>
                    </a:cubicBezTo>
                    <a:lnTo>
                      <a:pt x="20" y="43"/>
                    </a:lnTo>
                    <a:close/>
                    <a:moveTo>
                      <a:pt x="17" y="16"/>
                    </a:moveTo>
                    <a:cubicBezTo>
                      <a:pt x="15" y="16"/>
                      <a:pt x="13" y="15"/>
                      <a:pt x="13" y="13"/>
                    </a:cubicBezTo>
                    <a:cubicBezTo>
                      <a:pt x="13" y="11"/>
                      <a:pt x="15" y="10"/>
                      <a:pt x="17" y="10"/>
                    </a:cubicBezTo>
                    <a:cubicBezTo>
                      <a:pt x="18" y="10"/>
                      <a:pt x="20" y="11"/>
                      <a:pt x="20" y="13"/>
                    </a:cubicBezTo>
                    <a:cubicBezTo>
                      <a:pt x="20" y="15"/>
                      <a:pt x="18" y="16"/>
                      <a:pt x="17" y="16"/>
                    </a:cubicBezTo>
                    <a:close/>
                    <a:moveTo>
                      <a:pt x="43" y="43"/>
                    </a:move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28"/>
                      <a:pt x="35" y="26"/>
                      <a:pt x="33" y="26"/>
                    </a:cubicBezTo>
                    <a:cubicBezTo>
                      <a:pt x="31" y="26"/>
                      <a:pt x="30" y="28"/>
                      <a:pt x="30" y="30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1" y="22"/>
                      <a:pt x="33" y="20"/>
                      <a:pt x="36" y="20"/>
                    </a:cubicBezTo>
                    <a:cubicBezTo>
                      <a:pt x="40" y="20"/>
                      <a:pt x="43" y="23"/>
                      <a:pt x="43" y="28"/>
                    </a:cubicBezTo>
                    <a:lnTo>
                      <a:pt x="43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70" name="íṩ1íḋe">
                <a:extLst>
                  <a:ext uri="{FF2B5EF4-FFF2-40B4-BE49-F238E27FC236}">
                    <a16:creationId xmlns:a16="http://schemas.microsoft.com/office/drawing/2014/main" id="{26ADEFB6-D097-4B1B-880E-496B98C4FE77}"/>
                  </a:ext>
                </a:extLst>
              </p:cNvPr>
              <p:cNvSpPr/>
              <p:nvPr/>
            </p:nvSpPr>
            <p:spPr bwMode="auto">
              <a:xfrm>
                <a:off x="10789023" y="4418775"/>
                <a:ext cx="156497" cy="98632"/>
              </a:xfrm>
              <a:custGeom>
                <a:avLst/>
                <a:gdLst>
                  <a:gd name="T0" fmla="*/ 36 w 119"/>
                  <a:gd name="T1" fmla="*/ 52 h 75"/>
                  <a:gd name="T2" fmla="*/ 36 w 119"/>
                  <a:gd name="T3" fmla="*/ 30 h 75"/>
                  <a:gd name="T4" fmla="*/ 59 w 119"/>
                  <a:gd name="T5" fmla="*/ 30 h 75"/>
                  <a:gd name="T6" fmla="*/ 29 w 119"/>
                  <a:gd name="T7" fmla="*/ 0 h 75"/>
                  <a:gd name="T8" fmla="*/ 0 w 119"/>
                  <a:gd name="T9" fmla="*/ 30 h 75"/>
                  <a:gd name="T10" fmla="*/ 22 w 119"/>
                  <a:gd name="T11" fmla="*/ 30 h 75"/>
                  <a:gd name="T12" fmla="*/ 22 w 119"/>
                  <a:gd name="T13" fmla="*/ 68 h 75"/>
                  <a:gd name="T14" fmla="*/ 66 w 119"/>
                  <a:gd name="T15" fmla="*/ 68 h 75"/>
                  <a:gd name="T16" fmla="*/ 51 w 119"/>
                  <a:gd name="T17" fmla="*/ 52 h 75"/>
                  <a:gd name="T18" fmla="*/ 36 w 119"/>
                  <a:gd name="T19" fmla="*/ 52 h 75"/>
                  <a:gd name="T20" fmla="*/ 97 w 119"/>
                  <a:gd name="T21" fmla="*/ 45 h 75"/>
                  <a:gd name="T22" fmla="*/ 97 w 119"/>
                  <a:gd name="T23" fmla="*/ 8 h 75"/>
                  <a:gd name="T24" fmla="*/ 51 w 119"/>
                  <a:gd name="T25" fmla="*/ 8 h 75"/>
                  <a:gd name="T26" fmla="*/ 66 w 119"/>
                  <a:gd name="T27" fmla="*/ 22 h 75"/>
                  <a:gd name="T28" fmla="*/ 81 w 119"/>
                  <a:gd name="T29" fmla="*/ 22 h 75"/>
                  <a:gd name="T30" fmla="*/ 81 w 119"/>
                  <a:gd name="T31" fmla="*/ 45 h 75"/>
                  <a:gd name="T32" fmla="*/ 59 w 119"/>
                  <a:gd name="T33" fmla="*/ 45 h 75"/>
                  <a:gd name="T34" fmla="*/ 89 w 119"/>
                  <a:gd name="T35" fmla="*/ 75 h 75"/>
                  <a:gd name="T36" fmla="*/ 119 w 119"/>
                  <a:gd name="T37" fmla="*/ 45 h 75"/>
                  <a:gd name="T38" fmla="*/ 97 w 119"/>
                  <a:gd name="T39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9" h="75">
                    <a:moveTo>
                      <a:pt x="36" y="52"/>
                    </a:moveTo>
                    <a:lnTo>
                      <a:pt x="36" y="30"/>
                    </a:lnTo>
                    <a:lnTo>
                      <a:pt x="59" y="30"/>
                    </a:lnTo>
                    <a:lnTo>
                      <a:pt x="29" y="0"/>
                    </a:lnTo>
                    <a:lnTo>
                      <a:pt x="0" y="30"/>
                    </a:lnTo>
                    <a:lnTo>
                      <a:pt x="22" y="30"/>
                    </a:lnTo>
                    <a:lnTo>
                      <a:pt x="22" y="68"/>
                    </a:lnTo>
                    <a:lnTo>
                      <a:pt x="66" y="68"/>
                    </a:lnTo>
                    <a:lnTo>
                      <a:pt x="51" y="52"/>
                    </a:lnTo>
                    <a:lnTo>
                      <a:pt x="36" y="52"/>
                    </a:lnTo>
                    <a:close/>
                    <a:moveTo>
                      <a:pt x="97" y="45"/>
                    </a:moveTo>
                    <a:lnTo>
                      <a:pt x="97" y="8"/>
                    </a:lnTo>
                    <a:lnTo>
                      <a:pt x="51" y="8"/>
                    </a:lnTo>
                    <a:lnTo>
                      <a:pt x="66" y="22"/>
                    </a:lnTo>
                    <a:lnTo>
                      <a:pt x="81" y="22"/>
                    </a:lnTo>
                    <a:lnTo>
                      <a:pt x="81" y="45"/>
                    </a:lnTo>
                    <a:lnTo>
                      <a:pt x="59" y="45"/>
                    </a:lnTo>
                    <a:lnTo>
                      <a:pt x="89" y="75"/>
                    </a:lnTo>
                    <a:lnTo>
                      <a:pt x="119" y="45"/>
                    </a:lnTo>
                    <a:lnTo>
                      <a:pt x="97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71" name="ï$líḋè">
                <a:extLst>
                  <a:ext uri="{FF2B5EF4-FFF2-40B4-BE49-F238E27FC236}">
                    <a16:creationId xmlns:a16="http://schemas.microsoft.com/office/drawing/2014/main" id="{2C7CCF4B-FFDA-4DEC-A56E-88758CA8E581}"/>
                  </a:ext>
                </a:extLst>
              </p:cNvPr>
              <p:cNvSpPr/>
              <p:nvPr/>
            </p:nvSpPr>
            <p:spPr bwMode="auto">
              <a:xfrm>
                <a:off x="10923163" y="3900631"/>
                <a:ext cx="160442" cy="161755"/>
              </a:xfrm>
              <a:custGeom>
                <a:avLst/>
                <a:gdLst>
                  <a:gd name="T0" fmla="*/ 96 w 100"/>
                  <a:gd name="T1" fmla="*/ 85 h 100"/>
                  <a:gd name="T2" fmla="*/ 73 w 100"/>
                  <a:gd name="T3" fmla="*/ 65 h 100"/>
                  <a:gd name="T4" fmla="*/ 66 w 100"/>
                  <a:gd name="T5" fmla="*/ 61 h 100"/>
                  <a:gd name="T6" fmla="*/ 74 w 100"/>
                  <a:gd name="T7" fmla="*/ 37 h 100"/>
                  <a:gd name="T8" fmla="*/ 37 w 100"/>
                  <a:gd name="T9" fmla="*/ 0 h 100"/>
                  <a:gd name="T10" fmla="*/ 0 w 100"/>
                  <a:gd name="T11" fmla="*/ 37 h 100"/>
                  <a:gd name="T12" fmla="*/ 37 w 100"/>
                  <a:gd name="T13" fmla="*/ 75 h 100"/>
                  <a:gd name="T14" fmla="*/ 61 w 100"/>
                  <a:gd name="T15" fmla="*/ 66 h 100"/>
                  <a:gd name="T16" fmla="*/ 64 w 100"/>
                  <a:gd name="T17" fmla="*/ 73 h 100"/>
                  <a:gd name="T18" fmla="*/ 84 w 100"/>
                  <a:gd name="T19" fmla="*/ 96 h 100"/>
                  <a:gd name="T20" fmla="*/ 97 w 100"/>
                  <a:gd name="T21" fmla="*/ 97 h 100"/>
                  <a:gd name="T22" fmla="*/ 96 w 100"/>
                  <a:gd name="T23" fmla="*/ 85 h 100"/>
                  <a:gd name="T24" fmla="*/ 37 w 100"/>
                  <a:gd name="T25" fmla="*/ 62 h 100"/>
                  <a:gd name="T26" fmla="*/ 12 w 100"/>
                  <a:gd name="T27" fmla="*/ 37 h 100"/>
                  <a:gd name="T28" fmla="*/ 37 w 100"/>
                  <a:gd name="T29" fmla="*/ 12 h 100"/>
                  <a:gd name="T30" fmla="*/ 62 w 100"/>
                  <a:gd name="T31" fmla="*/ 37 h 100"/>
                  <a:gd name="T32" fmla="*/ 37 w 100"/>
                  <a:gd name="T33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" h="100">
                    <a:moveTo>
                      <a:pt x="96" y="85"/>
                    </a:moveTo>
                    <a:cubicBezTo>
                      <a:pt x="73" y="65"/>
                      <a:pt x="73" y="65"/>
                      <a:pt x="73" y="65"/>
                    </a:cubicBezTo>
                    <a:cubicBezTo>
                      <a:pt x="70" y="62"/>
                      <a:pt x="68" y="61"/>
                      <a:pt x="66" y="61"/>
                    </a:cubicBezTo>
                    <a:cubicBezTo>
                      <a:pt x="71" y="55"/>
                      <a:pt x="74" y="46"/>
                      <a:pt x="74" y="37"/>
                    </a:cubicBezTo>
                    <a:cubicBezTo>
                      <a:pt x="74" y="17"/>
                      <a:pt x="58" y="0"/>
                      <a:pt x="37" y="0"/>
                    </a:cubicBezTo>
                    <a:cubicBezTo>
                      <a:pt x="17" y="0"/>
                      <a:pt x="0" y="17"/>
                      <a:pt x="0" y="37"/>
                    </a:cubicBezTo>
                    <a:cubicBezTo>
                      <a:pt x="0" y="58"/>
                      <a:pt x="17" y="75"/>
                      <a:pt x="37" y="75"/>
                    </a:cubicBezTo>
                    <a:cubicBezTo>
                      <a:pt x="46" y="75"/>
                      <a:pt x="55" y="71"/>
                      <a:pt x="61" y="66"/>
                    </a:cubicBezTo>
                    <a:cubicBezTo>
                      <a:pt x="61" y="68"/>
                      <a:pt x="62" y="70"/>
                      <a:pt x="64" y="73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8" y="100"/>
                      <a:pt x="94" y="100"/>
                      <a:pt x="97" y="97"/>
                    </a:cubicBezTo>
                    <a:cubicBezTo>
                      <a:pt x="100" y="94"/>
                      <a:pt x="100" y="88"/>
                      <a:pt x="96" y="85"/>
                    </a:cubicBezTo>
                    <a:close/>
                    <a:moveTo>
                      <a:pt x="37" y="62"/>
                    </a:moveTo>
                    <a:cubicBezTo>
                      <a:pt x="23" y="62"/>
                      <a:pt x="12" y="51"/>
                      <a:pt x="12" y="37"/>
                    </a:cubicBezTo>
                    <a:cubicBezTo>
                      <a:pt x="12" y="23"/>
                      <a:pt x="23" y="12"/>
                      <a:pt x="37" y="12"/>
                    </a:cubicBezTo>
                    <a:cubicBezTo>
                      <a:pt x="51" y="12"/>
                      <a:pt x="62" y="23"/>
                      <a:pt x="62" y="37"/>
                    </a:cubicBezTo>
                    <a:cubicBezTo>
                      <a:pt x="62" y="51"/>
                      <a:pt x="51" y="62"/>
                      <a:pt x="37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72" name="ïṥḷïḋe">
                <a:extLst>
                  <a:ext uri="{FF2B5EF4-FFF2-40B4-BE49-F238E27FC236}">
                    <a16:creationId xmlns:a16="http://schemas.microsoft.com/office/drawing/2014/main" id="{6D8917D3-A652-4983-9601-50498DC53BEB}"/>
                  </a:ext>
                </a:extLst>
              </p:cNvPr>
              <p:cNvSpPr/>
              <p:nvPr/>
            </p:nvSpPr>
            <p:spPr bwMode="auto">
              <a:xfrm>
                <a:off x="10756144" y="3880905"/>
                <a:ext cx="199894" cy="194633"/>
              </a:xfrm>
              <a:custGeom>
                <a:avLst/>
                <a:gdLst>
                  <a:gd name="T0" fmla="*/ 78 w 124"/>
                  <a:gd name="T1" fmla="*/ 84 h 120"/>
                  <a:gd name="T2" fmla="*/ 75 w 124"/>
                  <a:gd name="T3" fmla="*/ 75 h 120"/>
                  <a:gd name="T4" fmla="*/ 86 w 124"/>
                  <a:gd name="T5" fmla="*/ 54 h 120"/>
                  <a:gd name="T6" fmla="*/ 89 w 124"/>
                  <a:gd name="T7" fmla="*/ 37 h 120"/>
                  <a:gd name="T8" fmla="*/ 62 w 124"/>
                  <a:gd name="T9" fmla="*/ 0 h 120"/>
                  <a:gd name="T10" fmla="*/ 36 w 124"/>
                  <a:gd name="T11" fmla="*/ 37 h 120"/>
                  <a:gd name="T12" fmla="*/ 39 w 124"/>
                  <a:gd name="T13" fmla="*/ 54 h 120"/>
                  <a:gd name="T14" fmla="*/ 50 w 124"/>
                  <a:gd name="T15" fmla="*/ 75 h 120"/>
                  <a:gd name="T16" fmla="*/ 47 w 124"/>
                  <a:gd name="T17" fmla="*/ 84 h 120"/>
                  <a:gd name="T18" fmla="*/ 0 w 124"/>
                  <a:gd name="T19" fmla="*/ 120 h 120"/>
                  <a:gd name="T20" fmla="*/ 62 w 124"/>
                  <a:gd name="T21" fmla="*/ 120 h 120"/>
                  <a:gd name="T22" fmla="*/ 124 w 124"/>
                  <a:gd name="T23" fmla="*/ 120 h 120"/>
                  <a:gd name="T24" fmla="*/ 78 w 124"/>
                  <a:gd name="T25" fmla="*/ 8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4" h="120">
                    <a:moveTo>
                      <a:pt x="78" y="84"/>
                    </a:moveTo>
                    <a:cubicBezTo>
                      <a:pt x="75" y="84"/>
                      <a:pt x="75" y="75"/>
                      <a:pt x="75" y="75"/>
                    </a:cubicBezTo>
                    <a:cubicBezTo>
                      <a:pt x="75" y="75"/>
                      <a:pt x="84" y="66"/>
                      <a:pt x="86" y="54"/>
                    </a:cubicBezTo>
                    <a:cubicBezTo>
                      <a:pt x="91" y="54"/>
                      <a:pt x="94" y="41"/>
                      <a:pt x="89" y="37"/>
                    </a:cubicBezTo>
                    <a:cubicBezTo>
                      <a:pt x="89" y="32"/>
                      <a:pt x="96" y="0"/>
                      <a:pt x="62" y="0"/>
                    </a:cubicBezTo>
                    <a:cubicBezTo>
                      <a:pt x="29" y="0"/>
                      <a:pt x="36" y="32"/>
                      <a:pt x="36" y="37"/>
                    </a:cubicBezTo>
                    <a:cubicBezTo>
                      <a:pt x="31" y="41"/>
                      <a:pt x="34" y="54"/>
                      <a:pt x="39" y="54"/>
                    </a:cubicBezTo>
                    <a:cubicBezTo>
                      <a:pt x="41" y="66"/>
                      <a:pt x="50" y="75"/>
                      <a:pt x="50" y="75"/>
                    </a:cubicBezTo>
                    <a:cubicBezTo>
                      <a:pt x="50" y="75"/>
                      <a:pt x="50" y="84"/>
                      <a:pt x="47" y="84"/>
                    </a:cubicBezTo>
                    <a:cubicBezTo>
                      <a:pt x="37" y="86"/>
                      <a:pt x="0" y="102"/>
                      <a:pt x="0" y="120"/>
                    </a:cubicBezTo>
                    <a:cubicBezTo>
                      <a:pt x="62" y="120"/>
                      <a:pt x="62" y="120"/>
                      <a:pt x="62" y="120"/>
                    </a:cubicBezTo>
                    <a:cubicBezTo>
                      <a:pt x="124" y="120"/>
                      <a:pt x="124" y="120"/>
                      <a:pt x="124" y="120"/>
                    </a:cubicBezTo>
                    <a:cubicBezTo>
                      <a:pt x="124" y="102"/>
                      <a:pt x="88" y="86"/>
                      <a:pt x="78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73" name="ïşlíḓè">
                <a:extLst>
                  <a:ext uri="{FF2B5EF4-FFF2-40B4-BE49-F238E27FC236}">
                    <a16:creationId xmlns:a16="http://schemas.microsoft.com/office/drawing/2014/main" id="{152E9DE4-BF2D-4586-86EA-BA347140A727}"/>
                  </a:ext>
                </a:extLst>
              </p:cNvPr>
              <p:cNvSpPr/>
              <p:nvPr/>
            </p:nvSpPr>
            <p:spPr bwMode="auto">
              <a:xfrm>
                <a:off x="10795597" y="5382735"/>
                <a:ext cx="65754" cy="106522"/>
              </a:xfrm>
              <a:custGeom>
                <a:avLst/>
                <a:gdLst>
                  <a:gd name="T0" fmla="*/ 21 w 41"/>
                  <a:gd name="T1" fmla="*/ 0 h 66"/>
                  <a:gd name="T2" fmla="*/ 0 w 41"/>
                  <a:gd name="T3" fmla="*/ 21 h 66"/>
                  <a:gd name="T4" fmla="*/ 21 w 41"/>
                  <a:gd name="T5" fmla="*/ 66 h 66"/>
                  <a:gd name="T6" fmla="*/ 41 w 41"/>
                  <a:gd name="T7" fmla="*/ 21 h 66"/>
                  <a:gd name="T8" fmla="*/ 21 w 41"/>
                  <a:gd name="T9" fmla="*/ 0 h 66"/>
                  <a:gd name="T10" fmla="*/ 21 w 41"/>
                  <a:gd name="T11" fmla="*/ 34 h 66"/>
                  <a:gd name="T12" fmla="*/ 8 w 41"/>
                  <a:gd name="T13" fmla="*/ 21 h 66"/>
                  <a:gd name="T14" fmla="*/ 21 w 41"/>
                  <a:gd name="T15" fmla="*/ 8 h 66"/>
                  <a:gd name="T16" fmla="*/ 33 w 41"/>
                  <a:gd name="T17" fmla="*/ 21 h 66"/>
                  <a:gd name="T18" fmla="*/ 21 w 41"/>
                  <a:gd name="T19" fmla="*/ 34 h 66"/>
                  <a:gd name="T20" fmla="*/ 13 w 41"/>
                  <a:gd name="T21" fmla="*/ 21 h 66"/>
                  <a:gd name="T22" fmla="*/ 21 w 41"/>
                  <a:gd name="T23" fmla="*/ 29 h 66"/>
                  <a:gd name="T24" fmla="*/ 29 w 41"/>
                  <a:gd name="T25" fmla="*/ 21 h 66"/>
                  <a:gd name="T26" fmla="*/ 21 w 41"/>
                  <a:gd name="T27" fmla="*/ 13 h 66"/>
                  <a:gd name="T28" fmla="*/ 13 w 41"/>
                  <a:gd name="T29" fmla="*/ 2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" h="66">
                    <a:moveTo>
                      <a:pt x="21" y="0"/>
                    </a:moveTo>
                    <a:cubicBezTo>
                      <a:pt x="9" y="0"/>
                      <a:pt x="0" y="10"/>
                      <a:pt x="0" y="21"/>
                    </a:cubicBezTo>
                    <a:cubicBezTo>
                      <a:pt x="0" y="42"/>
                      <a:pt x="21" y="66"/>
                      <a:pt x="21" y="66"/>
                    </a:cubicBezTo>
                    <a:cubicBezTo>
                      <a:pt x="21" y="66"/>
                      <a:pt x="41" y="42"/>
                      <a:pt x="41" y="21"/>
                    </a:cubicBezTo>
                    <a:cubicBezTo>
                      <a:pt x="41" y="10"/>
                      <a:pt x="32" y="0"/>
                      <a:pt x="21" y="0"/>
                    </a:cubicBezTo>
                    <a:close/>
                    <a:moveTo>
                      <a:pt x="21" y="34"/>
                    </a:moveTo>
                    <a:cubicBezTo>
                      <a:pt x="14" y="34"/>
                      <a:pt x="8" y="28"/>
                      <a:pt x="8" y="21"/>
                    </a:cubicBezTo>
                    <a:cubicBezTo>
                      <a:pt x="8" y="14"/>
                      <a:pt x="14" y="8"/>
                      <a:pt x="21" y="8"/>
                    </a:cubicBezTo>
                    <a:cubicBezTo>
                      <a:pt x="28" y="8"/>
                      <a:pt x="33" y="14"/>
                      <a:pt x="33" y="21"/>
                    </a:cubicBezTo>
                    <a:cubicBezTo>
                      <a:pt x="33" y="28"/>
                      <a:pt x="28" y="34"/>
                      <a:pt x="21" y="34"/>
                    </a:cubicBezTo>
                    <a:close/>
                    <a:moveTo>
                      <a:pt x="13" y="21"/>
                    </a:moveTo>
                    <a:cubicBezTo>
                      <a:pt x="13" y="25"/>
                      <a:pt x="16" y="29"/>
                      <a:pt x="21" y="29"/>
                    </a:cubicBezTo>
                    <a:cubicBezTo>
                      <a:pt x="25" y="29"/>
                      <a:pt x="29" y="25"/>
                      <a:pt x="29" y="21"/>
                    </a:cubicBezTo>
                    <a:cubicBezTo>
                      <a:pt x="29" y="17"/>
                      <a:pt x="25" y="13"/>
                      <a:pt x="21" y="13"/>
                    </a:cubicBezTo>
                    <a:cubicBezTo>
                      <a:pt x="16" y="13"/>
                      <a:pt x="13" y="17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3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74" name="iśḻïḍé">
                <a:extLst>
                  <a:ext uri="{FF2B5EF4-FFF2-40B4-BE49-F238E27FC236}">
                    <a16:creationId xmlns:a16="http://schemas.microsoft.com/office/drawing/2014/main" id="{62857401-2602-4A2E-946E-F3F439DD2109}"/>
                  </a:ext>
                </a:extLst>
              </p:cNvPr>
              <p:cNvSpPr/>
              <p:nvPr/>
            </p:nvSpPr>
            <p:spPr bwMode="auto">
              <a:xfrm>
                <a:off x="10721952" y="5497147"/>
                <a:ext cx="103893" cy="138084"/>
              </a:xfrm>
              <a:custGeom>
                <a:avLst/>
                <a:gdLst>
                  <a:gd name="T0" fmla="*/ 58 w 64"/>
                  <a:gd name="T1" fmla="*/ 9 h 86"/>
                  <a:gd name="T2" fmla="*/ 24 w 64"/>
                  <a:gd name="T3" fmla="*/ 1 h 86"/>
                  <a:gd name="T4" fmla="*/ 16 w 64"/>
                  <a:gd name="T5" fmla="*/ 7 h 86"/>
                  <a:gd name="T6" fmla="*/ 1 w 64"/>
                  <a:gd name="T7" fmla="*/ 68 h 86"/>
                  <a:gd name="T8" fmla="*/ 6 w 64"/>
                  <a:gd name="T9" fmla="*/ 77 h 86"/>
                  <a:gd name="T10" fmla="*/ 39 w 64"/>
                  <a:gd name="T11" fmla="*/ 85 h 86"/>
                  <a:gd name="T12" fmla="*/ 48 w 64"/>
                  <a:gd name="T13" fmla="*/ 80 h 86"/>
                  <a:gd name="T14" fmla="*/ 63 w 64"/>
                  <a:gd name="T15" fmla="*/ 18 h 86"/>
                  <a:gd name="T16" fmla="*/ 58 w 64"/>
                  <a:gd name="T17" fmla="*/ 9 h 86"/>
                  <a:gd name="T18" fmla="*/ 31 w 64"/>
                  <a:gd name="T19" fmla="*/ 7 h 86"/>
                  <a:gd name="T20" fmla="*/ 50 w 64"/>
                  <a:gd name="T21" fmla="*/ 11 h 86"/>
                  <a:gd name="T22" fmla="*/ 49 w 64"/>
                  <a:gd name="T23" fmla="*/ 13 h 86"/>
                  <a:gd name="T24" fmla="*/ 30 w 64"/>
                  <a:gd name="T25" fmla="*/ 9 h 86"/>
                  <a:gd name="T26" fmla="*/ 31 w 64"/>
                  <a:gd name="T27" fmla="*/ 7 h 86"/>
                  <a:gd name="T28" fmla="*/ 24 w 64"/>
                  <a:gd name="T29" fmla="*/ 76 h 86"/>
                  <a:gd name="T30" fmla="*/ 20 w 64"/>
                  <a:gd name="T31" fmla="*/ 70 h 86"/>
                  <a:gd name="T32" fmla="*/ 26 w 64"/>
                  <a:gd name="T33" fmla="*/ 67 h 86"/>
                  <a:gd name="T34" fmla="*/ 30 w 64"/>
                  <a:gd name="T35" fmla="*/ 73 h 86"/>
                  <a:gd name="T36" fmla="*/ 24 w 64"/>
                  <a:gd name="T37" fmla="*/ 76 h 86"/>
                  <a:gd name="T38" fmla="*/ 46 w 64"/>
                  <a:gd name="T39" fmla="*/ 67 h 86"/>
                  <a:gd name="T40" fmla="*/ 8 w 64"/>
                  <a:gd name="T41" fmla="*/ 57 h 86"/>
                  <a:gd name="T42" fmla="*/ 20 w 64"/>
                  <a:gd name="T43" fmla="*/ 10 h 86"/>
                  <a:gd name="T44" fmla="*/ 58 w 64"/>
                  <a:gd name="T45" fmla="*/ 19 h 86"/>
                  <a:gd name="T46" fmla="*/ 46 w 64"/>
                  <a:gd name="T47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4" h="86">
                    <a:moveTo>
                      <a:pt x="58" y="9"/>
                    </a:moveTo>
                    <a:cubicBezTo>
                      <a:pt x="24" y="1"/>
                      <a:pt x="24" y="1"/>
                      <a:pt x="24" y="1"/>
                    </a:cubicBezTo>
                    <a:cubicBezTo>
                      <a:pt x="21" y="0"/>
                      <a:pt x="17" y="3"/>
                      <a:pt x="16" y="7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0" y="72"/>
                      <a:pt x="2" y="76"/>
                      <a:pt x="6" y="77"/>
                    </a:cubicBezTo>
                    <a:cubicBezTo>
                      <a:pt x="39" y="85"/>
                      <a:pt x="39" y="85"/>
                      <a:pt x="39" y="85"/>
                    </a:cubicBezTo>
                    <a:cubicBezTo>
                      <a:pt x="43" y="86"/>
                      <a:pt x="47" y="84"/>
                      <a:pt x="48" y="80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4" y="14"/>
                      <a:pt x="61" y="10"/>
                      <a:pt x="58" y="9"/>
                    </a:cubicBezTo>
                    <a:close/>
                    <a:moveTo>
                      <a:pt x="31" y="7"/>
                    </a:moveTo>
                    <a:cubicBezTo>
                      <a:pt x="50" y="11"/>
                      <a:pt x="50" y="11"/>
                      <a:pt x="50" y="11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30" y="9"/>
                      <a:pt x="30" y="9"/>
                      <a:pt x="30" y="9"/>
                    </a:cubicBezTo>
                    <a:lnTo>
                      <a:pt x="31" y="7"/>
                    </a:lnTo>
                    <a:close/>
                    <a:moveTo>
                      <a:pt x="24" y="76"/>
                    </a:moveTo>
                    <a:cubicBezTo>
                      <a:pt x="21" y="76"/>
                      <a:pt x="19" y="73"/>
                      <a:pt x="20" y="70"/>
                    </a:cubicBezTo>
                    <a:cubicBezTo>
                      <a:pt x="21" y="68"/>
                      <a:pt x="23" y="66"/>
                      <a:pt x="26" y="67"/>
                    </a:cubicBezTo>
                    <a:cubicBezTo>
                      <a:pt x="29" y="67"/>
                      <a:pt x="30" y="70"/>
                      <a:pt x="30" y="73"/>
                    </a:cubicBezTo>
                    <a:cubicBezTo>
                      <a:pt x="29" y="75"/>
                      <a:pt x="26" y="77"/>
                      <a:pt x="24" y="76"/>
                    </a:cubicBezTo>
                    <a:close/>
                    <a:moveTo>
                      <a:pt x="46" y="67"/>
                    </a:moveTo>
                    <a:cubicBezTo>
                      <a:pt x="8" y="57"/>
                      <a:pt x="8" y="57"/>
                      <a:pt x="8" y="57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58" y="19"/>
                      <a:pt x="58" y="19"/>
                      <a:pt x="58" y="19"/>
                    </a:cubicBezTo>
                    <a:lnTo>
                      <a:pt x="46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75" name="í$ļíḑé">
                <a:extLst>
                  <a:ext uri="{FF2B5EF4-FFF2-40B4-BE49-F238E27FC236}">
                    <a16:creationId xmlns:a16="http://schemas.microsoft.com/office/drawing/2014/main" id="{97EF6348-519A-44E4-AE02-7FEE481434E1}"/>
                  </a:ext>
                </a:extLst>
              </p:cNvPr>
              <p:cNvSpPr/>
              <p:nvPr/>
            </p:nvSpPr>
            <p:spPr bwMode="auto">
              <a:xfrm>
                <a:off x="10699596" y="4542394"/>
                <a:ext cx="139400" cy="105207"/>
              </a:xfrm>
              <a:custGeom>
                <a:avLst/>
                <a:gdLst>
                  <a:gd name="T0" fmla="*/ 75 w 86"/>
                  <a:gd name="T1" fmla="*/ 11 h 65"/>
                  <a:gd name="T2" fmla="*/ 75 w 86"/>
                  <a:gd name="T3" fmla="*/ 0 h 65"/>
                  <a:gd name="T4" fmla="*/ 0 w 86"/>
                  <a:gd name="T5" fmla="*/ 0 h 65"/>
                  <a:gd name="T6" fmla="*/ 0 w 86"/>
                  <a:gd name="T7" fmla="*/ 59 h 65"/>
                  <a:gd name="T8" fmla="*/ 5 w 86"/>
                  <a:gd name="T9" fmla="*/ 65 h 65"/>
                  <a:gd name="T10" fmla="*/ 78 w 86"/>
                  <a:gd name="T11" fmla="*/ 65 h 65"/>
                  <a:gd name="T12" fmla="*/ 86 w 86"/>
                  <a:gd name="T13" fmla="*/ 57 h 65"/>
                  <a:gd name="T14" fmla="*/ 86 w 86"/>
                  <a:gd name="T15" fmla="*/ 11 h 65"/>
                  <a:gd name="T16" fmla="*/ 75 w 86"/>
                  <a:gd name="T17" fmla="*/ 11 h 65"/>
                  <a:gd name="T18" fmla="*/ 70 w 86"/>
                  <a:gd name="T19" fmla="*/ 59 h 65"/>
                  <a:gd name="T20" fmla="*/ 5 w 86"/>
                  <a:gd name="T21" fmla="*/ 59 h 65"/>
                  <a:gd name="T22" fmla="*/ 5 w 86"/>
                  <a:gd name="T23" fmla="*/ 5 h 65"/>
                  <a:gd name="T24" fmla="*/ 70 w 86"/>
                  <a:gd name="T25" fmla="*/ 5 h 65"/>
                  <a:gd name="T26" fmla="*/ 70 w 86"/>
                  <a:gd name="T27" fmla="*/ 59 h 65"/>
                  <a:gd name="T28" fmla="*/ 10 w 86"/>
                  <a:gd name="T29" fmla="*/ 16 h 65"/>
                  <a:gd name="T30" fmla="*/ 64 w 86"/>
                  <a:gd name="T31" fmla="*/ 16 h 65"/>
                  <a:gd name="T32" fmla="*/ 64 w 86"/>
                  <a:gd name="T33" fmla="*/ 22 h 65"/>
                  <a:gd name="T34" fmla="*/ 10 w 86"/>
                  <a:gd name="T35" fmla="*/ 22 h 65"/>
                  <a:gd name="T36" fmla="*/ 10 w 86"/>
                  <a:gd name="T37" fmla="*/ 16 h 65"/>
                  <a:gd name="T38" fmla="*/ 43 w 86"/>
                  <a:gd name="T39" fmla="*/ 27 h 65"/>
                  <a:gd name="T40" fmla="*/ 64 w 86"/>
                  <a:gd name="T41" fmla="*/ 27 h 65"/>
                  <a:gd name="T42" fmla="*/ 64 w 86"/>
                  <a:gd name="T43" fmla="*/ 32 h 65"/>
                  <a:gd name="T44" fmla="*/ 43 w 86"/>
                  <a:gd name="T45" fmla="*/ 32 h 65"/>
                  <a:gd name="T46" fmla="*/ 43 w 86"/>
                  <a:gd name="T47" fmla="*/ 27 h 65"/>
                  <a:gd name="T48" fmla="*/ 43 w 86"/>
                  <a:gd name="T49" fmla="*/ 38 h 65"/>
                  <a:gd name="T50" fmla="*/ 64 w 86"/>
                  <a:gd name="T51" fmla="*/ 38 h 65"/>
                  <a:gd name="T52" fmla="*/ 64 w 86"/>
                  <a:gd name="T53" fmla="*/ 43 h 65"/>
                  <a:gd name="T54" fmla="*/ 43 w 86"/>
                  <a:gd name="T55" fmla="*/ 43 h 65"/>
                  <a:gd name="T56" fmla="*/ 43 w 86"/>
                  <a:gd name="T57" fmla="*/ 38 h 65"/>
                  <a:gd name="T58" fmla="*/ 43 w 86"/>
                  <a:gd name="T59" fmla="*/ 49 h 65"/>
                  <a:gd name="T60" fmla="*/ 59 w 86"/>
                  <a:gd name="T61" fmla="*/ 49 h 65"/>
                  <a:gd name="T62" fmla="*/ 59 w 86"/>
                  <a:gd name="T63" fmla="*/ 54 h 65"/>
                  <a:gd name="T64" fmla="*/ 43 w 86"/>
                  <a:gd name="T65" fmla="*/ 54 h 65"/>
                  <a:gd name="T66" fmla="*/ 43 w 86"/>
                  <a:gd name="T67" fmla="*/ 49 h 65"/>
                  <a:gd name="T68" fmla="*/ 10 w 86"/>
                  <a:gd name="T69" fmla="*/ 27 h 65"/>
                  <a:gd name="T70" fmla="*/ 37 w 86"/>
                  <a:gd name="T71" fmla="*/ 27 h 65"/>
                  <a:gd name="T72" fmla="*/ 37 w 86"/>
                  <a:gd name="T73" fmla="*/ 54 h 65"/>
                  <a:gd name="T74" fmla="*/ 10 w 86"/>
                  <a:gd name="T75" fmla="*/ 54 h 65"/>
                  <a:gd name="T76" fmla="*/ 10 w 86"/>
                  <a:gd name="T77" fmla="*/ 2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6" h="65">
                    <a:moveTo>
                      <a:pt x="75" y="1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2"/>
                      <a:pt x="2" y="65"/>
                      <a:pt x="5" y="65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82" y="65"/>
                      <a:pt x="86" y="61"/>
                      <a:pt x="86" y="57"/>
                    </a:cubicBezTo>
                    <a:cubicBezTo>
                      <a:pt x="86" y="11"/>
                      <a:pt x="86" y="11"/>
                      <a:pt x="86" y="11"/>
                    </a:cubicBezTo>
                    <a:lnTo>
                      <a:pt x="75" y="11"/>
                    </a:lnTo>
                    <a:close/>
                    <a:moveTo>
                      <a:pt x="70" y="59"/>
                    </a:moveTo>
                    <a:cubicBezTo>
                      <a:pt x="5" y="59"/>
                      <a:pt x="5" y="59"/>
                      <a:pt x="5" y="59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70" y="5"/>
                      <a:pt x="70" y="5"/>
                      <a:pt x="70" y="5"/>
                    </a:cubicBezTo>
                    <a:lnTo>
                      <a:pt x="70" y="59"/>
                    </a:lnTo>
                    <a:close/>
                    <a:moveTo>
                      <a:pt x="10" y="16"/>
                    </a:move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10" y="22"/>
                      <a:pt x="10" y="22"/>
                      <a:pt x="10" y="22"/>
                    </a:cubicBezTo>
                    <a:lnTo>
                      <a:pt x="10" y="16"/>
                    </a:lnTo>
                    <a:close/>
                    <a:moveTo>
                      <a:pt x="43" y="27"/>
                    </a:move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43" y="32"/>
                      <a:pt x="43" y="32"/>
                      <a:pt x="43" y="32"/>
                    </a:cubicBezTo>
                    <a:lnTo>
                      <a:pt x="43" y="27"/>
                    </a:lnTo>
                    <a:close/>
                    <a:moveTo>
                      <a:pt x="43" y="38"/>
                    </a:moveTo>
                    <a:cubicBezTo>
                      <a:pt x="64" y="38"/>
                      <a:pt x="64" y="38"/>
                      <a:pt x="64" y="38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43" y="43"/>
                      <a:pt x="43" y="43"/>
                      <a:pt x="43" y="43"/>
                    </a:cubicBezTo>
                    <a:lnTo>
                      <a:pt x="43" y="38"/>
                    </a:lnTo>
                    <a:close/>
                    <a:moveTo>
                      <a:pt x="43" y="49"/>
                    </a:moveTo>
                    <a:cubicBezTo>
                      <a:pt x="59" y="49"/>
                      <a:pt x="59" y="49"/>
                      <a:pt x="59" y="49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43" y="54"/>
                      <a:pt x="43" y="54"/>
                      <a:pt x="43" y="54"/>
                    </a:cubicBezTo>
                    <a:lnTo>
                      <a:pt x="43" y="49"/>
                    </a:lnTo>
                    <a:close/>
                    <a:moveTo>
                      <a:pt x="10" y="27"/>
                    </a:move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10" y="54"/>
                      <a:pt x="10" y="54"/>
                      <a:pt x="10" y="54"/>
                    </a:cubicBezTo>
                    <a:lnTo>
                      <a:pt x="1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76" name="îSḻïḑè">
                <a:extLst>
                  <a:ext uri="{FF2B5EF4-FFF2-40B4-BE49-F238E27FC236}">
                    <a16:creationId xmlns:a16="http://schemas.microsoft.com/office/drawing/2014/main" id="{574E6B62-1F4B-47C2-9DAE-DE2E218AED27}"/>
                  </a:ext>
                </a:extLst>
              </p:cNvPr>
              <p:cNvSpPr/>
              <p:nvPr/>
            </p:nvSpPr>
            <p:spPr bwMode="auto">
              <a:xfrm>
                <a:off x="10848201" y="4101839"/>
                <a:ext cx="128880" cy="130194"/>
              </a:xfrm>
              <a:custGeom>
                <a:avLst/>
                <a:gdLst>
                  <a:gd name="T0" fmla="*/ 0 w 98"/>
                  <a:gd name="T1" fmla="*/ 99 h 99"/>
                  <a:gd name="T2" fmla="*/ 49 w 98"/>
                  <a:gd name="T3" fmla="*/ 99 h 99"/>
                  <a:gd name="T4" fmla="*/ 49 w 98"/>
                  <a:gd name="T5" fmla="*/ 0 h 99"/>
                  <a:gd name="T6" fmla="*/ 0 w 98"/>
                  <a:gd name="T7" fmla="*/ 0 h 99"/>
                  <a:gd name="T8" fmla="*/ 0 w 98"/>
                  <a:gd name="T9" fmla="*/ 99 h 99"/>
                  <a:gd name="T10" fmla="*/ 31 w 98"/>
                  <a:gd name="T11" fmla="*/ 13 h 99"/>
                  <a:gd name="T12" fmla="*/ 43 w 98"/>
                  <a:gd name="T13" fmla="*/ 13 h 99"/>
                  <a:gd name="T14" fmla="*/ 43 w 98"/>
                  <a:gd name="T15" fmla="*/ 25 h 99"/>
                  <a:gd name="T16" fmla="*/ 31 w 98"/>
                  <a:gd name="T17" fmla="*/ 25 h 99"/>
                  <a:gd name="T18" fmla="*/ 31 w 98"/>
                  <a:gd name="T19" fmla="*/ 13 h 99"/>
                  <a:gd name="T20" fmla="*/ 31 w 98"/>
                  <a:gd name="T21" fmla="*/ 37 h 99"/>
                  <a:gd name="T22" fmla="*/ 43 w 98"/>
                  <a:gd name="T23" fmla="*/ 37 h 99"/>
                  <a:gd name="T24" fmla="*/ 43 w 98"/>
                  <a:gd name="T25" fmla="*/ 50 h 99"/>
                  <a:gd name="T26" fmla="*/ 31 w 98"/>
                  <a:gd name="T27" fmla="*/ 50 h 99"/>
                  <a:gd name="T28" fmla="*/ 31 w 98"/>
                  <a:gd name="T29" fmla="*/ 37 h 99"/>
                  <a:gd name="T30" fmla="*/ 31 w 98"/>
                  <a:gd name="T31" fmla="*/ 62 h 99"/>
                  <a:gd name="T32" fmla="*/ 43 w 98"/>
                  <a:gd name="T33" fmla="*/ 62 h 99"/>
                  <a:gd name="T34" fmla="*/ 43 w 98"/>
                  <a:gd name="T35" fmla="*/ 74 h 99"/>
                  <a:gd name="T36" fmla="*/ 31 w 98"/>
                  <a:gd name="T37" fmla="*/ 74 h 99"/>
                  <a:gd name="T38" fmla="*/ 31 w 98"/>
                  <a:gd name="T39" fmla="*/ 62 h 99"/>
                  <a:gd name="T40" fmla="*/ 6 w 98"/>
                  <a:gd name="T41" fmla="*/ 13 h 99"/>
                  <a:gd name="T42" fmla="*/ 18 w 98"/>
                  <a:gd name="T43" fmla="*/ 13 h 99"/>
                  <a:gd name="T44" fmla="*/ 18 w 98"/>
                  <a:gd name="T45" fmla="*/ 25 h 99"/>
                  <a:gd name="T46" fmla="*/ 6 w 98"/>
                  <a:gd name="T47" fmla="*/ 25 h 99"/>
                  <a:gd name="T48" fmla="*/ 6 w 98"/>
                  <a:gd name="T49" fmla="*/ 13 h 99"/>
                  <a:gd name="T50" fmla="*/ 6 w 98"/>
                  <a:gd name="T51" fmla="*/ 37 h 99"/>
                  <a:gd name="T52" fmla="*/ 18 w 98"/>
                  <a:gd name="T53" fmla="*/ 37 h 99"/>
                  <a:gd name="T54" fmla="*/ 18 w 98"/>
                  <a:gd name="T55" fmla="*/ 50 h 99"/>
                  <a:gd name="T56" fmla="*/ 6 w 98"/>
                  <a:gd name="T57" fmla="*/ 50 h 99"/>
                  <a:gd name="T58" fmla="*/ 6 w 98"/>
                  <a:gd name="T59" fmla="*/ 37 h 99"/>
                  <a:gd name="T60" fmla="*/ 6 w 98"/>
                  <a:gd name="T61" fmla="*/ 62 h 99"/>
                  <a:gd name="T62" fmla="*/ 18 w 98"/>
                  <a:gd name="T63" fmla="*/ 62 h 99"/>
                  <a:gd name="T64" fmla="*/ 18 w 98"/>
                  <a:gd name="T65" fmla="*/ 74 h 99"/>
                  <a:gd name="T66" fmla="*/ 6 w 98"/>
                  <a:gd name="T67" fmla="*/ 74 h 99"/>
                  <a:gd name="T68" fmla="*/ 6 w 98"/>
                  <a:gd name="T69" fmla="*/ 62 h 99"/>
                  <a:gd name="T70" fmla="*/ 55 w 98"/>
                  <a:gd name="T71" fmla="*/ 31 h 99"/>
                  <a:gd name="T72" fmla="*/ 98 w 98"/>
                  <a:gd name="T73" fmla="*/ 31 h 99"/>
                  <a:gd name="T74" fmla="*/ 98 w 98"/>
                  <a:gd name="T75" fmla="*/ 37 h 99"/>
                  <a:gd name="T76" fmla="*/ 55 w 98"/>
                  <a:gd name="T77" fmla="*/ 37 h 99"/>
                  <a:gd name="T78" fmla="*/ 55 w 98"/>
                  <a:gd name="T79" fmla="*/ 31 h 99"/>
                  <a:gd name="T80" fmla="*/ 55 w 98"/>
                  <a:gd name="T81" fmla="*/ 99 h 99"/>
                  <a:gd name="T82" fmla="*/ 68 w 98"/>
                  <a:gd name="T83" fmla="*/ 99 h 99"/>
                  <a:gd name="T84" fmla="*/ 68 w 98"/>
                  <a:gd name="T85" fmla="*/ 74 h 99"/>
                  <a:gd name="T86" fmla="*/ 86 w 98"/>
                  <a:gd name="T87" fmla="*/ 74 h 99"/>
                  <a:gd name="T88" fmla="*/ 86 w 98"/>
                  <a:gd name="T89" fmla="*/ 99 h 99"/>
                  <a:gd name="T90" fmla="*/ 98 w 98"/>
                  <a:gd name="T91" fmla="*/ 99 h 99"/>
                  <a:gd name="T92" fmla="*/ 98 w 98"/>
                  <a:gd name="T93" fmla="*/ 43 h 99"/>
                  <a:gd name="T94" fmla="*/ 55 w 98"/>
                  <a:gd name="T95" fmla="*/ 43 h 99"/>
                  <a:gd name="T96" fmla="*/ 55 w 98"/>
                  <a:gd name="T97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8" h="99">
                    <a:moveTo>
                      <a:pt x="0" y="99"/>
                    </a:moveTo>
                    <a:lnTo>
                      <a:pt x="49" y="99"/>
                    </a:lnTo>
                    <a:lnTo>
                      <a:pt x="49" y="0"/>
                    </a:lnTo>
                    <a:lnTo>
                      <a:pt x="0" y="0"/>
                    </a:lnTo>
                    <a:lnTo>
                      <a:pt x="0" y="99"/>
                    </a:lnTo>
                    <a:close/>
                    <a:moveTo>
                      <a:pt x="31" y="13"/>
                    </a:moveTo>
                    <a:lnTo>
                      <a:pt x="43" y="13"/>
                    </a:lnTo>
                    <a:lnTo>
                      <a:pt x="43" y="25"/>
                    </a:lnTo>
                    <a:lnTo>
                      <a:pt x="31" y="25"/>
                    </a:lnTo>
                    <a:lnTo>
                      <a:pt x="31" y="13"/>
                    </a:lnTo>
                    <a:close/>
                    <a:moveTo>
                      <a:pt x="31" y="37"/>
                    </a:moveTo>
                    <a:lnTo>
                      <a:pt x="43" y="37"/>
                    </a:lnTo>
                    <a:lnTo>
                      <a:pt x="43" y="50"/>
                    </a:lnTo>
                    <a:lnTo>
                      <a:pt x="31" y="50"/>
                    </a:lnTo>
                    <a:lnTo>
                      <a:pt x="31" y="37"/>
                    </a:lnTo>
                    <a:close/>
                    <a:moveTo>
                      <a:pt x="31" y="62"/>
                    </a:moveTo>
                    <a:lnTo>
                      <a:pt x="43" y="62"/>
                    </a:lnTo>
                    <a:lnTo>
                      <a:pt x="43" y="74"/>
                    </a:lnTo>
                    <a:lnTo>
                      <a:pt x="31" y="74"/>
                    </a:lnTo>
                    <a:lnTo>
                      <a:pt x="31" y="62"/>
                    </a:lnTo>
                    <a:close/>
                    <a:moveTo>
                      <a:pt x="6" y="13"/>
                    </a:moveTo>
                    <a:lnTo>
                      <a:pt x="18" y="13"/>
                    </a:lnTo>
                    <a:lnTo>
                      <a:pt x="18" y="25"/>
                    </a:lnTo>
                    <a:lnTo>
                      <a:pt x="6" y="25"/>
                    </a:lnTo>
                    <a:lnTo>
                      <a:pt x="6" y="13"/>
                    </a:lnTo>
                    <a:close/>
                    <a:moveTo>
                      <a:pt x="6" y="37"/>
                    </a:moveTo>
                    <a:lnTo>
                      <a:pt x="18" y="37"/>
                    </a:lnTo>
                    <a:lnTo>
                      <a:pt x="18" y="50"/>
                    </a:lnTo>
                    <a:lnTo>
                      <a:pt x="6" y="50"/>
                    </a:lnTo>
                    <a:lnTo>
                      <a:pt x="6" y="37"/>
                    </a:lnTo>
                    <a:close/>
                    <a:moveTo>
                      <a:pt x="6" y="62"/>
                    </a:moveTo>
                    <a:lnTo>
                      <a:pt x="18" y="62"/>
                    </a:lnTo>
                    <a:lnTo>
                      <a:pt x="18" y="74"/>
                    </a:lnTo>
                    <a:lnTo>
                      <a:pt x="6" y="74"/>
                    </a:lnTo>
                    <a:lnTo>
                      <a:pt x="6" y="62"/>
                    </a:lnTo>
                    <a:close/>
                    <a:moveTo>
                      <a:pt x="55" y="31"/>
                    </a:moveTo>
                    <a:lnTo>
                      <a:pt x="98" y="31"/>
                    </a:lnTo>
                    <a:lnTo>
                      <a:pt x="98" y="37"/>
                    </a:lnTo>
                    <a:lnTo>
                      <a:pt x="55" y="37"/>
                    </a:lnTo>
                    <a:lnTo>
                      <a:pt x="55" y="31"/>
                    </a:lnTo>
                    <a:close/>
                    <a:moveTo>
                      <a:pt x="55" y="99"/>
                    </a:moveTo>
                    <a:lnTo>
                      <a:pt x="68" y="99"/>
                    </a:lnTo>
                    <a:lnTo>
                      <a:pt x="68" y="74"/>
                    </a:lnTo>
                    <a:lnTo>
                      <a:pt x="86" y="74"/>
                    </a:lnTo>
                    <a:lnTo>
                      <a:pt x="86" y="99"/>
                    </a:lnTo>
                    <a:lnTo>
                      <a:pt x="98" y="99"/>
                    </a:lnTo>
                    <a:lnTo>
                      <a:pt x="98" y="43"/>
                    </a:lnTo>
                    <a:lnTo>
                      <a:pt x="55" y="43"/>
                    </a:lnTo>
                    <a:lnTo>
                      <a:pt x="55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77" name="îṧḻïďê">
                <a:extLst>
                  <a:ext uri="{FF2B5EF4-FFF2-40B4-BE49-F238E27FC236}">
                    <a16:creationId xmlns:a16="http://schemas.microsoft.com/office/drawing/2014/main" id="{B4DAE16B-6110-46F3-8D87-FA4942F0A5B7}"/>
                  </a:ext>
                </a:extLst>
              </p:cNvPr>
              <p:cNvSpPr/>
              <p:nvPr/>
            </p:nvSpPr>
            <p:spPr bwMode="auto">
              <a:xfrm>
                <a:off x="10821900" y="4260966"/>
                <a:ext cx="138085" cy="136769"/>
              </a:xfrm>
              <a:custGeom>
                <a:avLst/>
                <a:gdLst>
                  <a:gd name="T0" fmla="*/ 79 w 85"/>
                  <a:gd name="T1" fmla="*/ 24 h 85"/>
                  <a:gd name="T2" fmla="*/ 61 w 85"/>
                  <a:gd name="T3" fmla="*/ 5 h 85"/>
                  <a:gd name="T4" fmla="*/ 66 w 85"/>
                  <a:gd name="T5" fmla="*/ 0 h 85"/>
                  <a:gd name="T6" fmla="*/ 85 w 85"/>
                  <a:gd name="T7" fmla="*/ 19 h 85"/>
                  <a:gd name="T8" fmla="*/ 79 w 85"/>
                  <a:gd name="T9" fmla="*/ 24 h 85"/>
                  <a:gd name="T10" fmla="*/ 74 w 85"/>
                  <a:gd name="T11" fmla="*/ 29 h 85"/>
                  <a:gd name="T12" fmla="*/ 71 w 85"/>
                  <a:gd name="T13" fmla="*/ 59 h 85"/>
                  <a:gd name="T14" fmla="*/ 13 w 85"/>
                  <a:gd name="T15" fmla="*/ 85 h 85"/>
                  <a:gd name="T16" fmla="*/ 8 w 85"/>
                  <a:gd name="T17" fmla="*/ 81 h 85"/>
                  <a:gd name="T18" fmla="*/ 31 w 85"/>
                  <a:gd name="T19" fmla="*/ 58 h 85"/>
                  <a:gd name="T20" fmla="*/ 34 w 85"/>
                  <a:gd name="T21" fmla="*/ 59 h 85"/>
                  <a:gd name="T22" fmla="*/ 42 w 85"/>
                  <a:gd name="T23" fmla="*/ 51 h 85"/>
                  <a:gd name="T24" fmla="*/ 34 w 85"/>
                  <a:gd name="T25" fmla="*/ 43 h 85"/>
                  <a:gd name="T26" fmla="*/ 26 w 85"/>
                  <a:gd name="T27" fmla="*/ 51 h 85"/>
                  <a:gd name="T28" fmla="*/ 27 w 85"/>
                  <a:gd name="T29" fmla="*/ 54 h 85"/>
                  <a:gd name="T30" fmla="*/ 4 w 85"/>
                  <a:gd name="T31" fmla="*/ 76 h 85"/>
                  <a:gd name="T32" fmla="*/ 0 w 85"/>
                  <a:gd name="T33" fmla="*/ 72 h 85"/>
                  <a:gd name="T34" fmla="*/ 26 w 85"/>
                  <a:gd name="T35" fmla="*/ 13 h 85"/>
                  <a:gd name="T36" fmla="*/ 55 w 85"/>
                  <a:gd name="T37" fmla="*/ 11 h 85"/>
                  <a:gd name="T38" fmla="*/ 74 w 85"/>
                  <a:gd name="T39" fmla="*/ 2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5" h="85">
                    <a:moveTo>
                      <a:pt x="79" y="24"/>
                    </a:moveTo>
                    <a:cubicBezTo>
                      <a:pt x="61" y="5"/>
                      <a:pt x="61" y="5"/>
                      <a:pt x="61" y="5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85" y="19"/>
                      <a:pt x="85" y="19"/>
                      <a:pt x="85" y="19"/>
                    </a:cubicBezTo>
                    <a:lnTo>
                      <a:pt x="79" y="24"/>
                    </a:lnTo>
                    <a:close/>
                    <a:moveTo>
                      <a:pt x="74" y="29"/>
                    </a:moveTo>
                    <a:cubicBezTo>
                      <a:pt x="71" y="59"/>
                      <a:pt x="71" y="59"/>
                      <a:pt x="71" y="59"/>
                    </a:cubicBezTo>
                    <a:cubicBezTo>
                      <a:pt x="47" y="59"/>
                      <a:pt x="13" y="85"/>
                      <a:pt x="13" y="85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32" y="58"/>
                      <a:pt x="33" y="59"/>
                      <a:pt x="34" y="59"/>
                    </a:cubicBezTo>
                    <a:cubicBezTo>
                      <a:pt x="38" y="59"/>
                      <a:pt x="42" y="55"/>
                      <a:pt x="42" y="51"/>
                    </a:cubicBezTo>
                    <a:cubicBezTo>
                      <a:pt x="42" y="46"/>
                      <a:pt x="38" y="43"/>
                      <a:pt x="34" y="43"/>
                    </a:cubicBezTo>
                    <a:cubicBezTo>
                      <a:pt x="30" y="43"/>
                      <a:pt x="26" y="46"/>
                      <a:pt x="26" y="51"/>
                    </a:cubicBezTo>
                    <a:cubicBezTo>
                      <a:pt x="26" y="52"/>
                      <a:pt x="26" y="53"/>
                      <a:pt x="27" y="54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26" y="37"/>
                      <a:pt x="26" y="13"/>
                    </a:cubicBezTo>
                    <a:cubicBezTo>
                      <a:pt x="55" y="11"/>
                      <a:pt x="55" y="11"/>
                      <a:pt x="55" y="11"/>
                    </a:cubicBezTo>
                    <a:lnTo>
                      <a:pt x="74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78" name="i$líḑe">
                <a:extLst>
                  <a:ext uri="{FF2B5EF4-FFF2-40B4-BE49-F238E27FC236}">
                    <a16:creationId xmlns:a16="http://schemas.microsoft.com/office/drawing/2014/main" id="{B1C69C8F-19FD-4F9B-94AE-408B020C2C38}"/>
                  </a:ext>
                </a:extLst>
              </p:cNvPr>
              <p:cNvSpPr/>
              <p:nvPr/>
            </p:nvSpPr>
            <p:spPr bwMode="auto">
              <a:xfrm>
                <a:off x="10698281" y="4097894"/>
                <a:ext cx="123619" cy="123618"/>
              </a:xfrm>
              <a:custGeom>
                <a:avLst/>
                <a:gdLst>
                  <a:gd name="T0" fmla="*/ 53 w 77"/>
                  <a:gd name="T1" fmla="*/ 29 h 77"/>
                  <a:gd name="T2" fmla="*/ 26 w 77"/>
                  <a:gd name="T3" fmla="*/ 2 h 77"/>
                  <a:gd name="T4" fmla="*/ 39 w 77"/>
                  <a:gd name="T5" fmla="*/ 0 h 77"/>
                  <a:gd name="T6" fmla="*/ 53 w 77"/>
                  <a:gd name="T7" fmla="*/ 3 h 77"/>
                  <a:gd name="T8" fmla="*/ 53 w 77"/>
                  <a:gd name="T9" fmla="*/ 29 h 77"/>
                  <a:gd name="T10" fmla="*/ 58 w 77"/>
                  <a:gd name="T11" fmla="*/ 53 h 77"/>
                  <a:gd name="T12" fmla="*/ 58 w 77"/>
                  <a:gd name="T13" fmla="*/ 5 h 77"/>
                  <a:gd name="T14" fmla="*/ 77 w 77"/>
                  <a:gd name="T15" fmla="*/ 38 h 77"/>
                  <a:gd name="T16" fmla="*/ 74 w 77"/>
                  <a:gd name="T17" fmla="*/ 53 h 77"/>
                  <a:gd name="T18" fmla="*/ 58 w 77"/>
                  <a:gd name="T19" fmla="*/ 53 h 77"/>
                  <a:gd name="T20" fmla="*/ 24 w 77"/>
                  <a:gd name="T21" fmla="*/ 57 h 77"/>
                  <a:gd name="T22" fmla="*/ 72 w 77"/>
                  <a:gd name="T23" fmla="*/ 57 h 77"/>
                  <a:gd name="T24" fmla="*/ 39 w 77"/>
                  <a:gd name="T25" fmla="*/ 77 h 77"/>
                  <a:gd name="T26" fmla="*/ 24 w 77"/>
                  <a:gd name="T27" fmla="*/ 74 h 77"/>
                  <a:gd name="T28" fmla="*/ 24 w 77"/>
                  <a:gd name="T29" fmla="*/ 57 h 77"/>
                  <a:gd name="T30" fmla="*/ 32 w 77"/>
                  <a:gd name="T31" fmla="*/ 17 h 77"/>
                  <a:gd name="T32" fmla="*/ 1 w 77"/>
                  <a:gd name="T33" fmla="*/ 47 h 77"/>
                  <a:gd name="T34" fmla="*/ 0 w 77"/>
                  <a:gd name="T35" fmla="*/ 38 h 77"/>
                  <a:gd name="T36" fmla="*/ 20 w 77"/>
                  <a:gd name="T37" fmla="*/ 5 h 77"/>
                  <a:gd name="T38" fmla="*/ 32 w 77"/>
                  <a:gd name="T39" fmla="*/ 17 h 77"/>
                  <a:gd name="T40" fmla="*/ 20 w 77"/>
                  <a:gd name="T41" fmla="*/ 37 h 77"/>
                  <a:gd name="T42" fmla="*/ 20 w 77"/>
                  <a:gd name="T43" fmla="*/ 72 h 77"/>
                  <a:gd name="T44" fmla="*/ 4 w 77"/>
                  <a:gd name="T45" fmla="*/ 54 h 77"/>
                  <a:gd name="T46" fmla="*/ 20 w 77"/>
                  <a:gd name="T47" fmla="*/ 3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77">
                    <a:moveTo>
                      <a:pt x="53" y="29"/>
                    </a:moveTo>
                    <a:cubicBezTo>
                      <a:pt x="26" y="2"/>
                      <a:pt x="26" y="2"/>
                      <a:pt x="26" y="2"/>
                    </a:cubicBezTo>
                    <a:cubicBezTo>
                      <a:pt x="30" y="1"/>
                      <a:pt x="34" y="0"/>
                      <a:pt x="39" y="0"/>
                    </a:cubicBezTo>
                    <a:cubicBezTo>
                      <a:pt x="44" y="0"/>
                      <a:pt x="49" y="1"/>
                      <a:pt x="53" y="3"/>
                    </a:cubicBezTo>
                    <a:lnTo>
                      <a:pt x="53" y="29"/>
                    </a:lnTo>
                    <a:close/>
                    <a:moveTo>
                      <a:pt x="58" y="53"/>
                    </a:moveTo>
                    <a:cubicBezTo>
                      <a:pt x="58" y="5"/>
                      <a:pt x="58" y="5"/>
                      <a:pt x="58" y="5"/>
                    </a:cubicBezTo>
                    <a:cubicBezTo>
                      <a:pt x="69" y="12"/>
                      <a:pt x="77" y="24"/>
                      <a:pt x="77" y="38"/>
                    </a:cubicBezTo>
                    <a:cubicBezTo>
                      <a:pt x="77" y="43"/>
                      <a:pt x="76" y="48"/>
                      <a:pt x="74" y="53"/>
                    </a:cubicBezTo>
                    <a:lnTo>
                      <a:pt x="58" y="53"/>
                    </a:lnTo>
                    <a:close/>
                    <a:moveTo>
                      <a:pt x="24" y="57"/>
                    </a:moveTo>
                    <a:cubicBezTo>
                      <a:pt x="72" y="57"/>
                      <a:pt x="72" y="57"/>
                      <a:pt x="72" y="57"/>
                    </a:cubicBezTo>
                    <a:cubicBezTo>
                      <a:pt x="65" y="69"/>
                      <a:pt x="53" y="77"/>
                      <a:pt x="39" y="77"/>
                    </a:cubicBezTo>
                    <a:cubicBezTo>
                      <a:pt x="34" y="77"/>
                      <a:pt x="29" y="76"/>
                      <a:pt x="24" y="74"/>
                    </a:cubicBezTo>
                    <a:lnTo>
                      <a:pt x="24" y="57"/>
                    </a:lnTo>
                    <a:close/>
                    <a:moveTo>
                      <a:pt x="32" y="17"/>
                    </a:moveTo>
                    <a:cubicBezTo>
                      <a:pt x="1" y="47"/>
                      <a:pt x="1" y="47"/>
                      <a:pt x="1" y="47"/>
                    </a:cubicBezTo>
                    <a:cubicBezTo>
                      <a:pt x="1" y="45"/>
                      <a:pt x="0" y="41"/>
                      <a:pt x="0" y="38"/>
                    </a:cubicBezTo>
                    <a:cubicBezTo>
                      <a:pt x="0" y="24"/>
                      <a:pt x="8" y="11"/>
                      <a:pt x="20" y="5"/>
                    </a:cubicBezTo>
                    <a:lnTo>
                      <a:pt x="32" y="17"/>
                    </a:lnTo>
                    <a:close/>
                    <a:moveTo>
                      <a:pt x="20" y="37"/>
                    </a:moveTo>
                    <a:cubicBezTo>
                      <a:pt x="20" y="72"/>
                      <a:pt x="20" y="72"/>
                      <a:pt x="20" y="72"/>
                    </a:cubicBezTo>
                    <a:cubicBezTo>
                      <a:pt x="12" y="67"/>
                      <a:pt x="7" y="61"/>
                      <a:pt x="4" y="54"/>
                    </a:cubicBezTo>
                    <a:lnTo>
                      <a:pt x="2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79" name="íSḷïḋe">
                <a:extLst>
                  <a:ext uri="{FF2B5EF4-FFF2-40B4-BE49-F238E27FC236}">
                    <a16:creationId xmlns:a16="http://schemas.microsoft.com/office/drawing/2014/main" id="{DBE30747-C26E-4D80-A934-2EA4A4C45B25}"/>
                  </a:ext>
                </a:extLst>
              </p:cNvPr>
              <p:cNvSpPr/>
              <p:nvPr/>
            </p:nvSpPr>
            <p:spPr bwMode="auto">
              <a:xfrm>
                <a:off x="10696965" y="4242554"/>
                <a:ext cx="115728" cy="96001"/>
              </a:xfrm>
              <a:custGeom>
                <a:avLst/>
                <a:gdLst>
                  <a:gd name="T0" fmla="*/ 0 w 72"/>
                  <a:gd name="T1" fmla="*/ 0 h 59"/>
                  <a:gd name="T2" fmla="*/ 0 w 72"/>
                  <a:gd name="T3" fmla="*/ 59 h 59"/>
                  <a:gd name="T4" fmla="*/ 72 w 72"/>
                  <a:gd name="T5" fmla="*/ 59 h 59"/>
                  <a:gd name="T6" fmla="*/ 72 w 72"/>
                  <a:gd name="T7" fmla="*/ 0 h 59"/>
                  <a:gd name="T8" fmla="*/ 0 w 72"/>
                  <a:gd name="T9" fmla="*/ 0 h 59"/>
                  <a:gd name="T10" fmla="*/ 67 w 72"/>
                  <a:gd name="T11" fmla="*/ 54 h 59"/>
                  <a:gd name="T12" fmla="*/ 4 w 72"/>
                  <a:gd name="T13" fmla="*/ 54 h 59"/>
                  <a:gd name="T14" fmla="*/ 4 w 72"/>
                  <a:gd name="T15" fmla="*/ 5 h 59"/>
                  <a:gd name="T16" fmla="*/ 67 w 72"/>
                  <a:gd name="T17" fmla="*/ 5 h 59"/>
                  <a:gd name="T18" fmla="*/ 67 w 72"/>
                  <a:gd name="T19" fmla="*/ 54 h 59"/>
                  <a:gd name="T20" fmla="*/ 49 w 72"/>
                  <a:gd name="T21" fmla="*/ 16 h 59"/>
                  <a:gd name="T22" fmla="*/ 56 w 72"/>
                  <a:gd name="T23" fmla="*/ 23 h 59"/>
                  <a:gd name="T24" fmla="*/ 63 w 72"/>
                  <a:gd name="T25" fmla="*/ 16 h 59"/>
                  <a:gd name="T26" fmla="*/ 56 w 72"/>
                  <a:gd name="T27" fmla="*/ 9 h 59"/>
                  <a:gd name="T28" fmla="*/ 49 w 72"/>
                  <a:gd name="T29" fmla="*/ 16 h 59"/>
                  <a:gd name="T30" fmla="*/ 63 w 72"/>
                  <a:gd name="T31" fmla="*/ 50 h 59"/>
                  <a:gd name="T32" fmla="*/ 9 w 72"/>
                  <a:gd name="T33" fmla="*/ 50 h 59"/>
                  <a:gd name="T34" fmla="*/ 22 w 72"/>
                  <a:gd name="T35" fmla="*/ 14 h 59"/>
                  <a:gd name="T36" fmla="*/ 40 w 72"/>
                  <a:gd name="T37" fmla="*/ 36 h 59"/>
                  <a:gd name="T38" fmla="*/ 49 w 72"/>
                  <a:gd name="T39" fmla="*/ 30 h 59"/>
                  <a:gd name="T40" fmla="*/ 63 w 72"/>
                  <a:gd name="T41" fmla="*/ 5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2" h="59">
                    <a:moveTo>
                      <a:pt x="0" y="0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72" y="0"/>
                      <a:pt x="72" y="0"/>
                      <a:pt x="72" y="0"/>
                    </a:cubicBezTo>
                    <a:lnTo>
                      <a:pt x="0" y="0"/>
                    </a:lnTo>
                    <a:close/>
                    <a:moveTo>
                      <a:pt x="67" y="54"/>
                    </a:moveTo>
                    <a:cubicBezTo>
                      <a:pt x="4" y="54"/>
                      <a:pt x="4" y="54"/>
                      <a:pt x="4" y="5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7" y="5"/>
                      <a:pt x="67" y="5"/>
                      <a:pt x="67" y="5"/>
                    </a:cubicBezTo>
                    <a:lnTo>
                      <a:pt x="67" y="54"/>
                    </a:lnTo>
                    <a:close/>
                    <a:moveTo>
                      <a:pt x="49" y="16"/>
                    </a:moveTo>
                    <a:cubicBezTo>
                      <a:pt x="49" y="20"/>
                      <a:pt x="52" y="23"/>
                      <a:pt x="56" y="23"/>
                    </a:cubicBezTo>
                    <a:cubicBezTo>
                      <a:pt x="60" y="23"/>
                      <a:pt x="63" y="20"/>
                      <a:pt x="63" y="16"/>
                    </a:cubicBezTo>
                    <a:cubicBezTo>
                      <a:pt x="63" y="12"/>
                      <a:pt x="60" y="9"/>
                      <a:pt x="56" y="9"/>
                    </a:cubicBezTo>
                    <a:cubicBezTo>
                      <a:pt x="52" y="9"/>
                      <a:pt x="49" y="12"/>
                      <a:pt x="49" y="16"/>
                    </a:cubicBezTo>
                    <a:close/>
                    <a:moveTo>
                      <a:pt x="63" y="50"/>
                    </a:moveTo>
                    <a:cubicBezTo>
                      <a:pt x="9" y="50"/>
                      <a:pt x="9" y="50"/>
                      <a:pt x="9" y="50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9" y="30"/>
                      <a:pt x="49" y="30"/>
                      <a:pt x="49" y="30"/>
                    </a:cubicBezTo>
                    <a:lnTo>
                      <a:pt x="63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80" name="íšḷîďê">
                <a:extLst>
                  <a:ext uri="{FF2B5EF4-FFF2-40B4-BE49-F238E27FC236}">
                    <a16:creationId xmlns:a16="http://schemas.microsoft.com/office/drawing/2014/main" id="{0A50738C-DC19-4E22-A187-369293C028D7}"/>
                  </a:ext>
                </a:extLst>
              </p:cNvPr>
              <p:cNvSpPr/>
              <p:nvPr/>
            </p:nvSpPr>
            <p:spPr bwMode="auto">
              <a:xfrm>
                <a:off x="10649623" y="4374063"/>
                <a:ext cx="122303" cy="142029"/>
              </a:xfrm>
              <a:custGeom>
                <a:avLst/>
                <a:gdLst>
                  <a:gd name="T0" fmla="*/ 54 w 76"/>
                  <a:gd name="T1" fmla="*/ 0 h 88"/>
                  <a:gd name="T2" fmla="*/ 14 w 76"/>
                  <a:gd name="T3" fmla="*/ 28 h 88"/>
                  <a:gd name="T4" fmla="*/ 16 w 76"/>
                  <a:gd name="T5" fmla="*/ 65 h 88"/>
                  <a:gd name="T6" fmla="*/ 49 w 76"/>
                  <a:gd name="T7" fmla="*/ 27 h 88"/>
                  <a:gd name="T8" fmla="*/ 32 w 76"/>
                  <a:gd name="T9" fmla="*/ 75 h 88"/>
                  <a:gd name="T10" fmla="*/ 70 w 76"/>
                  <a:gd name="T11" fmla="*/ 57 h 88"/>
                  <a:gd name="T12" fmla="*/ 54 w 76"/>
                  <a:gd name="T13" fmla="*/ 0 h 88"/>
                  <a:gd name="T14" fmla="*/ 4 w 76"/>
                  <a:gd name="T15" fmla="*/ 78 h 88"/>
                  <a:gd name="T16" fmla="*/ 10 w 76"/>
                  <a:gd name="T17" fmla="*/ 83 h 88"/>
                  <a:gd name="T18" fmla="*/ 47 w 76"/>
                  <a:gd name="T19" fmla="*/ 41 h 88"/>
                  <a:gd name="T20" fmla="*/ 4 w 76"/>
                  <a:gd name="T21" fmla="*/ 7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8">
                    <a:moveTo>
                      <a:pt x="54" y="0"/>
                    </a:moveTo>
                    <a:cubicBezTo>
                      <a:pt x="40" y="23"/>
                      <a:pt x="30" y="12"/>
                      <a:pt x="14" y="28"/>
                    </a:cubicBezTo>
                    <a:cubicBezTo>
                      <a:pt x="0" y="42"/>
                      <a:pt x="5" y="59"/>
                      <a:pt x="16" y="65"/>
                    </a:cubicBezTo>
                    <a:cubicBezTo>
                      <a:pt x="28" y="59"/>
                      <a:pt x="40" y="46"/>
                      <a:pt x="49" y="27"/>
                    </a:cubicBezTo>
                    <a:cubicBezTo>
                      <a:pt x="49" y="27"/>
                      <a:pt x="57" y="51"/>
                      <a:pt x="32" y="75"/>
                    </a:cubicBezTo>
                    <a:cubicBezTo>
                      <a:pt x="44" y="88"/>
                      <a:pt x="64" y="79"/>
                      <a:pt x="70" y="57"/>
                    </a:cubicBezTo>
                    <a:cubicBezTo>
                      <a:pt x="76" y="33"/>
                      <a:pt x="60" y="9"/>
                      <a:pt x="54" y="0"/>
                    </a:cubicBezTo>
                    <a:close/>
                    <a:moveTo>
                      <a:pt x="4" y="78"/>
                    </a:moveTo>
                    <a:cubicBezTo>
                      <a:pt x="4" y="79"/>
                      <a:pt x="4" y="83"/>
                      <a:pt x="10" y="83"/>
                    </a:cubicBezTo>
                    <a:cubicBezTo>
                      <a:pt x="14" y="83"/>
                      <a:pt x="36" y="71"/>
                      <a:pt x="47" y="41"/>
                    </a:cubicBezTo>
                    <a:cubicBezTo>
                      <a:pt x="30" y="70"/>
                      <a:pt x="6" y="78"/>
                      <a:pt x="4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77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81" name="îṩḻiḍe">
                <a:extLst>
                  <a:ext uri="{FF2B5EF4-FFF2-40B4-BE49-F238E27FC236}">
                    <a16:creationId xmlns:a16="http://schemas.microsoft.com/office/drawing/2014/main" id="{2EC6BFE8-5D58-4FE0-9FFB-30620316F36C}"/>
                  </a:ext>
                </a:extLst>
              </p:cNvPr>
              <p:cNvSpPr/>
              <p:nvPr/>
            </p:nvSpPr>
            <p:spPr bwMode="auto">
              <a:xfrm>
                <a:off x="10615431" y="3887480"/>
                <a:ext cx="167017" cy="124933"/>
              </a:xfrm>
              <a:custGeom>
                <a:avLst/>
                <a:gdLst>
                  <a:gd name="T0" fmla="*/ 99 w 103"/>
                  <a:gd name="T1" fmla="*/ 4 h 77"/>
                  <a:gd name="T2" fmla="*/ 52 w 103"/>
                  <a:gd name="T3" fmla="*/ 0 h 77"/>
                  <a:gd name="T4" fmla="*/ 4 w 103"/>
                  <a:gd name="T5" fmla="*/ 4 h 77"/>
                  <a:gd name="T6" fmla="*/ 0 w 103"/>
                  <a:gd name="T7" fmla="*/ 39 h 77"/>
                  <a:gd name="T8" fmla="*/ 4 w 103"/>
                  <a:gd name="T9" fmla="*/ 74 h 77"/>
                  <a:gd name="T10" fmla="*/ 52 w 103"/>
                  <a:gd name="T11" fmla="*/ 77 h 77"/>
                  <a:gd name="T12" fmla="*/ 99 w 103"/>
                  <a:gd name="T13" fmla="*/ 74 h 77"/>
                  <a:gd name="T14" fmla="*/ 103 w 103"/>
                  <a:gd name="T15" fmla="*/ 39 h 77"/>
                  <a:gd name="T16" fmla="*/ 99 w 103"/>
                  <a:gd name="T17" fmla="*/ 4 h 77"/>
                  <a:gd name="T18" fmla="*/ 39 w 103"/>
                  <a:gd name="T19" fmla="*/ 58 h 77"/>
                  <a:gd name="T20" fmla="*/ 39 w 103"/>
                  <a:gd name="T21" fmla="*/ 20 h 77"/>
                  <a:gd name="T22" fmla="*/ 71 w 103"/>
                  <a:gd name="T23" fmla="*/ 39 h 77"/>
                  <a:gd name="T24" fmla="*/ 39 w 103"/>
                  <a:gd name="T25" fmla="*/ 5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3" h="77">
                    <a:moveTo>
                      <a:pt x="99" y="4"/>
                    </a:moveTo>
                    <a:cubicBezTo>
                      <a:pt x="84" y="2"/>
                      <a:pt x="68" y="0"/>
                      <a:pt x="52" y="0"/>
                    </a:cubicBezTo>
                    <a:cubicBezTo>
                      <a:pt x="35" y="0"/>
                      <a:pt x="19" y="2"/>
                      <a:pt x="4" y="4"/>
                    </a:cubicBezTo>
                    <a:cubicBezTo>
                      <a:pt x="2" y="14"/>
                      <a:pt x="0" y="26"/>
                      <a:pt x="0" y="39"/>
                    </a:cubicBezTo>
                    <a:cubicBezTo>
                      <a:pt x="0" y="52"/>
                      <a:pt x="2" y="63"/>
                      <a:pt x="4" y="74"/>
                    </a:cubicBezTo>
                    <a:cubicBezTo>
                      <a:pt x="19" y="76"/>
                      <a:pt x="35" y="77"/>
                      <a:pt x="52" y="77"/>
                    </a:cubicBezTo>
                    <a:cubicBezTo>
                      <a:pt x="68" y="77"/>
                      <a:pt x="84" y="76"/>
                      <a:pt x="99" y="74"/>
                    </a:cubicBezTo>
                    <a:cubicBezTo>
                      <a:pt x="101" y="63"/>
                      <a:pt x="103" y="52"/>
                      <a:pt x="103" y="39"/>
                    </a:cubicBezTo>
                    <a:cubicBezTo>
                      <a:pt x="103" y="26"/>
                      <a:pt x="101" y="14"/>
                      <a:pt x="99" y="4"/>
                    </a:cubicBezTo>
                    <a:close/>
                    <a:moveTo>
                      <a:pt x="39" y="58"/>
                    </a:moveTo>
                    <a:cubicBezTo>
                      <a:pt x="39" y="20"/>
                      <a:pt x="39" y="20"/>
                      <a:pt x="39" y="20"/>
                    </a:cubicBezTo>
                    <a:cubicBezTo>
                      <a:pt x="71" y="39"/>
                      <a:pt x="71" y="39"/>
                      <a:pt x="71" y="39"/>
                    </a:cubicBezTo>
                    <a:lnTo>
                      <a:pt x="39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82" name="işľïḓê">
                <a:extLst>
                  <a:ext uri="{FF2B5EF4-FFF2-40B4-BE49-F238E27FC236}">
                    <a16:creationId xmlns:a16="http://schemas.microsoft.com/office/drawing/2014/main" id="{560B9999-C6AE-4F4B-ACAB-928C452CCE53}"/>
                  </a:ext>
                </a:extLst>
              </p:cNvPr>
              <p:cNvSpPr/>
              <p:nvPr/>
            </p:nvSpPr>
            <p:spPr bwMode="auto">
              <a:xfrm>
                <a:off x="10602279" y="4688369"/>
                <a:ext cx="186743" cy="186742"/>
              </a:xfrm>
              <a:custGeom>
                <a:avLst/>
                <a:gdLst>
                  <a:gd name="T0" fmla="*/ 115 w 115"/>
                  <a:gd name="T1" fmla="*/ 32 h 115"/>
                  <a:gd name="T2" fmla="*/ 104 w 115"/>
                  <a:gd name="T3" fmla="*/ 22 h 115"/>
                  <a:gd name="T4" fmla="*/ 84 w 115"/>
                  <a:gd name="T5" fmla="*/ 42 h 115"/>
                  <a:gd name="T6" fmla="*/ 73 w 115"/>
                  <a:gd name="T7" fmla="*/ 30 h 115"/>
                  <a:gd name="T8" fmla="*/ 93 w 115"/>
                  <a:gd name="T9" fmla="*/ 10 h 115"/>
                  <a:gd name="T10" fmla="*/ 83 w 115"/>
                  <a:gd name="T11" fmla="*/ 0 h 115"/>
                  <a:gd name="T12" fmla="*/ 63 w 115"/>
                  <a:gd name="T13" fmla="*/ 20 h 115"/>
                  <a:gd name="T14" fmla="*/ 50 w 115"/>
                  <a:gd name="T15" fmla="*/ 7 h 115"/>
                  <a:gd name="T16" fmla="*/ 40 w 115"/>
                  <a:gd name="T17" fmla="*/ 17 h 115"/>
                  <a:gd name="T18" fmla="*/ 98 w 115"/>
                  <a:gd name="T19" fmla="*/ 74 h 115"/>
                  <a:gd name="T20" fmla="*/ 107 w 115"/>
                  <a:gd name="T21" fmla="*/ 65 h 115"/>
                  <a:gd name="T22" fmla="*/ 95 w 115"/>
                  <a:gd name="T23" fmla="*/ 52 h 115"/>
                  <a:gd name="T24" fmla="*/ 115 w 115"/>
                  <a:gd name="T25" fmla="*/ 32 h 115"/>
                  <a:gd name="T26" fmla="*/ 31 w 115"/>
                  <a:gd name="T27" fmla="*/ 84 h 115"/>
                  <a:gd name="T28" fmla="*/ 89 w 115"/>
                  <a:gd name="T29" fmla="*/ 75 h 115"/>
                  <a:gd name="T30" fmla="*/ 39 w 115"/>
                  <a:gd name="T31" fmla="*/ 26 h 115"/>
                  <a:gd name="T32" fmla="*/ 31 w 115"/>
                  <a:gd name="T33" fmla="*/ 84 h 115"/>
                  <a:gd name="T34" fmla="*/ 21 w 115"/>
                  <a:gd name="T35" fmla="*/ 79 h 115"/>
                  <a:gd name="T36" fmla="*/ 36 w 115"/>
                  <a:gd name="T37" fmla="*/ 93 h 115"/>
                  <a:gd name="T38" fmla="*/ 14 w 115"/>
                  <a:gd name="T39" fmla="*/ 115 h 115"/>
                  <a:gd name="T40" fmla="*/ 0 w 115"/>
                  <a:gd name="T41" fmla="*/ 100 h 115"/>
                  <a:gd name="T42" fmla="*/ 21 w 115"/>
                  <a:gd name="T43" fmla="*/ 7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5" h="115">
                    <a:moveTo>
                      <a:pt x="115" y="32"/>
                    </a:moveTo>
                    <a:cubicBezTo>
                      <a:pt x="104" y="22"/>
                      <a:pt x="104" y="22"/>
                      <a:pt x="104" y="2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98" y="74"/>
                      <a:pt x="98" y="74"/>
                      <a:pt x="98" y="74"/>
                    </a:cubicBezTo>
                    <a:cubicBezTo>
                      <a:pt x="107" y="65"/>
                      <a:pt x="107" y="65"/>
                      <a:pt x="107" y="65"/>
                    </a:cubicBezTo>
                    <a:cubicBezTo>
                      <a:pt x="95" y="52"/>
                      <a:pt x="95" y="52"/>
                      <a:pt x="95" y="52"/>
                    </a:cubicBezTo>
                    <a:lnTo>
                      <a:pt x="115" y="32"/>
                    </a:lnTo>
                    <a:close/>
                    <a:moveTo>
                      <a:pt x="31" y="84"/>
                    </a:moveTo>
                    <a:cubicBezTo>
                      <a:pt x="49" y="102"/>
                      <a:pt x="74" y="88"/>
                      <a:pt x="89" y="75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27" y="41"/>
                      <a:pt x="12" y="65"/>
                      <a:pt x="31" y="84"/>
                    </a:cubicBezTo>
                    <a:close/>
                    <a:moveTo>
                      <a:pt x="21" y="79"/>
                    </a:moveTo>
                    <a:cubicBezTo>
                      <a:pt x="36" y="93"/>
                      <a:pt x="36" y="93"/>
                      <a:pt x="36" y="93"/>
                    </a:cubicBezTo>
                    <a:cubicBezTo>
                      <a:pt x="14" y="115"/>
                      <a:pt x="14" y="115"/>
                      <a:pt x="14" y="115"/>
                    </a:cubicBezTo>
                    <a:cubicBezTo>
                      <a:pt x="0" y="100"/>
                      <a:pt x="0" y="100"/>
                      <a:pt x="0" y="100"/>
                    </a:cubicBezTo>
                    <a:lnTo>
                      <a:pt x="21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83" name="íṡľiḓe">
                <a:extLst>
                  <a:ext uri="{FF2B5EF4-FFF2-40B4-BE49-F238E27FC236}">
                    <a16:creationId xmlns:a16="http://schemas.microsoft.com/office/drawing/2014/main" id="{1E744869-F926-42CD-821A-217FEEAAC1CB}"/>
                  </a:ext>
                </a:extLst>
              </p:cNvPr>
              <p:cNvSpPr/>
              <p:nvPr/>
            </p:nvSpPr>
            <p:spPr bwMode="auto">
              <a:xfrm>
                <a:off x="10572032" y="4914563"/>
                <a:ext cx="136769" cy="159125"/>
              </a:xfrm>
              <a:custGeom>
                <a:avLst/>
                <a:gdLst>
                  <a:gd name="T0" fmla="*/ 55 w 85"/>
                  <a:gd name="T1" fmla="*/ 14 h 98"/>
                  <a:gd name="T2" fmla="*/ 55 w 85"/>
                  <a:gd name="T3" fmla="*/ 27 h 98"/>
                  <a:gd name="T4" fmla="*/ 64 w 85"/>
                  <a:gd name="T5" fmla="*/ 33 h 98"/>
                  <a:gd name="T6" fmla="*/ 73 w 85"/>
                  <a:gd name="T7" fmla="*/ 55 h 98"/>
                  <a:gd name="T8" fmla="*/ 64 w 85"/>
                  <a:gd name="T9" fmla="*/ 77 h 98"/>
                  <a:gd name="T10" fmla="*/ 43 w 85"/>
                  <a:gd name="T11" fmla="*/ 85 h 98"/>
                  <a:gd name="T12" fmla="*/ 21 w 85"/>
                  <a:gd name="T13" fmla="*/ 77 h 98"/>
                  <a:gd name="T14" fmla="*/ 12 w 85"/>
                  <a:gd name="T15" fmla="*/ 55 h 98"/>
                  <a:gd name="T16" fmla="*/ 21 w 85"/>
                  <a:gd name="T17" fmla="*/ 33 h 98"/>
                  <a:gd name="T18" fmla="*/ 30 w 85"/>
                  <a:gd name="T19" fmla="*/ 27 h 98"/>
                  <a:gd name="T20" fmla="*/ 30 w 85"/>
                  <a:gd name="T21" fmla="*/ 14 h 98"/>
                  <a:gd name="T22" fmla="*/ 0 w 85"/>
                  <a:gd name="T23" fmla="*/ 55 h 98"/>
                  <a:gd name="T24" fmla="*/ 43 w 85"/>
                  <a:gd name="T25" fmla="*/ 98 h 98"/>
                  <a:gd name="T26" fmla="*/ 85 w 85"/>
                  <a:gd name="T27" fmla="*/ 55 h 98"/>
                  <a:gd name="T28" fmla="*/ 55 w 85"/>
                  <a:gd name="T29" fmla="*/ 14 h 98"/>
                  <a:gd name="T30" fmla="*/ 37 w 85"/>
                  <a:gd name="T31" fmla="*/ 0 h 98"/>
                  <a:gd name="T32" fmla="*/ 49 w 85"/>
                  <a:gd name="T33" fmla="*/ 0 h 98"/>
                  <a:gd name="T34" fmla="*/ 49 w 85"/>
                  <a:gd name="T35" fmla="*/ 49 h 98"/>
                  <a:gd name="T36" fmla="*/ 37 w 85"/>
                  <a:gd name="T37" fmla="*/ 49 h 98"/>
                  <a:gd name="T38" fmla="*/ 37 w 85"/>
                  <a:gd name="T3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5" h="98">
                    <a:moveTo>
                      <a:pt x="55" y="14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8" y="28"/>
                      <a:pt x="62" y="31"/>
                      <a:pt x="64" y="33"/>
                    </a:cubicBezTo>
                    <a:cubicBezTo>
                      <a:pt x="70" y="39"/>
                      <a:pt x="73" y="47"/>
                      <a:pt x="73" y="55"/>
                    </a:cubicBezTo>
                    <a:cubicBezTo>
                      <a:pt x="73" y="63"/>
                      <a:pt x="70" y="71"/>
                      <a:pt x="64" y="77"/>
                    </a:cubicBezTo>
                    <a:cubicBezTo>
                      <a:pt x="58" y="82"/>
                      <a:pt x="51" y="85"/>
                      <a:pt x="43" y="85"/>
                    </a:cubicBezTo>
                    <a:cubicBezTo>
                      <a:pt x="34" y="85"/>
                      <a:pt x="27" y="82"/>
                      <a:pt x="21" y="77"/>
                    </a:cubicBezTo>
                    <a:cubicBezTo>
                      <a:pt x="15" y="71"/>
                      <a:pt x="12" y="63"/>
                      <a:pt x="12" y="55"/>
                    </a:cubicBezTo>
                    <a:cubicBezTo>
                      <a:pt x="12" y="47"/>
                      <a:pt x="15" y="39"/>
                      <a:pt x="21" y="33"/>
                    </a:cubicBezTo>
                    <a:cubicBezTo>
                      <a:pt x="24" y="31"/>
                      <a:pt x="27" y="28"/>
                      <a:pt x="30" y="27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13" y="19"/>
                      <a:pt x="0" y="36"/>
                      <a:pt x="0" y="55"/>
                    </a:cubicBezTo>
                    <a:cubicBezTo>
                      <a:pt x="0" y="79"/>
                      <a:pt x="19" y="98"/>
                      <a:pt x="43" y="98"/>
                    </a:cubicBezTo>
                    <a:cubicBezTo>
                      <a:pt x="66" y="98"/>
                      <a:pt x="85" y="79"/>
                      <a:pt x="85" y="55"/>
                    </a:cubicBezTo>
                    <a:cubicBezTo>
                      <a:pt x="85" y="36"/>
                      <a:pt x="73" y="19"/>
                      <a:pt x="55" y="14"/>
                    </a:cubicBezTo>
                    <a:close/>
                    <a:moveTo>
                      <a:pt x="37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37" y="49"/>
                      <a:pt x="37" y="49"/>
                      <a:pt x="37" y="49"/>
                    </a:cubicBez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84" name="íSḷîdé">
                <a:extLst>
                  <a:ext uri="{FF2B5EF4-FFF2-40B4-BE49-F238E27FC236}">
                    <a16:creationId xmlns:a16="http://schemas.microsoft.com/office/drawing/2014/main" id="{A9694D78-985B-4072-A393-083D84718441}"/>
                  </a:ext>
                </a:extLst>
              </p:cNvPr>
              <p:cNvSpPr/>
              <p:nvPr/>
            </p:nvSpPr>
            <p:spPr bwMode="auto">
              <a:xfrm>
                <a:off x="10587813" y="4543709"/>
                <a:ext cx="74961" cy="128879"/>
              </a:xfrm>
              <a:custGeom>
                <a:avLst/>
                <a:gdLst>
                  <a:gd name="T0" fmla="*/ 0 w 57"/>
                  <a:gd name="T1" fmla="*/ 98 h 98"/>
                  <a:gd name="T2" fmla="*/ 0 w 57"/>
                  <a:gd name="T3" fmla="*/ 0 h 98"/>
                  <a:gd name="T4" fmla="*/ 16 w 57"/>
                  <a:gd name="T5" fmla="*/ 0 h 98"/>
                  <a:gd name="T6" fmla="*/ 16 w 57"/>
                  <a:gd name="T7" fmla="*/ 44 h 98"/>
                  <a:gd name="T8" fmla="*/ 57 w 57"/>
                  <a:gd name="T9" fmla="*/ 4 h 98"/>
                  <a:gd name="T10" fmla="*/ 57 w 57"/>
                  <a:gd name="T11" fmla="*/ 93 h 98"/>
                  <a:gd name="T12" fmla="*/ 16 w 57"/>
                  <a:gd name="T13" fmla="*/ 53 h 98"/>
                  <a:gd name="T14" fmla="*/ 16 w 57"/>
                  <a:gd name="T15" fmla="*/ 98 h 98"/>
                  <a:gd name="T16" fmla="*/ 0 w 57"/>
                  <a:gd name="T1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98">
                    <a:moveTo>
                      <a:pt x="0" y="98"/>
                    </a:moveTo>
                    <a:lnTo>
                      <a:pt x="0" y="0"/>
                    </a:lnTo>
                    <a:lnTo>
                      <a:pt x="16" y="0"/>
                    </a:lnTo>
                    <a:lnTo>
                      <a:pt x="16" y="44"/>
                    </a:lnTo>
                    <a:lnTo>
                      <a:pt x="57" y="4"/>
                    </a:lnTo>
                    <a:lnTo>
                      <a:pt x="57" y="93"/>
                    </a:lnTo>
                    <a:lnTo>
                      <a:pt x="16" y="53"/>
                    </a:lnTo>
                    <a:lnTo>
                      <a:pt x="16" y="98"/>
                    </a:lnTo>
                    <a:lnTo>
                      <a:pt x="0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85" name="iŝḻïḍé">
                <a:extLst>
                  <a:ext uri="{FF2B5EF4-FFF2-40B4-BE49-F238E27FC236}">
                    <a16:creationId xmlns:a16="http://schemas.microsoft.com/office/drawing/2014/main" id="{7E2A8F89-DD18-4B3C-8E55-02B0EC892956}"/>
                  </a:ext>
                </a:extLst>
              </p:cNvPr>
              <p:cNvSpPr/>
              <p:nvPr/>
            </p:nvSpPr>
            <p:spPr bwMode="auto">
              <a:xfrm>
                <a:off x="10541785" y="4043976"/>
                <a:ext cx="142030" cy="126249"/>
              </a:xfrm>
              <a:custGeom>
                <a:avLst/>
                <a:gdLst>
                  <a:gd name="T0" fmla="*/ 22 w 88"/>
                  <a:gd name="T1" fmla="*/ 0 h 78"/>
                  <a:gd name="T2" fmla="*/ 66 w 88"/>
                  <a:gd name="T3" fmla="*/ 0 h 78"/>
                  <a:gd name="T4" fmla="*/ 66 w 88"/>
                  <a:gd name="T5" fmla="*/ 11 h 78"/>
                  <a:gd name="T6" fmla="*/ 22 w 88"/>
                  <a:gd name="T7" fmla="*/ 11 h 78"/>
                  <a:gd name="T8" fmla="*/ 22 w 88"/>
                  <a:gd name="T9" fmla="*/ 0 h 78"/>
                  <a:gd name="T10" fmla="*/ 83 w 88"/>
                  <a:gd name="T11" fmla="*/ 17 h 78"/>
                  <a:gd name="T12" fmla="*/ 5 w 88"/>
                  <a:gd name="T13" fmla="*/ 17 h 78"/>
                  <a:gd name="T14" fmla="*/ 0 w 88"/>
                  <a:gd name="T15" fmla="*/ 22 h 78"/>
                  <a:gd name="T16" fmla="*/ 0 w 88"/>
                  <a:gd name="T17" fmla="*/ 50 h 78"/>
                  <a:gd name="T18" fmla="*/ 5 w 88"/>
                  <a:gd name="T19" fmla="*/ 55 h 78"/>
                  <a:gd name="T20" fmla="*/ 22 w 88"/>
                  <a:gd name="T21" fmla="*/ 55 h 78"/>
                  <a:gd name="T22" fmla="*/ 22 w 88"/>
                  <a:gd name="T23" fmla="*/ 78 h 78"/>
                  <a:gd name="T24" fmla="*/ 66 w 88"/>
                  <a:gd name="T25" fmla="*/ 78 h 78"/>
                  <a:gd name="T26" fmla="*/ 66 w 88"/>
                  <a:gd name="T27" fmla="*/ 55 h 78"/>
                  <a:gd name="T28" fmla="*/ 83 w 88"/>
                  <a:gd name="T29" fmla="*/ 55 h 78"/>
                  <a:gd name="T30" fmla="*/ 88 w 88"/>
                  <a:gd name="T31" fmla="*/ 50 h 78"/>
                  <a:gd name="T32" fmla="*/ 88 w 88"/>
                  <a:gd name="T33" fmla="*/ 22 h 78"/>
                  <a:gd name="T34" fmla="*/ 83 w 88"/>
                  <a:gd name="T35" fmla="*/ 17 h 78"/>
                  <a:gd name="T36" fmla="*/ 60 w 88"/>
                  <a:gd name="T37" fmla="*/ 72 h 78"/>
                  <a:gd name="T38" fmla="*/ 27 w 88"/>
                  <a:gd name="T39" fmla="*/ 72 h 78"/>
                  <a:gd name="T40" fmla="*/ 27 w 88"/>
                  <a:gd name="T41" fmla="*/ 44 h 78"/>
                  <a:gd name="T42" fmla="*/ 60 w 88"/>
                  <a:gd name="T43" fmla="*/ 44 h 78"/>
                  <a:gd name="T44" fmla="*/ 60 w 88"/>
                  <a:gd name="T45" fmla="*/ 72 h 78"/>
                  <a:gd name="T46" fmla="*/ 84 w 88"/>
                  <a:gd name="T47" fmla="*/ 25 h 78"/>
                  <a:gd name="T48" fmla="*/ 80 w 88"/>
                  <a:gd name="T49" fmla="*/ 29 h 78"/>
                  <a:gd name="T50" fmla="*/ 76 w 88"/>
                  <a:gd name="T51" fmla="*/ 25 h 78"/>
                  <a:gd name="T52" fmla="*/ 80 w 88"/>
                  <a:gd name="T53" fmla="*/ 21 h 78"/>
                  <a:gd name="T54" fmla="*/ 84 w 88"/>
                  <a:gd name="T55" fmla="*/ 2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8" h="78">
                    <a:moveTo>
                      <a:pt x="22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22" y="11"/>
                      <a:pt x="22" y="11"/>
                      <a:pt x="22" y="11"/>
                    </a:cubicBezTo>
                    <a:lnTo>
                      <a:pt x="22" y="0"/>
                    </a:lnTo>
                    <a:close/>
                    <a:moveTo>
                      <a:pt x="83" y="17"/>
                    </a:move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9"/>
                      <a:pt x="0" y="2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3"/>
                      <a:pt x="2" y="55"/>
                      <a:pt x="5" y="55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6" y="55"/>
                      <a:pt x="66" y="55"/>
                      <a:pt x="66" y="55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6" y="55"/>
                      <a:pt x="88" y="53"/>
                      <a:pt x="88" y="50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8" y="19"/>
                      <a:pt x="86" y="17"/>
                      <a:pt x="83" y="17"/>
                    </a:cubicBezTo>
                    <a:close/>
                    <a:moveTo>
                      <a:pt x="60" y="72"/>
                    </a:moveTo>
                    <a:cubicBezTo>
                      <a:pt x="27" y="72"/>
                      <a:pt x="27" y="72"/>
                      <a:pt x="27" y="72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60" y="44"/>
                      <a:pt x="60" y="44"/>
                      <a:pt x="60" y="44"/>
                    </a:cubicBezTo>
                    <a:lnTo>
                      <a:pt x="60" y="72"/>
                    </a:lnTo>
                    <a:close/>
                    <a:moveTo>
                      <a:pt x="84" y="25"/>
                    </a:moveTo>
                    <a:cubicBezTo>
                      <a:pt x="84" y="27"/>
                      <a:pt x="82" y="29"/>
                      <a:pt x="80" y="29"/>
                    </a:cubicBezTo>
                    <a:cubicBezTo>
                      <a:pt x="78" y="29"/>
                      <a:pt x="76" y="27"/>
                      <a:pt x="76" y="25"/>
                    </a:cubicBezTo>
                    <a:cubicBezTo>
                      <a:pt x="76" y="23"/>
                      <a:pt x="78" y="21"/>
                      <a:pt x="80" y="21"/>
                    </a:cubicBezTo>
                    <a:cubicBezTo>
                      <a:pt x="82" y="21"/>
                      <a:pt x="84" y="23"/>
                      <a:pt x="8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86" name="îšḻïdè">
                <a:extLst>
                  <a:ext uri="{FF2B5EF4-FFF2-40B4-BE49-F238E27FC236}">
                    <a16:creationId xmlns:a16="http://schemas.microsoft.com/office/drawing/2014/main" id="{03C827DB-D103-41E9-9B70-3155CD0395BE}"/>
                  </a:ext>
                </a:extLst>
              </p:cNvPr>
              <p:cNvSpPr/>
              <p:nvPr/>
            </p:nvSpPr>
            <p:spPr bwMode="auto">
              <a:xfrm>
                <a:off x="10545730" y="4196526"/>
                <a:ext cx="123619" cy="130194"/>
              </a:xfrm>
              <a:custGeom>
                <a:avLst/>
                <a:gdLst>
                  <a:gd name="T0" fmla="*/ 69 w 76"/>
                  <a:gd name="T1" fmla="*/ 0 h 81"/>
                  <a:gd name="T2" fmla="*/ 8 w 76"/>
                  <a:gd name="T3" fmla="*/ 0 h 81"/>
                  <a:gd name="T4" fmla="*/ 0 w 76"/>
                  <a:gd name="T5" fmla="*/ 7 h 81"/>
                  <a:gd name="T6" fmla="*/ 0 w 76"/>
                  <a:gd name="T7" fmla="*/ 73 h 81"/>
                  <a:gd name="T8" fmla="*/ 8 w 76"/>
                  <a:gd name="T9" fmla="*/ 81 h 81"/>
                  <a:gd name="T10" fmla="*/ 69 w 76"/>
                  <a:gd name="T11" fmla="*/ 81 h 81"/>
                  <a:gd name="T12" fmla="*/ 76 w 76"/>
                  <a:gd name="T13" fmla="*/ 73 h 81"/>
                  <a:gd name="T14" fmla="*/ 76 w 76"/>
                  <a:gd name="T15" fmla="*/ 7 h 81"/>
                  <a:gd name="T16" fmla="*/ 69 w 76"/>
                  <a:gd name="T17" fmla="*/ 0 h 81"/>
                  <a:gd name="T18" fmla="*/ 66 w 76"/>
                  <a:gd name="T19" fmla="*/ 70 h 81"/>
                  <a:gd name="T20" fmla="*/ 11 w 76"/>
                  <a:gd name="T21" fmla="*/ 70 h 81"/>
                  <a:gd name="T22" fmla="*/ 11 w 76"/>
                  <a:gd name="T23" fmla="*/ 10 h 81"/>
                  <a:gd name="T24" fmla="*/ 66 w 76"/>
                  <a:gd name="T25" fmla="*/ 10 h 81"/>
                  <a:gd name="T26" fmla="*/ 66 w 76"/>
                  <a:gd name="T27" fmla="*/ 70 h 81"/>
                  <a:gd name="T28" fmla="*/ 21 w 76"/>
                  <a:gd name="T29" fmla="*/ 45 h 81"/>
                  <a:gd name="T30" fmla="*/ 56 w 76"/>
                  <a:gd name="T31" fmla="*/ 45 h 81"/>
                  <a:gd name="T32" fmla="*/ 56 w 76"/>
                  <a:gd name="T33" fmla="*/ 50 h 81"/>
                  <a:gd name="T34" fmla="*/ 21 w 76"/>
                  <a:gd name="T35" fmla="*/ 50 h 81"/>
                  <a:gd name="T36" fmla="*/ 21 w 76"/>
                  <a:gd name="T37" fmla="*/ 45 h 81"/>
                  <a:gd name="T38" fmla="*/ 21 w 76"/>
                  <a:gd name="T39" fmla="*/ 55 h 81"/>
                  <a:gd name="T40" fmla="*/ 56 w 76"/>
                  <a:gd name="T41" fmla="*/ 55 h 81"/>
                  <a:gd name="T42" fmla="*/ 56 w 76"/>
                  <a:gd name="T43" fmla="*/ 60 h 81"/>
                  <a:gd name="T44" fmla="*/ 21 w 76"/>
                  <a:gd name="T45" fmla="*/ 60 h 81"/>
                  <a:gd name="T46" fmla="*/ 21 w 76"/>
                  <a:gd name="T47" fmla="*/ 55 h 81"/>
                  <a:gd name="T48" fmla="*/ 26 w 76"/>
                  <a:gd name="T49" fmla="*/ 22 h 81"/>
                  <a:gd name="T50" fmla="*/ 33 w 76"/>
                  <a:gd name="T51" fmla="*/ 30 h 81"/>
                  <a:gd name="T52" fmla="*/ 41 w 76"/>
                  <a:gd name="T53" fmla="*/ 22 h 81"/>
                  <a:gd name="T54" fmla="*/ 33 w 76"/>
                  <a:gd name="T55" fmla="*/ 15 h 81"/>
                  <a:gd name="T56" fmla="*/ 26 w 76"/>
                  <a:gd name="T57" fmla="*/ 22 h 81"/>
                  <a:gd name="T58" fmla="*/ 38 w 76"/>
                  <a:gd name="T59" fmla="*/ 30 h 81"/>
                  <a:gd name="T60" fmla="*/ 28 w 76"/>
                  <a:gd name="T61" fmla="*/ 30 h 81"/>
                  <a:gd name="T62" fmla="*/ 21 w 76"/>
                  <a:gd name="T63" fmla="*/ 35 h 81"/>
                  <a:gd name="T64" fmla="*/ 21 w 76"/>
                  <a:gd name="T65" fmla="*/ 40 h 81"/>
                  <a:gd name="T66" fmla="*/ 46 w 76"/>
                  <a:gd name="T67" fmla="*/ 40 h 81"/>
                  <a:gd name="T68" fmla="*/ 46 w 76"/>
                  <a:gd name="T69" fmla="*/ 35 h 81"/>
                  <a:gd name="T70" fmla="*/ 38 w 76"/>
                  <a:gd name="T71" fmla="*/ 3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6" h="81">
                    <a:moveTo>
                      <a:pt x="6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7"/>
                      <a:pt x="4" y="81"/>
                      <a:pt x="8" y="81"/>
                    </a:cubicBezTo>
                    <a:cubicBezTo>
                      <a:pt x="69" y="81"/>
                      <a:pt x="69" y="81"/>
                      <a:pt x="69" y="81"/>
                    </a:cubicBezTo>
                    <a:cubicBezTo>
                      <a:pt x="73" y="81"/>
                      <a:pt x="76" y="77"/>
                      <a:pt x="76" y="73"/>
                    </a:cubicBezTo>
                    <a:cubicBezTo>
                      <a:pt x="76" y="7"/>
                      <a:pt x="76" y="7"/>
                      <a:pt x="76" y="7"/>
                    </a:cubicBezTo>
                    <a:cubicBezTo>
                      <a:pt x="76" y="3"/>
                      <a:pt x="73" y="0"/>
                      <a:pt x="69" y="0"/>
                    </a:cubicBezTo>
                    <a:close/>
                    <a:moveTo>
                      <a:pt x="66" y="70"/>
                    </a:moveTo>
                    <a:cubicBezTo>
                      <a:pt x="11" y="70"/>
                      <a:pt x="11" y="70"/>
                      <a:pt x="11" y="7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70"/>
                    </a:lnTo>
                    <a:close/>
                    <a:moveTo>
                      <a:pt x="21" y="45"/>
                    </a:move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21" y="50"/>
                      <a:pt x="21" y="50"/>
                      <a:pt x="21" y="50"/>
                    </a:cubicBezTo>
                    <a:lnTo>
                      <a:pt x="21" y="45"/>
                    </a:lnTo>
                    <a:close/>
                    <a:moveTo>
                      <a:pt x="21" y="55"/>
                    </a:move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60"/>
                      <a:pt x="56" y="60"/>
                      <a:pt x="56" y="60"/>
                    </a:cubicBezTo>
                    <a:cubicBezTo>
                      <a:pt x="21" y="60"/>
                      <a:pt x="21" y="60"/>
                      <a:pt x="21" y="60"/>
                    </a:cubicBezTo>
                    <a:lnTo>
                      <a:pt x="21" y="55"/>
                    </a:lnTo>
                    <a:close/>
                    <a:moveTo>
                      <a:pt x="26" y="22"/>
                    </a:moveTo>
                    <a:cubicBezTo>
                      <a:pt x="26" y="27"/>
                      <a:pt x="29" y="30"/>
                      <a:pt x="33" y="30"/>
                    </a:cubicBezTo>
                    <a:cubicBezTo>
                      <a:pt x="37" y="30"/>
                      <a:pt x="41" y="27"/>
                      <a:pt x="41" y="22"/>
                    </a:cubicBezTo>
                    <a:cubicBezTo>
                      <a:pt x="41" y="18"/>
                      <a:pt x="37" y="15"/>
                      <a:pt x="33" y="15"/>
                    </a:cubicBezTo>
                    <a:cubicBezTo>
                      <a:pt x="29" y="15"/>
                      <a:pt x="26" y="18"/>
                      <a:pt x="26" y="22"/>
                    </a:cubicBezTo>
                    <a:close/>
                    <a:moveTo>
                      <a:pt x="38" y="30"/>
                    </a:moveTo>
                    <a:cubicBezTo>
                      <a:pt x="28" y="30"/>
                      <a:pt x="28" y="30"/>
                      <a:pt x="28" y="30"/>
                    </a:cubicBezTo>
                    <a:cubicBezTo>
                      <a:pt x="24" y="30"/>
                      <a:pt x="21" y="32"/>
                      <a:pt x="21" y="35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46" y="32"/>
                      <a:pt x="42" y="30"/>
                      <a:pt x="38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87" name="ïsḷiḋé">
                <a:extLst>
                  <a:ext uri="{FF2B5EF4-FFF2-40B4-BE49-F238E27FC236}">
                    <a16:creationId xmlns:a16="http://schemas.microsoft.com/office/drawing/2014/main" id="{283CDADD-CE3E-486A-9199-0EA27037DB57}"/>
                  </a:ext>
                </a:extLst>
              </p:cNvPr>
              <p:cNvSpPr/>
              <p:nvPr/>
            </p:nvSpPr>
            <p:spPr bwMode="auto">
              <a:xfrm>
                <a:off x="10656198" y="3741506"/>
                <a:ext cx="126249" cy="126249"/>
              </a:xfrm>
              <a:custGeom>
                <a:avLst/>
                <a:gdLst>
                  <a:gd name="T0" fmla="*/ 50 w 96"/>
                  <a:gd name="T1" fmla="*/ 0 h 96"/>
                  <a:gd name="T2" fmla="*/ 42 w 96"/>
                  <a:gd name="T3" fmla="*/ 9 h 96"/>
                  <a:gd name="T4" fmla="*/ 50 w 96"/>
                  <a:gd name="T5" fmla="*/ 18 h 96"/>
                  <a:gd name="T6" fmla="*/ 29 w 96"/>
                  <a:gd name="T7" fmla="*/ 42 h 96"/>
                  <a:gd name="T8" fmla="*/ 8 w 96"/>
                  <a:gd name="T9" fmla="*/ 42 h 96"/>
                  <a:gd name="T10" fmla="*/ 26 w 96"/>
                  <a:gd name="T11" fmla="*/ 58 h 96"/>
                  <a:gd name="T12" fmla="*/ 0 w 96"/>
                  <a:gd name="T13" fmla="*/ 93 h 96"/>
                  <a:gd name="T14" fmla="*/ 0 w 96"/>
                  <a:gd name="T15" fmla="*/ 96 h 96"/>
                  <a:gd name="T16" fmla="*/ 4 w 96"/>
                  <a:gd name="T17" fmla="*/ 96 h 96"/>
                  <a:gd name="T18" fmla="*/ 37 w 96"/>
                  <a:gd name="T19" fmla="*/ 71 h 96"/>
                  <a:gd name="T20" fmla="*/ 54 w 96"/>
                  <a:gd name="T21" fmla="*/ 86 h 96"/>
                  <a:gd name="T22" fmla="*/ 54 w 96"/>
                  <a:gd name="T23" fmla="*/ 66 h 96"/>
                  <a:gd name="T24" fmla="*/ 77 w 96"/>
                  <a:gd name="T25" fmla="*/ 45 h 96"/>
                  <a:gd name="T26" fmla="*/ 86 w 96"/>
                  <a:gd name="T27" fmla="*/ 55 h 96"/>
                  <a:gd name="T28" fmla="*/ 96 w 96"/>
                  <a:gd name="T29" fmla="*/ 45 h 96"/>
                  <a:gd name="T30" fmla="*/ 50 w 96"/>
                  <a:gd name="T31" fmla="*/ 0 h 96"/>
                  <a:gd name="T32" fmla="*/ 42 w 96"/>
                  <a:gd name="T33" fmla="*/ 51 h 96"/>
                  <a:gd name="T34" fmla="*/ 36 w 96"/>
                  <a:gd name="T35" fmla="*/ 45 h 96"/>
                  <a:gd name="T36" fmla="*/ 56 w 96"/>
                  <a:gd name="T37" fmla="*/ 24 h 96"/>
                  <a:gd name="T38" fmla="*/ 63 w 96"/>
                  <a:gd name="T39" fmla="*/ 30 h 96"/>
                  <a:gd name="T40" fmla="*/ 42 w 96"/>
                  <a:gd name="T41" fmla="*/ 51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6" h="96">
                    <a:moveTo>
                      <a:pt x="50" y="0"/>
                    </a:moveTo>
                    <a:lnTo>
                      <a:pt x="42" y="9"/>
                    </a:lnTo>
                    <a:lnTo>
                      <a:pt x="50" y="18"/>
                    </a:lnTo>
                    <a:lnTo>
                      <a:pt x="29" y="42"/>
                    </a:lnTo>
                    <a:lnTo>
                      <a:pt x="8" y="42"/>
                    </a:lnTo>
                    <a:lnTo>
                      <a:pt x="26" y="58"/>
                    </a:lnTo>
                    <a:lnTo>
                      <a:pt x="0" y="93"/>
                    </a:lnTo>
                    <a:lnTo>
                      <a:pt x="0" y="96"/>
                    </a:lnTo>
                    <a:lnTo>
                      <a:pt x="4" y="96"/>
                    </a:lnTo>
                    <a:lnTo>
                      <a:pt x="37" y="71"/>
                    </a:lnTo>
                    <a:lnTo>
                      <a:pt x="54" y="86"/>
                    </a:lnTo>
                    <a:lnTo>
                      <a:pt x="54" y="66"/>
                    </a:lnTo>
                    <a:lnTo>
                      <a:pt x="77" y="45"/>
                    </a:lnTo>
                    <a:lnTo>
                      <a:pt x="86" y="55"/>
                    </a:lnTo>
                    <a:lnTo>
                      <a:pt x="96" y="45"/>
                    </a:lnTo>
                    <a:lnTo>
                      <a:pt x="50" y="0"/>
                    </a:lnTo>
                    <a:close/>
                    <a:moveTo>
                      <a:pt x="42" y="51"/>
                    </a:moveTo>
                    <a:lnTo>
                      <a:pt x="36" y="45"/>
                    </a:lnTo>
                    <a:lnTo>
                      <a:pt x="56" y="24"/>
                    </a:lnTo>
                    <a:lnTo>
                      <a:pt x="63" y="30"/>
                    </a:lnTo>
                    <a:lnTo>
                      <a:pt x="42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88" name="îṩlîḍê">
                <a:extLst>
                  <a:ext uri="{FF2B5EF4-FFF2-40B4-BE49-F238E27FC236}">
                    <a16:creationId xmlns:a16="http://schemas.microsoft.com/office/drawing/2014/main" id="{04073AC6-37E6-493D-85D7-9479C62E0623}"/>
                  </a:ext>
                </a:extLst>
              </p:cNvPr>
              <p:cNvSpPr/>
              <p:nvPr/>
            </p:nvSpPr>
            <p:spPr bwMode="auto">
              <a:xfrm>
                <a:off x="10600964" y="3393007"/>
                <a:ext cx="124934" cy="85480"/>
              </a:xfrm>
              <a:custGeom>
                <a:avLst/>
                <a:gdLst>
                  <a:gd name="T0" fmla="*/ 17 w 77"/>
                  <a:gd name="T1" fmla="*/ 20 h 53"/>
                  <a:gd name="T2" fmla="*/ 34 w 77"/>
                  <a:gd name="T3" fmla="*/ 36 h 53"/>
                  <a:gd name="T4" fmla="*/ 17 w 77"/>
                  <a:gd name="T5" fmla="*/ 53 h 53"/>
                  <a:gd name="T6" fmla="*/ 0 w 77"/>
                  <a:gd name="T7" fmla="*/ 36 h 53"/>
                  <a:gd name="T8" fmla="*/ 0 w 77"/>
                  <a:gd name="T9" fmla="*/ 34 h 53"/>
                  <a:gd name="T10" fmla="*/ 34 w 77"/>
                  <a:gd name="T11" fmla="*/ 0 h 53"/>
                  <a:gd name="T12" fmla="*/ 34 w 77"/>
                  <a:gd name="T13" fmla="*/ 10 h 53"/>
                  <a:gd name="T14" fmla="*/ 17 w 77"/>
                  <a:gd name="T15" fmla="*/ 17 h 53"/>
                  <a:gd name="T16" fmla="*/ 14 w 77"/>
                  <a:gd name="T17" fmla="*/ 20 h 53"/>
                  <a:gd name="T18" fmla="*/ 17 w 77"/>
                  <a:gd name="T19" fmla="*/ 20 h 53"/>
                  <a:gd name="T20" fmla="*/ 60 w 77"/>
                  <a:gd name="T21" fmla="*/ 20 h 53"/>
                  <a:gd name="T22" fmla="*/ 77 w 77"/>
                  <a:gd name="T23" fmla="*/ 36 h 53"/>
                  <a:gd name="T24" fmla="*/ 60 w 77"/>
                  <a:gd name="T25" fmla="*/ 53 h 53"/>
                  <a:gd name="T26" fmla="*/ 43 w 77"/>
                  <a:gd name="T27" fmla="*/ 36 h 53"/>
                  <a:gd name="T28" fmla="*/ 43 w 77"/>
                  <a:gd name="T29" fmla="*/ 34 h 53"/>
                  <a:gd name="T30" fmla="*/ 77 w 77"/>
                  <a:gd name="T31" fmla="*/ 0 h 53"/>
                  <a:gd name="T32" fmla="*/ 77 w 77"/>
                  <a:gd name="T33" fmla="*/ 10 h 53"/>
                  <a:gd name="T34" fmla="*/ 60 w 77"/>
                  <a:gd name="T35" fmla="*/ 17 h 53"/>
                  <a:gd name="T36" fmla="*/ 58 w 77"/>
                  <a:gd name="T37" fmla="*/ 20 h 53"/>
                  <a:gd name="T38" fmla="*/ 60 w 77"/>
                  <a:gd name="T39" fmla="*/ 2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7" h="53">
                    <a:moveTo>
                      <a:pt x="17" y="20"/>
                    </a:moveTo>
                    <a:cubicBezTo>
                      <a:pt x="26" y="20"/>
                      <a:pt x="34" y="27"/>
                      <a:pt x="34" y="36"/>
                    </a:cubicBezTo>
                    <a:cubicBezTo>
                      <a:pt x="34" y="46"/>
                      <a:pt x="26" y="53"/>
                      <a:pt x="17" y="53"/>
                    </a:cubicBezTo>
                    <a:cubicBezTo>
                      <a:pt x="8" y="53"/>
                      <a:pt x="0" y="46"/>
                      <a:pt x="0" y="3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16"/>
                      <a:pt x="15" y="0"/>
                      <a:pt x="34" y="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27" y="10"/>
                      <a:pt x="21" y="13"/>
                      <a:pt x="17" y="17"/>
                    </a:cubicBezTo>
                    <a:cubicBezTo>
                      <a:pt x="16" y="18"/>
                      <a:pt x="15" y="19"/>
                      <a:pt x="14" y="20"/>
                    </a:cubicBezTo>
                    <a:cubicBezTo>
                      <a:pt x="15" y="20"/>
                      <a:pt x="16" y="20"/>
                      <a:pt x="17" y="20"/>
                    </a:cubicBezTo>
                    <a:close/>
                    <a:moveTo>
                      <a:pt x="60" y="20"/>
                    </a:moveTo>
                    <a:cubicBezTo>
                      <a:pt x="70" y="20"/>
                      <a:pt x="77" y="27"/>
                      <a:pt x="77" y="36"/>
                    </a:cubicBezTo>
                    <a:cubicBezTo>
                      <a:pt x="77" y="46"/>
                      <a:pt x="70" y="53"/>
                      <a:pt x="60" y="53"/>
                    </a:cubicBezTo>
                    <a:cubicBezTo>
                      <a:pt x="51" y="53"/>
                      <a:pt x="43" y="46"/>
                      <a:pt x="43" y="36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43" y="16"/>
                      <a:pt x="58" y="0"/>
                      <a:pt x="77" y="0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1" y="10"/>
                      <a:pt x="65" y="13"/>
                      <a:pt x="60" y="17"/>
                    </a:cubicBezTo>
                    <a:cubicBezTo>
                      <a:pt x="59" y="18"/>
                      <a:pt x="58" y="19"/>
                      <a:pt x="58" y="20"/>
                    </a:cubicBezTo>
                    <a:cubicBezTo>
                      <a:pt x="58" y="20"/>
                      <a:pt x="59" y="20"/>
                      <a:pt x="6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89" name="îṡ1îḍê">
                <a:extLst>
                  <a:ext uri="{FF2B5EF4-FFF2-40B4-BE49-F238E27FC236}">
                    <a16:creationId xmlns:a16="http://schemas.microsoft.com/office/drawing/2014/main" id="{F9A42C8E-1BAB-4017-9D04-5C9FDDEAAEDB}"/>
                  </a:ext>
                </a:extLst>
              </p:cNvPr>
              <p:cNvSpPr/>
              <p:nvPr/>
            </p:nvSpPr>
            <p:spPr bwMode="auto">
              <a:xfrm>
                <a:off x="10570717" y="3604736"/>
                <a:ext cx="193319" cy="184112"/>
              </a:xfrm>
              <a:custGeom>
                <a:avLst/>
                <a:gdLst>
                  <a:gd name="T0" fmla="*/ 78 w 120"/>
                  <a:gd name="T1" fmla="*/ 29 h 114"/>
                  <a:gd name="T2" fmla="*/ 83 w 120"/>
                  <a:gd name="T3" fmla="*/ 0 h 114"/>
                  <a:gd name="T4" fmla="*/ 120 w 120"/>
                  <a:gd name="T5" fmla="*/ 52 h 114"/>
                  <a:gd name="T6" fmla="*/ 68 w 120"/>
                  <a:gd name="T7" fmla="*/ 90 h 114"/>
                  <a:gd name="T8" fmla="*/ 73 w 120"/>
                  <a:gd name="T9" fmla="*/ 60 h 114"/>
                  <a:gd name="T10" fmla="*/ 27 w 120"/>
                  <a:gd name="T11" fmla="*/ 114 h 114"/>
                  <a:gd name="T12" fmla="*/ 78 w 120"/>
                  <a:gd name="T13" fmla="*/ 2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114">
                    <a:moveTo>
                      <a:pt x="78" y="29"/>
                    </a:moveTo>
                    <a:cubicBezTo>
                      <a:pt x="83" y="0"/>
                      <a:pt x="83" y="0"/>
                      <a:pt x="83" y="0"/>
                    </a:cubicBezTo>
                    <a:cubicBezTo>
                      <a:pt x="120" y="52"/>
                      <a:pt x="120" y="52"/>
                      <a:pt x="120" y="52"/>
                    </a:cubicBezTo>
                    <a:cubicBezTo>
                      <a:pt x="68" y="90"/>
                      <a:pt x="68" y="90"/>
                      <a:pt x="68" y="90"/>
                    </a:cubicBezTo>
                    <a:cubicBezTo>
                      <a:pt x="73" y="60"/>
                      <a:pt x="73" y="60"/>
                      <a:pt x="73" y="60"/>
                    </a:cubicBezTo>
                    <a:cubicBezTo>
                      <a:pt x="21" y="51"/>
                      <a:pt x="18" y="88"/>
                      <a:pt x="27" y="114"/>
                    </a:cubicBezTo>
                    <a:cubicBezTo>
                      <a:pt x="0" y="73"/>
                      <a:pt x="16" y="18"/>
                      <a:pt x="78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90" name="í$ľíďé">
                <a:extLst>
                  <a:ext uri="{FF2B5EF4-FFF2-40B4-BE49-F238E27FC236}">
                    <a16:creationId xmlns:a16="http://schemas.microsoft.com/office/drawing/2014/main" id="{B9A9DC1C-26F3-4DA3-8E79-E74CB1491EDD}"/>
                  </a:ext>
                </a:extLst>
              </p:cNvPr>
              <p:cNvSpPr/>
              <p:nvPr/>
            </p:nvSpPr>
            <p:spPr bwMode="auto">
              <a:xfrm>
                <a:off x="10612800" y="3490324"/>
                <a:ext cx="120989" cy="127563"/>
              </a:xfrm>
              <a:custGeom>
                <a:avLst/>
                <a:gdLst>
                  <a:gd name="T0" fmla="*/ 44 w 92"/>
                  <a:gd name="T1" fmla="*/ 97 h 97"/>
                  <a:gd name="T2" fmla="*/ 44 w 92"/>
                  <a:gd name="T3" fmla="*/ 53 h 97"/>
                  <a:gd name="T4" fmla="*/ 0 w 92"/>
                  <a:gd name="T5" fmla="*/ 97 h 97"/>
                  <a:gd name="T6" fmla="*/ 0 w 92"/>
                  <a:gd name="T7" fmla="*/ 0 h 97"/>
                  <a:gd name="T8" fmla="*/ 44 w 92"/>
                  <a:gd name="T9" fmla="*/ 44 h 97"/>
                  <a:gd name="T10" fmla="*/ 44 w 92"/>
                  <a:gd name="T11" fmla="*/ 0 h 97"/>
                  <a:gd name="T12" fmla="*/ 92 w 92"/>
                  <a:gd name="T13" fmla="*/ 49 h 97"/>
                  <a:gd name="T14" fmla="*/ 44 w 92"/>
                  <a:gd name="T15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7">
                    <a:moveTo>
                      <a:pt x="44" y="97"/>
                    </a:moveTo>
                    <a:lnTo>
                      <a:pt x="44" y="53"/>
                    </a:lnTo>
                    <a:lnTo>
                      <a:pt x="0" y="97"/>
                    </a:lnTo>
                    <a:lnTo>
                      <a:pt x="0" y="0"/>
                    </a:lnTo>
                    <a:lnTo>
                      <a:pt x="44" y="44"/>
                    </a:lnTo>
                    <a:lnTo>
                      <a:pt x="44" y="0"/>
                    </a:lnTo>
                    <a:lnTo>
                      <a:pt x="92" y="49"/>
                    </a:lnTo>
                    <a:lnTo>
                      <a:pt x="44" y="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91" name="íśľïḋê">
                <a:extLst>
                  <a:ext uri="{FF2B5EF4-FFF2-40B4-BE49-F238E27FC236}">
                    <a16:creationId xmlns:a16="http://schemas.microsoft.com/office/drawing/2014/main" id="{E689682A-0C88-4A6E-BFCA-A3F125BD924B}"/>
                  </a:ext>
                </a:extLst>
              </p:cNvPr>
              <p:cNvSpPr/>
              <p:nvPr/>
            </p:nvSpPr>
            <p:spPr bwMode="auto">
              <a:xfrm>
                <a:off x="10487866" y="4360912"/>
                <a:ext cx="153866" cy="152550"/>
              </a:xfrm>
              <a:custGeom>
                <a:avLst/>
                <a:gdLst>
                  <a:gd name="T0" fmla="*/ 95 w 95"/>
                  <a:gd name="T1" fmla="*/ 35 h 94"/>
                  <a:gd name="T2" fmla="*/ 60 w 95"/>
                  <a:gd name="T3" fmla="*/ 35 h 94"/>
                  <a:gd name="T4" fmla="*/ 73 w 95"/>
                  <a:gd name="T5" fmla="*/ 22 h 94"/>
                  <a:gd name="T6" fmla="*/ 48 w 95"/>
                  <a:gd name="T7" fmla="*/ 12 h 94"/>
                  <a:gd name="T8" fmla="*/ 23 w 95"/>
                  <a:gd name="T9" fmla="*/ 22 h 94"/>
                  <a:gd name="T10" fmla="*/ 12 w 95"/>
                  <a:gd name="T11" fmla="*/ 47 h 94"/>
                  <a:gd name="T12" fmla="*/ 23 w 95"/>
                  <a:gd name="T13" fmla="*/ 72 h 94"/>
                  <a:gd name="T14" fmla="*/ 48 w 95"/>
                  <a:gd name="T15" fmla="*/ 83 h 94"/>
                  <a:gd name="T16" fmla="*/ 73 w 95"/>
                  <a:gd name="T17" fmla="*/ 72 h 94"/>
                  <a:gd name="T18" fmla="*/ 74 w 95"/>
                  <a:gd name="T19" fmla="*/ 70 h 94"/>
                  <a:gd name="T20" fmla="*/ 83 w 95"/>
                  <a:gd name="T21" fmla="*/ 78 h 94"/>
                  <a:gd name="T22" fmla="*/ 48 w 95"/>
                  <a:gd name="T23" fmla="*/ 94 h 94"/>
                  <a:gd name="T24" fmla="*/ 0 w 95"/>
                  <a:gd name="T25" fmla="*/ 47 h 94"/>
                  <a:gd name="T26" fmla="*/ 48 w 95"/>
                  <a:gd name="T27" fmla="*/ 0 h 94"/>
                  <a:gd name="T28" fmla="*/ 81 w 95"/>
                  <a:gd name="T29" fmla="*/ 14 h 94"/>
                  <a:gd name="T30" fmla="*/ 95 w 95"/>
                  <a:gd name="T31" fmla="*/ 0 h 94"/>
                  <a:gd name="T32" fmla="*/ 95 w 95"/>
                  <a:gd name="T33" fmla="*/ 3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4">
                    <a:moveTo>
                      <a:pt x="95" y="35"/>
                    </a:moveTo>
                    <a:cubicBezTo>
                      <a:pt x="60" y="35"/>
                      <a:pt x="60" y="35"/>
                      <a:pt x="60" y="35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66" y="15"/>
                      <a:pt x="57" y="12"/>
                      <a:pt x="48" y="12"/>
                    </a:cubicBezTo>
                    <a:cubicBezTo>
                      <a:pt x="38" y="12"/>
                      <a:pt x="29" y="15"/>
                      <a:pt x="23" y="22"/>
                    </a:cubicBezTo>
                    <a:cubicBezTo>
                      <a:pt x="16" y="29"/>
                      <a:pt x="12" y="38"/>
                      <a:pt x="12" y="47"/>
                    </a:cubicBezTo>
                    <a:cubicBezTo>
                      <a:pt x="12" y="57"/>
                      <a:pt x="16" y="65"/>
                      <a:pt x="23" y="72"/>
                    </a:cubicBezTo>
                    <a:cubicBezTo>
                      <a:pt x="29" y="79"/>
                      <a:pt x="38" y="83"/>
                      <a:pt x="48" y="83"/>
                    </a:cubicBezTo>
                    <a:cubicBezTo>
                      <a:pt x="57" y="83"/>
                      <a:pt x="66" y="79"/>
                      <a:pt x="73" y="72"/>
                    </a:cubicBezTo>
                    <a:cubicBezTo>
                      <a:pt x="73" y="72"/>
                      <a:pt x="74" y="71"/>
                      <a:pt x="74" y="70"/>
                    </a:cubicBezTo>
                    <a:cubicBezTo>
                      <a:pt x="83" y="78"/>
                      <a:pt x="83" y="78"/>
                      <a:pt x="83" y="78"/>
                    </a:cubicBezTo>
                    <a:cubicBezTo>
                      <a:pt x="75" y="88"/>
                      <a:pt x="62" y="94"/>
                      <a:pt x="48" y="94"/>
                    </a:cubicBezTo>
                    <a:cubicBezTo>
                      <a:pt x="22" y="94"/>
                      <a:pt x="0" y="73"/>
                      <a:pt x="0" y="47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61" y="0"/>
                      <a:pt x="73" y="5"/>
                      <a:pt x="81" y="14"/>
                    </a:cubicBezTo>
                    <a:cubicBezTo>
                      <a:pt x="95" y="0"/>
                      <a:pt x="95" y="0"/>
                      <a:pt x="95" y="0"/>
                    </a:cubicBezTo>
                    <a:lnTo>
                      <a:pt x="9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92" name="iṥlidé">
                <a:extLst>
                  <a:ext uri="{FF2B5EF4-FFF2-40B4-BE49-F238E27FC236}">
                    <a16:creationId xmlns:a16="http://schemas.microsoft.com/office/drawing/2014/main" id="{BC5ACA44-26CD-41F1-8752-4BCA64F8622D}"/>
                  </a:ext>
                </a:extLst>
              </p:cNvPr>
              <p:cNvSpPr/>
              <p:nvPr/>
            </p:nvSpPr>
            <p:spPr bwMode="auto">
              <a:xfrm>
                <a:off x="10418167" y="3854603"/>
                <a:ext cx="168332" cy="168332"/>
              </a:xfrm>
              <a:custGeom>
                <a:avLst/>
                <a:gdLst>
                  <a:gd name="T0" fmla="*/ 86 w 104"/>
                  <a:gd name="T1" fmla="*/ 0 h 104"/>
                  <a:gd name="T2" fmla="*/ 17 w 104"/>
                  <a:gd name="T3" fmla="*/ 0 h 104"/>
                  <a:gd name="T4" fmla="*/ 0 w 104"/>
                  <a:gd name="T5" fmla="*/ 18 h 104"/>
                  <a:gd name="T6" fmla="*/ 0 w 104"/>
                  <a:gd name="T7" fmla="*/ 87 h 104"/>
                  <a:gd name="T8" fmla="*/ 17 w 104"/>
                  <a:gd name="T9" fmla="*/ 104 h 104"/>
                  <a:gd name="T10" fmla="*/ 86 w 104"/>
                  <a:gd name="T11" fmla="*/ 104 h 104"/>
                  <a:gd name="T12" fmla="*/ 104 w 104"/>
                  <a:gd name="T13" fmla="*/ 87 h 104"/>
                  <a:gd name="T14" fmla="*/ 104 w 104"/>
                  <a:gd name="T15" fmla="*/ 18 h 104"/>
                  <a:gd name="T16" fmla="*/ 86 w 104"/>
                  <a:gd name="T17" fmla="*/ 0 h 104"/>
                  <a:gd name="T18" fmla="*/ 28 w 104"/>
                  <a:gd name="T19" fmla="*/ 85 h 104"/>
                  <a:gd name="T20" fmla="*/ 19 w 104"/>
                  <a:gd name="T21" fmla="*/ 76 h 104"/>
                  <a:gd name="T22" fmla="*/ 28 w 104"/>
                  <a:gd name="T23" fmla="*/ 67 h 104"/>
                  <a:gd name="T24" fmla="*/ 37 w 104"/>
                  <a:gd name="T25" fmla="*/ 76 h 104"/>
                  <a:gd name="T26" fmla="*/ 28 w 104"/>
                  <a:gd name="T27" fmla="*/ 85 h 104"/>
                  <a:gd name="T28" fmla="*/ 50 w 104"/>
                  <a:gd name="T29" fmla="*/ 85 h 104"/>
                  <a:gd name="T30" fmla="*/ 41 w 104"/>
                  <a:gd name="T31" fmla="*/ 63 h 104"/>
                  <a:gd name="T32" fmla="*/ 19 w 104"/>
                  <a:gd name="T33" fmla="*/ 54 h 104"/>
                  <a:gd name="T34" fmla="*/ 19 w 104"/>
                  <a:gd name="T35" fmla="*/ 41 h 104"/>
                  <a:gd name="T36" fmla="*/ 63 w 104"/>
                  <a:gd name="T37" fmla="*/ 85 h 104"/>
                  <a:gd name="T38" fmla="*/ 50 w 104"/>
                  <a:gd name="T39" fmla="*/ 85 h 104"/>
                  <a:gd name="T40" fmla="*/ 73 w 104"/>
                  <a:gd name="T41" fmla="*/ 85 h 104"/>
                  <a:gd name="T42" fmla="*/ 19 w 104"/>
                  <a:gd name="T43" fmla="*/ 31 h 104"/>
                  <a:gd name="T44" fmla="*/ 19 w 104"/>
                  <a:gd name="T45" fmla="*/ 18 h 104"/>
                  <a:gd name="T46" fmla="*/ 86 w 104"/>
                  <a:gd name="T47" fmla="*/ 85 h 104"/>
                  <a:gd name="T48" fmla="*/ 73 w 104"/>
                  <a:gd name="T49" fmla="*/ 85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4" h="104">
                    <a:moveTo>
                      <a:pt x="86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8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7"/>
                      <a:pt x="7" y="104"/>
                      <a:pt x="17" y="104"/>
                    </a:cubicBezTo>
                    <a:cubicBezTo>
                      <a:pt x="86" y="104"/>
                      <a:pt x="86" y="104"/>
                      <a:pt x="86" y="104"/>
                    </a:cubicBezTo>
                    <a:cubicBezTo>
                      <a:pt x="96" y="104"/>
                      <a:pt x="104" y="97"/>
                      <a:pt x="104" y="87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8"/>
                      <a:pt x="96" y="0"/>
                      <a:pt x="86" y="0"/>
                    </a:cubicBezTo>
                    <a:close/>
                    <a:moveTo>
                      <a:pt x="28" y="85"/>
                    </a:moveTo>
                    <a:cubicBezTo>
                      <a:pt x="23" y="85"/>
                      <a:pt x="19" y="81"/>
                      <a:pt x="19" y="76"/>
                    </a:cubicBezTo>
                    <a:cubicBezTo>
                      <a:pt x="19" y="71"/>
                      <a:pt x="23" y="67"/>
                      <a:pt x="28" y="67"/>
                    </a:cubicBezTo>
                    <a:cubicBezTo>
                      <a:pt x="33" y="67"/>
                      <a:pt x="37" y="71"/>
                      <a:pt x="37" y="76"/>
                    </a:cubicBezTo>
                    <a:cubicBezTo>
                      <a:pt x="37" y="81"/>
                      <a:pt x="33" y="85"/>
                      <a:pt x="28" y="85"/>
                    </a:cubicBezTo>
                    <a:close/>
                    <a:moveTo>
                      <a:pt x="50" y="85"/>
                    </a:moveTo>
                    <a:cubicBezTo>
                      <a:pt x="50" y="77"/>
                      <a:pt x="47" y="69"/>
                      <a:pt x="41" y="63"/>
                    </a:cubicBezTo>
                    <a:cubicBezTo>
                      <a:pt x="35" y="57"/>
                      <a:pt x="27" y="54"/>
                      <a:pt x="19" y="54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43" y="41"/>
                      <a:pt x="63" y="61"/>
                      <a:pt x="63" y="85"/>
                    </a:cubicBezTo>
                    <a:cubicBezTo>
                      <a:pt x="50" y="85"/>
                      <a:pt x="50" y="85"/>
                      <a:pt x="50" y="85"/>
                    </a:cubicBezTo>
                    <a:close/>
                    <a:moveTo>
                      <a:pt x="73" y="85"/>
                    </a:moveTo>
                    <a:cubicBezTo>
                      <a:pt x="73" y="55"/>
                      <a:pt x="49" y="31"/>
                      <a:pt x="19" y="31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56" y="18"/>
                      <a:pt x="86" y="48"/>
                      <a:pt x="86" y="85"/>
                    </a:cubicBezTo>
                    <a:cubicBezTo>
                      <a:pt x="73" y="85"/>
                      <a:pt x="73" y="85"/>
                      <a:pt x="73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93" name="í$ḷiďé">
                <a:extLst>
                  <a:ext uri="{FF2B5EF4-FFF2-40B4-BE49-F238E27FC236}">
                    <a16:creationId xmlns:a16="http://schemas.microsoft.com/office/drawing/2014/main" id="{794B8FFB-5E6C-487A-A5F2-4487DE176A99}"/>
                  </a:ext>
                </a:extLst>
              </p:cNvPr>
              <p:cNvSpPr/>
              <p:nvPr/>
            </p:nvSpPr>
            <p:spPr bwMode="auto">
              <a:xfrm>
                <a:off x="10403700" y="4510832"/>
                <a:ext cx="155181" cy="165701"/>
              </a:xfrm>
              <a:custGeom>
                <a:avLst/>
                <a:gdLst>
                  <a:gd name="T0" fmla="*/ 41 w 96"/>
                  <a:gd name="T1" fmla="*/ 7 h 102"/>
                  <a:gd name="T2" fmla="*/ 42 w 96"/>
                  <a:gd name="T3" fmla="*/ 3 h 102"/>
                  <a:gd name="T4" fmla="*/ 36 w 96"/>
                  <a:gd name="T5" fmla="*/ 1 h 102"/>
                  <a:gd name="T6" fmla="*/ 35 w 96"/>
                  <a:gd name="T7" fmla="*/ 8 h 102"/>
                  <a:gd name="T8" fmla="*/ 0 w 96"/>
                  <a:gd name="T9" fmla="*/ 54 h 102"/>
                  <a:gd name="T10" fmla="*/ 96 w 96"/>
                  <a:gd name="T11" fmla="*/ 54 h 102"/>
                  <a:gd name="T12" fmla="*/ 33 w 96"/>
                  <a:gd name="T13" fmla="*/ 5 h 102"/>
                  <a:gd name="T14" fmla="*/ 38 w 96"/>
                  <a:gd name="T15" fmla="*/ 2 h 102"/>
                  <a:gd name="T16" fmla="*/ 40 w 96"/>
                  <a:gd name="T17" fmla="*/ 6 h 102"/>
                  <a:gd name="T18" fmla="*/ 35 w 96"/>
                  <a:gd name="T19" fmla="*/ 7 h 102"/>
                  <a:gd name="T20" fmla="*/ 73 w 96"/>
                  <a:gd name="T21" fmla="*/ 80 h 102"/>
                  <a:gd name="T22" fmla="*/ 54 w 96"/>
                  <a:gd name="T23" fmla="*/ 82 h 102"/>
                  <a:gd name="T24" fmla="*/ 48 w 96"/>
                  <a:gd name="T25" fmla="*/ 91 h 102"/>
                  <a:gd name="T26" fmla="*/ 13 w 96"/>
                  <a:gd name="T27" fmla="*/ 65 h 102"/>
                  <a:gd name="T28" fmla="*/ 12 w 96"/>
                  <a:gd name="T29" fmla="*/ 59 h 102"/>
                  <a:gd name="T30" fmla="*/ 22 w 96"/>
                  <a:gd name="T31" fmla="*/ 29 h 102"/>
                  <a:gd name="T32" fmla="*/ 42 w 96"/>
                  <a:gd name="T33" fmla="*/ 27 h 102"/>
                  <a:gd name="T34" fmla="*/ 48 w 96"/>
                  <a:gd name="T35" fmla="*/ 18 h 102"/>
                  <a:gd name="T36" fmla="*/ 83 w 96"/>
                  <a:gd name="T37" fmla="*/ 44 h 102"/>
                  <a:gd name="T38" fmla="*/ 84 w 96"/>
                  <a:gd name="T39" fmla="*/ 50 h 102"/>
                  <a:gd name="T40" fmla="*/ 73 w 96"/>
                  <a:gd name="T41" fmla="*/ 80 h 102"/>
                  <a:gd name="T42" fmla="*/ 53 w 96"/>
                  <a:gd name="T43" fmla="*/ 45 h 102"/>
                  <a:gd name="T44" fmla="*/ 43 w 96"/>
                  <a:gd name="T45" fmla="*/ 33 h 102"/>
                  <a:gd name="T46" fmla="*/ 40 w 96"/>
                  <a:gd name="T47" fmla="*/ 47 h 102"/>
                  <a:gd name="T48" fmla="*/ 38 w 96"/>
                  <a:gd name="T49" fmla="*/ 50 h 102"/>
                  <a:gd name="T50" fmla="*/ 26 w 96"/>
                  <a:gd name="T51" fmla="*/ 59 h 102"/>
                  <a:gd name="T52" fmla="*/ 38 w 96"/>
                  <a:gd name="T53" fmla="*/ 60 h 102"/>
                  <a:gd name="T54" fmla="*/ 43 w 96"/>
                  <a:gd name="T55" fmla="*/ 64 h 102"/>
                  <a:gd name="T56" fmla="*/ 53 w 96"/>
                  <a:gd name="T57" fmla="*/ 76 h 102"/>
                  <a:gd name="T58" fmla="*/ 56 w 96"/>
                  <a:gd name="T59" fmla="*/ 62 h 102"/>
                  <a:gd name="T60" fmla="*/ 58 w 96"/>
                  <a:gd name="T61" fmla="*/ 59 h 102"/>
                  <a:gd name="T62" fmla="*/ 70 w 96"/>
                  <a:gd name="T63" fmla="*/ 50 h 102"/>
                  <a:gd name="T64" fmla="*/ 58 w 96"/>
                  <a:gd name="T65" fmla="*/ 49 h 102"/>
                  <a:gd name="T66" fmla="*/ 48 w 96"/>
                  <a:gd name="T67" fmla="*/ 45 h 102"/>
                  <a:gd name="T68" fmla="*/ 48 w 96"/>
                  <a:gd name="T69" fmla="*/ 45 h 102"/>
                  <a:gd name="T70" fmla="*/ 48 w 96"/>
                  <a:gd name="T71" fmla="*/ 45 h 102"/>
                  <a:gd name="T72" fmla="*/ 49 w 96"/>
                  <a:gd name="T73" fmla="*/ 45 h 102"/>
                  <a:gd name="T74" fmla="*/ 52 w 96"/>
                  <a:gd name="T75" fmla="*/ 46 h 102"/>
                  <a:gd name="T76" fmla="*/ 39 w 96"/>
                  <a:gd name="T77" fmla="*/ 58 h 102"/>
                  <a:gd name="T78" fmla="*/ 46 w 96"/>
                  <a:gd name="T79" fmla="*/ 45 h 102"/>
                  <a:gd name="T80" fmla="*/ 53 w 96"/>
                  <a:gd name="T81" fmla="*/ 63 h 102"/>
                  <a:gd name="T82" fmla="*/ 50 w 96"/>
                  <a:gd name="T83" fmla="*/ 64 h 102"/>
                  <a:gd name="T84" fmla="*/ 47 w 96"/>
                  <a:gd name="T85" fmla="*/ 64 h 102"/>
                  <a:gd name="T86" fmla="*/ 47 w 96"/>
                  <a:gd name="T87" fmla="*/ 64 h 102"/>
                  <a:gd name="T88" fmla="*/ 51 w 96"/>
                  <a:gd name="T89" fmla="*/ 58 h 102"/>
                  <a:gd name="T90" fmla="*/ 57 w 96"/>
                  <a:gd name="T91" fmla="*/ 5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" h="102">
                    <a:moveTo>
                      <a:pt x="48" y="7"/>
                    </a:moveTo>
                    <a:cubicBezTo>
                      <a:pt x="46" y="7"/>
                      <a:pt x="43" y="7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2" y="6"/>
                      <a:pt x="43" y="5"/>
                      <a:pt x="42" y="3"/>
                    </a:cubicBezTo>
                    <a:cubicBezTo>
                      <a:pt x="42" y="2"/>
                      <a:pt x="40" y="0"/>
                      <a:pt x="38" y="0"/>
                    </a:cubicBezTo>
                    <a:cubicBezTo>
                      <a:pt x="37" y="0"/>
                      <a:pt x="37" y="0"/>
                      <a:pt x="36" y="1"/>
                    </a:cubicBezTo>
                    <a:cubicBezTo>
                      <a:pt x="33" y="1"/>
                      <a:pt x="31" y="3"/>
                      <a:pt x="32" y="6"/>
                    </a:cubicBezTo>
                    <a:cubicBezTo>
                      <a:pt x="32" y="7"/>
                      <a:pt x="33" y="8"/>
                      <a:pt x="35" y="8"/>
                    </a:cubicBezTo>
                    <a:cubicBezTo>
                      <a:pt x="35" y="8"/>
                      <a:pt x="35" y="8"/>
                      <a:pt x="35" y="9"/>
                    </a:cubicBezTo>
                    <a:cubicBezTo>
                      <a:pt x="15" y="14"/>
                      <a:pt x="0" y="33"/>
                      <a:pt x="0" y="54"/>
                    </a:cubicBezTo>
                    <a:cubicBezTo>
                      <a:pt x="0" y="81"/>
                      <a:pt x="22" y="102"/>
                      <a:pt x="48" y="102"/>
                    </a:cubicBezTo>
                    <a:cubicBezTo>
                      <a:pt x="74" y="102"/>
                      <a:pt x="96" y="81"/>
                      <a:pt x="96" y="54"/>
                    </a:cubicBezTo>
                    <a:cubicBezTo>
                      <a:pt x="96" y="28"/>
                      <a:pt x="74" y="7"/>
                      <a:pt x="48" y="7"/>
                    </a:cubicBezTo>
                    <a:close/>
                    <a:moveTo>
                      <a:pt x="33" y="5"/>
                    </a:moveTo>
                    <a:cubicBezTo>
                      <a:pt x="33" y="4"/>
                      <a:pt x="35" y="3"/>
                      <a:pt x="37" y="2"/>
                    </a:cubicBezTo>
                    <a:cubicBezTo>
                      <a:pt x="37" y="2"/>
                      <a:pt x="37" y="2"/>
                      <a:pt x="38" y="2"/>
                    </a:cubicBezTo>
                    <a:cubicBezTo>
                      <a:pt x="39" y="2"/>
                      <a:pt x="41" y="3"/>
                      <a:pt x="41" y="4"/>
                    </a:cubicBezTo>
                    <a:cubicBezTo>
                      <a:pt x="41" y="4"/>
                      <a:pt x="41" y="5"/>
                      <a:pt x="40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6" y="5"/>
                      <a:pt x="36" y="6"/>
                      <a:pt x="35" y="7"/>
                    </a:cubicBezTo>
                    <a:cubicBezTo>
                      <a:pt x="34" y="7"/>
                      <a:pt x="33" y="6"/>
                      <a:pt x="33" y="5"/>
                    </a:cubicBezTo>
                    <a:close/>
                    <a:moveTo>
                      <a:pt x="73" y="80"/>
                    </a:moveTo>
                    <a:cubicBezTo>
                      <a:pt x="69" y="84"/>
                      <a:pt x="64" y="88"/>
                      <a:pt x="58" y="89"/>
                    </a:cubicBezTo>
                    <a:cubicBezTo>
                      <a:pt x="54" y="82"/>
                      <a:pt x="54" y="82"/>
                      <a:pt x="54" y="82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1" y="91"/>
                      <a:pt x="50" y="91"/>
                      <a:pt x="48" y="91"/>
                    </a:cubicBezTo>
                    <a:cubicBezTo>
                      <a:pt x="38" y="91"/>
                      <a:pt x="29" y="87"/>
                      <a:pt x="22" y="80"/>
                    </a:cubicBezTo>
                    <a:cubicBezTo>
                      <a:pt x="18" y="76"/>
                      <a:pt x="15" y="70"/>
                      <a:pt x="13" y="65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8"/>
                      <a:pt x="12" y="56"/>
                      <a:pt x="12" y="54"/>
                    </a:cubicBezTo>
                    <a:cubicBezTo>
                      <a:pt x="12" y="45"/>
                      <a:pt x="15" y="36"/>
                      <a:pt x="22" y="29"/>
                    </a:cubicBezTo>
                    <a:cubicBezTo>
                      <a:pt x="27" y="24"/>
                      <a:pt x="32" y="21"/>
                      <a:pt x="38" y="20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5" y="18"/>
                      <a:pt x="46" y="18"/>
                      <a:pt x="48" y="18"/>
                    </a:cubicBezTo>
                    <a:cubicBezTo>
                      <a:pt x="58" y="18"/>
                      <a:pt x="67" y="22"/>
                      <a:pt x="73" y="29"/>
                    </a:cubicBezTo>
                    <a:cubicBezTo>
                      <a:pt x="78" y="33"/>
                      <a:pt x="81" y="39"/>
                      <a:pt x="83" y="44"/>
                    </a:cubicBezTo>
                    <a:cubicBezTo>
                      <a:pt x="76" y="49"/>
                      <a:pt x="76" y="49"/>
                      <a:pt x="76" y="49"/>
                    </a:cubicBezTo>
                    <a:cubicBezTo>
                      <a:pt x="84" y="50"/>
                      <a:pt x="84" y="50"/>
                      <a:pt x="84" y="50"/>
                    </a:cubicBezTo>
                    <a:cubicBezTo>
                      <a:pt x="84" y="51"/>
                      <a:pt x="84" y="53"/>
                      <a:pt x="84" y="54"/>
                    </a:cubicBezTo>
                    <a:cubicBezTo>
                      <a:pt x="84" y="64"/>
                      <a:pt x="80" y="73"/>
                      <a:pt x="73" y="80"/>
                    </a:cubicBezTo>
                    <a:close/>
                    <a:moveTo>
                      <a:pt x="73" y="30"/>
                    </a:moveTo>
                    <a:cubicBezTo>
                      <a:pt x="53" y="45"/>
                      <a:pt x="53" y="45"/>
                      <a:pt x="53" y="45"/>
                    </a:cubicBezTo>
                    <a:cubicBezTo>
                      <a:pt x="52" y="44"/>
                      <a:pt x="50" y="43"/>
                      <a:pt x="48" y="4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2" y="45"/>
                      <a:pt x="40" y="46"/>
                      <a:pt x="40" y="47"/>
                    </a:cubicBezTo>
                    <a:cubicBezTo>
                      <a:pt x="33" y="45"/>
                      <a:pt x="33" y="45"/>
                      <a:pt x="33" y="45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37" y="51"/>
                      <a:pt x="37" y="53"/>
                      <a:pt x="37" y="54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60"/>
                      <a:pt x="38" y="60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5"/>
                      <a:pt x="46" y="66"/>
                      <a:pt x="47" y="66"/>
                    </a:cubicBezTo>
                    <a:cubicBezTo>
                      <a:pt x="53" y="76"/>
                      <a:pt x="53" y="76"/>
                      <a:pt x="53" y="7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4" y="64"/>
                      <a:pt x="55" y="63"/>
                      <a:pt x="56" y="62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9" y="58"/>
                      <a:pt x="59" y="56"/>
                      <a:pt x="59" y="55"/>
                    </a:cubicBezTo>
                    <a:cubicBezTo>
                      <a:pt x="70" y="50"/>
                      <a:pt x="70" y="50"/>
                      <a:pt x="70" y="50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49"/>
                      <a:pt x="58" y="49"/>
                      <a:pt x="58" y="49"/>
                    </a:cubicBezTo>
                    <a:lnTo>
                      <a:pt x="73" y="30"/>
                    </a:lnTo>
                    <a:close/>
                    <a:moveTo>
                      <a:pt x="48" y="45"/>
                    </a:moveTo>
                    <a:cubicBezTo>
                      <a:pt x="48" y="45"/>
                      <a:pt x="48" y="45"/>
                      <a:pt x="48" y="45"/>
                    </a:cubicBezTo>
                    <a:cubicBezTo>
                      <a:pt x="48" y="45"/>
                      <a:pt x="48" y="45"/>
                      <a:pt x="48" y="45"/>
                    </a:cubicBezTo>
                    <a:close/>
                    <a:moveTo>
                      <a:pt x="46" y="45"/>
                    </a:moveTo>
                    <a:cubicBezTo>
                      <a:pt x="47" y="45"/>
                      <a:pt x="47" y="45"/>
                      <a:pt x="48" y="45"/>
                    </a:cubicBezTo>
                    <a:cubicBezTo>
                      <a:pt x="48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50" y="45"/>
                      <a:pt x="51" y="45"/>
                      <a:pt x="52" y="46"/>
                    </a:cubicBezTo>
                    <a:cubicBezTo>
                      <a:pt x="45" y="51"/>
                      <a:pt x="45" y="51"/>
                      <a:pt x="45" y="51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7"/>
                      <a:pt x="39" y="56"/>
                    </a:cubicBezTo>
                    <a:cubicBezTo>
                      <a:pt x="37" y="51"/>
                      <a:pt x="41" y="46"/>
                      <a:pt x="46" y="45"/>
                    </a:cubicBezTo>
                    <a:close/>
                    <a:moveTo>
                      <a:pt x="53" y="63"/>
                    </a:move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1" y="64"/>
                      <a:pt x="50" y="64"/>
                    </a:cubicBezTo>
                    <a:cubicBezTo>
                      <a:pt x="49" y="64"/>
                      <a:pt x="49" y="64"/>
                      <a:pt x="48" y="64"/>
                    </a:cubicBezTo>
                    <a:cubicBezTo>
                      <a:pt x="47" y="64"/>
                      <a:pt x="47" y="64"/>
                      <a:pt x="47" y="64"/>
                    </a:cubicBezTo>
                    <a:cubicBezTo>
                      <a:pt x="47" y="64"/>
                      <a:pt x="47" y="64"/>
                      <a:pt x="47" y="64"/>
                    </a:cubicBezTo>
                    <a:cubicBezTo>
                      <a:pt x="47" y="64"/>
                      <a:pt x="47" y="64"/>
                      <a:pt x="47" y="64"/>
                    </a:cubicBezTo>
                    <a:cubicBezTo>
                      <a:pt x="46" y="64"/>
                      <a:pt x="45" y="64"/>
                      <a:pt x="44" y="63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7" y="51"/>
                      <a:pt x="57" y="51"/>
                      <a:pt x="57" y="51"/>
                    </a:cubicBezTo>
                    <a:cubicBezTo>
                      <a:pt x="57" y="51"/>
                      <a:pt x="57" y="52"/>
                      <a:pt x="57" y="52"/>
                    </a:cubicBezTo>
                    <a:cubicBezTo>
                      <a:pt x="58" y="57"/>
                      <a:pt x="56" y="61"/>
                      <a:pt x="53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94" name="íṡľiḋe">
                <a:extLst>
                  <a:ext uri="{FF2B5EF4-FFF2-40B4-BE49-F238E27FC236}">
                    <a16:creationId xmlns:a16="http://schemas.microsoft.com/office/drawing/2014/main" id="{EE3DF0D9-9682-452F-B121-037765158901}"/>
                  </a:ext>
                </a:extLst>
              </p:cNvPr>
              <p:cNvSpPr/>
              <p:nvPr/>
            </p:nvSpPr>
            <p:spPr bwMode="auto">
              <a:xfrm>
                <a:off x="10343205" y="4057126"/>
                <a:ext cx="172277" cy="173591"/>
              </a:xfrm>
              <a:custGeom>
                <a:avLst/>
                <a:gdLst>
                  <a:gd name="T0" fmla="*/ 90 w 107"/>
                  <a:gd name="T1" fmla="*/ 74 h 107"/>
                  <a:gd name="T2" fmla="*/ 78 w 107"/>
                  <a:gd name="T3" fmla="*/ 79 h 107"/>
                  <a:gd name="T4" fmla="*/ 33 w 107"/>
                  <a:gd name="T5" fmla="*/ 56 h 107"/>
                  <a:gd name="T6" fmla="*/ 34 w 107"/>
                  <a:gd name="T7" fmla="*/ 54 h 107"/>
                  <a:gd name="T8" fmla="*/ 33 w 107"/>
                  <a:gd name="T9" fmla="*/ 51 h 107"/>
                  <a:gd name="T10" fmla="*/ 78 w 107"/>
                  <a:gd name="T11" fmla="*/ 28 h 107"/>
                  <a:gd name="T12" fmla="*/ 90 w 107"/>
                  <a:gd name="T13" fmla="*/ 34 h 107"/>
                  <a:gd name="T14" fmla="*/ 107 w 107"/>
                  <a:gd name="T15" fmla="*/ 17 h 107"/>
                  <a:gd name="T16" fmla="*/ 90 w 107"/>
                  <a:gd name="T17" fmla="*/ 0 h 107"/>
                  <a:gd name="T18" fmla="*/ 74 w 107"/>
                  <a:gd name="T19" fmla="*/ 17 h 107"/>
                  <a:gd name="T20" fmla="*/ 74 w 107"/>
                  <a:gd name="T21" fmla="*/ 20 h 107"/>
                  <a:gd name="T22" fmla="*/ 29 w 107"/>
                  <a:gd name="T23" fmla="*/ 42 h 107"/>
                  <a:gd name="T24" fmla="*/ 17 w 107"/>
                  <a:gd name="T25" fmla="*/ 37 h 107"/>
                  <a:gd name="T26" fmla="*/ 0 w 107"/>
                  <a:gd name="T27" fmla="*/ 54 h 107"/>
                  <a:gd name="T28" fmla="*/ 17 w 107"/>
                  <a:gd name="T29" fmla="*/ 70 h 107"/>
                  <a:gd name="T30" fmla="*/ 29 w 107"/>
                  <a:gd name="T31" fmla="*/ 65 h 107"/>
                  <a:gd name="T32" fmla="*/ 74 w 107"/>
                  <a:gd name="T33" fmla="*/ 88 h 107"/>
                  <a:gd name="T34" fmla="*/ 74 w 107"/>
                  <a:gd name="T35" fmla="*/ 90 h 107"/>
                  <a:gd name="T36" fmla="*/ 90 w 107"/>
                  <a:gd name="T37" fmla="*/ 107 h 107"/>
                  <a:gd name="T38" fmla="*/ 107 w 107"/>
                  <a:gd name="T39" fmla="*/ 90 h 107"/>
                  <a:gd name="T40" fmla="*/ 90 w 107"/>
                  <a:gd name="T41" fmla="*/ 7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7" h="107">
                    <a:moveTo>
                      <a:pt x="90" y="74"/>
                    </a:moveTo>
                    <a:cubicBezTo>
                      <a:pt x="86" y="74"/>
                      <a:pt x="81" y="76"/>
                      <a:pt x="78" y="79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34" y="55"/>
                      <a:pt x="34" y="55"/>
                      <a:pt x="34" y="54"/>
                    </a:cubicBezTo>
                    <a:cubicBezTo>
                      <a:pt x="34" y="53"/>
                      <a:pt x="34" y="52"/>
                      <a:pt x="33" y="51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81" y="32"/>
                      <a:pt x="86" y="34"/>
                      <a:pt x="90" y="34"/>
                    </a:cubicBezTo>
                    <a:cubicBezTo>
                      <a:pt x="100" y="34"/>
                      <a:pt x="107" y="26"/>
                      <a:pt x="107" y="17"/>
                    </a:cubicBezTo>
                    <a:cubicBezTo>
                      <a:pt x="107" y="8"/>
                      <a:pt x="100" y="0"/>
                      <a:pt x="90" y="0"/>
                    </a:cubicBezTo>
                    <a:cubicBezTo>
                      <a:pt x="81" y="0"/>
                      <a:pt x="74" y="8"/>
                      <a:pt x="74" y="17"/>
                    </a:cubicBezTo>
                    <a:cubicBezTo>
                      <a:pt x="74" y="18"/>
                      <a:pt x="74" y="19"/>
                      <a:pt x="74" y="20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26" y="39"/>
                      <a:pt x="22" y="37"/>
                      <a:pt x="17" y="37"/>
                    </a:cubicBezTo>
                    <a:cubicBezTo>
                      <a:pt x="8" y="37"/>
                      <a:pt x="0" y="44"/>
                      <a:pt x="0" y="54"/>
                    </a:cubicBezTo>
                    <a:cubicBezTo>
                      <a:pt x="0" y="63"/>
                      <a:pt x="8" y="70"/>
                      <a:pt x="17" y="70"/>
                    </a:cubicBezTo>
                    <a:cubicBezTo>
                      <a:pt x="22" y="70"/>
                      <a:pt x="26" y="68"/>
                      <a:pt x="29" y="65"/>
                    </a:cubicBezTo>
                    <a:cubicBezTo>
                      <a:pt x="74" y="88"/>
                      <a:pt x="74" y="88"/>
                      <a:pt x="74" y="88"/>
                    </a:cubicBezTo>
                    <a:cubicBezTo>
                      <a:pt x="74" y="89"/>
                      <a:pt x="74" y="89"/>
                      <a:pt x="74" y="90"/>
                    </a:cubicBezTo>
                    <a:cubicBezTo>
                      <a:pt x="74" y="100"/>
                      <a:pt x="81" y="107"/>
                      <a:pt x="90" y="107"/>
                    </a:cubicBezTo>
                    <a:cubicBezTo>
                      <a:pt x="100" y="107"/>
                      <a:pt x="107" y="100"/>
                      <a:pt x="107" y="90"/>
                    </a:cubicBezTo>
                    <a:cubicBezTo>
                      <a:pt x="107" y="81"/>
                      <a:pt x="100" y="74"/>
                      <a:pt x="90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lnSpcReduction="1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95" name="îSľiḑê">
                <a:extLst>
                  <a:ext uri="{FF2B5EF4-FFF2-40B4-BE49-F238E27FC236}">
                    <a16:creationId xmlns:a16="http://schemas.microsoft.com/office/drawing/2014/main" id="{C98767EE-B256-41B6-9607-53180B5A0023}"/>
                  </a:ext>
                </a:extLst>
              </p:cNvPr>
              <p:cNvSpPr/>
              <p:nvPr/>
            </p:nvSpPr>
            <p:spPr bwMode="auto">
              <a:xfrm>
                <a:off x="10399754" y="3652080"/>
                <a:ext cx="164386" cy="177537"/>
              </a:xfrm>
              <a:custGeom>
                <a:avLst/>
                <a:gdLst>
                  <a:gd name="T0" fmla="*/ 13 w 102"/>
                  <a:gd name="T1" fmla="*/ 99 h 110"/>
                  <a:gd name="T2" fmla="*/ 24 w 102"/>
                  <a:gd name="T3" fmla="*/ 110 h 110"/>
                  <a:gd name="T4" fmla="*/ 34 w 102"/>
                  <a:gd name="T5" fmla="*/ 99 h 110"/>
                  <a:gd name="T6" fmla="*/ 34 w 102"/>
                  <a:gd name="T7" fmla="*/ 99 h 110"/>
                  <a:gd name="T8" fmla="*/ 24 w 102"/>
                  <a:gd name="T9" fmla="*/ 89 h 110"/>
                  <a:gd name="T10" fmla="*/ 13 w 102"/>
                  <a:gd name="T11" fmla="*/ 99 h 110"/>
                  <a:gd name="T12" fmla="*/ 82 w 102"/>
                  <a:gd name="T13" fmla="*/ 99 h 110"/>
                  <a:gd name="T14" fmla="*/ 92 w 102"/>
                  <a:gd name="T15" fmla="*/ 110 h 110"/>
                  <a:gd name="T16" fmla="*/ 102 w 102"/>
                  <a:gd name="T17" fmla="*/ 99 h 110"/>
                  <a:gd name="T18" fmla="*/ 102 w 102"/>
                  <a:gd name="T19" fmla="*/ 99 h 110"/>
                  <a:gd name="T20" fmla="*/ 92 w 102"/>
                  <a:gd name="T21" fmla="*/ 89 h 110"/>
                  <a:gd name="T22" fmla="*/ 82 w 102"/>
                  <a:gd name="T23" fmla="*/ 99 h 110"/>
                  <a:gd name="T24" fmla="*/ 102 w 102"/>
                  <a:gd name="T25" fmla="*/ 55 h 110"/>
                  <a:gd name="T26" fmla="*/ 102 w 102"/>
                  <a:gd name="T27" fmla="*/ 14 h 110"/>
                  <a:gd name="T28" fmla="*/ 13 w 102"/>
                  <a:gd name="T29" fmla="*/ 14 h 110"/>
                  <a:gd name="T30" fmla="*/ 0 w 102"/>
                  <a:gd name="T31" fmla="*/ 0 h 110"/>
                  <a:gd name="T32" fmla="*/ 0 w 102"/>
                  <a:gd name="T33" fmla="*/ 7 h 110"/>
                  <a:gd name="T34" fmla="*/ 7 w 102"/>
                  <a:gd name="T35" fmla="*/ 14 h 110"/>
                  <a:gd name="T36" fmla="*/ 12 w 102"/>
                  <a:gd name="T37" fmla="*/ 58 h 110"/>
                  <a:gd name="T38" fmla="*/ 7 w 102"/>
                  <a:gd name="T39" fmla="*/ 69 h 110"/>
                  <a:gd name="T40" fmla="*/ 20 w 102"/>
                  <a:gd name="T41" fmla="*/ 82 h 110"/>
                  <a:gd name="T42" fmla="*/ 102 w 102"/>
                  <a:gd name="T43" fmla="*/ 82 h 110"/>
                  <a:gd name="T44" fmla="*/ 102 w 102"/>
                  <a:gd name="T45" fmla="*/ 75 h 110"/>
                  <a:gd name="T46" fmla="*/ 20 w 102"/>
                  <a:gd name="T47" fmla="*/ 75 h 110"/>
                  <a:gd name="T48" fmla="*/ 13 w 102"/>
                  <a:gd name="T49" fmla="*/ 69 h 110"/>
                  <a:gd name="T50" fmla="*/ 13 w 102"/>
                  <a:gd name="T51" fmla="*/ 69 h 110"/>
                  <a:gd name="T52" fmla="*/ 102 w 102"/>
                  <a:gd name="T53" fmla="*/ 5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2" h="110">
                    <a:moveTo>
                      <a:pt x="13" y="99"/>
                    </a:moveTo>
                    <a:cubicBezTo>
                      <a:pt x="13" y="105"/>
                      <a:pt x="18" y="110"/>
                      <a:pt x="24" y="110"/>
                    </a:cubicBezTo>
                    <a:cubicBezTo>
                      <a:pt x="29" y="110"/>
                      <a:pt x="34" y="105"/>
                      <a:pt x="34" y="99"/>
                    </a:cubicBezTo>
                    <a:cubicBezTo>
                      <a:pt x="34" y="99"/>
                      <a:pt x="34" y="99"/>
                      <a:pt x="34" y="99"/>
                    </a:cubicBezTo>
                    <a:cubicBezTo>
                      <a:pt x="34" y="94"/>
                      <a:pt x="29" y="89"/>
                      <a:pt x="24" y="89"/>
                    </a:cubicBezTo>
                    <a:cubicBezTo>
                      <a:pt x="18" y="89"/>
                      <a:pt x="13" y="94"/>
                      <a:pt x="13" y="99"/>
                    </a:cubicBezTo>
                    <a:close/>
                    <a:moveTo>
                      <a:pt x="82" y="99"/>
                    </a:moveTo>
                    <a:cubicBezTo>
                      <a:pt x="82" y="105"/>
                      <a:pt x="86" y="110"/>
                      <a:pt x="92" y="110"/>
                    </a:cubicBezTo>
                    <a:cubicBezTo>
                      <a:pt x="98" y="110"/>
                      <a:pt x="102" y="105"/>
                      <a:pt x="102" y="99"/>
                    </a:cubicBezTo>
                    <a:cubicBezTo>
                      <a:pt x="102" y="99"/>
                      <a:pt x="102" y="99"/>
                      <a:pt x="102" y="99"/>
                    </a:cubicBezTo>
                    <a:cubicBezTo>
                      <a:pt x="102" y="94"/>
                      <a:pt x="98" y="89"/>
                      <a:pt x="92" y="89"/>
                    </a:cubicBezTo>
                    <a:cubicBezTo>
                      <a:pt x="86" y="89"/>
                      <a:pt x="82" y="94"/>
                      <a:pt x="82" y="99"/>
                    </a:cubicBezTo>
                    <a:close/>
                    <a:moveTo>
                      <a:pt x="102" y="55"/>
                    </a:moveTo>
                    <a:cubicBezTo>
                      <a:pt x="102" y="14"/>
                      <a:pt x="102" y="14"/>
                      <a:pt x="102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6"/>
                      <a:pt x="7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7" y="10"/>
                      <a:pt x="7" y="14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9" y="60"/>
                      <a:pt x="7" y="64"/>
                      <a:pt x="7" y="69"/>
                    </a:cubicBezTo>
                    <a:cubicBezTo>
                      <a:pt x="7" y="76"/>
                      <a:pt x="13" y="82"/>
                      <a:pt x="20" y="82"/>
                    </a:cubicBezTo>
                    <a:cubicBezTo>
                      <a:pt x="102" y="82"/>
                      <a:pt x="102" y="82"/>
                      <a:pt x="102" y="82"/>
                    </a:cubicBezTo>
                    <a:cubicBezTo>
                      <a:pt x="102" y="75"/>
                      <a:pt x="102" y="75"/>
                      <a:pt x="102" y="75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16" y="75"/>
                      <a:pt x="13" y="72"/>
                      <a:pt x="13" y="69"/>
                    </a:cubicBezTo>
                    <a:cubicBezTo>
                      <a:pt x="13" y="69"/>
                      <a:pt x="13" y="69"/>
                      <a:pt x="13" y="69"/>
                    </a:cubicBezTo>
                    <a:lnTo>
                      <a:pt x="102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lnSpcReduction="1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96" name="iṥliḓê">
                <a:extLst>
                  <a:ext uri="{FF2B5EF4-FFF2-40B4-BE49-F238E27FC236}">
                    <a16:creationId xmlns:a16="http://schemas.microsoft.com/office/drawing/2014/main" id="{8C7D123D-C08E-4B81-9CD2-349F25EE0918}"/>
                  </a:ext>
                </a:extLst>
              </p:cNvPr>
              <p:cNvSpPr/>
              <p:nvPr/>
            </p:nvSpPr>
            <p:spPr bwMode="auto">
              <a:xfrm>
                <a:off x="10444468" y="3512681"/>
                <a:ext cx="139400" cy="135454"/>
              </a:xfrm>
              <a:custGeom>
                <a:avLst/>
                <a:gdLst>
                  <a:gd name="T0" fmla="*/ 82 w 86"/>
                  <a:gd name="T1" fmla="*/ 47 h 84"/>
                  <a:gd name="T2" fmla="*/ 82 w 86"/>
                  <a:gd name="T3" fmla="*/ 42 h 84"/>
                  <a:gd name="T4" fmla="*/ 43 w 86"/>
                  <a:gd name="T5" fmla="*/ 3 h 84"/>
                  <a:gd name="T6" fmla="*/ 36 w 86"/>
                  <a:gd name="T7" fmla="*/ 3 h 84"/>
                  <a:gd name="T8" fmla="*/ 24 w 86"/>
                  <a:gd name="T9" fmla="*/ 0 h 84"/>
                  <a:gd name="T10" fmla="*/ 0 w 86"/>
                  <a:gd name="T11" fmla="*/ 23 h 84"/>
                  <a:gd name="T12" fmla="*/ 4 w 86"/>
                  <a:gd name="T13" fmla="*/ 36 h 84"/>
                  <a:gd name="T14" fmla="*/ 4 w 86"/>
                  <a:gd name="T15" fmla="*/ 42 h 84"/>
                  <a:gd name="T16" fmla="*/ 43 w 86"/>
                  <a:gd name="T17" fmla="*/ 81 h 84"/>
                  <a:gd name="T18" fmla="*/ 50 w 86"/>
                  <a:gd name="T19" fmla="*/ 80 h 84"/>
                  <a:gd name="T20" fmla="*/ 62 w 86"/>
                  <a:gd name="T21" fmla="*/ 84 h 84"/>
                  <a:gd name="T22" fmla="*/ 86 w 86"/>
                  <a:gd name="T23" fmla="*/ 60 h 84"/>
                  <a:gd name="T24" fmla="*/ 82 w 86"/>
                  <a:gd name="T25" fmla="*/ 47 h 84"/>
                  <a:gd name="T26" fmla="*/ 46 w 86"/>
                  <a:gd name="T27" fmla="*/ 71 h 84"/>
                  <a:gd name="T28" fmla="*/ 23 w 86"/>
                  <a:gd name="T29" fmla="*/ 64 h 84"/>
                  <a:gd name="T30" fmla="*/ 24 w 86"/>
                  <a:gd name="T31" fmla="*/ 51 h 84"/>
                  <a:gd name="T32" fmla="*/ 34 w 86"/>
                  <a:gd name="T33" fmla="*/ 58 h 84"/>
                  <a:gd name="T34" fmla="*/ 52 w 86"/>
                  <a:gd name="T35" fmla="*/ 58 h 84"/>
                  <a:gd name="T36" fmla="*/ 41 w 86"/>
                  <a:gd name="T37" fmla="*/ 47 h 84"/>
                  <a:gd name="T38" fmla="*/ 20 w 86"/>
                  <a:gd name="T39" fmla="*/ 30 h 84"/>
                  <a:gd name="T40" fmla="*/ 37 w 86"/>
                  <a:gd name="T41" fmla="*/ 13 h 84"/>
                  <a:gd name="T42" fmla="*/ 61 w 86"/>
                  <a:gd name="T43" fmla="*/ 19 h 84"/>
                  <a:gd name="T44" fmla="*/ 59 w 86"/>
                  <a:gd name="T45" fmla="*/ 31 h 84"/>
                  <a:gd name="T46" fmla="*/ 42 w 86"/>
                  <a:gd name="T47" fmla="*/ 22 h 84"/>
                  <a:gd name="T48" fmla="*/ 38 w 86"/>
                  <a:gd name="T49" fmla="*/ 34 h 84"/>
                  <a:gd name="T50" fmla="*/ 66 w 86"/>
                  <a:gd name="T51" fmla="*/ 49 h 84"/>
                  <a:gd name="T52" fmla="*/ 46 w 86"/>
                  <a:gd name="T53" fmla="*/ 7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6" h="84">
                    <a:moveTo>
                      <a:pt x="82" y="47"/>
                    </a:moveTo>
                    <a:cubicBezTo>
                      <a:pt x="82" y="45"/>
                      <a:pt x="82" y="44"/>
                      <a:pt x="82" y="42"/>
                    </a:cubicBezTo>
                    <a:cubicBezTo>
                      <a:pt x="82" y="20"/>
                      <a:pt x="64" y="3"/>
                      <a:pt x="43" y="3"/>
                    </a:cubicBezTo>
                    <a:cubicBezTo>
                      <a:pt x="41" y="3"/>
                      <a:pt x="39" y="3"/>
                      <a:pt x="36" y="3"/>
                    </a:cubicBezTo>
                    <a:cubicBezTo>
                      <a:pt x="33" y="1"/>
                      <a:pt x="28" y="0"/>
                      <a:pt x="24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28"/>
                      <a:pt x="2" y="32"/>
                      <a:pt x="4" y="36"/>
                    </a:cubicBezTo>
                    <a:cubicBezTo>
                      <a:pt x="4" y="38"/>
                      <a:pt x="4" y="40"/>
                      <a:pt x="4" y="42"/>
                    </a:cubicBezTo>
                    <a:cubicBezTo>
                      <a:pt x="4" y="63"/>
                      <a:pt x="21" y="81"/>
                      <a:pt x="43" y="81"/>
                    </a:cubicBezTo>
                    <a:cubicBezTo>
                      <a:pt x="45" y="81"/>
                      <a:pt x="48" y="81"/>
                      <a:pt x="50" y="80"/>
                    </a:cubicBezTo>
                    <a:cubicBezTo>
                      <a:pt x="54" y="83"/>
                      <a:pt x="58" y="84"/>
                      <a:pt x="62" y="84"/>
                    </a:cubicBezTo>
                    <a:cubicBezTo>
                      <a:pt x="75" y="84"/>
                      <a:pt x="86" y="73"/>
                      <a:pt x="86" y="60"/>
                    </a:cubicBezTo>
                    <a:cubicBezTo>
                      <a:pt x="86" y="56"/>
                      <a:pt x="84" y="51"/>
                      <a:pt x="82" y="47"/>
                    </a:cubicBezTo>
                    <a:close/>
                    <a:moveTo>
                      <a:pt x="46" y="71"/>
                    </a:moveTo>
                    <a:cubicBezTo>
                      <a:pt x="34" y="71"/>
                      <a:pt x="28" y="69"/>
                      <a:pt x="23" y="64"/>
                    </a:cubicBezTo>
                    <a:cubicBezTo>
                      <a:pt x="17" y="58"/>
                      <a:pt x="19" y="52"/>
                      <a:pt x="24" y="51"/>
                    </a:cubicBezTo>
                    <a:cubicBezTo>
                      <a:pt x="29" y="51"/>
                      <a:pt x="32" y="57"/>
                      <a:pt x="34" y="58"/>
                    </a:cubicBezTo>
                    <a:cubicBezTo>
                      <a:pt x="37" y="60"/>
                      <a:pt x="47" y="64"/>
                      <a:pt x="52" y="58"/>
                    </a:cubicBezTo>
                    <a:cubicBezTo>
                      <a:pt x="58" y="51"/>
                      <a:pt x="48" y="48"/>
                      <a:pt x="41" y="47"/>
                    </a:cubicBezTo>
                    <a:cubicBezTo>
                      <a:pt x="32" y="45"/>
                      <a:pt x="19" y="40"/>
                      <a:pt x="20" y="30"/>
                    </a:cubicBezTo>
                    <a:cubicBezTo>
                      <a:pt x="21" y="19"/>
                      <a:pt x="29" y="14"/>
                      <a:pt x="37" y="13"/>
                    </a:cubicBezTo>
                    <a:cubicBezTo>
                      <a:pt x="48" y="12"/>
                      <a:pt x="55" y="14"/>
                      <a:pt x="61" y="19"/>
                    </a:cubicBezTo>
                    <a:cubicBezTo>
                      <a:pt x="67" y="25"/>
                      <a:pt x="63" y="31"/>
                      <a:pt x="59" y="31"/>
                    </a:cubicBezTo>
                    <a:cubicBezTo>
                      <a:pt x="55" y="32"/>
                      <a:pt x="51" y="22"/>
                      <a:pt x="42" y="22"/>
                    </a:cubicBezTo>
                    <a:cubicBezTo>
                      <a:pt x="33" y="22"/>
                      <a:pt x="27" y="32"/>
                      <a:pt x="38" y="34"/>
                    </a:cubicBezTo>
                    <a:cubicBezTo>
                      <a:pt x="49" y="37"/>
                      <a:pt x="61" y="38"/>
                      <a:pt x="66" y="49"/>
                    </a:cubicBezTo>
                    <a:cubicBezTo>
                      <a:pt x="70" y="59"/>
                      <a:pt x="59" y="70"/>
                      <a:pt x="46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97" name="išlíḓê">
                <a:extLst>
                  <a:ext uri="{FF2B5EF4-FFF2-40B4-BE49-F238E27FC236}">
                    <a16:creationId xmlns:a16="http://schemas.microsoft.com/office/drawing/2014/main" id="{71AEA6C6-2A8E-441D-B217-8A583F360664}"/>
                  </a:ext>
                </a:extLst>
              </p:cNvPr>
              <p:cNvSpPr/>
              <p:nvPr/>
            </p:nvSpPr>
            <p:spPr bwMode="auto">
              <a:xfrm>
                <a:off x="10503647" y="3394323"/>
                <a:ext cx="77591" cy="102576"/>
              </a:xfrm>
              <a:custGeom>
                <a:avLst/>
                <a:gdLst>
                  <a:gd name="T0" fmla="*/ 42 w 48"/>
                  <a:gd name="T1" fmla="*/ 8 h 63"/>
                  <a:gd name="T2" fmla="*/ 6 w 48"/>
                  <a:gd name="T3" fmla="*/ 8 h 63"/>
                  <a:gd name="T4" fmla="*/ 0 w 48"/>
                  <a:gd name="T5" fmla="*/ 14 h 63"/>
                  <a:gd name="T6" fmla="*/ 0 w 48"/>
                  <a:gd name="T7" fmla="*/ 16 h 63"/>
                  <a:gd name="T8" fmla="*/ 48 w 48"/>
                  <a:gd name="T9" fmla="*/ 16 h 63"/>
                  <a:gd name="T10" fmla="*/ 48 w 48"/>
                  <a:gd name="T11" fmla="*/ 14 h 63"/>
                  <a:gd name="T12" fmla="*/ 42 w 48"/>
                  <a:gd name="T13" fmla="*/ 8 h 63"/>
                  <a:gd name="T14" fmla="*/ 31 w 48"/>
                  <a:gd name="T15" fmla="*/ 4 h 63"/>
                  <a:gd name="T16" fmla="*/ 32 w 48"/>
                  <a:gd name="T17" fmla="*/ 10 h 63"/>
                  <a:gd name="T18" fmla="*/ 16 w 48"/>
                  <a:gd name="T19" fmla="*/ 10 h 63"/>
                  <a:gd name="T20" fmla="*/ 17 w 48"/>
                  <a:gd name="T21" fmla="*/ 4 h 63"/>
                  <a:gd name="T22" fmla="*/ 31 w 48"/>
                  <a:gd name="T23" fmla="*/ 4 h 63"/>
                  <a:gd name="T24" fmla="*/ 32 w 48"/>
                  <a:gd name="T25" fmla="*/ 0 h 63"/>
                  <a:gd name="T26" fmla="*/ 16 w 48"/>
                  <a:gd name="T27" fmla="*/ 0 h 63"/>
                  <a:gd name="T28" fmla="*/ 13 w 48"/>
                  <a:gd name="T29" fmla="*/ 3 h 63"/>
                  <a:gd name="T30" fmla="*/ 12 w 48"/>
                  <a:gd name="T31" fmla="*/ 11 h 63"/>
                  <a:gd name="T32" fmla="*/ 14 w 48"/>
                  <a:gd name="T33" fmla="*/ 14 h 63"/>
                  <a:gd name="T34" fmla="*/ 34 w 48"/>
                  <a:gd name="T35" fmla="*/ 14 h 63"/>
                  <a:gd name="T36" fmla="*/ 36 w 48"/>
                  <a:gd name="T37" fmla="*/ 11 h 63"/>
                  <a:gd name="T38" fmla="*/ 35 w 48"/>
                  <a:gd name="T39" fmla="*/ 3 h 63"/>
                  <a:gd name="T40" fmla="*/ 32 w 48"/>
                  <a:gd name="T41" fmla="*/ 0 h 63"/>
                  <a:gd name="T42" fmla="*/ 43 w 48"/>
                  <a:gd name="T43" fmla="*/ 20 h 63"/>
                  <a:gd name="T44" fmla="*/ 5 w 48"/>
                  <a:gd name="T45" fmla="*/ 20 h 63"/>
                  <a:gd name="T46" fmla="*/ 2 w 48"/>
                  <a:gd name="T47" fmla="*/ 24 h 63"/>
                  <a:gd name="T48" fmla="*/ 5 w 48"/>
                  <a:gd name="T49" fmla="*/ 59 h 63"/>
                  <a:gd name="T50" fmla="*/ 9 w 48"/>
                  <a:gd name="T51" fmla="*/ 63 h 63"/>
                  <a:gd name="T52" fmla="*/ 39 w 48"/>
                  <a:gd name="T53" fmla="*/ 63 h 63"/>
                  <a:gd name="T54" fmla="*/ 43 w 48"/>
                  <a:gd name="T55" fmla="*/ 59 h 63"/>
                  <a:gd name="T56" fmla="*/ 46 w 48"/>
                  <a:gd name="T57" fmla="*/ 24 h 63"/>
                  <a:gd name="T58" fmla="*/ 43 w 48"/>
                  <a:gd name="T59" fmla="*/ 20 h 63"/>
                  <a:gd name="T60" fmla="*/ 16 w 48"/>
                  <a:gd name="T61" fmla="*/ 55 h 63"/>
                  <a:gd name="T62" fmla="*/ 10 w 48"/>
                  <a:gd name="T63" fmla="*/ 55 h 63"/>
                  <a:gd name="T64" fmla="*/ 8 w 48"/>
                  <a:gd name="T65" fmla="*/ 28 h 63"/>
                  <a:gd name="T66" fmla="*/ 16 w 48"/>
                  <a:gd name="T67" fmla="*/ 28 h 63"/>
                  <a:gd name="T68" fmla="*/ 16 w 48"/>
                  <a:gd name="T69" fmla="*/ 55 h 63"/>
                  <a:gd name="T70" fmla="*/ 28 w 48"/>
                  <a:gd name="T71" fmla="*/ 55 h 63"/>
                  <a:gd name="T72" fmla="*/ 20 w 48"/>
                  <a:gd name="T73" fmla="*/ 55 h 63"/>
                  <a:gd name="T74" fmla="*/ 20 w 48"/>
                  <a:gd name="T75" fmla="*/ 28 h 63"/>
                  <a:gd name="T76" fmla="*/ 28 w 48"/>
                  <a:gd name="T77" fmla="*/ 28 h 63"/>
                  <a:gd name="T78" fmla="*/ 28 w 48"/>
                  <a:gd name="T79" fmla="*/ 55 h 63"/>
                  <a:gd name="T80" fmla="*/ 38 w 48"/>
                  <a:gd name="T81" fmla="*/ 55 h 63"/>
                  <a:gd name="T82" fmla="*/ 32 w 48"/>
                  <a:gd name="T83" fmla="*/ 55 h 63"/>
                  <a:gd name="T84" fmla="*/ 32 w 48"/>
                  <a:gd name="T85" fmla="*/ 28 h 63"/>
                  <a:gd name="T86" fmla="*/ 40 w 48"/>
                  <a:gd name="T87" fmla="*/ 28 h 63"/>
                  <a:gd name="T88" fmla="*/ 38 w 48"/>
                  <a:gd name="T89" fmla="*/ 5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8" h="63">
                    <a:moveTo>
                      <a:pt x="42" y="8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3" y="8"/>
                      <a:pt x="0" y="10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0"/>
                      <a:pt x="45" y="8"/>
                      <a:pt x="42" y="8"/>
                    </a:cubicBezTo>
                    <a:close/>
                    <a:moveTo>
                      <a:pt x="31" y="4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31" y="4"/>
                      <a:pt x="31" y="4"/>
                      <a:pt x="31" y="4"/>
                    </a:cubicBezTo>
                    <a:moveTo>
                      <a:pt x="32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3" y="1"/>
                      <a:pt x="13" y="3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1" y="13"/>
                      <a:pt x="13" y="14"/>
                      <a:pt x="1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6" y="14"/>
                      <a:pt x="37" y="13"/>
                      <a:pt x="36" y="11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1"/>
                      <a:pt x="34" y="0"/>
                      <a:pt x="32" y="0"/>
                    </a:cubicBezTo>
                    <a:close/>
                    <a:moveTo>
                      <a:pt x="4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3" y="20"/>
                      <a:pt x="2" y="21"/>
                      <a:pt x="2" y="24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61"/>
                      <a:pt x="7" y="63"/>
                      <a:pt x="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41" y="63"/>
                      <a:pt x="43" y="61"/>
                      <a:pt x="43" y="59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7" y="21"/>
                      <a:pt x="45" y="20"/>
                      <a:pt x="43" y="20"/>
                    </a:cubicBezTo>
                    <a:close/>
                    <a:moveTo>
                      <a:pt x="16" y="55"/>
                    </a:moveTo>
                    <a:cubicBezTo>
                      <a:pt x="10" y="55"/>
                      <a:pt x="10" y="55"/>
                      <a:pt x="10" y="55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6" y="28"/>
                      <a:pt x="16" y="28"/>
                      <a:pt x="16" y="28"/>
                    </a:cubicBezTo>
                    <a:lnTo>
                      <a:pt x="16" y="55"/>
                    </a:lnTo>
                    <a:close/>
                    <a:moveTo>
                      <a:pt x="28" y="55"/>
                    </a:moveTo>
                    <a:cubicBezTo>
                      <a:pt x="20" y="55"/>
                      <a:pt x="20" y="55"/>
                      <a:pt x="20" y="55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8" y="28"/>
                      <a:pt x="28" y="28"/>
                      <a:pt x="28" y="28"/>
                    </a:cubicBezTo>
                    <a:lnTo>
                      <a:pt x="28" y="55"/>
                    </a:lnTo>
                    <a:close/>
                    <a:moveTo>
                      <a:pt x="38" y="55"/>
                    </a:move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40" y="28"/>
                      <a:pt x="40" y="28"/>
                      <a:pt x="40" y="28"/>
                    </a:cubicBezTo>
                    <a:lnTo>
                      <a:pt x="38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98" name="îṣlíde">
                <a:extLst>
                  <a:ext uri="{FF2B5EF4-FFF2-40B4-BE49-F238E27FC236}">
                    <a16:creationId xmlns:a16="http://schemas.microsoft.com/office/drawing/2014/main" id="{C176D32E-2271-4E8F-9FA8-CCD1A4A61E03}"/>
                  </a:ext>
                </a:extLst>
              </p:cNvPr>
              <p:cNvSpPr/>
              <p:nvPr/>
            </p:nvSpPr>
            <p:spPr bwMode="auto">
              <a:xfrm>
                <a:off x="10277449" y="4220197"/>
                <a:ext cx="210415" cy="210413"/>
              </a:xfrm>
              <a:custGeom>
                <a:avLst/>
                <a:gdLst>
                  <a:gd name="T0" fmla="*/ 65 w 130"/>
                  <a:gd name="T1" fmla="*/ 0 h 130"/>
                  <a:gd name="T2" fmla="*/ 0 w 130"/>
                  <a:gd name="T3" fmla="*/ 65 h 130"/>
                  <a:gd name="T4" fmla="*/ 65 w 130"/>
                  <a:gd name="T5" fmla="*/ 130 h 130"/>
                  <a:gd name="T6" fmla="*/ 130 w 130"/>
                  <a:gd name="T7" fmla="*/ 65 h 130"/>
                  <a:gd name="T8" fmla="*/ 65 w 130"/>
                  <a:gd name="T9" fmla="*/ 0 h 130"/>
                  <a:gd name="T10" fmla="*/ 65 w 130"/>
                  <a:gd name="T11" fmla="*/ 114 h 130"/>
                  <a:gd name="T12" fmla="*/ 16 w 130"/>
                  <a:gd name="T13" fmla="*/ 65 h 130"/>
                  <a:gd name="T14" fmla="*/ 65 w 130"/>
                  <a:gd name="T15" fmla="*/ 16 h 130"/>
                  <a:gd name="T16" fmla="*/ 114 w 130"/>
                  <a:gd name="T17" fmla="*/ 65 h 130"/>
                  <a:gd name="T18" fmla="*/ 65 w 130"/>
                  <a:gd name="T19" fmla="*/ 114 h 130"/>
                  <a:gd name="T20" fmla="*/ 40 w 130"/>
                  <a:gd name="T21" fmla="*/ 65 h 130"/>
                  <a:gd name="T22" fmla="*/ 65 w 130"/>
                  <a:gd name="T23" fmla="*/ 90 h 130"/>
                  <a:gd name="T24" fmla="*/ 89 w 130"/>
                  <a:gd name="T25" fmla="*/ 65 h 130"/>
                  <a:gd name="T26" fmla="*/ 65 w 130"/>
                  <a:gd name="T27" fmla="*/ 41 h 130"/>
                  <a:gd name="T28" fmla="*/ 40 w 130"/>
                  <a:gd name="T29" fmla="*/ 65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0" h="130">
                    <a:moveTo>
                      <a:pt x="65" y="0"/>
                    </a:moveTo>
                    <a:cubicBezTo>
                      <a:pt x="29" y="0"/>
                      <a:pt x="0" y="29"/>
                      <a:pt x="0" y="65"/>
                    </a:cubicBezTo>
                    <a:cubicBezTo>
                      <a:pt x="0" y="101"/>
                      <a:pt x="29" y="130"/>
                      <a:pt x="65" y="130"/>
                    </a:cubicBezTo>
                    <a:cubicBezTo>
                      <a:pt x="101" y="130"/>
                      <a:pt x="130" y="101"/>
                      <a:pt x="130" y="65"/>
                    </a:cubicBezTo>
                    <a:cubicBezTo>
                      <a:pt x="130" y="29"/>
                      <a:pt x="101" y="0"/>
                      <a:pt x="65" y="0"/>
                    </a:cubicBezTo>
                    <a:close/>
                    <a:moveTo>
                      <a:pt x="65" y="114"/>
                    </a:moveTo>
                    <a:cubicBezTo>
                      <a:pt x="38" y="114"/>
                      <a:pt x="16" y="92"/>
                      <a:pt x="16" y="65"/>
                    </a:cubicBezTo>
                    <a:cubicBezTo>
                      <a:pt x="16" y="38"/>
                      <a:pt x="38" y="16"/>
                      <a:pt x="65" y="16"/>
                    </a:cubicBezTo>
                    <a:cubicBezTo>
                      <a:pt x="92" y="16"/>
                      <a:pt x="114" y="38"/>
                      <a:pt x="114" y="65"/>
                    </a:cubicBezTo>
                    <a:cubicBezTo>
                      <a:pt x="114" y="92"/>
                      <a:pt x="92" y="114"/>
                      <a:pt x="65" y="114"/>
                    </a:cubicBezTo>
                    <a:close/>
                    <a:moveTo>
                      <a:pt x="40" y="65"/>
                    </a:moveTo>
                    <a:cubicBezTo>
                      <a:pt x="40" y="79"/>
                      <a:pt x="51" y="90"/>
                      <a:pt x="65" y="90"/>
                    </a:cubicBezTo>
                    <a:cubicBezTo>
                      <a:pt x="78" y="90"/>
                      <a:pt x="89" y="79"/>
                      <a:pt x="89" y="65"/>
                    </a:cubicBezTo>
                    <a:cubicBezTo>
                      <a:pt x="89" y="52"/>
                      <a:pt x="78" y="41"/>
                      <a:pt x="65" y="41"/>
                    </a:cubicBezTo>
                    <a:cubicBezTo>
                      <a:pt x="51" y="41"/>
                      <a:pt x="40" y="52"/>
                      <a:pt x="40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99" name="isľîdé">
                <a:extLst>
                  <a:ext uri="{FF2B5EF4-FFF2-40B4-BE49-F238E27FC236}">
                    <a16:creationId xmlns:a16="http://schemas.microsoft.com/office/drawing/2014/main" id="{463FF20C-80BD-493E-8706-F9054CA1AA81}"/>
                  </a:ext>
                </a:extLst>
              </p:cNvPr>
              <p:cNvSpPr/>
              <p:nvPr/>
            </p:nvSpPr>
            <p:spPr bwMode="auto">
              <a:xfrm>
                <a:off x="10124901" y="3336458"/>
                <a:ext cx="348500" cy="152550"/>
              </a:xfrm>
              <a:custGeom>
                <a:avLst/>
                <a:gdLst>
                  <a:gd name="T0" fmla="*/ 188 w 216"/>
                  <a:gd name="T1" fmla="*/ 41 h 94"/>
                  <a:gd name="T2" fmla="*/ 178 w 216"/>
                  <a:gd name="T3" fmla="*/ 43 h 94"/>
                  <a:gd name="T4" fmla="*/ 129 w 216"/>
                  <a:gd name="T5" fmla="*/ 0 h 94"/>
                  <a:gd name="T6" fmla="*/ 111 w 216"/>
                  <a:gd name="T7" fmla="*/ 3 h 94"/>
                  <a:gd name="T8" fmla="*/ 108 w 216"/>
                  <a:gd name="T9" fmla="*/ 6 h 94"/>
                  <a:gd name="T10" fmla="*/ 108 w 216"/>
                  <a:gd name="T11" fmla="*/ 91 h 94"/>
                  <a:gd name="T12" fmla="*/ 111 w 216"/>
                  <a:gd name="T13" fmla="*/ 94 h 94"/>
                  <a:gd name="T14" fmla="*/ 188 w 216"/>
                  <a:gd name="T15" fmla="*/ 94 h 94"/>
                  <a:gd name="T16" fmla="*/ 216 w 216"/>
                  <a:gd name="T17" fmla="*/ 68 h 94"/>
                  <a:gd name="T18" fmla="*/ 188 w 216"/>
                  <a:gd name="T19" fmla="*/ 41 h 94"/>
                  <a:gd name="T20" fmla="*/ 85 w 216"/>
                  <a:gd name="T21" fmla="*/ 94 h 94"/>
                  <a:gd name="T22" fmla="*/ 91 w 216"/>
                  <a:gd name="T23" fmla="*/ 94 h 94"/>
                  <a:gd name="T24" fmla="*/ 95 w 216"/>
                  <a:gd name="T25" fmla="*/ 47 h 94"/>
                  <a:gd name="T26" fmla="*/ 91 w 216"/>
                  <a:gd name="T27" fmla="*/ 0 h 94"/>
                  <a:gd name="T28" fmla="*/ 85 w 216"/>
                  <a:gd name="T29" fmla="*/ 0 h 94"/>
                  <a:gd name="T30" fmla="*/ 81 w 216"/>
                  <a:gd name="T31" fmla="*/ 47 h 94"/>
                  <a:gd name="T32" fmla="*/ 85 w 216"/>
                  <a:gd name="T33" fmla="*/ 94 h 94"/>
                  <a:gd name="T34" fmla="*/ 64 w 216"/>
                  <a:gd name="T35" fmla="*/ 94 h 94"/>
                  <a:gd name="T36" fmla="*/ 58 w 216"/>
                  <a:gd name="T37" fmla="*/ 94 h 94"/>
                  <a:gd name="T38" fmla="*/ 54 w 216"/>
                  <a:gd name="T39" fmla="*/ 60 h 94"/>
                  <a:gd name="T40" fmla="*/ 58 w 216"/>
                  <a:gd name="T41" fmla="*/ 27 h 94"/>
                  <a:gd name="T42" fmla="*/ 64 w 216"/>
                  <a:gd name="T43" fmla="*/ 27 h 94"/>
                  <a:gd name="T44" fmla="*/ 68 w 216"/>
                  <a:gd name="T45" fmla="*/ 61 h 94"/>
                  <a:gd name="T46" fmla="*/ 64 w 216"/>
                  <a:gd name="T47" fmla="*/ 94 h 94"/>
                  <a:gd name="T48" fmla="*/ 31 w 216"/>
                  <a:gd name="T49" fmla="*/ 94 h 94"/>
                  <a:gd name="T50" fmla="*/ 37 w 216"/>
                  <a:gd name="T51" fmla="*/ 94 h 94"/>
                  <a:gd name="T52" fmla="*/ 41 w 216"/>
                  <a:gd name="T53" fmla="*/ 67 h 94"/>
                  <a:gd name="T54" fmla="*/ 37 w 216"/>
                  <a:gd name="T55" fmla="*/ 40 h 94"/>
                  <a:gd name="T56" fmla="*/ 31 w 216"/>
                  <a:gd name="T57" fmla="*/ 40 h 94"/>
                  <a:gd name="T58" fmla="*/ 27 w 216"/>
                  <a:gd name="T59" fmla="*/ 67 h 94"/>
                  <a:gd name="T60" fmla="*/ 31 w 216"/>
                  <a:gd name="T61" fmla="*/ 94 h 94"/>
                  <a:gd name="T62" fmla="*/ 4 w 216"/>
                  <a:gd name="T63" fmla="*/ 81 h 94"/>
                  <a:gd name="T64" fmla="*/ 10 w 216"/>
                  <a:gd name="T65" fmla="*/ 81 h 94"/>
                  <a:gd name="T66" fmla="*/ 14 w 216"/>
                  <a:gd name="T67" fmla="*/ 67 h 94"/>
                  <a:gd name="T68" fmla="*/ 10 w 216"/>
                  <a:gd name="T69" fmla="*/ 54 h 94"/>
                  <a:gd name="T70" fmla="*/ 4 w 216"/>
                  <a:gd name="T71" fmla="*/ 54 h 94"/>
                  <a:gd name="T72" fmla="*/ 0 w 216"/>
                  <a:gd name="T73" fmla="*/ 67 h 94"/>
                  <a:gd name="T74" fmla="*/ 4 w 216"/>
                  <a:gd name="T75" fmla="*/ 8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94">
                    <a:moveTo>
                      <a:pt x="188" y="41"/>
                    </a:moveTo>
                    <a:cubicBezTo>
                      <a:pt x="184" y="41"/>
                      <a:pt x="181" y="42"/>
                      <a:pt x="178" y="43"/>
                    </a:cubicBezTo>
                    <a:cubicBezTo>
                      <a:pt x="175" y="19"/>
                      <a:pt x="154" y="0"/>
                      <a:pt x="129" y="0"/>
                    </a:cubicBezTo>
                    <a:cubicBezTo>
                      <a:pt x="122" y="0"/>
                      <a:pt x="116" y="1"/>
                      <a:pt x="111" y="3"/>
                    </a:cubicBezTo>
                    <a:cubicBezTo>
                      <a:pt x="109" y="4"/>
                      <a:pt x="108" y="5"/>
                      <a:pt x="108" y="6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3"/>
                      <a:pt x="110" y="94"/>
                      <a:pt x="111" y="94"/>
                    </a:cubicBezTo>
                    <a:cubicBezTo>
                      <a:pt x="111" y="94"/>
                      <a:pt x="188" y="94"/>
                      <a:pt x="188" y="94"/>
                    </a:cubicBezTo>
                    <a:cubicBezTo>
                      <a:pt x="204" y="94"/>
                      <a:pt x="216" y="82"/>
                      <a:pt x="216" y="68"/>
                    </a:cubicBezTo>
                    <a:cubicBezTo>
                      <a:pt x="216" y="53"/>
                      <a:pt x="204" y="41"/>
                      <a:pt x="188" y="41"/>
                    </a:cubicBezTo>
                    <a:close/>
                    <a:moveTo>
                      <a:pt x="85" y="94"/>
                    </a:moveTo>
                    <a:cubicBezTo>
                      <a:pt x="91" y="94"/>
                      <a:pt x="91" y="94"/>
                      <a:pt x="91" y="94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1" y="47"/>
                      <a:pt x="81" y="47"/>
                      <a:pt x="81" y="47"/>
                    </a:cubicBezTo>
                    <a:lnTo>
                      <a:pt x="85" y="94"/>
                    </a:lnTo>
                    <a:close/>
                    <a:moveTo>
                      <a:pt x="64" y="94"/>
                    </a:moveTo>
                    <a:cubicBezTo>
                      <a:pt x="58" y="94"/>
                      <a:pt x="58" y="94"/>
                      <a:pt x="58" y="9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8" y="61"/>
                      <a:pt x="68" y="61"/>
                      <a:pt x="68" y="61"/>
                    </a:cubicBezTo>
                    <a:lnTo>
                      <a:pt x="64" y="94"/>
                    </a:lnTo>
                    <a:close/>
                    <a:moveTo>
                      <a:pt x="31" y="94"/>
                    </a:moveTo>
                    <a:cubicBezTo>
                      <a:pt x="37" y="94"/>
                      <a:pt x="37" y="94"/>
                      <a:pt x="37" y="94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27" y="67"/>
                      <a:pt x="27" y="67"/>
                      <a:pt x="27" y="67"/>
                    </a:cubicBezTo>
                    <a:lnTo>
                      <a:pt x="31" y="94"/>
                    </a:lnTo>
                    <a:close/>
                    <a:moveTo>
                      <a:pt x="4" y="81"/>
                    </a:moveTo>
                    <a:cubicBezTo>
                      <a:pt x="10" y="81"/>
                      <a:pt x="10" y="81"/>
                      <a:pt x="10" y="8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4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00" name="íṡ1íde">
                <a:extLst>
                  <a:ext uri="{FF2B5EF4-FFF2-40B4-BE49-F238E27FC236}">
                    <a16:creationId xmlns:a16="http://schemas.microsoft.com/office/drawing/2014/main" id="{26FF6091-2F06-4BDB-B548-AD7EFE70E1B3}"/>
                  </a:ext>
                </a:extLst>
              </p:cNvPr>
              <p:cNvSpPr/>
              <p:nvPr/>
            </p:nvSpPr>
            <p:spPr bwMode="auto">
              <a:xfrm>
                <a:off x="10190655" y="3517941"/>
                <a:ext cx="194634" cy="170962"/>
              </a:xfrm>
              <a:custGeom>
                <a:avLst/>
                <a:gdLst>
                  <a:gd name="T0" fmla="*/ 50 w 120"/>
                  <a:gd name="T1" fmla="*/ 0 h 106"/>
                  <a:gd name="T2" fmla="*/ 50 w 120"/>
                  <a:gd name="T3" fmla="*/ 0 h 106"/>
                  <a:gd name="T4" fmla="*/ 100 w 120"/>
                  <a:gd name="T5" fmla="*/ 41 h 106"/>
                  <a:gd name="T6" fmla="*/ 50 w 120"/>
                  <a:gd name="T7" fmla="*/ 81 h 106"/>
                  <a:gd name="T8" fmla="*/ 42 w 120"/>
                  <a:gd name="T9" fmla="*/ 80 h 106"/>
                  <a:gd name="T10" fmla="*/ 7 w 120"/>
                  <a:gd name="T11" fmla="*/ 93 h 106"/>
                  <a:gd name="T12" fmla="*/ 7 w 120"/>
                  <a:gd name="T13" fmla="*/ 91 h 106"/>
                  <a:gd name="T14" fmla="*/ 19 w 120"/>
                  <a:gd name="T15" fmla="*/ 75 h 106"/>
                  <a:gd name="T16" fmla="*/ 19 w 120"/>
                  <a:gd name="T17" fmla="*/ 72 h 106"/>
                  <a:gd name="T18" fmla="*/ 0 w 120"/>
                  <a:gd name="T19" fmla="*/ 41 h 106"/>
                  <a:gd name="T20" fmla="*/ 50 w 120"/>
                  <a:gd name="T21" fmla="*/ 0 h 106"/>
                  <a:gd name="T22" fmla="*/ 104 w 120"/>
                  <a:gd name="T23" fmla="*/ 91 h 106"/>
                  <a:gd name="T24" fmla="*/ 113 w 120"/>
                  <a:gd name="T25" fmla="*/ 104 h 106"/>
                  <a:gd name="T26" fmla="*/ 113 w 120"/>
                  <a:gd name="T27" fmla="*/ 106 h 106"/>
                  <a:gd name="T28" fmla="*/ 83 w 120"/>
                  <a:gd name="T29" fmla="*/ 95 h 106"/>
                  <a:gd name="T30" fmla="*/ 77 w 120"/>
                  <a:gd name="T31" fmla="*/ 96 h 106"/>
                  <a:gd name="T32" fmla="*/ 50 w 120"/>
                  <a:gd name="T33" fmla="*/ 89 h 106"/>
                  <a:gd name="T34" fmla="*/ 90 w 120"/>
                  <a:gd name="T35" fmla="*/ 75 h 106"/>
                  <a:gd name="T36" fmla="*/ 103 w 120"/>
                  <a:gd name="T37" fmla="*/ 60 h 106"/>
                  <a:gd name="T38" fmla="*/ 108 w 120"/>
                  <a:gd name="T39" fmla="*/ 41 h 106"/>
                  <a:gd name="T40" fmla="*/ 108 w 120"/>
                  <a:gd name="T41" fmla="*/ 37 h 106"/>
                  <a:gd name="T42" fmla="*/ 120 w 120"/>
                  <a:gd name="T43" fmla="*/ 61 h 106"/>
                  <a:gd name="T44" fmla="*/ 104 w 120"/>
                  <a:gd name="T45" fmla="*/ 88 h 106"/>
                  <a:gd name="T46" fmla="*/ 104 w 120"/>
                  <a:gd name="T47" fmla="*/ 91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0" h="106">
                    <a:moveTo>
                      <a:pt x="50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78" y="0"/>
                      <a:pt x="100" y="18"/>
                      <a:pt x="100" y="41"/>
                    </a:cubicBezTo>
                    <a:cubicBezTo>
                      <a:pt x="100" y="63"/>
                      <a:pt x="78" y="81"/>
                      <a:pt x="50" y="81"/>
                    </a:cubicBezTo>
                    <a:cubicBezTo>
                      <a:pt x="47" y="81"/>
                      <a:pt x="45" y="81"/>
                      <a:pt x="42" y="80"/>
                    </a:cubicBezTo>
                    <a:cubicBezTo>
                      <a:pt x="32" y="91"/>
                      <a:pt x="19" y="93"/>
                      <a:pt x="7" y="93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14" y="87"/>
                      <a:pt x="19" y="81"/>
                      <a:pt x="19" y="75"/>
                    </a:cubicBezTo>
                    <a:cubicBezTo>
                      <a:pt x="19" y="74"/>
                      <a:pt x="19" y="73"/>
                      <a:pt x="19" y="72"/>
                    </a:cubicBezTo>
                    <a:cubicBezTo>
                      <a:pt x="8" y="65"/>
                      <a:pt x="0" y="53"/>
                      <a:pt x="0" y="41"/>
                    </a:cubicBezTo>
                    <a:cubicBezTo>
                      <a:pt x="0" y="18"/>
                      <a:pt x="23" y="0"/>
                      <a:pt x="50" y="0"/>
                    </a:cubicBezTo>
                    <a:close/>
                    <a:moveTo>
                      <a:pt x="104" y="91"/>
                    </a:moveTo>
                    <a:cubicBezTo>
                      <a:pt x="104" y="96"/>
                      <a:pt x="107" y="101"/>
                      <a:pt x="113" y="104"/>
                    </a:cubicBezTo>
                    <a:cubicBezTo>
                      <a:pt x="113" y="106"/>
                      <a:pt x="113" y="106"/>
                      <a:pt x="113" y="106"/>
                    </a:cubicBezTo>
                    <a:cubicBezTo>
                      <a:pt x="102" y="106"/>
                      <a:pt x="93" y="105"/>
                      <a:pt x="83" y="95"/>
                    </a:cubicBezTo>
                    <a:cubicBezTo>
                      <a:pt x="81" y="96"/>
                      <a:pt x="79" y="96"/>
                      <a:pt x="77" y="96"/>
                    </a:cubicBezTo>
                    <a:cubicBezTo>
                      <a:pt x="67" y="96"/>
                      <a:pt x="58" y="93"/>
                      <a:pt x="50" y="89"/>
                    </a:cubicBezTo>
                    <a:cubicBezTo>
                      <a:pt x="65" y="89"/>
                      <a:pt x="79" y="84"/>
                      <a:pt x="90" y="75"/>
                    </a:cubicBezTo>
                    <a:cubicBezTo>
                      <a:pt x="96" y="71"/>
                      <a:pt x="100" y="66"/>
                      <a:pt x="103" y="60"/>
                    </a:cubicBezTo>
                    <a:cubicBezTo>
                      <a:pt x="106" y="54"/>
                      <a:pt x="108" y="47"/>
                      <a:pt x="108" y="41"/>
                    </a:cubicBezTo>
                    <a:cubicBezTo>
                      <a:pt x="108" y="40"/>
                      <a:pt x="108" y="38"/>
                      <a:pt x="108" y="37"/>
                    </a:cubicBezTo>
                    <a:cubicBezTo>
                      <a:pt x="115" y="44"/>
                      <a:pt x="120" y="52"/>
                      <a:pt x="120" y="61"/>
                    </a:cubicBezTo>
                    <a:cubicBezTo>
                      <a:pt x="120" y="72"/>
                      <a:pt x="114" y="82"/>
                      <a:pt x="104" y="88"/>
                    </a:cubicBezTo>
                    <a:cubicBezTo>
                      <a:pt x="104" y="89"/>
                      <a:pt x="104" y="90"/>
                      <a:pt x="104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lnSpcReduction="1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01" name="íşḻíďé">
                <a:extLst>
                  <a:ext uri="{FF2B5EF4-FFF2-40B4-BE49-F238E27FC236}">
                    <a16:creationId xmlns:a16="http://schemas.microsoft.com/office/drawing/2014/main" id="{80DC6625-2911-4FDE-ADE4-11E942DA234F}"/>
                  </a:ext>
                </a:extLst>
              </p:cNvPr>
              <p:cNvSpPr/>
              <p:nvPr/>
            </p:nvSpPr>
            <p:spPr bwMode="auto">
              <a:xfrm>
                <a:off x="10210381" y="3709944"/>
                <a:ext cx="170963" cy="169646"/>
              </a:xfrm>
              <a:custGeom>
                <a:avLst/>
                <a:gdLst>
                  <a:gd name="T0" fmla="*/ 20 w 106"/>
                  <a:gd name="T1" fmla="*/ 52 h 105"/>
                  <a:gd name="T2" fmla="*/ 20 w 106"/>
                  <a:gd name="T3" fmla="*/ 49 h 105"/>
                  <a:gd name="T4" fmla="*/ 1 w 106"/>
                  <a:gd name="T5" fmla="*/ 43 h 105"/>
                  <a:gd name="T6" fmla="*/ 0 w 106"/>
                  <a:gd name="T7" fmla="*/ 52 h 105"/>
                  <a:gd name="T8" fmla="*/ 17 w 106"/>
                  <a:gd name="T9" fmla="*/ 91 h 105"/>
                  <a:gd name="T10" fmla="*/ 29 w 106"/>
                  <a:gd name="T11" fmla="*/ 75 h 105"/>
                  <a:gd name="T12" fmla="*/ 20 w 106"/>
                  <a:gd name="T13" fmla="*/ 52 h 105"/>
                  <a:gd name="T14" fmla="*/ 86 w 106"/>
                  <a:gd name="T15" fmla="*/ 52 h 105"/>
                  <a:gd name="T16" fmla="*/ 77 w 106"/>
                  <a:gd name="T17" fmla="*/ 75 h 105"/>
                  <a:gd name="T18" fmla="*/ 89 w 106"/>
                  <a:gd name="T19" fmla="*/ 91 h 105"/>
                  <a:gd name="T20" fmla="*/ 106 w 106"/>
                  <a:gd name="T21" fmla="*/ 52 h 105"/>
                  <a:gd name="T22" fmla="*/ 105 w 106"/>
                  <a:gd name="T23" fmla="*/ 43 h 105"/>
                  <a:gd name="T24" fmla="*/ 86 w 106"/>
                  <a:gd name="T25" fmla="*/ 49 h 105"/>
                  <a:gd name="T26" fmla="*/ 86 w 106"/>
                  <a:gd name="T27" fmla="*/ 52 h 105"/>
                  <a:gd name="T28" fmla="*/ 59 w 106"/>
                  <a:gd name="T29" fmla="*/ 20 h 105"/>
                  <a:gd name="T30" fmla="*/ 82 w 106"/>
                  <a:gd name="T31" fmla="*/ 36 h 105"/>
                  <a:gd name="T32" fmla="*/ 101 w 106"/>
                  <a:gd name="T33" fmla="*/ 30 h 105"/>
                  <a:gd name="T34" fmla="*/ 59 w 106"/>
                  <a:gd name="T35" fmla="*/ 0 h 105"/>
                  <a:gd name="T36" fmla="*/ 59 w 106"/>
                  <a:gd name="T37" fmla="*/ 20 h 105"/>
                  <a:gd name="T38" fmla="*/ 24 w 106"/>
                  <a:gd name="T39" fmla="*/ 36 h 105"/>
                  <a:gd name="T40" fmla="*/ 46 w 106"/>
                  <a:gd name="T41" fmla="*/ 20 h 105"/>
                  <a:gd name="T42" fmla="*/ 46 w 106"/>
                  <a:gd name="T43" fmla="*/ 0 h 105"/>
                  <a:gd name="T44" fmla="*/ 5 w 106"/>
                  <a:gd name="T45" fmla="*/ 30 h 105"/>
                  <a:gd name="T46" fmla="*/ 24 w 106"/>
                  <a:gd name="T47" fmla="*/ 36 h 105"/>
                  <a:gd name="T48" fmla="*/ 67 w 106"/>
                  <a:gd name="T49" fmla="*/ 82 h 105"/>
                  <a:gd name="T50" fmla="*/ 53 w 106"/>
                  <a:gd name="T51" fmla="*/ 85 h 105"/>
                  <a:gd name="T52" fmla="*/ 39 w 106"/>
                  <a:gd name="T53" fmla="*/ 82 h 105"/>
                  <a:gd name="T54" fmla="*/ 28 w 106"/>
                  <a:gd name="T55" fmla="*/ 99 h 105"/>
                  <a:gd name="T56" fmla="*/ 53 w 106"/>
                  <a:gd name="T57" fmla="*/ 105 h 105"/>
                  <a:gd name="T58" fmla="*/ 78 w 106"/>
                  <a:gd name="T59" fmla="*/ 99 h 105"/>
                  <a:gd name="T60" fmla="*/ 67 w 106"/>
                  <a:gd name="T61" fmla="*/ 82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6" h="105">
                    <a:moveTo>
                      <a:pt x="20" y="52"/>
                    </a:moveTo>
                    <a:cubicBezTo>
                      <a:pt x="20" y="51"/>
                      <a:pt x="20" y="50"/>
                      <a:pt x="20" y="49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1" y="46"/>
                      <a:pt x="0" y="49"/>
                      <a:pt x="0" y="52"/>
                    </a:cubicBezTo>
                    <a:cubicBezTo>
                      <a:pt x="0" y="68"/>
                      <a:pt x="7" y="81"/>
                      <a:pt x="17" y="91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23" y="69"/>
                      <a:pt x="20" y="61"/>
                      <a:pt x="20" y="52"/>
                    </a:cubicBezTo>
                    <a:close/>
                    <a:moveTo>
                      <a:pt x="86" y="52"/>
                    </a:moveTo>
                    <a:cubicBezTo>
                      <a:pt x="86" y="61"/>
                      <a:pt x="83" y="69"/>
                      <a:pt x="77" y="75"/>
                    </a:cubicBezTo>
                    <a:cubicBezTo>
                      <a:pt x="89" y="91"/>
                      <a:pt x="89" y="91"/>
                      <a:pt x="89" y="91"/>
                    </a:cubicBezTo>
                    <a:cubicBezTo>
                      <a:pt x="99" y="81"/>
                      <a:pt x="106" y="68"/>
                      <a:pt x="106" y="52"/>
                    </a:cubicBezTo>
                    <a:cubicBezTo>
                      <a:pt x="106" y="49"/>
                      <a:pt x="105" y="46"/>
                      <a:pt x="105" y="43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6" y="50"/>
                      <a:pt x="86" y="51"/>
                      <a:pt x="86" y="52"/>
                    </a:cubicBezTo>
                    <a:close/>
                    <a:moveTo>
                      <a:pt x="59" y="20"/>
                    </a:moveTo>
                    <a:cubicBezTo>
                      <a:pt x="69" y="22"/>
                      <a:pt x="77" y="28"/>
                      <a:pt x="82" y="36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93" y="14"/>
                      <a:pt x="78" y="3"/>
                      <a:pt x="59" y="0"/>
                    </a:cubicBezTo>
                    <a:lnTo>
                      <a:pt x="59" y="20"/>
                    </a:lnTo>
                    <a:close/>
                    <a:moveTo>
                      <a:pt x="24" y="36"/>
                    </a:moveTo>
                    <a:cubicBezTo>
                      <a:pt x="29" y="28"/>
                      <a:pt x="37" y="22"/>
                      <a:pt x="46" y="2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8" y="3"/>
                      <a:pt x="13" y="14"/>
                      <a:pt x="5" y="30"/>
                    </a:cubicBezTo>
                    <a:lnTo>
                      <a:pt x="24" y="36"/>
                    </a:lnTo>
                    <a:close/>
                    <a:moveTo>
                      <a:pt x="67" y="82"/>
                    </a:moveTo>
                    <a:cubicBezTo>
                      <a:pt x="62" y="84"/>
                      <a:pt x="58" y="85"/>
                      <a:pt x="53" y="85"/>
                    </a:cubicBezTo>
                    <a:cubicBezTo>
                      <a:pt x="48" y="85"/>
                      <a:pt x="43" y="84"/>
                      <a:pt x="39" y="82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35" y="103"/>
                      <a:pt x="44" y="105"/>
                      <a:pt x="53" y="105"/>
                    </a:cubicBezTo>
                    <a:cubicBezTo>
                      <a:pt x="62" y="105"/>
                      <a:pt x="71" y="103"/>
                      <a:pt x="78" y="99"/>
                    </a:cubicBezTo>
                    <a:lnTo>
                      <a:pt x="67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02" name="íśľïdê">
                <a:extLst>
                  <a:ext uri="{FF2B5EF4-FFF2-40B4-BE49-F238E27FC236}">
                    <a16:creationId xmlns:a16="http://schemas.microsoft.com/office/drawing/2014/main" id="{9E8A892A-0BBF-4892-B7C3-099DF7B5CBDB}"/>
                  </a:ext>
                </a:extLst>
              </p:cNvPr>
              <p:cNvSpPr/>
              <p:nvPr/>
            </p:nvSpPr>
            <p:spPr bwMode="auto">
              <a:xfrm>
                <a:off x="10220902" y="3915097"/>
                <a:ext cx="160442" cy="169646"/>
              </a:xfrm>
              <a:custGeom>
                <a:avLst/>
                <a:gdLst>
                  <a:gd name="T0" fmla="*/ 57 w 122"/>
                  <a:gd name="T1" fmla="*/ 49 h 129"/>
                  <a:gd name="T2" fmla="*/ 41 w 122"/>
                  <a:gd name="T3" fmla="*/ 65 h 129"/>
                  <a:gd name="T4" fmla="*/ 66 w 122"/>
                  <a:gd name="T5" fmla="*/ 49 h 129"/>
                  <a:gd name="T6" fmla="*/ 82 w 122"/>
                  <a:gd name="T7" fmla="*/ 65 h 129"/>
                  <a:gd name="T8" fmla="*/ 66 w 122"/>
                  <a:gd name="T9" fmla="*/ 49 h 129"/>
                  <a:gd name="T10" fmla="*/ 105 w 122"/>
                  <a:gd name="T11" fmla="*/ 49 h 129"/>
                  <a:gd name="T12" fmla="*/ 89 w 122"/>
                  <a:gd name="T13" fmla="*/ 65 h 129"/>
                  <a:gd name="T14" fmla="*/ 16 w 122"/>
                  <a:gd name="T15" fmla="*/ 97 h 129"/>
                  <a:gd name="T16" fmla="*/ 32 w 122"/>
                  <a:gd name="T17" fmla="*/ 113 h 129"/>
                  <a:gd name="T18" fmla="*/ 16 w 122"/>
                  <a:gd name="T19" fmla="*/ 97 h 129"/>
                  <a:gd name="T20" fmla="*/ 57 w 122"/>
                  <a:gd name="T21" fmla="*/ 97 h 129"/>
                  <a:gd name="T22" fmla="*/ 41 w 122"/>
                  <a:gd name="T23" fmla="*/ 113 h 129"/>
                  <a:gd name="T24" fmla="*/ 66 w 122"/>
                  <a:gd name="T25" fmla="*/ 97 h 129"/>
                  <a:gd name="T26" fmla="*/ 82 w 122"/>
                  <a:gd name="T27" fmla="*/ 113 h 129"/>
                  <a:gd name="T28" fmla="*/ 66 w 122"/>
                  <a:gd name="T29" fmla="*/ 97 h 129"/>
                  <a:gd name="T30" fmla="*/ 57 w 122"/>
                  <a:gd name="T31" fmla="*/ 72 h 129"/>
                  <a:gd name="T32" fmla="*/ 41 w 122"/>
                  <a:gd name="T33" fmla="*/ 88 h 129"/>
                  <a:gd name="T34" fmla="*/ 66 w 122"/>
                  <a:gd name="T35" fmla="*/ 72 h 129"/>
                  <a:gd name="T36" fmla="*/ 82 w 122"/>
                  <a:gd name="T37" fmla="*/ 88 h 129"/>
                  <a:gd name="T38" fmla="*/ 66 w 122"/>
                  <a:gd name="T39" fmla="*/ 72 h 129"/>
                  <a:gd name="T40" fmla="*/ 105 w 122"/>
                  <a:gd name="T41" fmla="*/ 72 h 129"/>
                  <a:gd name="T42" fmla="*/ 89 w 122"/>
                  <a:gd name="T43" fmla="*/ 88 h 129"/>
                  <a:gd name="T44" fmla="*/ 16 w 122"/>
                  <a:gd name="T45" fmla="*/ 72 h 129"/>
                  <a:gd name="T46" fmla="*/ 32 w 122"/>
                  <a:gd name="T47" fmla="*/ 88 h 129"/>
                  <a:gd name="T48" fmla="*/ 16 w 122"/>
                  <a:gd name="T49" fmla="*/ 72 h 129"/>
                  <a:gd name="T50" fmla="*/ 105 w 122"/>
                  <a:gd name="T51" fmla="*/ 9 h 129"/>
                  <a:gd name="T52" fmla="*/ 89 w 122"/>
                  <a:gd name="T53" fmla="*/ 0 h 129"/>
                  <a:gd name="T54" fmla="*/ 32 w 122"/>
                  <a:gd name="T55" fmla="*/ 9 h 129"/>
                  <a:gd name="T56" fmla="*/ 16 w 122"/>
                  <a:gd name="T57" fmla="*/ 0 h 129"/>
                  <a:gd name="T58" fmla="*/ 0 w 122"/>
                  <a:gd name="T59" fmla="*/ 129 h 129"/>
                  <a:gd name="T60" fmla="*/ 122 w 122"/>
                  <a:gd name="T61" fmla="*/ 0 h 129"/>
                  <a:gd name="T62" fmla="*/ 113 w 122"/>
                  <a:gd name="T63" fmla="*/ 120 h 129"/>
                  <a:gd name="T64" fmla="*/ 9 w 122"/>
                  <a:gd name="T65" fmla="*/ 32 h 129"/>
                  <a:gd name="T66" fmla="*/ 113 w 122"/>
                  <a:gd name="T67" fmla="*/ 12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2" h="129">
                    <a:moveTo>
                      <a:pt x="41" y="49"/>
                    </a:moveTo>
                    <a:lnTo>
                      <a:pt x="57" y="49"/>
                    </a:lnTo>
                    <a:lnTo>
                      <a:pt x="57" y="65"/>
                    </a:lnTo>
                    <a:lnTo>
                      <a:pt x="41" y="65"/>
                    </a:lnTo>
                    <a:lnTo>
                      <a:pt x="41" y="49"/>
                    </a:lnTo>
                    <a:close/>
                    <a:moveTo>
                      <a:pt x="66" y="49"/>
                    </a:moveTo>
                    <a:lnTo>
                      <a:pt x="82" y="49"/>
                    </a:lnTo>
                    <a:lnTo>
                      <a:pt x="82" y="65"/>
                    </a:lnTo>
                    <a:lnTo>
                      <a:pt x="66" y="65"/>
                    </a:lnTo>
                    <a:lnTo>
                      <a:pt x="66" y="49"/>
                    </a:lnTo>
                    <a:close/>
                    <a:moveTo>
                      <a:pt x="89" y="49"/>
                    </a:moveTo>
                    <a:lnTo>
                      <a:pt x="105" y="49"/>
                    </a:lnTo>
                    <a:lnTo>
                      <a:pt x="105" y="65"/>
                    </a:lnTo>
                    <a:lnTo>
                      <a:pt x="89" y="65"/>
                    </a:lnTo>
                    <a:lnTo>
                      <a:pt x="89" y="49"/>
                    </a:lnTo>
                    <a:close/>
                    <a:moveTo>
                      <a:pt x="16" y="97"/>
                    </a:moveTo>
                    <a:lnTo>
                      <a:pt x="32" y="97"/>
                    </a:lnTo>
                    <a:lnTo>
                      <a:pt x="32" y="113"/>
                    </a:lnTo>
                    <a:lnTo>
                      <a:pt x="16" y="113"/>
                    </a:lnTo>
                    <a:lnTo>
                      <a:pt x="16" y="97"/>
                    </a:lnTo>
                    <a:close/>
                    <a:moveTo>
                      <a:pt x="41" y="97"/>
                    </a:moveTo>
                    <a:lnTo>
                      <a:pt x="57" y="97"/>
                    </a:lnTo>
                    <a:lnTo>
                      <a:pt x="57" y="113"/>
                    </a:lnTo>
                    <a:lnTo>
                      <a:pt x="41" y="113"/>
                    </a:lnTo>
                    <a:lnTo>
                      <a:pt x="41" y="97"/>
                    </a:lnTo>
                    <a:close/>
                    <a:moveTo>
                      <a:pt x="66" y="97"/>
                    </a:moveTo>
                    <a:lnTo>
                      <a:pt x="82" y="97"/>
                    </a:lnTo>
                    <a:lnTo>
                      <a:pt x="82" y="113"/>
                    </a:lnTo>
                    <a:lnTo>
                      <a:pt x="66" y="113"/>
                    </a:lnTo>
                    <a:lnTo>
                      <a:pt x="66" y="97"/>
                    </a:lnTo>
                    <a:close/>
                    <a:moveTo>
                      <a:pt x="41" y="72"/>
                    </a:moveTo>
                    <a:lnTo>
                      <a:pt x="57" y="72"/>
                    </a:lnTo>
                    <a:lnTo>
                      <a:pt x="57" y="88"/>
                    </a:lnTo>
                    <a:lnTo>
                      <a:pt x="41" y="88"/>
                    </a:lnTo>
                    <a:lnTo>
                      <a:pt x="41" y="72"/>
                    </a:lnTo>
                    <a:close/>
                    <a:moveTo>
                      <a:pt x="66" y="72"/>
                    </a:moveTo>
                    <a:lnTo>
                      <a:pt x="82" y="72"/>
                    </a:lnTo>
                    <a:lnTo>
                      <a:pt x="82" y="88"/>
                    </a:lnTo>
                    <a:lnTo>
                      <a:pt x="66" y="88"/>
                    </a:lnTo>
                    <a:lnTo>
                      <a:pt x="66" y="72"/>
                    </a:lnTo>
                    <a:close/>
                    <a:moveTo>
                      <a:pt x="89" y="72"/>
                    </a:moveTo>
                    <a:lnTo>
                      <a:pt x="105" y="72"/>
                    </a:lnTo>
                    <a:lnTo>
                      <a:pt x="105" y="88"/>
                    </a:lnTo>
                    <a:lnTo>
                      <a:pt x="89" y="88"/>
                    </a:lnTo>
                    <a:lnTo>
                      <a:pt x="89" y="72"/>
                    </a:lnTo>
                    <a:close/>
                    <a:moveTo>
                      <a:pt x="16" y="72"/>
                    </a:moveTo>
                    <a:lnTo>
                      <a:pt x="32" y="72"/>
                    </a:lnTo>
                    <a:lnTo>
                      <a:pt x="32" y="88"/>
                    </a:lnTo>
                    <a:lnTo>
                      <a:pt x="16" y="88"/>
                    </a:lnTo>
                    <a:lnTo>
                      <a:pt x="16" y="72"/>
                    </a:lnTo>
                    <a:close/>
                    <a:moveTo>
                      <a:pt x="105" y="0"/>
                    </a:moveTo>
                    <a:lnTo>
                      <a:pt x="105" y="9"/>
                    </a:lnTo>
                    <a:lnTo>
                      <a:pt x="89" y="9"/>
                    </a:lnTo>
                    <a:lnTo>
                      <a:pt x="89" y="0"/>
                    </a:lnTo>
                    <a:lnTo>
                      <a:pt x="32" y="0"/>
                    </a:lnTo>
                    <a:lnTo>
                      <a:pt x="32" y="9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29"/>
                    </a:lnTo>
                    <a:lnTo>
                      <a:pt x="122" y="129"/>
                    </a:lnTo>
                    <a:lnTo>
                      <a:pt x="122" y="0"/>
                    </a:lnTo>
                    <a:lnTo>
                      <a:pt x="105" y="0"/>
                    </a:lnTo>
                    <a:close/>
                    <a:moveTo>
                      <a:pt x="113" y="120"/>
                    </a:moveTo>
                    <a:lnTo>
                      <a:pt x="9" y="120"/>
                    </a:lnTo>
                    <a:lnTo>
                      <a:pt x="9" y="32"/>
                    </a:lnTo>
                    <a:lnTo>
                      <a:pt x="113" y="32"/>
                    </a:lnTo>
                    <a:lnTo>
                      <a:pt x="113" y="1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03" name="íşļîḍé">
                <a:extLst>
                  <a:ext uri="{FF2B5EF4-FFF2-40B4-BE49-F238E27FC236}">
                    <a16:creationId xmlns:a16="http://schemas.microsoft.com/office/drawing/2014/main" id="{3807087A-93AA-4391-8E77-010F4DFD8F2F}"/>
                  </a:ext>
                </a:extLst>
              </p:cNvPr>
              <p:cNvSpPr/>
              <p:nvPr/>
            </p:nvSpPr>
            <p:spPr bwMode="auto">
              <a:xfrm>
                <a:off x="10474716" y="4697574"/>
                <a:ext cx="135455" cy="135454"/>
              </a:xfrm>
              <a:custGeom>
                <a:avLst/>
                <a:gdLst>
                  <a:gd name="T0" fmla="*/ 42 w 84"/>
                  <a:gd name="T1" fmla="*/ 0 h 84"/>
                  <a:gd name="T2" fmla="*/ 0 w 84"/>
                  <a:gd name="T3" fmla="*/ 42 h 84"/>
                  <a:gd name="T4" fmla="*/ 42 w 84"/>
                  <a:gd name="T5" fmla="*/ 84 h 84"/>
                  <a:gd name="T6" fmla="*/ 84 w 84"/>
                  <a:gd name="T7" fmla="*/ 42 h 84"/>
                  <a:gd name="T8" fmla="*/ 42 w 84"/>
                  <a:gd name="T9" fmla="*/ 0 h 84"/>
                  <a:gd name="T10" fmla="*/ 42 w 84"/>
                  <a:gd name="T11" fmla="*/ 76 h 84"/>
                  <a:gd name="T12" fmla="*/ 8 w 84"/>
                  <a:gd name="T13" fmla="*/ 42 h 84"/>
                  <a:gd name="T14" fmla="*/ 42 w 84"/>
                  <a:gd name="T15" fmla="*/ 8 h 84"/>
                  <a:gd name="T16" fmla="*/ 76 w 84"/>
                  <a:gd name="T17" fmla="*/ 42 h 84"/>
                  <a:gd name="T18" fmla="*/ 42 w 84"/>
                  <a:gd name="T19" fmla="*/ 76 h 84"/>
                  <a:gd name="T20" fmla="*/ 26 w 84"/>
                  <a:gd name="T21" fmla="*/ 26 h 84"/>
                  <a:gd name="T22" fmla="*/ 58 w 84"/>
                  <a:gd name="T23" fmla="*/ 26 h 84"/>
                  <a:gd name="T24" fmla="*/ 58 w 84"/>
                  <a:gd name="T25" fmla="*/ 58 h 84"/>
                  <a:gd name="T26" fmla="*/ 26 w 84"/>
                  <a:gd name="T27" fmla="*/ 58 h 84"/>
                  <a:gd name="T28" fmla="*/ 26 w 84"/>
                  <a:gd name="T29" fmla="*/ 2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4" h="84">
                    <a:moveTo>
                      <a:pt x="42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65"/>
                      <a:pt x="19" y="84"/>
                      <a:pt x="42" y="84"/>
                    </a:cubicBezTo>
                    <a:cubicBezTo>
                      <a:pt x="65" y="84"/>
                      <a:pt x="84" y="65"/>
                      <a:pt x="84" y="42"/>
                    </a:cubicBezTo>
                    <a:cubicBezTo>
                      <a:pt x="84" y="19"/>
                      <a:pt x="65" y="0"/>
                      <a:pt x="42" y="0"/>
                    </a:cubicBezTo>
                    <a:close/>
                    <a:moveTo>
                      <a:pt x="42" y="76"/>
                    </a:moveTo>
                    <a:cubicBezTo>
                      <a:pt x="23" y="76"/>
                      <a:pt x="8" y="61"/>
                      <a:pt x="8" y="42"/>
                    </a:cubicBezTo>
                    <a:cubicBezTo>
                      <a:pt x="8" y="23"/>
                      <a:pt x="23" y="8"/>
                      <a:pt x="42" y="8"/>
                    </a:cubicBezTo>
                    <a:cubicBezTo>
                      <a:pt x="61" y="8"/>
                      <a:pt x="76" y="23"/>
                      <a:pt x="76" y="42"/>
                    </a:cubicBezTo>
                    <a:cubicBezTo>
                      <a:pt x="76" y="61"/>
                      <a:pt x="61" y="76"/>
                      <a:pt x="42" y="76"/>
                    </a:cubicBezTo>
                    <a:close/>
                    <a:moveTo>
                      <a:pt x="26" y="26"/>
                    </a:move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26" y="58"/>
                      <a:pt x="26" y="58"/>
                      <a:pt x="26" y="58"/>
                    </a:cubicBezTo>
                    <a:lnTo>
                      <a:pt x="26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04" name="ïsḻíďè">
                <a:extLst>
                  <a:ext uri="{FF2B5EF4-FFF2-40B4-BE49-F238E27FC236}">
                    <a16:creationId xmlns:a16="http://schemas.microsoft.com/office/drawing/2014/main" id="{EF224CF3-2433-4466-B53D-E89D5F8FA47E}"/>
                  </a:ext>
                </a:extLst>
              </p:cNvPr>
              <p:cNvSpPr/>
              <p:nvPr/>
            </p:nvSpPr>
            <p:spPr bwMode="auto">
              <a:xfrm>
                <a:off x="10277449" y="4677848"/>
                <a:ext cx="236717" cy="235400"/>
              </a:xfrm>
              <a:custGeom>
                <a:avLst/>
                <a:gdLst>
                  <a:gd name="T0" fmla="*/ 140 w 146"/>
                  <a:gd name="T1" fmla="*/ 123 h 146"/>
                  <a:gd name="T2" fmla="*/ 106 w 146"/>
                  <a:gd name="T3" fmla="*/ 94 h 146"/>
                  <a:gd name="T4" fmla="*/ 96 w 146"/>
                  <a:gd name="T5" fmla="*/ 89 h 146"/>
                  <a:gd name="T6" fmla="*/ 109 w 146"/>
                  <a:gd name="T7" fmla="*/ 54 h 146"/>
                  <a:gd name="T8" fmla="*/ 54 w 146"/>
                  <a:gd name="T9" fmla="*/ 0 h 146"/>
                  <a:gd name="T10" fmla="*/ 0 w 146"/>
                  <a:gd name="T11" fmla="*/ 54 h 146"/>
                  <a:gd name="T12" fmla="*/ 54 w 146"/>
                  <a:gd name="T13" fmla="*/ 108 h 146"/>
                  <a:gd name="T14" fmla="*/ 90 w 146"/>
                  <a:gd name="T15" fmla="*/ 95 h 146"/>
                  <a:gd name="T16" fmla="*/ 94 w 146"/>
                  <a:gd name="T17" fmla="*/ 106 h 146"/>
                  <a:gd name="T18" fmla="*/ 123 w 146"/>
                  <a:gd name="T19" fmla="*/ 140 h 146"/>
                  <a:gd name="T20" fmla="*/ 141 w 146"/>
                  <a:gd name="T21" fmla="*/ 141 h 146"/>
                  <a:gd name="T22" fmla="*/ 140 w 146"/>
                  <a:gd name="T23" fmla="*/ 123 h 146"/>
                  <a:gd name="T24" fmla="*/ 54 w 146"/>
                  <a:gd name="T25" fmla="*/ 90 h 146"/>
                  <a:gd name="T26" fmla="*/ 18 w 146"/>
                  <a:gd name="T27" fmla="*/ 54 h 146"/>
                  <a:gd name="T28" fmla="*/ 54 w 146"/>
                  <a:gd name="T29" fmla="*/ 18 h 146"/>
                  <a:gd name="T30" fmla="*/ 91 w 146"/>
                  <a:gd name="T31" fmla="*/ 54 h 146"/>
                  <a:gd name="T32" fmla="*/ 54 w 146"/>
                  <a:gd name="T33" fmla="*/ 90 h 146"/>
                  <a:gd name="T34" fmla="*/ 63 w 146"/>
                  <a:gd name="T35" fmla="*/ 27 h 146"/>
                  <a:gd name="T36" fmla="*/ 45 w 146"/>
                  <a:gd name="T37" fmla="*/ 27 h 146"/>
                  <a:gd name="T38" fmla="*/ 45 w 146"/>
                  <a:gd name="T39" fmla="*/ 45 h 146"/>
                  <a:gd name="T40" fmla="*/ 27 w 146"/>
                  <a:gd name="T41" fmla="*/ 45 h 146"/>
                  <a:gd name="T42" fmla="*/ 27 w 146"/>
                  <a:gd name="T43" fmla="*/ 63 h 146"/>
                  <a:gd name="T44" fmla="*/ 45 w 146"/>
                  <a:gd name="T45" fmla="*/ 63 h 146"/>
                  <a:gd name="T46" fmla="*/ 45 w 146"/>
                  <a:gd name="T47" fmla="*/ 81 h 146"/>
                  <a:gd name="T48" fmla="*/ 63 w 146"/>
                  <a:gd name="T49" fmla="*/ 81 h 146"/>
                  <a:gd name="T50" fmla="*/ 63 w 146"/>
                  <a:gd name="T51" fmla="*/ 63 h 146"/>
                  <a:gd name="T52" fmla="*/ 81 w 146"/>
                  <a:gd name="T53" fmla="*/ 63 h 146"/>
                  <a:gd name="T54" fmla="*/ 81 w 146"/>
                  <a:gd name="T55" fmla="*/ 45 h 146"/>
                  <a:gd name="T56" fmla="*/ 63 w 146"/>
                  <a:gd name="T57" fmla="*/ 45 h 146"/>
                  <a:gd name="T58" fmla="*/ 63 w 146"/>
                  <a:gd name="T59" fmla="*/ 27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6" h="146">
                    <a:moveTo>
                      <a:pt x="140" y="123"/>
                    </a:moveTo>
                    <a:cubicBezTo>
                      <a:pt x="106" y="94"/>
                      <a:pt x="106" y="94"/>
                      <a:pt x="106" y="94"/>
                    </a:cubicBezTo>
                    <a:cubicBezTo>
                      <a:pt x="103" y="90"/>
                      <a:pt x="99" y="89"/>
                      <a:pt x="96" y="89"/>
                    </a:cubicBezTo>
                    <a:cubicBezTo>
                      <a:pt x="104" y="80"/>
                      <a:pt x="109" y="67"/>
                      <a:pt x="109" y="54"/>
                    </a:cubicBezTo>
                    <a:cubicBezTo>
                      <a:pt x="109" y="24"/>
                      <a:pt x="84" y="0"/>
                      <a:pt x="54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84"/>
                      <a:pt x="24" y="108"/>
                      <a:pt x="54" y="108"/>
                    </a:cubicBezTo>
                    <a:cubicBezTo>
                      <a:pt x="68" y="108"/>
                      <a:pt x="80" y="103"/>
                      <a:pt x="90" y="95"/>
                    </a:cubicBezTo>
                    <a:cubicBezTo>
                      <a:pt x="89" y="98"/>
                      <a:pt x="91" y="102"/>
                      <a:pt x="94" y="106"/>
                    </a:cubicBezTo>
                    <a:cubicBezTo>
                      <a:pt x="123" y="140"/>
                      <a:pt x="123" y="140"/>
                      <a:pt x="123" y="140"/>
                    </a:cubicBezTo>
                    <a:cubicBezTo>
                      <a:pt x="128" y="145"/>
                      <a:pt x="136" y="146"/>
                      <a:pt x="141" y="141"/>
                    </a:cubicBezTo>
                    <a:cubicBezTo>
                      <a:pt x="146" y="136"/>
                      <a:pt x="146" y="128"/>
                      <a:pt x="140" y="123"/>
                    </a:cubicBezTo>
                    <a:close/>
                    <a:moveTo>
                      <a:pt x="54" y="90"/>
                    </a:moveTo>
                    <a:cubicBezTo>
                      <a:pt x="34" y="90"/>
                      <a:pt x="18" y="74"/>
                      <a:pt x="18" y="54"/>
                    </a:cubicBezTo>
                    <a:cubicBezTo>
                      <a:pt x="18" y="34"/>
                      <a:pt x="34" y="18"/>
                      <a:pt x="54" y="18"/>
                    </a:cubicBezTo>
                    <a:cubicBezTo>
                      <a:pt x="74" y="18"/>
                      <a:pt x="91" y="34"/>
                      <a:pt x="91" y="54"/>
                    </a:cubicBezTo>
                    <a:cubicBezTo>
                      <a:pt x="91" y="74"/>
                      <a:pt x="74" y="90"/>
                      <a:pt x="54" y="90"/>
                    </a:cubicBezTo>
                    <a:close/>
                    <a:moveTo>
                      <a:pt x="63" y="27"/>
                    </a:move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7" y="63"/>
                      <a:pt x="27" y="63"/>
                      <a:pt x="27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63" y="81"/>
                      <a:pt x="63" y="81"/>
                      <a:pt x="63" y="81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63" y="45"/>
                      <a:pt x="63" y="45"/>
                      <a:pt x="63" y="45"/>
                    </a:cubicBezTo>
                    <a:lnTo>
                      <a:pt x="6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05" name="îśľîďè">
                <a:extLst>
                  <a:ext uri="{FF2B5EF4-FFF2-40B4-BE49-F238E27FC236}">
                    <a16:creationId xmlns:a16="http://schemas.microsoft.com/office/drawing/2014/main" id="{4AE19040-C413-438F-A4EB-7EC4C8210055}"/>
                  </a:ext>
                </a:extLst>
              </p:cNvPr>
              <p:cNvSpPr/>
              <p:nvPr/>
            </p:nvSpPr>
            <p:spPr bwMode="auto">
              <a:xfrm>
                <a:off x="10587813" y="5101306"/>
                <a:ext cx="138085" cy="138084"/>
              </a:xfrm>
              <a:custGeom>
                <a:avLst/>
                <a:gdLst>
                  <a:gd name="T0" fmla="*/ 16 w 85"/>
                  <a:gd name="T1" fmla="*/ 49 h 86"/>
                  <a:gd name="T2" fmla="*/ 16 w 85"/>
                  <a:gd name="T3" fmla="*/ 86 h 86"/>
                  <a:gd name="T4" fmla="*/ 18 w 85"/>
                  <a:gd name="T5" fmla="*/ 86 h 86"/>
                  <a:gd name="T6" fmla="*/ 21 w 85"/>
                  <a:gd name="T7" fmla="*/ 86 h 86"/>
                  <a:gd name="T8" fmla="*/ 21 w 85"/>
                  <a:gd name="T9" fmla="*/ 49 h 86"/>
                  <a:gd name="T10" fmla="*/ 18 w 85"/>
                  <a:gd name="T11" fmla="*/ 49 h 86"/>
                  <a:gd name="T12" fmla="*/ 16 w 85"/>
                  <a:gd name="T13" fmla="*/ 49 h 86"/>
                  <a:gd name="T14" fmla="*/ 64 w 85"/>
                  <a:gd name="T15" fmla="*/ 49 h 86"/>
                  <a:gd name="T16" fmla="*/ 64 w 85"/>
                  <a:gd name="T17" fmla="*/ 86 h 86"/>
                  <a:gd name="T18" fmla="*/ 67 w 85"/>
                  <a:gd name="T19" fmla="*/ 86 h 86"/>
                  <a:gd name="T20" fmla="*/ 69 w 85"/>
                  <a:gd name="T21" fmla="*/ 86 h 86"/>
                  <a:gd name="T22" fmla="*/ 69 w 85"/>
                  <a:gd name="T23" fmla="*/ 49 h 86"/>
                  <a:gd name="T24" fmla="*/ 67 w 85"/>
                  <a:gd name="T25" fmla="*/ 49 h 86"/>
                  <a:gd name="T26" fmla="*/ 64 w 85"/>
                  <a:gd name="T27" fmla="*/ 49 h 86"/>
                  <a:gd name="T28" fmla="*/ 85 w 85"/>
                  <a:gd name="T29" fmla="*/ 43 h 86"/>
                  <a:gd name="T30" fmla="*/ 42 w 85"/>
                  <a:gd name="T31" fmla="*/ 0 h 86"/>
                  <a:gd name="T32" fmla="*/ 0 w 85"/>
                  <a:gd name="T33" fmla="*/ 43 h 86"/>
                  <a:gd name="T34" fmla="*/ 2 w 85"/>
                  <a:gd name="T35" fmla="*/ 58 h 86"/>
                  <a:gd name="T36" fmla="*/ 0 w 85"/>
                  <a:gd name="T37" fmla="*/ 67 h 86"/>
                  <a:gd name="T38" fmla="*/ 10 w 85"/>
                  <a:gd name="T39" fmla="*/ 84 h 86"/>
                  <a:gd name="T40" fmla="*/ 10 w 85"/>
                  <a:gd name="T41" fmla="*/ 50 h 86"/>
                  <a:gd name="T42" fmla="*/ 6 w 85"/>
                  <a:gd name="T43" fmla="*/ 53 h 86"/>
                  <a:gd name="T44" fmla="*/ 5 w 85"/>
                  <a:gd name="T45" fmla="*/ 46 h 86"/>
                  <a:gd name="T46" fmla="*/ 42 w 85"/>
                  <a:gd name="T47" fmla="*/ 8 h 86"/>
                  <a:gd name="T48" fmla="*/ 80 w 85"/>
                  <a:gd name="T49" fmla="*/ 46 h 86"/>
                  <a:gd name="T50" fmla="*/ 79 w 85"/>
                  <a:gd name="T51" fmla="*/ 53 h 86"/>
                  <a:gd name="T52" fmla="*/ 75 w 85"/>
                  <a:gd name="T53" fmla="*/ 50 h 86"/>
                  <a:gd name="T54" fmla="*/ 75 w 85"/>
                  <a:gd name="T55" fmla="*/ 84 h 86"/>
                  <a:gd name="T56" fmla="*/ 85 w 85"/>
                  <a:gd name="T57" fmla="*/ 67 h 86"/>
                  <a:gd name="T58" fmla="*/ 83 w 85"/>
                  <a:gd name="T59" fmla="*/ 58 h 86"/>
                  <a:gd name="T60" fmla="*/ 85 w 85"/>
                  <a:gd name="T61" fmla="*/ 4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5" h="86">
                    <a:moveTo>
                      <a:pt x="16" y="49"/>
                    </a:moveTo>
                    <a:cubicBezTo>
                      <a:pt x="16" y="86"/>
                      <a:pt x="16" y="86"/>
                      <a:pt x="16" y="86"/>
                    </a:cubicBezTo>
                    <a:cubicBezTo>
                      <a:pt x="17" y="86"/>
                      <a:pt x="17" y="86"/>
                      <a:pt x="18" y="86"/>
                    </a:cubicBezTo>
                    <a:cubicBezTo>
                      <a:pt x="21" y="86"/>
                      <a:pt x="21" y="86"/>
                      <a:pt x="21" y="86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7" y="49"/>
                      <a:pt x="17" y="49"/>
                      <a:pt x="16" y="49"/>
                    </a:cubicBezTo>
                    <a:close/>
                    <a:moveTo>
                      <a:pt x="64" y="49"/>
                    </a:moveTo>
                    <a:cubicBezTo>
                      <a:pt x="64" y="86"/>
                      <a:pt x="64" y="86"/>
                      <a:pt x="64" y="86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68" y="86"/>
                      <a:pt x="68" y="86"/>
                      <a:pt x="69" y="86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68" y="49"/>
                      <a:pt x="68" y="49"/>
                      <a:pt x="67" y="49"/>
                    </a:cubicBezTo>
                    <a:lnTo>
                      <a:pt x="64" y="49"/>
                    </a:lnTo>
                    <a:close/>
                    <a:moveTo>
                      <a:pt x="85" y="43"/>
                    </a:moveTo>
                    <a:cubicBezTo>
                      <a:pt x="85" y="19"/>
                      <a:pt x="66" y="0"/>
                      <a:pt x="42" y="0"/>
                    </a:cubicBezTo>
                    <a:cubicBezTo>
                      <a:pt x="19" y="0"/>
                      <a:pt x="0" y="19"/>
                      <a:pt x="0" y="43"/>
                    </a:cubicBezTo>
                    <a:cubicBezTo>
                      <a:pt x="0" y="48"/>
                      <a:pt x="0" y="53"/>
                      <a:pt x="2" y="58"/>
                    </a:cubicBezTo>
                    <a:cubicBezTo>
                      <a:pt x="0" y="61"/>
                      <a:pt x="0" y="64"/>
                      <a:pt x="0" y="67"/>
                    </a:cubicBezTo>
                    <a:cubicBezTo>
                      <a:pt x="0" y="75"/>
                      <a:pt x="4" y="81"/>
                      <a:pt x="10" y="84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9" y="51"/>
                      <a:pt x="7" y="52"/>
                      <a:pt x="6" y="53"/>
                    </a:cubicBezTo>
                    <a:cubicBezTo>
                      <a:pt x="5" y="51"/>
                      <a:pt x="5" y="48"/>
                      <a:pt x="5" y="46"/>
                    </a:cubicBezTo>
                    <a:cubicBezTo>
                      <a:pt x="5" y="25"/>
                      <a:pt x="22" y="8"/>
                      <a:pt x="42" y="8"/>
                    </a:cubicBezTo>
                    <a:cubicBezTo>
                      <a:pt x="63" y="8"/>
                      <a:pt x="80" y="25"/>
                      <a:pt x="80" y="46"/>
                    </a:cubicBezTo>
                    <a:cubicBezTo>
                      <a:pt x="80" y="48"/>
                      <a:pt x="80" y="51"/>
                      <a:pt x="79" y="53"/>
                    </a:cubicBezTo>
                    <a:cubicBezTo>
                      <a:pt x="78" y="52"/>
                      <a:pt x="76" y="51"/>
                      <a:pt x="75" y="50"/>
                    </a:cubicBezTo>
                    <a:cubicBezTo>
                      <a:pt x="75" y="84"/>
                      <a:pt x="75" y="84"/>
                      <a:pt x="75" y="84"/>
                    </a:cubicBezTo>
                    <a:cubicBezTo>
                      <a:pt x="81" y="81"/>
                      <a:pt x="85" y="75"/>
                      <a:pt x="85" y="67"/>
                    </a:cubicBezTo>
                    <a:cubicBezTo>
                      <a:pt x="85" y="64"/>
                      <a:pt x="84" y="61"/>
                      <a:pt x="83" y="58"/>
                    </a:cubicBezTo>
                    <a:cubicBezTo>
                      <a:pt x="85" y="53"/>
                      <a:pt x="85" y="48"/>
                      <a:pt x="85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06" name="ïŝḷiďé">
                <a:extLst>
                  <a:ext uri="{FF2B5EF4-FFF2-40B4-BE49-F238E27FC236}">
                    <a16:creationId xmlns:a16="http://schemas.microsoft.com/office/drawing/2014/main" id="{AA23BD11-5202-4602-9E46-A3FA6418F545}"/>
                  </a:ext>
                </a:extLst>
              </p:cNvPr>
              <p:cNvSpPr/>
              <p:nvPr/>
            </p:nvSpPr>
            <p:spPr bwMode="auto">
              <a:xfrm>
                <a:off x="10380028" y="4930345"/>
                <a:ext cx="168332" cy="169646"/>
              </a:xfrm>
              <a:custGeom>
                <a:avLst/>
                <a:gdLst>
                  <a:gd name="T0" fmla="*/ 52 w 104"/>
                  <a:gd name="T1" fmla="*/ 0 h 105"/>
                  <a:gd name="T2" fmla="*/ 0 w 104"/>
                  <a:gd name="T3" fmla="*/ 53 h 105"/>
                  <a:gd name="T4" fmla="*/ 52 w 104"/>
                  <a:gd name="T5" fmla="*/ 105 h 105"/>
                  <a:gd name="T6" fmla="*/ 104 w 104"/>
                  <a:gd name="T7" fmla="*/ 53 h 105"/>
                  <a:gd name="T8" fmla="*/ 52 w 104"/>
                  <a:gd name="T9" fmla="*/ 0 h 105"/>
                  <a:gd name="T10" fmla="*/ 32 w 104"/>
                  <a:gd name="T11" fmla="*/ 53 h 105"/>
                  <a:gd name="T12" fmla="*/ 52 w 104"/>
                  <a:gd name="T13" fmla="*/ 33 h 105"/>
                  <a:gd name="T14" fmla="*/ 72 w 104"/>
                  <a:gd name="T15" fmla="*/ 53 h 105"/>
                  <a:gd name="T16" fmla="*/ 52 w 104"/>
                  <a:gd name="T17" fmla="*/ 72 h 105"/>
                  <a:gd name="T18" fmla="*/ 32 w 104"/>
                  <a:gd name="T19" fmla="*/ 53 h 105"/>
                  <a:gd name="T20" fmla="*/ 94 w 104"/>
                  <a:gd name="T21" fmla="*/ 70 h 105"/>
                  <a:gd name="T22" fmla="*/ 94 w 104"/>
                  <a:gd name="T23" fmla="*/ 70 h 105"/>
                  <a:gd name="T24" fmla="*/ 76 w 104"/>
                  <a:gd name="T25" fmla="*/ 63 h 105"/>
                  <a:gd name="T26" fmla="*/ 78 w 104"/>
                  <a:gd name="T27" fmla="*/ 53 h 105"/>
                  <a:gd name="T28" fmla="*/ 76 w 104"/>
                  <a:gd name="T29" fmla="*/ 43 h 105"/>
                  <a:gd name="T30" fmla="*/ 89 w 104"/>
                  <a:gd name="T31" fmla="*/ 37 h 105"/>
                  <a:gd name="T32" fmla="*/ 94 w 104"/>
                  <a:gd name="T33" fmla="*/ 35 h 105"/>
                  <a:gd name="T34" fmla="*/ 98 w 104"/>
                  <a:gd name="T35" fmla="*/ 53 h 105"/>
                  <a:gd name="T36" fmla="*/ 94 w 104"/>
                  <a:gd name="T37" fmla="*/ 70 h 105"/>
                  <a:gd name="T38" fmla="*/ 69 w 104"/>
                  <a:gd name="T39" fmla="*/ 10 h 105"/>
                  <a:gd name="T40" fmla="*/ 69 w 104"/>
                  <a:gd name="T41" fmla="*/ 10 h 105"/>
                  <a:gd name="T42" fmla="*/ 69 w 104"/>
                  <a:gd name="T43" fmla="*/ 10 h 105"/>
                  <a:gd name="T44" fmla="*/ 62 w 104"/>
                  <a:gd name="T45" fmla="*/ 28 h 105"/>
                  <a:gd name="T46" fmla="*/ 52 w 104"/>
                  <a:gd name="T47" fmla="*/ 26 h 105"/>
                  <a:gd name="T48" fmla="*/ 42 w 104"/>
                  <a:gd name="T49" fmla="*/ 28 h 105"/>
                  <a:gd name="T50" fmla="*/ 38 w 104"/>
                  <a:gd name="T51" fmla="*/ 20 h 105"/>
                  <a:gd name="T52" fmla="*/ 35 w 104"/>
                  <a:gd name="T53" fmla="*/ 10 h 105"/>
                  <a:gd name="T54" fmla="*/ 52 w 104"/>
                  <a:gd name="T55" fmla="*/ 7 h 105"/>
                  <a:gd name="T56" fmla="*/ 69 w 104"/>
                  <a:gd name="T57" fmla="*/ 10 h 105"/>
                  <a:gd name="T58" fmla="*/ 10 w 104"/>
                  <a:gd name="T59" fmla="*/ 35 h 105"/>
                  <a:gd name="T60" fmla="*/ 19 w 104"/>
                  <a:gd name="T61" fmla="*/ 39 h 105"/>
                  <a:gd name="T62" fmla="*/ 28 w 104"/>
                  <a:gd name="T63" fmla="*/ 43 h 105"/>
                  <a:gd name="T64" fmla="*/ 26 w 104"/>
                  <a:gd name="T65" fmla="*/ 53 h 105"/>
                  <a:gd name="T66" fmla="*/ 28 w 104"/>
                  <a:gd name="T67" fmla="*/ 63 h 105"/>
                  <a:gd name="T68" fmla="*/ 10 w 104"/>
                  <a:gd name="T69" fmla="*/ 70 h 105"/>
                  <a:gd name="T70" fmla="*/ 6 w 104"/>
                  <a:gd name="T71" fmla="*/ 53 h 105"/>
                  <a:gd name="T72" fmla="*/ 10 w 104"/>
                  <a:gd name="T73" fmla="*/ 35 h 105"/>
                  <a:gd name="T74" fmla="*/ 35 w 104"/>
                  <a:gd name="T75" fmla="*/ 95 h 105"/>
                  <a:gd name="T76" fmla="*/ 37 w 104"/>
                  <a:gd name="T77" fmla="*/ 89 h 105"/>
                  <a:gd name="T78" fmla="*/ 42 w 104"/>
                  <a:gd name="T79" fmla="*/ 77 h 105"/>
                  <a:gd name="T80" fmla="*/ 52 w 104"/>
                  <a:gd name="T81" fmla="*/ 79 h 105"/>
                  <a:gd name="T82" fmla="*/ 62 w 104"/>
                  <a:gd name="T83" fmla="*/ 77 h 105"/>
                  <a:gd name="T84" fmla="*/ 69 w 104"/>
                  <a:gd name="T85" fmla="*/ 95 h 105"/>
                  <a:gd name="T86" fmla="*/ 69 w 104"/>
                  <a:gd name="T87" fmla="*/ 95 h 105"/>
                  <a:gd name="T88" fmla="*/ 69 w 104"/>
                  <a:gd name="T89" fmla="*/ 95 h 105"/>
                  <a:gd name="T90" fmla="*/ 52 w 104"/>
                  <a:gd name="T91" fmla="*/ 98 h 105"/>
                  <a:gd name="T92" fmla="*/ 35 w 104"/>
                  <a:gd name="T93" fmla="*/ 9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4" h="105">
                    <a:moveTo>
                      <a:pt x="52" y="0"/>
                    </a:moveTo>
                    <a:cubicBezTo>
                      <a:pt x="23" y="0"/>
                      <a:pt x="0" y="24"/>
                      <a:pt x="0" y="53"/>
                    </a:cubicBezTo>
                    <a:cubicBezTo>
                      <a:pt x="0" y="81"/>
                      <a:pt x="23" y="105"/>
                      <a:pt x="52" y="105"/>
                    </a:cubicBezTo>
                    <a:cubicBezTo>
                      <a:pt x="81" y="105"/>
                      <a:pt x="104" y="81"/>
                      <a:pt x="104" y="53"/>
                    </a:cubicBezTo>
                    <a:cubicBezTo>
                      <a:pt x="104" y="24"/>
                      <a:pt x="81" y="0"/>
                      <a:pt x="52" y="0"/>
                    </a:cubicBezTo>
                    <a:close/>
                    <a:moveTo>
                      <a:pt x="32" y="53"/>
                    </a:moveTo>
                    <a:cubicBezTo>
                      <a:pt x="32" y="42"/>
                      <a:pt x="41" y="33"/>
                      <a:pt x="52" y="33"/>
                    </a:cubicBezTo>
                    <a:cubicBezTo>
                      <a:pt x="63" y="33"/>
                      <a:pt x="72" y="42"/>
                      <a:pt x="72" y="53"/>
                    </a:cubicBezTo>
                    <a:cubicBezTo>
                      <a:pt x="72" y="63"/>
                      <a:pt x="63" y="72"/>
                      <a:pt x="52" y="72"/>
                    </a:cubicBezTo>
                    <a:cubicBezTo>
                      <a:pt x="41" y="72"/>
                      <a:pt x="32" y="63"/>
                      <a:pt x="32" y="53"/>
                    </a:cubicBezTo>
                    <a:close/>
                    <a:moveTo>
                      <a:pt x="94" y="70"/>
                    </a:moveTo>
                    <a:cubicBezTo>
                      <a:pt x="94" y="70"/>
                      <a:pt x="94" y="70"/>
                      <a:pt x="94" y="70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59"/>
                      <a:pt x="78" y="56"/>
                      <a:pt x="78" y="53"/>
                    </a:cubicBezTo>
                    <a:cubicBezTo>
                      <a:pt x="78" y="49"/>
                      <a:pt x="77" y="46"/>
                      <a:pt x="76" y="43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94" y="35"/>
                      <a:pt x="94" y="35"/>
                      <a:pt x="94" y="35"/>
                    </a:cubicBezTo>
                    <a:cubicBezTo>
                      <a:pt x="96" y="40"/>
                      <a:pt x="98" y="46"/>
                      <a:pt x="98" y="53"/>
                    </a:cubicBezTo>
                    <a:cubicBezTo>
                      <a:pt x="98" y="59"/>
                      <a:pt x="96" y="65"/>
                      <a:pt x="94" y="70"/>
                    </a:cubicBezTo>
                    <a:close/>
                    <a:moveTo>
                      <a:pt x="69" y="10"/>
                    </a:move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59" y="27"/>
                      <a:pt x="56" y="26"/>
                      <a:pt x="52" y="26"/>
                    </a:cubicBezTo>
                    <a:cubicBezTo>
                      <a:pt x="48" y="26"/>
                      <a:pt x="45" y="27"/>
                      <a:pt x="42" y="28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0" y="8"/>
                      <a:pt x="46" y="7"/>
                      <a:pt x="52" y="7"/>
                    </a:cubicBezTo>
                    <a:cubicBezTo>
                      <a:pt x="58" y="7"/>
                      <a:pt x="64" y="8"/>
                      <a:pt x="69" y="10"/>
                    </a:cubicBezTo>
                    <a:close/>
                    <a:moveTo>
                      <a:pt x="10" y="35"/>
                    </a:moveTo>
                    <a:cubicBezTo>
                      <a:pt x="19" y="39"/>
                      <a:pt x="19" y="39"/>
                      <a:pt x="19" y="39"/>
                    </a:cubicBezTo>
                    <a:cubicBezTo>
                      <a:pt x="28" y="43"/>
                      <a:pt x="28" y="43"/>
                      <a:pt x="28" y="43"/>
                    </a:cubicBezTo>
                    <a:cubicBezTo>
                      <a:pt x="27" y="46"/>
                      <a:pt x="26" y="49"/>
                      <a:pt x="26" y="53"/>
                    </a:cubicBezTo>
                    <a:cubicBezTo>
                      <a:pt x="26" y="56"/>
                      <a:pt x="27" y="59"/>
                      <a:pt x="28" y="63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8" y="65"/>
                      <a:pt x="6" y="59"/>
                      <a:pt x="6" y="53"/>
                    </a:cubicBezTo>
                    <a:cubicBezTo>
                      <a:pt x="6" y="46"/>
                      <a:pt x="8" y="40"/>
                      <a:pt x="10" y="35"/>
                    </a:cubicBezTo>
                    <a:close/>
                    <a:moveTo>
                      <a:pt x="35" y="95"/>
                    </a:moveTo>
                    <a:cubicBezTo>
                      <a:pt x="37" y="89"/>
                      <a:pt x="37" y="89"/>
                      <a:pt x="37" y="89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5" y="78"/>
                      <a:pt x="48" y="79"/>
                      <a:pt x="52" y="79"/>
                    </a:cubicBezTo>
                    <a:cubicBezTo>
                      <a:pt x="56" y="79"/>
                      <a:pt x="59" y="78"/>
                      <a:pt x="62" y="77"/>
                    </a:cubicBezTo>
                    <a:cubicBezTo>
                      <a:pt x="69" y="95"/>
                      <a:pt x="69" y="95"/>
                      <a:pt x="69" y="95"/>
                    </a:cubicBezTo>
                    <a:cubicBezTo>
                      <a:pt x="69" y="95"/>
                      <a:pt x="69" y="95"/>
                      <a:pt x="69" y="95"/>
                    </a:cubicBezTo>
                    <a:cubicBezTo>
                      <a:pt x="69" y="95"/>
                      <a:pt x="69" y="95"/>
                      <a:pt x="69" y="95"/>
                    </a:cubicBezTo>
                    <a:cubicBezTo>
                      <a:pt x="64" y="97"/>
                      <a:pt x="58" y="98"/>
                      <a:pt x="52" y="98"/>
                    </a:cubicBezTo>
                    <a:cubicBezTo>
                      <a:pt x="46" y="98"/>
                      <a:pt x="40" y="97"/>
                      <a:pt x="3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07" name="ïśļïdê">
                <a:extLst>
                  <a:ext uri="{FF2B5EF4-FFF2-40B4-BE49-F238E27FC236}">
                    <a16:creationId xmlns:a16="http://schemas.microsoft.com/office/drawing/2014/main" id="{F949A8E0-AB1D-4E0B-9421-A464F2BADB77}"/>
                  </a:ext>
                </a:extLst>
              </p:cNvPr>
              <p:cNvSpPr/>
              <p:nvPr/>
            </p:nvSpPr>
            <p:spPr bwMode="auto">
              <a:xfrm>
                <a:off x="10430002" y="5135498"/>
                <a:ext cx="193319" cy="194633"/>
              </a:xfrm>
              <a:custGeom>
                <a:avLst/>
                <a:gdLst>
                  <a:gd name="T0" fmla="*/ 0 w 120"/>
                  <a:gd name="T1" fmla="*/ 70 h 121"/>
                  <a:gd name="T2" fmla="*/ 10 w 120"/>
                  <a:gd name="T3" fmla="*/ 80 h 121"/>
                  <a:gd name="T4" fmla="*/ 20 w 120"/>
                  <a:gd name="T5" fmla="*/ 70 h 121"/>
                  <a:gd name="T6" fmla="*/ 20 w 120"/>
                  <a:gd name="T7" fmla="*/ 34 h 121"/>
                  <a:gd name="T8" fmla="*/ 103 w 120"/>
                  <a:gd name="T9" fmla="*/ 117 h 121"/>
                  <a:gd name="T10" fmla="*/ 117 w 120"/>
                  <a:gd name="T11" fmla="*/ 117 h 121"/>
                  <a:gd name="T12" fmla="*/ 120 w 120"/>
                  <a:gd name="T13" fmla="*/ 110 h 121"/>
                  <a:gd name="T14" fmla="*/ 117 w 120"/>
                  <a:gd name="T15" fmla="*/ 103 h 121"/>
                  <a:gd name="T16" fmla="*/ 34 w 120"/>
                  <a:gd name="T17" fmla="*/ 20 h 121"/>
                  <a:gd name="T18" fmla="*/ 70 w 120"/>
                  <a:gd name="T19" fmla="*/ 20 h 121"/>
                  <a:gd name="T20" fmla="*/ 80 w 120"/>
                  <a:gd name="T21" fmla="*/ 10 h 121"/>
                  <a:gd name="T22" fmla="*/ 70 w 120"/>
                  <a:gd name="T23" fmla="*/ 0 h 121"/>
                  <a:gd name="T24" fmla="*/ 0 w 120"/>
                  <a:gd name="T25" fmla="*/ 0 h 121"/>
                  <a:gd name="T26" fmla="*/ 0 w 120"/>
                  <a:gd name="T27" fmla="*/ 7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0" h="121">
                    <a:moveTo>
                      <a:pt x="0" y="70"/>
                    </a:moveTo>
                    <a:cubicBezTo>
                      <a:pt x="0" y="75"/>
                      <a:pt x="4" y="80"/>
                      <a:pt x="10" y="80"/>
                    </a:cubicBezTo>
                    <a:cubicBezTo>
                      <a:pt x="15" y="80"/>
                      <a:pt x="20" y="75"/>
                      <a:pt x="20" y="70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103" y="117"/>
                      <a:pt x="103" y="117"/>
                      <a:pt x="103" y="117"/>
                    </a:cubicBezTo>
                    <a:cubicBezTo>
                      <a:pt x="107" y="121"/>
                      <a:pt x="113" y="121"/>
                      <a:pt x="117" y="117"/>
                    </a:cubicBezTo>
                    <a:cubicBezTo>
                      <a:pt x="119" y="115"/>
                      <a:pt x="120" y="113"/>
                      <a:pt x="120" y="110"/>
                    </a:cubicBezTo>
                    <a:cubicBezTo>
                      <a:pt x="120" y="107"/>
                      <a:pt x="119" y="105"/>
                      <a:pt x="117" y="103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5" y="20"/>
                      <a:pt x="80" y="15"/>
                      <a:pt x="80" y="10"/>
                    </a:cubicBezTo>
                    <a:cubicBezTo>
                      <a:pt x="80" y="4"/>
                      <a:pt x="75" y="0"/>
                      <a:pt x="7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08" name="î$1íḍe">
                <a:extLst>
                  <a:ext uri="{FF2B5EF4-FFF2-40B4-BE49-F238E27FC236}">
                    <a16:creationId xmlns:a16="http://schemas.microsoft.com/office/drawing/2014/main" id="{17271EF9-FDFA-4372-BDD6-69A75A4D48BF}"/>
                  </a:ext>
                </a:extLst>
              </p:cNvPr>
              <p:cNvSpPr/>
              <p:nvPr/>
            </p:nvSpPr>
            <p:spPr bwMode="auto">
              <a:xfrm>
                <a:off x="10173559" y="4495050"/>
                <a:ext cx="201209" cy="164386"/>
              </a:xfrm>
              <a:custGeom>
                <a:avLst/>
                <a:gdLst>
                  <a:gd name="T0" fmla="*/ 125 w 125"/>
                  <a:gd name="T1" fmla="*/ 55 h 102"/>
                  <a:gd name="T2" fmla="*/ 110 w 125"/>
                  <a:gd name="T3" fmla="*/ 24 h 102"/>
                  <a:gd name="T4" fmla="*/ 86 w 125"/>
                  <a:gd name="T5" fmla="*/ 24 h 102"/>
                  <a:gd name="T6" fmla="*/ 86 w 125"/>
                  <a:gd name="T7" fmla="*/ 8 h 102"/>
                  <a:gd name="T8" fmla="*/ 78 w 125"/>
                  <a:gd name="T9" fmla="*/ 0 h 102"/>
                  <a:gd name="T10" fmla="*/ 8 w 125"/>
                  <a:gd name="T11" fmla="*/ 0 h 102"/>
                  <a:gd name="T12" fmla="*/ 0 w 125"/>
                  <a:gd name="T13" fmla="*/ 8 h 102"/>
                  <a:gd name="T14" fmla="*/ 0 w 125"/>
                  <a:gd name="T15" fmla="*/ 71 h 102"/>
                  <a:gd name="T16" fmla="*/ 8 w 125"/>
                  <a:gd name="T17" fmla="*/ 79 h 102"/>
                  <a:gd name="T18" fmla="*/ 18 w 125"/>
                  <a:gd name="T19" fmla="*/ 79 h 102"/>
                  <a:gd name="T20" fmla="*/ 16 w 125"/>
                  <a:gd name="T21" fmla="*/ 87 h 102"/>
                  <a:gd name="T22" fmla="*/ 31 w 125"/>
                  <a:gd name="T23" fmla="*/ 102 h 102"/>
                  <a:gd name="T24" fmla="*/ 47 w 125"/>
                  <a:gd name="T25" fmla="*/ 87 h 102"/>
                  <a:gd name="T26" fmla="*/ 45 w 125"/>
                  <a:gd name="T27" fmla="*/ 79 h 102"/>
                  <a:gd name="T28" fmla="*/ 88 w 125"/>
                  <a:gd name="T29" fmla="*/ 79 h 102"/>
                  <a:gd name="T30" fmla="*/ 86 w 125"/>
                  <a:gd name="T31" fmla="*/ 87 h 102"/>
                  <a:gd name="T32" fmla="*/ 102 w 125"/>
                  <a:gd name="T33" fmla="*/ 102 h 102"/>
                  <a:gd name="T34" fmla="*/ 118 w 125"/>
                  <a:gd name="T35" fmla="*/ 87 h 102"/>
                  <a:gd name="T36" fmla="*/ 115 w 125"/>
                  <a:gd name="T37" fmla="*/ 79 h 102"/>
                  <a:gd name="T38" fmla="*/ 125 w 125"/>
                  <a:gd name="T39" fmla="*/ 79 h 102"/>
                  <a:gd name="T40" fmla="*/ 125 w 125"/>
                  <a:gd name="T41" fmla="*/ 55 h 102"/>
                  <a:gd name="T42" fmla="*/ 86 w 125"/>
                  <a:gd name="T43" fmla="*/ 55 h 102"/>
                  <a:gd name="T44" fmla="*/ 86 w 125"/>
                  <a:gd name="T45" fmla="*/ 36 h 102"/>
                  <a:gd name="T46" fmla="*/ 102 w 125"/>
                  <a:gd name="T47" fmla="*/ 36 h 102"/>
                  <a:gd name="T48" fmla="*/ 112 w 125"/>
                  <a:gd name="T49" fmla="*/ 55 h 102"/>
                  <a:gd name="T50" fmla="*/ 86 w 125"/>
                  <a:gd name="T51" fmla="*/ 5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5" h="102">
                    <a:moveTo>
                      <a:pt x="125" y="55"/>
                    </a:moveTo>
                    <a:cubicBezTo>
                      <a:pt x="110" y="24"/>
                      <a:pt x="110" y="24"/>
                      <a:pt x="110" y="2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4"/>
                      <a:pt x="83" y="0"/>
                      <a:pt x="7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8" y="79"/>
                      <a:pt x="8" y="79"/>
                      <a:pt x="8" y="79"/>
                    </a:cubicBezTo>
                    <a:cubicBezTo>
                      <a:pt x="18" y="79"/>
                      <a:pt x="18" y="79"/>
                      <a:pt x="18" y="79"/>
                    </a:cubicBezTo>
                    <a:cubicBezTo>
                      <a:pt x="16" y="81"/>
                      <a:pt x="16" y="84"/>
                      <a:pt x="16" y="87"/>
                    </a:cubicBezTo>
                    <a:cubicBezTo>
                      <a:pt x="16" y="95"/>
                      <a:pt x="23" y="102"/>
                      <a:pt x="31" y="102"/>
                    </a:cubicBezTo>
                    <a:cubicBezTo>
                      <a:pt x="40" y="102"/>
                      <a:pt x="47" y="95"/>
                      <a:pt x="47" y="87"/>
                    </a:cubicBezTo>
                    <a:cubicBezTo>
                      <a:pt x="47" y="84"/>
                      <a:pt x="46" y="81"/>
                      <a:pt x="45" y="79"/>
                    </a:cubicBezTo>
                    <a:cubicBezTo>
                      <a:pt x="88" y="79"/>
                      <a:pt x="88" y="79"/>
                      <a:pt x="88" y="79"/>
                    </a:cubicBezTo>
                    <a:cubicBezTo>
                      <a:pt x="87" y="81"/>
                      <a:pt x="86" y="84"/>
                      <a:pt x="86" y="87"/>
                    </a:cubicBezTo>
                    <a:cubicBezTo>
                      <a:pt x="86" y="95"/>
                      <a:pt x="93" y="102"/>
                      <a:pt x="102" y="102"/>
                    </a:cubicBezTo>
                    <a:cubicBezTo>
                      <a:pt x="111" y="102"/>
                      <a:pt x="118" y="95"/>
                      <a:pt x="118" y="87"/>
                    </a:cubicBezTo>
                    <a:cubicBezTo>
                      <a:pt x="118" y="84"/>
                      <a:pt x="117" y="81"/>
                      <a:pt x="115" y="79"/>
                    </a:cubicBezTo>
                    <a:cubicBezTo>
                      <a:pt x="125" y="79"/>
                      <a:pt x="125" y="79"/>
                      <a:pt x="125" y="79"/>
                    </a:cubicBezTo>
                    <a:lnTo>
                      <a:pt x="125" y="55"/>
                    </a:lnTo>
                    <a:close/>
                    <a:moveTo>
                      <a:pt x="86" y="55"/>
                    </a:moveTo>
                    <a:cubicBezTo>
                      <a:pt x="86" y="36"/>
                      <a:pt x="86" y="36"/>
                      <a:pt x="86" y="36"/>
                    </a:cubicBezTo>
                    <a:cubicBezTo>
                      <a:pt x="102" y="36"/>
                      <a:pt x="102" y="36"/>
                      <a:pt x="102" y="36"/>
                    </a:cubicBezTo>
                    <a:cubicBezTo>
                      <a:pt x="112" y="55"/>
                      <a:pt x="112" y="55"/>
                      <a:pt x="112" y="55"/>
                    </a:cubicBezTo>
                    <a:lnTo>
                      <a:pt x="86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09" name="ïŝḻíḑê">
                <a:extLst>
                  <a:ext uri="{FF2B5EF4-FFF2-40B4-BE49-F238E27FC236}">
                    <a16:creationId xmlns:a16="http://schemas.microsoft.com/office/drawing/2014/main" id="{EBEF610B-EB3E-4C18-A195-927D0C0BCDCF}"/>
                  </a:ext>
                </a:extLst>
              </p:cNvPr>
              <p:cNvSpPr/>
              <p:nvPr/>
            </p:nvSpPr>
            <p:spPr bwMode="auto">
              <a:xfrm>
                <a:off x="10084132" y="4301733"/>
                <a:ext cx="169647" cy="169646"/>
              </a:xfrm>
              <a:custGeom>
                <a:avLst/>
                <a:gdLst>
                  <a:gd name="T0" fmla="*/ 101 w 105"/>
                  <a:gd name="T1" fmla="*/ 29 h 105"/>
                  <a:gd name="T2" fmla="*/ 72 w 105"/>
                  <a:gd name="T3" fmla="*/ 26 h 105"/>
                  <a:gd name="T4" fmla="*/ 89 w 105"/>
                  <a:gd name="T5" fmla="*/ 9 h 105"/>
                  <a:gd name="T6" fmla="*/ 82 w 105"/>
                  <a:gd name="T7" fmla="*/ 3 h 105"/>
                  <a:gd name="T8" fmla="*/ 59 w 105"/>
                  <a:gd name="T9" fmla="*/ 26 h 105"/>
                  <a:gd name="T10" fmla="*/ 53 w 105"/>
                  <a:gd name="T11" fmla="*/ 26 h 105"/>
                  <a:gd name="T12" fmla="*/ 53 w 105"/>
                  <a:gd name="T13" fmla="*/ 26 h 105"/>
                  <a:gd name="T14" fmla="*/ 26 w 105"/>
                  <a:gd name="T15" fmla="*/ 0 h 105"/>
                  <a:gd name="T16" fmla="*/ 20 w 105"/>
                  <a:gd name="T17" fmla="*/ 6 h 105"/>
                  <a:gd name="T18" fmla="*/ 40 w 105"/>
                  <a:gd name="T19" fmla="*/ 26 h 105"/>
                  <a:gd name="T20" fmla="*/ 4 w 105"/>
                  <a:gd name="T21" fmla="*/ 29 h 105"/>
                  <a:gd name="T22" fmla="*/ 0 w 105"/>
                  <a:gd name="T23" fmla="*/ 65 h 105"/>
                  <a:gd name="T24" fmla="*/ 4 w 105"/>
                  <a:gd name="T25" fmla="*/ 101 h 105"/>
                  <a:gd name="T26" fmla="*/ 53 w 105"/>
                  <a:gd name="T27" fmla="*/ 105 h 105"/>
                  <a:gd name="T28" fmla="*/ 101 w 105"/>
                  <a:gd name="T29" fmla="*/ 101 h 105"/>
                  <a:gd name="T30" fmla="*/ 105 w 105"/>
                  <a:gd name="T31" fmla="*/ 65 h 105"/>
                  <a:gd name="T32" fmla="*/ 101 w 105"/>
                  <a:gd name="T33" fmla="*/ 29 h 105"/>
                  <a:gd name="T34" fmla="*/ 89 w 105"/>
                  <a:gd name="T35" fmla="*/ 89 h 105"/>
                  <a:gd name="T36" fmla="*/ 53 w 105"/>
                  <a:gd name="T37" fmla="*/ 92 h 105"/>
                  <a:gd name="T38" fmla="*/ 16 w 105"/>
                  <a:gd name="T39" fmla="*/ 89 h 105"/>
                  <a:gd name="T40" fmla="*/ 13 w 105"/>
                  <a:gd name="T41" fmla="*/ 65 h 105"/>
                  <a:gd name="T42" fmla="*/ 16 w 105"/>
                  <a:gd name="T43" fmla="*/ 41 h 105"/>
                  <a:gd name="T44" fmla="*/ 53 w 105"/>
                  <a:gd name="T45" fmla="*/ 39 h 105"/>
                  <a:gd name="T46" fmla="*/ 89 w 105"/>
                  <a:gd name="T47" fmla="*/ 41 h 105"/>
                  <a:gd name="T48" fmla="*/ 92 w 105"/>
                  <a:gd name="T49" fmla="*/ 65 h 105"/>
                  <a:gd name="T50" fmla="*/ 89 w 105"/>
                  <a:gd name="T51" fmla="*/ 89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5" h="105">
                    <a:moveTo>
                      <a:pt x="101" y="29"/>
                    </a:moveTo>
                    <a:cubicBezTo>
                      <a:pt x="92" y="28"/>
                      <a:pt x="82" y="27"/>
                      <a:pt x="72" y="26"/>
                    </a:cubicBezTo>
                    <a:cubicBezTo>
                      <a:pt x="89" y="9"/>
                      <a:pt x="89" y="9"/>
                      <a:pt x="89" y="9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6"/>
                      <a:pt x="55" y="26"/>
                      <a:pt x="53" y="26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27" y="27"/>
                      <a:pt x="15" y="28"/>
                      <a:pt x="4" y="29"/>
                    </a:cubicBezTo>
                    <a:cubicBezTo>
                      <a:pt x="2" y="40"/>
                      <a:pt x="0" y="52"/>
                      <a:pt x="0" y="65"/>
                    </a:cubicBezTo>
                    <a:cubicBezTo>
                      <a:pt x="0" y="78"/>
                      <a:pt x="2" y="90"/>
                      <a:pt x="4" y="101"/>
                    </a:cubicBezTo>
                    <a:cubicBezTo>
                      <a:pt x="19" y="104"/>
                      <a:pt x="35" y="105"/>
                      <a:pt x="53" y="105"/>
                    </a:cubicBezTo>
                    <a:cubicBezTo>
                      <a:pt x="70" y="105"/>
                      <a:pt x="86" y="104"/>
                      <a:pt x="101" y="101"/>
                    </a:cubicBezTo>
                    <a:cubicBezTo>
                      <a:pt x="104" y="90"/>
                      <a:pt x="105" y="78"/>
                      <a:pt x="105" y="65"/>
                    </a:cubicBezTo>
                    <a:cubicBezTo>
                      <a:pt x="105" y="52"/>
                      <a:pt x="104" y="40"/>
                      <a:pt x="101" y="29"/>
                    </a:cubicBezTo>
                    <a:close/>
                    <a:moveTo>
                      <a:pt x="89" y="89"/>
                    </a:moveTo>
                    <a:cubicBezTo>
                      <a:pt x="78" y="91"/>
                      <a:pt x="65" y="92"/>
                      <a:pt x="53" y="92"/>
                    </a:cubicBezTo>
                    <a:cubicBezTo>
                      <a:pt x="40" y="92"/>
                      <a:pt x="27" y="91"/>
                      <a:pt x="16" y="89"/>
                    </a:cubicBezTo>
                    <a:cubicBezTo>
                      <a:pt x="14" y="82"/>
                      <a:pt x="13" y="74"/>
                      <a:pt x="13" y="65"/>
                    </a:cubicBezTo>
                    <a:cubicBezTo>
                      <a:pt x="13" y="57"/>
                      <a:pt x="14" y="49"/>
                      <a:pt x="16" y="41"/>
                    </a:cubicBezTo>
                    <a:cubicBezTo>
                      <a:pt x="27" y="40"/>
                      <a:pt x="40" y="39"/>
                      <a:pt x="53" y="39"/>
                    </a:cubicBezTo>
                    <a:cubicBezTo>
                      <a:pt x="65" y="39"/>
                      <a:pt x="78" y="40"/>
                      <a:pt x="89" y="41"/>
                    </a:cubicBezTo>
                    <a:cubicBezTo>
                      <a:pt x="91" y="49"/>
                      <a:pt x="92" y="57"/>
                      <a:pt x="92" y="65"/>
                    </a:cubicBezTo>
                    <a:cubicBezTo>
                      <a:pt x="92" y="74"/>
                      <a:pt x="91" y="82"/>
                      <a:pt x="89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10" name="is1îḓé">
                <a:extLst>
                  <a:ext uri="{FF2B5EF4-FFF2-40B4-BE49-F238E27FC236}">
                    <a16:creationId xmlns:a16="http://schemas.microsoft.com/office/drawing/2014/main" id="{40B8DFA6-3AA0-4062-97F8-ED011613A69A}"/>
                  </a:ext>
                </a:extLst>
              </p:cNvPr>
              <p:cNvSpPr/>
              <p:nvPr/>
            </p:nvSpPr>
            <p:spPr bwMode="auto">
              <a:xfrm>
                <a:off x="10095968" y="4105785"/>
                <a:ext cx="215676" cy="176221"/>
              </a:xfrm>
              <a:custGeom>
                <a:avLst/>
                <a:gdLst>
                  <a:gd name="T0" fmla="*/ 134 w 134"/>
                  <a:gd name="T1" fmla="*/ 13 h 109"/>
                  <a:gd name="T2" fmla="*/ 118 w 134"/>
                  <a:gd name="T3" fmla="*/ 17 h 109"/>
                  <a:gd name="T4" fmla="*/ 130 w 134"/>
                  <a:gd name="T5" fmla="*/ 2 h 109"/>
                  <a:gd name="T6" fmla="*/ 113 w 134"/>
                  <a:gd name="T7" fmla="*/ 9 h 109"/>
                  <a:gd name="T8" fmla="*/ 93 w 134"/>
                  <a:gd name="T9" fmla="*/ 0 h 109"/>
                  <a:gd name="T10" fmla="*/ 65 w 134"/>
                  <a:gd name="T11" fmla="*/ 27 h 109"/>
                  <a:gd name="T12" fmla="*/ 66 w 134"/>
                  <a:gd name="T13" fmla="*/ 34 h 109"/>
                  <a:gd name="T14" fmla="*/ 10 w 134"/>
                  <a:gd name="T15" fmla="*/ 5 h 109"/>
                  <a:gd name="T16" fmla="*/ 6 w 134"/>
                  <a:gd name="T17" fmla="*/ 19 h 109"/>
                  <a:gd name="T18" fmla="*/ 18 w 134"/>
                  <a:gd name="T19" fmla="*/ 42 h 109"/>
                  <a:gd name="T20" fmla="*/ 6 w 134"/>
                  <a:gd name="T21" fmla="*/ 38 h 109"/>
                  <a:gd name="T22" fmla="*/ 6 w 134"/>
                  <a:gd name="T23" fmla="*/ 39 h 109"/>
                  <a:gd name="T24" fmla="*/ 28 w 134"/>
                  <a:gd name="T25" fmla="*/ 65 h 109"/>
                  <a:gd name="T26" fmla="*/ 20 w 134"/>
                  <a:gd name="T27" fmla="*/ 66 h 109"/>
                  <a:gd name="T28" fmla="*/ 15 w 134"/>
                  <a:gd name="T29" fmla="*/ 66 h 109"/>
                  <a:gd name="T30" fmla="*/ 41 w 134"/>
                  <a:gd name="T31" fmla="*/ 85 h 109"/>
                  <a:gd name="T32" fmla="*/ 7 w 134"/>
                  <a:gd name="T33" fmla="*/ 97 h 109"/>
                  <a:gd name="T34" fmla="*/ 0 w 134"/>
                  <a:gd name="T35" fmla="*/ 96 h 109"/>
                  <a:gd name="T36" fmla="*/ 42 w 134"/>
                  <a:gd name="T37" fmla="*/ 109 h 109"/>
                  <a:gd name="T38" fmla="*/ 120 w 134"/>
                  <a:gd name="T39" fmla="*/ 31 h 109"/>
                  <a:gd name="T40" fmla="*/ 120 w 134"/>
                  <a:gd name="T41" fmla="*/ 27 h 109"/>
                  <a:gd name="T42" fmla="*/ 134 w 134"/>
                  <a:gd name="T43" fmla="*/ 13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4" h="109">
                    <a:moveTo>
                      <a:pt x="134" y="13"/>
                    </a:moveTo>
                    <a:cubicBezTo>
                      <a:pt x="129" y="15"/>
                      <a:pt x="124" y="17"/>
                      <a:pt x="118" y="17"/>
                    </a:cubicBezTo>
                    <a:cubicBezTo>
                      <a:pt x="124" y="14"/>
                      <a:pt x="128" y="8"/>
                      <a:pt x="130" y="2"/>
                    </a:cubicBezTo>
                    <a:cubicBezTo>
                      <a:pt x="125" y="5"/>
                      <a:pt x="119" y="7"/>
                      <a:pt x="113" y="9"/>
                    </a:cubicBezTo>
                    <a:cubicBezTo>
                      <a:pt x="108" y="3"/>
                      <a:pt x="101" y="0"/>
                      <a:pt x="93" y="0"/>
                    </a:cubicBezTo>
                    <a:cubicBezTo>
                      <a:pt x="78" y="0"/>
                      <a:pt x="65" y="12"/>
                      <a:pt x="65" y="27"/>
                    </a:cubicBezTo>
                    <a:cubicBezTo>
                      <a:pt x="65" y="30"/>
                      <a:pt x="66" y="32"/>
                      <a:pt x="66" y="34"/>
                    </a:cubicBezTo>
                    <a:cubicBezTo>
                      <a:pt x="43" y="33"/>
                      <a:pt x="23" y="22"/>
                      <a:pt x="10" y="5"/>
                    </a:cubicBezTo>
                    <a:cubicBezTo>
                      <a:pt x="7" y="9"/>
                      <a:pt x="6" y="14"/>
                      <a:pt x="6" y="19"/>
                    </a:cubicBezTo>
                    <a:cubicBezTo>
                      <a:pt x="6" y="28"/>
                      <a:pt x="11" y="37"/>
                      <a:pt x="18" y="42"/>
                    </a:cubicBezTo>
                    <a:cubicBezTo>
                      <a:pt x="14" y="41"/>
                      <a:pt x="9" y="40"/>
                      <a:pt x="6" y="38"/>
                    </a:cubicBezTo>
                    <a:cubicBezTo>
                      <a:pt x="6" y="38"/>
                      <a:pt x="6" y="38"/>
                      <a:pt x="6" y="39"/>
                    </a:cubicBezTo>
                    <a:cubicBezTo>
                      <a:pt x="6" y="52"/>
                      <a:pt x="15" y="63"/>
                      <a:pt x="28" y="65"/>
                    </a:cubicBezTo>
                    <a:cubicBezTo>
                      <a:pt x="25" y="66"/>
                      <a:pt x="23" y="66"/>
                      <a:pt x="20" y="66"/>
                    </a:cubicBezTo>
                    <a:cubicBezTo>
                      <a:pt x="19" y="66"/>
                      <a:pt x="17" y="66"/>
                      <a:pt x="15" y="66"/>
                    </a:cubicBezTo>
                    <a:cubicBezTo>
                      <a:pt x="19" y="77"/>
                      <a:pt x="29" y="85"/>
                      <a:pt x="41" y="85"/>
                    </a:cubicBezTo>
                    <a:cubicBezTo>
                      <a:pt x="31" y="92"/>
                      <a:pt x="20" y="97"/>
                      <a:pt x="7" y="97"/>
                    </a:cubicBezTo>
                    <a:cubicBezTo>
                      <a:pt x="5" y="97"/>
                      <a:pt x="2" y="97"/>
                      <a:pt x="0" y="96"/>
                    </a:cubicBezTo>
                    <a:cubicBezTo>
                      <a:pt x="12" y="104"/>
                      <a:pt x="27" y="109"/>
                      <a:pt x="42" y="109"/>
                    </a:cubicBezTo>
                    <a:cubicBezTo>
                      <a:pt x="93" y="109"/>
                      <a:pt x="120" y="67"/>
                      <a:pt x="120" y="31"/>
                    </a:cubicBezTo>
                    <a:cubicBezTo>
                      <a:pt x="120" y="29"/>
                      <a:pt x="120" y="28"/>
                      <a:pt x="120" y="27"/>
                    </a:cubicBezTo>
                    <a:cubicBezTo>
                      <a:pt x="126" y="23"/>
                      <a:pt x="130" y="18"/>
                      <a:pt x="13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lnSpcReduction="1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11" name="išľiďè">
                <a:extLst>
                  <a:ext uri="{FF2B5EF4-FFF2-40B4-BE49-F238E27FC236}">
                    <a16:creationId xmlns:a16="http://schemas.microsoft.com/office/drawing/2014/main" id="{FB25FB79-57D9-415A-B953-3EC4235B07EF}"/>
                  </a:ext>
                </a:extLst>
              </p:cNvPr>
              <p:cNvSpPr/>
              <p:nvPr/>
            </p:nvSpPr>
            <p:spPr bwMode="auto">
              <a:xfrm>
                <a:off x="10191970" y="5007935"/>
                <a:ext cx="210415" cy="195948"/>
              </a:xfrm>
              <a:custGeom>
                <a:avLst/>
                <a:gdLst>
                  <a:gd name="T0" fmla="*/ 70 w 160"/>
                  <a:gd name="T1" fmla="*/ 79 h 149"/>
                  <a:gd name="T2" fmla="*/ 90 w 160"/>
                  <a:gd name="T3" fmla="*/ 79 h 149"/>
                  <a:gd name="T4" fmla="*/ 90 w 160"/>
                  <a:gd name="T5" fmla="*/ 40 h 149"/>
                  <a:gd name="T6" fmla="*/ 120 w 160"/>
                  <a:gd name="T7" fmla="*/ 40 h 149"/>
                  <a:gd name="T8" fmla="*/ 80 w 160"/>
                  <a:gd name="T9" fmla="*/ 0 h 149"/>
                  <a:gd name="T10" fmla="*/ 40 w 160"/>
                  <a:gd name="T11" fmla="*/ 40 h 149"/>
                  <a:gd name="T12" fmla="*/ 70 w 160"/>
                  <a:gd name="T13" fmla="*/ 40 h 149"/>
                  <a:gd name="T14" fmla="*/ 70 w 160"/>
                  <a:gd name="T15" fmla="*/ 79 h 149"/>
                  <a:gd name="T16" fmla="*/ 100 w 160"/>
                  <a:gd name="T17" fmla="*/ 57 h 149"/>
                  <a:gd name="T18" fmla="*/ 100 w 160"/>
                  <a:gd name="T19" fmla="*/ 72 h 149"/>
                  <a:gd name="T20" fmla="*/ 145 w 160"/>
                  <a:gd name="T21" fmla="*/ 89 h 149"/>
                  <a:gd name="T22" fmla="*/ 80 w 160"/>
                  <a:gd name="T23" fmla="*/ 114 h 149"/>
                  <a:gd name="T24" fmla="*/ 14 w 160"/>
                  <a:gd name="T25" fmla="*/ 89 h 149"/>
                  <a:gd name="T26" fmla="*/ 59 w 160"/>
                  <a:gd name="T27" fmla="*/ 72 h 149"/>
                  <a:gd name="T28" fmla="*/ 59 w 160"/>
                  <a:gd name="T29" fmla="*/ 57 h 149"/>
                  <a:gd name="T30" fmla="*/ 0 w 160"/>
                  <a:gd name="T31" fmla="*/ 79 h 149"/>
                  <a:gd name="T32" fmla="*/ 0 w 160"/>
                  <a:gd name="T33" fmla="*/ 120 h 149"/>
                  <a:gd name="T34" fmla="*/ 80 w 160"/>
                  <a:gd name="T35" fmla="*/ 149 h 149"/>
                  <a:gd name="T36" fmla="*/ 160 w 160"/>
                  <a:gd name="T37" fmla="*/ 120 h 149"/>
                  <a:gd name="T38" fmla="*/ 160 w 160"/>
                  <a:gd name="T39" fmla="*/ 79 h 149"/>
                  <a:gd name="T40" fmla="*/ 100 w 160"/>
                  <a:gd name="T41" fmla="*/ 5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0" h="149">
                    <a:moveTo>
                      <a:pt x="70" y="79"/>
                    </a:moveTo>
                    <a:lnTo>
                      <a:pt x="90" y="79"/>
                    </a:lnTo>
                    <a:lnTo>
                      <a:pt x="90" y="40"/>
                    </a:lnTo>
                    <a:lnTo>
                      <a:pt x="120" y="40"/>
                    </a:lnTo>
                    <a:lnTo>
                      <a:pt x="80" y="0"/>
                    </a:lnTo>
                    <a:lnTo>
                      <a:pt x="40" y="40"/>
                    </a:lnTo>
                    <a:lnTo>
                      <a:pt x="70" y="40"/>
                    </a:lnTo>
                    <a:lnTo>
                      <a:pt x="70" y="79"/>
                    </a:lnTo>
                    <a:close/>
                    <a:moveTo>
                      <a:pt x="100" y="57"/>
                    </a:moveTo>
                    <a:lnTo>
                      <a:pt x="100" y="72"/>
                    </a:lnTo>
                    <a:lnTo>
                      <a:pt x="145" y="89"/>
                    </a:lnTo>
                    <a:lnTo>
                      <a:pt x="80" y="114"/>
                    </a:lnTo>
                    <a:lnTo>
                      <a:pt x="14" y="89"/>
                    </a:lnTo>
                    <a:lnTo>
                      <a:pt x="59" y="72"/>
                    </a:lnTo>
                    <a:lnTo>
                      <a:pt x="59" y="57"/>
                    </a:lnTo>
                    <a:lnTo>
                      <a:pt x="0" y="79"/>
                    </a:lnTo>
                    <a:lnTo>
                      <a:pt x="0" y="120"/>
                    </a:lnTo>
                    <a:lnTo>
                      <a:pt x="80" y="149"/>
                    </a:lnTo>
                    <a:lnTo>
                      <a:pt x="160" y="120"/>
                    </a:lnTo>
                    <a:lnTo>
                      <a:pt x="160" y="79"/>
                    </a:lnTo>
                    <a:lnTo>
                      <a:pt x="100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12" name="i$1ïḓe">
                <a:extLst>
                  <a:ext uri="{FF2B5EF4-FFF2-40B4-BE49-F238E27FC236}">
                    <a16:creationId xmlns:a16="http://schemas.microsoft.com/office/drawing/2014/main" id="{2EB0319D-55E9-4F1A-AF64-289362BB34D7}"/>
                  </a:ext>
                </a:extLst>
              </p:cNvPr>
              <p:cNvSpPr/>
              <p:nvPr/>
            </p:nvSpPr>
            <p:spPr bwMode="auto">
              <a:xfrm>
                <a:off x="10182763" y="5220978"/>
                <a:ext cx="160442" cy="119673"/>
              </a:xfrm>
              <a:custGeom>
                <a:avLst/>
                <a:gdLst>
                  <a:gd name="T0" fmla="*/ 37 w 99"/>
                  <a:gd name="T1" fmla="*/ 16 h 74"/>
                  <a:gd name="T2" fmla="*/ 53 w 99"/>
                  <a:gd name="T3" fmla="*/ 31 h 74"/>
                  <a:gd name="T4" fmla="*/ 68 w 99"/>
                  <a:gd name="T5" fmla="*/ 16 h 74"/>
                  <a:gd name="T6" fmla="*/ 53 w 99"/>
                  <a:gd name="T7" fmla="*/ 0 h 74"/>
                  <a:gd name="T8" fmla="*/ 37 w 99"/>
                  <a:gd name="T9" fmla="*/ 16 h 74"/>
                  <a:gd name="T10" fmla="*/ 0 w 99"/>
                  <a:gd name="T11" fmla="*/ 16 h 74"/>
                  <a:gd name="T12" fmla="*/ 16 w 99"/>
                  <a:gd name="T13" fmla="*/ 31 h 74"/>
                  <a:gd name="T14" fmla="*/ 31 w 99"/>
                  <a:gd name="T15" fmla="*/ 16 h 74"/>
                  <a:gd name="T16" fmla="*/ 16 w 99"/>
                  <a:gd name="T17" fmla="*/ 0 h 74"/>
                  <a:gd name="T18" fmla="*/ 0 w 99"/>
                  <a:gd name="T19" fmla="*/ 16 h 74"/>
                  <a:gd name="T20" fmla="*/ 74 w 99"/>
                  <a:gd name="T21" fmla="*/ 47 h 74"/>
                  <a:gd name="T22" fmla="*/ 74 w 99"/>
                  <a:gd name="T23" fmla="*/ 37 h 74"/>
                  <a:gd name="T24" fmla="*/ 68 w 99"/>
                  <a:gd name="T25" fmla="*/ 31 h 74"/>
                  <a:gd name="T26" fmla="*/ 53 w 99"/>
                  <a:gd name="T27" fmla="*/ 31 h 74"/>
                  <a:gd name="T28" fmla="*/ 16 w 99"/>
                  <a:gd name="T29" fmla="*/ 31 h 74"/>
                  <a:gd name="T30" fmla="*/ 6 w 99"/>
                  <a:gd name="T31" fmla="*/ 31 h 74"/>
                  <a:gd name="T32" fmla="*/ 0 w 99"/>
                  <a:gd name="T33" fmla="*/ 37 h 74"/>
                  <a:gd name="T34" fmla="*/ 0 w 99"/>
                  <a:gd name="T35" fmla="*/ 68 h 74"/>
                  <a:gd name="T36" fmla="*/ 6 w 99"/>
                  <a:gd name="T37" fmla="*/ 74 h 74"/>
                  <a:gd name="T38" fmla="*/ 68 w 99"/>
                  <a:gd name="T39" fmla="*/ 74 h 74"/>
                  <a:gd name="T40" fmla="*/ 74 w 99"/>
                  <a:gd name="T41" fmla="*/ 68 h 74"/>
                  <a:gd name="T42" fmla="*/ 74 w 99"/>
                  <a:gd name="T43" fmla="*/ 59 h 74"/>
                  <a:gd name="T44" fmla="*/ 99 w 99"/>
                  <a:gd name="T45" fmla="*/ 74 h 74"/>
                  <a:gd name="T46" fmla="*/ 99 w 99"/>
                  <a:gd name="T47" fmla="*/ 31 h 74"/>
                  <a:gd name="T48" fmla="*/ 74 w 99"/>
                  <a:gd name="T49" fmla="*/ 47 h 74"/>
                  <a:gd name="T50" fmla="*/ 62 w 99"/>
                  <a:gd name="T51" fmla="*/ 62 h 74"/>
                  <a:gd name="T52" fmla="*/ 13 w 99"/>
                  <a:gd name="T53" fmla="*/ 62 h 74"/>
                  <a:gd name="T54" fmla="*/ 13 w 99"/>
                  <a:gd name="T55" fmla="*/ 43 h 74"/>
                  <a:gd name="T56" fmla="*/ 62 w 99"/>
                  <a:gd name="T57" fmla="*/ 43 h 74"/>
                  <a:gd name="T58" fmla="*/ 62 w 99"/>
                  <a:gd name="T59" fmla="*/ 6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74">
                    <a:moveTo>
                      <a:pt x="37" y="16"/>
                    </a:moveTo>
                    <a:cubicBezTo>
                      <a:pt x="37" y="24"/>
                      <a:pt x="44" y="31"/>
                      <a:pt x="53" y="31"/>
                    </a:cubicBezTo>
                    <a:cubicBezTo>
                      <a:pt x="61" y="31"/>
                      <a:pt x="68" y="24"/>
                      <a:pt x="68" y="16"/>
                    </a:cubicBezTo>
                    <a:cubicBezTo>
                      <a:pt x="68" y="7"/>
                      <a:pt x="61" y="0"/>
                      <a:pt x="53" y="0"/>
                    </a:cubicBezTo>
                    <a:cubicBezTo>
                      <a:pt x="44" y="0"/>
                      <a:pt x="37" y="7"/>
                      <a:pt x="37" y="16"/>
                    </a:cubicBezTo>
                    <a:close/>
                    <a:moveTo>
                      <a:pt x="0" y="16"/>
                    </a:moveTo>
                    <a:cubicBezTo>
                      <a:pt x="0" y="24"/>
                      <a:pt x="7" y="31"/>
                      <a:pt x="16" y="31"/>
                    </a:cubicBezTo>
                    <a:cubicBezTo>
                      <a:pt x="24" y="31"/>
                      <a:pt x="31" y="24"/>
                      <a:pt x="31" y="16"/>
                    </a:cubicBezTo>
                    <a:cubicBezTo>
                      <a:pt x="31" y="7"/>
                      <a:pt x="24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  <a:moveTo>
                      <a:pt x="74" y="47"/>
                    </a:move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34"/>
                      <a:pt x="72" y="31"/>
                      <a:pt x="68" y="31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" y="31"/>
                      <a:pt x="0" y="34"/>
                      <a:pt x="0" y="3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72"/>
                      <a:pt x="3" y="74"/>
                      <a:pt x="6" y="74"/>
                    </a:cubicBezTo>
                    <a:cubicBezTo>
                      <a:pt x="68" y="74"/>
                      <a:pt x="68" y="74"/>
                      <a:pt x="68" y="74"/>
                    </a:cubicBezTo>
                    <a:cubicBezTo>
                      <a:pt x="72" y="74"/>
                      <a:pt x="74" y="72"/>
                      <a:pt x="74" y="68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99" y="74"/>
                      <a:pt x="99" y="74"/>
                      <a:pt x="99" y="74"/>
                    </a:cubicBezTo>
                    <a:cubicBezTo>
                      <a:pt x="99" y="31"/>
                      <a:pt x="99" y="31"/>
                      <a:pt x="99" y="31"/>
                    </a:cubicBezTo>
                    <a:lnTo>
                      <a:pt x="74" y="47"/>
                    </a:lnTo>
                    <a:close/>
                    <a:moveTo>
                      <a:pt x="62" y="62"/>
                    </a:moveTo>
                    <a:cubicBezTo>
                      <a:pt x="13" y="62"/>
                      <a:pt x="13" y="62"/>
                      <a:pt x="13" y="62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62" y="43"/>
                      <a:pt x="62" y="43"/>
                      <a:pt x="62" y="43"/>
                    </a:cubicBezTo>
                    <a:lnTo>
                      <a:pt x="6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13" name="iS1iḑê">
                <a:extLst>
                  <a:ext uri="{FF2B5EF4-FFF2-40B4-BE49-F238E27FC236}">
                    <a16:creationId xmlns:a16="http://schemas.microsoft.com/office/drawing/2014/main" id="{CFE10595-22EF-4D74-B8D5-455626D11D03}"/>
                  </a:ext>
                </a:extLst>
              </p:cNvPr>
              <p:cNvSpPr/>
              <p:nvPr/>
            </p:nvSpPr>
            <p:spPr bwMode="auto">
              <a:xfrm>
                <a:off x="10145942" y="4826453"/>
                <a:ext cx="169647" cy="169646"/>
              </a:xfrm>
              <a:custGeom>
                <a:avLst/>
                <a:gdLst>
                  <a:gd name="T0" fmla="*/ 53 w 105"/>
                  <a:gd name="T1" fmla="*/ 0 h 105"/>
                  <a:gd name="T2" fmla="*/ 0 w 105"/>
                  <a:gd name="T3" fmla="*/ 53 h 105"/>
                  <a:gd name="T4" fmla="*/ 53 w 105"/>
                  <a:gd name="T5" fmla="*/ 105 h 105"/>
                  <a:gd name="T6" fmla="*/ 105 w 105"/>
                  <a:gd name="T7" fmla="*/ 53 h 105"/>
                  <a:gd name="T8" fmla="*/ 53 w 105"/>
                  <a:gd name="T9" fmla="*/ 0 h 105"/>
                  <a:gd name="T10" fmla="*/ 84 w 105"/>
                  <a:gd name="T11" fmla="*/ 45 h 105"/>
                  <a:gd name="T12" fmla="*/ 55 w 105"/>
                  <a:gd name="T13" fmla="*/ 85 h 105"/>
                  <a:gd name="T14" fmla="*/ 41 w 105"/>
                  <a:gd name="T15" fmla="*/ 80 h 105"/>
                  <a:gd name="T16" fmla="*/ 31 w 105"/>
                  <a:gd name="T17" fmla="*/ 48 h 105"/>
                  <a:gd name="T18" fmla="*/ 24 w 105"/>
                  <a:gd name="T19" fmla="*/ 50 h 105"/>
                  <a:gd name="T20" fmla="*/ 21 w 105"/>
                  <a:gd name="T21" fmla="*/ 47 h 105"/>
                  <a:gd name="T22" fmla="*/ 40 w 105"/>
                  <a:gd name="T23" fmla="*/ 33 h 105"/>
                  <a:gd name="T24" fmla="*/ 51 w 105"/>
                  <a:gd name="T25" fmla="*/ 54 h 105"/>
                  <a:gd name="T26" fmla="*/ 56 w 105"/>
                  <a:gd name="T27" fmla="*/ 67 h 105"/>
                  <a:gd name="T28" fmla="*/ 64 w 105"/>
                  <a:gd name="T29" fmla="*/ 55 h 105"/>
                  <a:gd name="T30" fmla="*/ 57 w 105"/>
                  <a:gd name="T31" fmla="*/ 47 h 105"/>
                  <a:gd name="T32" fmla="*/ 84 w 105"/>
                  <a:gd name="T33" fmla="*/ 4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5" h="105">
                    <a:moveTo>
                      <a:pt x="53" y="0"/>
                    </a:moveTo>
                    <a:cubicBezTo>
                      <a:pt x="23" y="0"/>
                      <a:pt x="0" y="24"/>
                      <a:pt x="0" y="53"/>
                    </a:cubicBezTo>
                    <a:cubicBezTo>
                      <a:pt x="0" y="82"/>
                      <a:pt x="23" y="105"/>
                      <a:pt x="53" y="105"/>
                    </a:cubicBezTo>
                    <a:cubicBezTo>
                      <a:pt x="82" y="105"/>
                      <a:pt x="105" y="82"/>
                      <a:pt x="105" y="53"/>
                    </a:cubicBezTo>
                    <a:cubicBezTo>
                      <a:pt x="105" y="24"/>
                      <a:pt x="82" y="0"/>
                      <a:pt x="53" y="0"/>
                    </a:cubicBezTo>
                    <a:close/>
                    <a:moveTo>
                      <a:pt x="84" y="45"/>
                    </a:moveTo>
                    <a:cubicBezTo>
                      <a:pt x="80" y="65"/>
                      <a:pt x="61" y="82"/>
                      <a:pt x="55" y="85"/>
                    </a:cubicBezTo>
                    <a:cubicBezTo>
                      <a:pt x="49" y="89"/>
                      <a:pt x="43" y="84"/>
                      <a:pt x="41" y="80"/>
                    </a:cubicBezTo>
                    <a:cubicBezTo>
                      <a:pt x="39" y="75"/>
                      <a:pt x="33" y="50"/>
                      <a:pt x="31" y="48"/>
                    </a:cubicBezTo>
                    <a:cubicBezTo>
                      <a:pt x="29" y="46"/>
                      <a:pt x="24" y="50"/>
                      <a:pt x="24" y="50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32" y="34"/>
                      <a:pt x="40" y="33"/>
                    </a:cubicBezTo>
                    <a:cubicBezTo>
                      <a:pt x="49" y="31"/>
                      <a:pt x="49" y="46"/>
                      <a:pt x="51" y="54"/>
                    </a:cubicBezTo>
                    <a:cubicBezTo>
                      <a:pt x="53" y="62"/>
                      <a:pt x="54" y="67"/>
                      <a:pt x="56" y="67"/>
                    </a:cubicBezTo>
                    <a:cubicBezTo>
                      <a:pt x="58" y="67"/>
                      <a:pt x="61" y="62"/>
                      <a:pt x="64" y="55"/>
                    </a:cubicBezTo>
                    <a:cubicBezTo>
                      <a:pt x="68" y="48"/>
                      <a:pt x="64" y="42"/>
                      <a:pt x="57" y="47"/>
                    </a:cubicBezTo>
                    <a:cubicBezTo>
                      <a:pt x="60" y="30"/>
                      <a:pt x="87" y="25"/>
                      <a:pt x="8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14" name="í$ḻíḑe">
                <a:extLst>
                  <a:ext uri="{FF2B5EF4-FFF2-40B4-BE49-F238E27FC236}">
                    <a16:creationId xmlns:a16="http://schemas.microsoft.com/office/drawing/2014/main" id="{382016B1-05CD-4164-ABCB-7A09284E5A11}"/>
                  </a:ext>
                </a:extLst>
              </p:cNvPr>
              <p:cNvSpPr/>
              <p:nvPr/>
            </p:nvSpPr>
            <p:spPr bwMode="auto">
              <a:xfrm>
                <a:off x="10092022" y="4673903"/>
                <a:ext cx="165702" cy="140715"/>
              </a:xfrm>
              <a:custGeom>
                <a:avLst/>
                <a:gdLst>
                  <a:gd name="T0" fmla="*/ 84 w 102"/>
                  <a:gd name="T1" fmla="*/ 82 h 87"/>
                  <a:gd name="T2" fmla="*/ 81 w 102"/>
                  <a:gd name="T3" fmla="*/ 81 h 87"/>
                  <a:gd name="T4" fmla="*/ 81 w 102"/>
                  <a:gd name="T5" fmla="*/ 74 h 87"/>
                  <a:gd name="T6" fmla="*/ 93 w 102"/>
                  <a:gd name="T7" fmla="*/ 43 h 87"/>
                  <a:gd name="T8" fmla="*/ 81 w 102"/>
                  <a:gd name="T9" fmla="*/ 12 h 87"/>
                  <a:gd name="T10" fmla="*/ 81 w 102"/>
                  <a:gd name="T11" fmla="*/ 6 h 87"/>
                  <a:gd name="T12" fmla="*/ 87 w 102"/>
                  <a:gd name="T13" fmla="*/ 6 h 87"/>
                  <a:gd name="T14" fmla="*/ 102 w 102"/>
                  <a:gd name="T15" fmla="*/ 43 h 87"/>
                  <a:gd name="T16" fmla="*/ 87 w 102"/>
                  <a:gd name="T17" fmla="*/ 81 h 87"/>
                  <a:gd name="T18" fmla="*/ 84 w 102"/>
                  <a:gd name="T19" fmla="*/ 82 h 87"/>
                  <a:gd name="T20" fmla="*/ 68 w 102"/>
                  <a:gd name="T21" fmla="*/ 73 h 87"/>
                  <a:gd name="T22" fmla="*/ 65 w 102"/>
                  <a:gd name="T23" fmla="*/ 72 h 87"/>
                  <a:gd name="T24" fmla="*/ 65 w 102"/>
                  <a:gd name="T25" fmla="*/ 66 h 87"/>
                  <a:gd name="T26" fmla="*/ 65 w 102"/>
                  <a:gd name="T27" fmla="*/ 21 h 87"/>
                  <a:gd name="T28" fmla="*/ 65 w 102"/>
                  <a:gd name="T29" fmla="*/ 15 h 87"/>
                  <a:gd name="T30" fmla="*/ 71 w 102"/>
                  <a:gd name="T31" fmla="*/ 15 h 87"/>
                  <a:gd name="T32" fmla="*/ 83 w 102"/>
                  <a:gd name="T33" fmla="*/ 43 h 87"/>
                  <a:gd name="T34" fmla="*/ 71 w 102"/>
                  <a:gd name="T35" fmla="*/ 72 h 87"/>
                  <a:gd name="T36" fmla="*/ 68 w 102"/>
                  <a:gd name="T37" fmla="*/ 73 h 87"/>
                  <a:gd name="T38" fmla="*/ 52 w 102"/>
                  <a:gd name="T39" fmla="*/ 65 h 87"/>
                  <a:gd name="T40" fmla="*/ 49 w 102"/>
                  <a:gd name="T41" fmla="*/ 64 h 87"/>
                  <a:gd name="T42" fmla="*/ 49 w 102"/>
                  <a:gd name="T43" fmla="*/ 57 h 87"/>
                  <a:gd name="T44" fmla="*/ 49 w 102"/>
                  <a:gd name="T45" fmla="*/ 30 h 87"/>
                  <a:gd name="T46" fmla="*/ 49 w 102"/>
                  <a:gd name="T47" fmla="*/ 23 h 87"/>
                  <a:gd name="T48" fmla="*/ 55 w 102"/>
                  <a:gd name="T49" fmla="*/ 23 h 87"/>
                  <a:gd name="T50" fmla="*/ 55 w 102"/>
                  <a:gd name="T51" fmla="*/ 64 h 87"/>
                  <a:gd name="T52" fmla="*/ 52 w 102"/>
                  <a:gd name="T53" fmla="*/ 65 h 87"/>
                  <a:gd name="T54" fmla="*/ 38 w 102"/>
                  <a:gd name="T55" fmla="*/ 3 h 87"/>
                  <a:gd name="T56" fmla="*/ 42 w 102"/>
                  <a:gd name="T57" fmla="*/ 4 h 87"/>
                  <a:gd name="T58" fmla="*/ 42 w 102"/>
                  <a:gd name="T59" fmla="*/ 82 h 87"/>
                  <a:gd name="T60" fmla="*/ 38 w 102"/>
                  <a:gd name="T61" fmla="*/ 84 h 87"/>
                  <a:gd name="T62" fmla="*/ 15 w 102"/>
                  <a:gd name="T63" fmla="*/ 61 h 87"/>
                  <a:gd name="T64" fmla="*/ 0 w 102"/>
                  <a:gd name="T65" fmla="*/ 61 h 87"/>
                  <a:gd name="T66" fmla="*/ 0 w 102"/>
                  <a:gd name="T67" fmla="*/ 25 h 87"/>
                  <a:gd name="T68" fmla="*/ 15 w 102"/>
                  <a:gd name="T69" fmla="*/ 25 h 87"/>
                  <a:gd name="T70" fmla="*/ 38 w 102"/>
                  <a:gd name="T71" fmla="*/ 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2" h="87">
                    <a:moveTo>
                      <a:pt x="84" y="82"/>
                    </a:moveTo>
                    <a:cubicBezTo>
                      <a:pt x="83" y="82"/>
                      <a:pt x="81" y="82"/>
                      <a:pt x="81" y="81"/>
                    </a:cubicBezTo>
                    <a:cubicBezTo>
                      <a:pt x="79" y="79"/>
                      <a:pt x="79" y="76"/>
                      <a:pt x="81" y="74"/>
                    </a:cubicBezTo>
                    <a:cubicBezTo>
                      <a:pt x="89" y="66"/>
                      <a:pt x="93" y="55"/>
                      <a:pt x="93" y="43"/>
                    </a:cubicBezTo>
                    <a:cubicBezTo>
                      <a:pt x="93" y="32"/>
                      <a:pt x="89" y="21"/>
                      <a:pt x="81" y="12"/>
                    </a:cubicBezTo>
                    <a:cubicBezTo>
                      <a:pt x="79" y="11"/>
                      <a:pt x="79" y="8"/>
                      <a:pt x="81" y="6"/>
                    </a:cubicBezTo>
                    <a:cubicBezTo>
                      <a:pt x="82" y="4"/>
                      <a:pt x="85" y="4"/>
                      <a:pt x="87" y="6"/>
                    </a:cubicBezTo>
                    <a:cubicBezTo>
                      <a:pt x="97" y="16"/>
                      <a:pt x="102" y="29"/>
                      <a:pt x="102" y="43"/>
                    </a:cubicBezTo>
                    <a:cubicBezTo>
                      <a:pt x="102" y="57"/>
                      <a:pt x="97" y="71"/>
                      <a:pt x="87" y="81"/>
                    </a:cubicBezTo>
                    <a:cubicBezTo>
                      <a:pt x="86" y="82"/>
                      <a:pt x="85" y="82"/>
                      <a:pt x="84" y="82"/>
                    </a:cubicBezTo>
                    <a:close/>
                    <a:moveTo>
                      <a:pt x="68" y="73"/>
                    </a:moveTo>
                    <a:cubicBezTo>
                      <a:pt x="67" y="73"/>
                      <a:pt x="65" y="73"/>
                      <a:pt x="65" y="72"/>
                    </a:cubicBezTo>
                    <a:cubicBezTo>
                      <a:pt x="63" y="70"/>
                      <a:pt x="63" y="67"/>
                      <a:pt x="65" y="66"/>
                    </a:cubicBezTo>
                    <a:cubicBezTo>
                      <a:pt x="77" y="53"/>
                      <a:pt x="77" y="33"/>
                      <a:pt x="65" y="21"/>
                    </a:cubicBezTo>
                    <a:cubicBezTo>
                      <a:pt x="63" y="19"/>
                      <a:pt x="63" y="16"/>
                      <a:pt x="65" y="15"/>
                    </a:cubicBezTo>
                    <a:cubicBezTo>
                      <a:pt x="66" y="13"/>
                      <a:pt x="69" y="13"/>
                      <a:pt x="71" y="15"/>
                    </a:cubicBezTo>
                    <a:cubicBezTo>
                      <a:pt x="79" y="22"/>
                      <a:pt x="83" y="33"/>
                      <a:pt x="83" y="43"/>
                    </a:cubicBezTo>
                    <a:cubicBezTo>
                      <a:pt x="83" y="54"/>
                      <a:pt x="79" y="64"/>
                      <a:pt x="71" y="72"/>
                    </a:cubicBezTo>
                    <a:cubicBezTo>
                      <a:pt x="70" y="73"/>
                      <a:pt x="69" y="73"/>
                      <a:pt x="68" y="73"/>
                    </a:cubicBezTo>
                    <a:close/>
                    <a:moveTo>
                      <a:pt x="52" y="65"/>
                    </a:moveTo>
                    <a:cubicBezTo>
                      <a:pt x="51" y="65"/>
                      <a:pt x="49" y="64"/>
                      <a:pt x="49" y="64"/>
                    </a:cubicBezTo>
                    <a:cubicBezTo>
                      <a:pt x="47" y="62"/>
                      <a:pt x="47" y="59"/>
                      <a:pt x="49" y="57"/>
                    </a:cubicBezTo>
                    <a:cubicBezTo>
                      <a:pt x="56" y="50"/>
                      <a:pt x="56" y="37"/>
                      <a:pt x="49" y="30"/>
                    </a:cubicBezTo>
                    <a:cubicBezTo>
                      <a:pt x="47" y="28"/>
                      <a:pt x="47" y="25"/>
                      <a:pt x="49" y="23"/>
                    </a:cubicBezTo>
                    <a:cubicBezTo>
                      <a:pt x="50" y="21"/>
                      <a:pt x="53" y="21"/>
                      <a:pt x="55" y="23"/>
                    </a:cubicBezTo>
                    <a:cubicBezTo>
                      <a:pt x="66" y="34"/>
                      <a:pt x="66" y="52"/>
                      <a:pt x="55" y="64"/>
                    </a:cubicBezTo>
                    <a:cubicBezTo>
                      <a:pt x="54" y="64"/>
                      <a:pt x="53" y="65"/>
                      <a:pt x="52" y="65"/>
                    </a:cubicBezTo>
                    <a:close/>
                    <a:moveTo>
                      <a:pt x="38" y="3"/>
                    </a:moveTo>
                    <a:cubicBezTo>
                      <a:pt x="40" y="0"/>
                      <a:pt x="42" y="1"/>
                      <a:pt x="42" y="4"/>
                    </a:cubicBezTo>
                    <a:cubicBezTo>
                      <a:pt x="42" y="82"/>
                      <a:pt x="42" y="82"/>
                      <a:pt x="42" y="82"/>
                    </a:cubicBezTo>
                    <a:cubicBezTo>
                      <a:pt x="42" y="86"/>
                      <a:pt x="40" y="87"/>
                      <a:pt x="38" y="84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5" y="25"/>
                      <a:pt x="15" y="25"/>
                      <a:pt x="15" y="25"/>
                    </a:cubicBezTo>
                    <a:lnTo>
                      <a:pt x="38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77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15" name="íṩ1îďê">
                <a:extLst>
                  <a:ext uri="{FF2B5EF4-FFF2-40B4-BE49-F238E27FC236}">
                    <a16:creationId xmlns:a16="http://schemas.microsoft.com/office/drawing/2014/main" id="{7AEE6459-FE73-42EC-8E69-B5B7DBB1FADE}"/>
                  </a:ext>
                </a:extLst>
              </p:cNvPr>
              <p:cNvSpPr/>
              <p:nvPr/>
            </p:nvSpPr>
            <p:spPr bwMode="auto">
              <a:xfrm>
                <a:off x="9949992" y="4495050"/>
                <a:ext cx="188059" cy="164386"/>
              </a:xfrm>
              <a:custGeom>
                <a:avLst/>
                <a:gdLst>
                  <a:gd name="T0" fmla="*/ 93 w 143"/>
                  <a:gd name="T1" fmla="*/ 17 h 125"/>
                  <a:gd name="T2" fmla="*/ 49 w 143"/>
                  <a:gd name="T3" fmla="*/ 0 h 125"/>
                  <a:gd name="T4" fmla="*/ 0 w 143"/>
                  <a:gd name="T5" fmla="*/ 17 h 125"/>
                  <a:gd name="T6" fmla="*/ 0 w 143"/>
                  <a:gd name="T7" fmla="*/ 125 h 125"/>
                  <a:gd name="T8" fmla="*/ 49 w 143"/>
                  <a:gd name="T9" fmla="*/ 107 h 125"/>
                  <a:gd name="T10" fmla="*/ 93 w 143"/>
                  <a:gd name="T11" fmla="*/ 125 h 125"/>
                  <a:gd name="T12" fmla="*/ 143 w 143"/>
                  <a:gd name="T13" fmla="*/ 107 h 125"/>
                  <a:gd name="T14" fmla="*/ 143 w 143"/>
                  <a:gd name="T15" fmla="*/ 0 h 125"/>
                  <a:gd name="T16" fmla="*/ 93 w 143"/>
                  <a:gd name="T17" fmla="*/ 17 h 125"/>
                  <a:gd name="T18" fmla="*/ 53 w 143"/>
                  <a:gd name="T19" fmla="*/ 11 h 125"/>
                  <a:gd name="T20" fmla="*/ 90 w 143"/>
                  <a:gd name="T21" fmla="*/ 26 h 125"/>
                  <a:gd name="T22" fmla="*/ 90 w 143"/>
                  <a:gd name="T23" fmla="*/ 114 h 125"/>
                  <a:gd name="T24" fmla="*/ 53 w 143"/>
                  <a:gd name="T25" fmla="*/ 100 h 125"/>
                  <a:gd name="T26" fmla="*/ 53 w 143"/>
                  <a:gd name="T27" fmla="*/ 11 h 125"/>
                  <a:gd name="T28" fmla="*/ 9 w 143"/>
                  <a:gd name="T29" fmla="*/ 23 h 125"/>
                  <a:gd name="T30" fmla="*/ 44 w 143"/>
                  <a:gd name="T31" fmla="*/ 11 h 125"/>
                  <a:gd name="T32" fmla="*/ 44 w 143"/>
                  <a:gd name="T33" fmla="*/ 100 h 125"/>
                  <a:gd name="T34" fmla="*/ 9 w 143"/>
                  <a:gd name="T35" fmla="*/ 112 h 125"/>
                  <a:gd name="T36" fmla="*/ 9 w 143"/>
                  <a:gd name="T37" fmla="*/ 23 h 125"/>
                  <a:gd name="T38" fmla="*/ 134 w 143"/>
                  <a:gd name="T39" fmla="*/ 101 h 125"/>
                  <a:gd name="T40" fmla="*/ 98 w 143"/>
                  <a:gd name="T41" fmla="*/ 114 h 125"/>
                  <a:gd name="T42" fmla="*/ 98 w 143"/>
                  <a:gd name="T43" fmla="*/ 26 h 125"/>
                  <a:gd name="T44" fmla="*/ 134 w 143"/>
                  <a:gd name="T45" fmla="*/ 12 h 125"/>
                  <a:gd name="T46" fmla="*/ 134 w 143"/>
                  <a:gd name="T47" fmla="*/ 101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3" h="125">
                    <a:moveTo>
                      <a:pt x="93" y="17"/>
                    </a:moveTo>
                    <a:lnTo>
                      <a:pt x="49" y="0"/>
                    </a:lnTo>
                    <a:lnTo>
                      <a:pt x="0" y="17"/>
                    </a:lnTo>
                    <a:lnTo>
                      <a:pt x="0" y="125"/>
                    </a:lnTo>
                    <a:lnTo>
                      <a:pt x="49" y="107"/>
                    </a:lnTo>
                    <a:lnTo>
                      <a:pt x="93" y="125"/>
                    </a:lnTo>
                    <a:lnTo>
                      <a:pt x="143" y="107"/>
                    </a:lnTo>
                    <a:lnTo>
                      <a:pt x="143" y="0"/>
                    </a:lnTo>
                    <a:lnTo>
                      <a:pt x="93" y="17"/>
                    </a:lnTo>
                    <a:close/>
                    <a:moveTo>
                      <a:pt x="53" y="11"/>
                    </a:moveTo>
                    <a:lnTo>
                      <a:pt x="90" y="26"/>
                    </a:lnTo>
                    <a:lnTo>
                      <a:pt x="90" y="114"/>
                    </a:lnTo>
                    <a:lnTo>
                      <a:pt x="53" y="100"/>
                    </a:lnTo>
                    <a:lnTo>
                      <a:pt x="53" y="11"/>
                    </a:lnTo>
                    <a:close/>
                    <a:moveTo>
                      <a:pt x="9" y="23"/>
                    </a:moveTo>
                    <a:lnTo>
                      <a:pt x="44" y="11"/>
                    </a:lnTo>
                    <a:lnTo>
                      <a:pt x="44" y="100"/>
                    </a:lnTo>
                    <a:lnTo>
                      <a:pt x="9" y="112"/>
                    </a:lnTo>
                    <a:lnTo>
                      <a:pt x="9" y="23"/>
                    </a:lnTo>
                    <a:close/>
                    <a:moveTo>
                      <a:pt x="134" y="101"/>
                    </a:moveTo>
                    <a:lnTo>
                      <a:pt x="98" y="114"/>
                    </a:lnTo>
                    <a:lnTo>
                      <a:pt x="98" y="26"/>
                    </a:lnTo>
                    <a:lnTo>
                      <a:pt x="134" y="12"/>
                    </a:lnTo>
                    <a:lnTo>
                      <a:pt x="134" y="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16" name="îśļïḑe">
                <a:extLst>
                  <a:ext uri="{FF2B5EF4-FFF2-40B4-BE49-F238E27FC236}">
                    <a16:creationId xmlns:a16="http://schemas.microsoft.com/office/drawing/2014/main" id="{1B4F715B-B793-447A-9D64-A793B727BF8C}"/>
                  </a:ext>
                </a:extLst>
              </p:cNvPr>
              <p:cNvSpPr/>
              <p:nvPr/>
            </p:nvSpPr>
            <p:spPr bwMode="auto">
              <a:xfrm>
                <a:off x="9997335" y="3878275"/>
                <a:ext cx="205155" cy="206469"/>
              </a:xfrm>
              <a:custGeom>
                <a:avLst/>
                <a:gdLst>
                  <a:gd name="T0" fmla="*/ 63 w 127"/>
                  <a:gd name="T1" fmla="*/ 0 h 128"/>
                  <a:gd name="T2" fmla="*/ 0 w 127"/>
                  <a:gd name="T3" fmla="*/ 64 h 128"/>
                  <a:gd name="T4" fmla="*/ 63 w 127"/>
                  <a:gd name="T5" fmla="*/ 128 h 128"/>
                  <a:gd name="T6" fmla="*/ 127 w 127"/>
                  <a:gd name="T7" fmla="*/ 64 h 128"/>
                  <a:gd name="T8" fmla="*/ 63 w 127"/>
                  <a:gd name="T9" fmla="*/ 0 h 128"/>
                  <a:gd name="T10" fmla="*/ 52 w 127"/>
                  <a:gd name="T11" fmla="*/ 104 h 128"/>
                  <a:gd name="T12" fmla="*/ 25 w 127"/>
                  <a:gd name="T13" fmla="*/ 69 h 128"/>
                  <a:gd name="T14" fmla="*/ 37 w 127"/>
                  <a:gd name="T15" fmla="*/ 57 h 128"/>
                  <a:gd name="T16" fmla="*/ 52 w 127"/>
                  <a:gd name="T17" fmla="*/ 76 h 128"/>
                  <a:gd name="T18" fmla="*/ 98 w 127"/>
                  <a:gd name="T19" fmla="*/ 38 h 128"/>
                  <a:gd name="T20" fmla="*/ 103 w 127"/>
                  <a:gd name="T21" fmla="*/ 44 h 128"/>
                  <a:gd name="T22" fmla="*/ 52 w 127"/>
                  <a:gd name="T23" fmla="*/ 10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7" h="128">
                    <a:moveTo>
                      <a:pt x="63" y="0"/>
                    </a:moveTo>
                    <a:cubicBezTo>
                      <a:pt x="28" y="0"/>
                      <a:pt x="0" y="28"/>
                      <a:pt x="0" y="64"/>
                    </a:cubicBezTo>
                    <a:cubicBezTo>
                      <a:pt x="0" y="99"/>
                      <a:pt x="28" y="128"/>
                      <a:pt x="63" y="128"/>
                    </a:cubicBezTo>
                    <a:cubicBezTo>
                      <a:pt x="99" y="128"/>
                      <a:pt x="127" y="99"/>
                      <a:pt x="127" y="64"/>
                    </a:cubicBezTo>
                    <a:cubicBezTo>
                      <a:pt x="127" y="28"/>
                      <a:pt x="99" y="0"/>
                      <a:pt x="63" y="0"/>
                    </a:cubicBezTo>
                    <a:close/>
                    <a:moveTo>
                      <a:pt x="52" y="104"/>
                    </a:moveTo>
                    <a:cubicBezTo>
                      <a:pt x="25" y="69"/>
                      <a:pt x="25" y="69"/>
                      <a:pt x="25" y="69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103" y="44"/>
                      <a:pt x="103" y="44"/>
                      <a:pt x="103" y="44"/>
                    </a:cubicBezTo>
                    <a:lnTo>
                      <a:pt x="52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17" name="îŝlïde">
                <a:extLst>
                  <a:ext uri="{FF2B5EF4-FFF2-40B4-BE49-F238E27FC236}">
                    <a16:creationId xmlns:a16="http://schemas.microsoft.com/office/drawing/2014/main" id="{3371BB08-CFD2-48CA-99D2-FA85A8DF48D1}"/>
                  </a:ext>
                </a:extLst>
              </p:cNvPr>
              <p:cNvSpPr/>
              <p:nvPr/>
            </p:nvSpPr>
            <p:spPr bwMode="auto">
              <a:xfrm>
                <a:off x="10593074" y="5326186"/>
                <a:ext cx="155181" cy="155180"/>
              </a:xfrm>
              <a:custGeom>
                <a:avLst/>
                <a:gdLst>
                  <a:gd name="T0" fmla="*/ 0 w 118"/>
                  <a:gd name="T1" fmla="*/ 55 h 118"/>
                  <a:gd name="T2" fmla="*/ 0 w 118"/>
                  <a:gd name="T3" fmla="*/ 16 h 118"/>
                  <a:gd name="T4" fmla="*/ 48 w 118"/>
                  <a:gd name="T5" fmla="*/ 9 h 118"/>
                  <a:gd name="T6" fmla="*/ 48 w 118"/>
                  <a:gd name="T7" fmla="*/ 55 h 118"/>
                  <a:gd name="T8" fmla="*/ 0 w 118"/>
                  <a:gd name="T9" fmla="*/ 55 h 118"/>
                  <a:gd name="T10" fmla="*/ 55 w 118"/>
                  <a:gd name="T11" fmla="*/ 8 h 118"/>
                  <a:gd name="T12" fmla="*/ 118 w 118"/>
                  <a:gd name="T13" fmla="*/ 0 h 118"/>
                  <a:gd name="T14" fmla="*/ 118 w 118"/>
                  <a:gd name="T15" fmla="*/ 55 h 118"/>
                  <a:gd name="T16" fmla="*/ 55 w 118"/>
                  <a:gd name="T17" fmla="*/ 55 h 118"/>
                  <a:gd name="T18" fmla="*/ 55 w 118"/>
                  <a:gd name="T19" fmla="*/ 8 h 118"/>
                  <a:gd name="T20" fmla="*/ 118 w 118"/>
                  <a:gd name="T21" fmla="*/ 62 h 118"/>
                  <a:gd name="T22" fmla="*/ 118 w 118"/>
                  <a:gd name="T23" fmla="*/ 118 h 118"/>
                  <a:gd name="T24" fmla="*/ 55 w 118"/>
                  <a:gd name="T25" fmla="*/ 109 h 118"/>
                  <a:gd name="T26" fmla="*/ 55 w 118"/>
                  <a:gd name="T27" fmla="*/ 62 h 118"/>
                  <a:gd name="T28" fmla="*/ 118 w 118"/>
                  <a:gd name="T29" fmla="*/ 62 h 118"/>
                  <a:gd name="T30" fmla="*/ 48 w 118"/>
                  <a:gd name="T31" fmla="*/ 108 h 118"/>
                  <a:gd name="T32" fmla="*/ 0 w 118"/>
                  <a:gd name="T33" fmla="*/ 102 h 118"/>
                  <a:gd name="T34" fmla="*/ 0 w 118"/>
                  <a:gd name="T35" fmla="*/ 62 h 118"/>
                  <a:gd name="T36" fmla="*/ 48 w 118"/>
                  <a:gd name="T37" fmla="*/ 62 h 118"/>
                  <a:gd name="T38" fmla="*/ 48 w 118"/>
                  <a:gd name="T39" fmla="*/ 10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18">
                    <a:moveTo>
                      <a:pt x="0" y="55"/>
                    </a:moveTo>
                    <a:lnTo>
                      <a:pt x="0" y="16"/>
                    </a:lnTo>
                    <a:lnTo>
                      <a:pt x="48" y="9"/>
                    </a:lnTo>
                    <a:lnTo>
                      <a:pt x="48" y="55"/>
                    </a:lnTo>
                    <a:lnTo>
                      <a:pt x="0" y="55"/>
                    </a:lnTo>
                    <a:close/>
                    <a:moveTo>
                      <a:pt x="55" y="8"/>
                    </a:moveTo>
                    <a:lnTo>
                      <a:pt x="118" y="0"/>
                    </a:lnTo>
                    <a:lnTo>
                      <a:pt x="118" y="55"/>
                    </a:lnTo>
                    <a:lnTo>
                      <a:pt x="55" y="55"/>
                    </a:lnTo>
                    <a:lnTo>
                      <a:pt x="55" y="8"/>
                    </a:lnTo>
                    <a:close/>
                    <a:moveTo>
                      <a:pt x="118" y="62"/>
                    </a:moveTo>
                    <a:lnTo>
                      <a:pt x="118" y="118"/>
                    </a:lnTo>
                    <a:lnTo>
                      <a:pt x="55" y="109"/>
                    </a:lnTo>
                    <a:lnTo>
                      <a:pt x="55" y="62"/>
                    </a:lnTo>
                    <a:lnTo>
                      <a:pt x="118" y="62"/>
                    </a:lnTo>
                    <a:close/>
                    <a:moveTo>
                      <a:pt x="48" y="108"/>
                    </a:moveTo>
                    <a:lnTo>
                      <a:pt x="0" y="102"/>
                    </a:lnTo>
                    <a:lnTo>
                      <a:pt x="0" y="62"/>
                    </a:lnTo>
                    <a:lnTo>
                      <a:pt x="48" y="62"/>
                    </a:lnTo>
                    <a:lnTo>
                      <a:pt x="48" y="1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18" name="iSḻïḍé">
                <a:extLst>
                  <a:ext uri="{FF2B5EF4-FFF2-40B4-BE49-F238E27FC236}">
                    <a16:creationId xmlns:a16="http://schemas.microsoft.com/office/drawing/2014/main" id="{76F8CA01-087A-42CE-80B5-858B5E2E8F31}"/>
                  </a:ext>
                </a:extLst>
              </p:cNvPr>
              <p:cNvSpPr/>
              <p:nvPr/>
            </p:nvSpPr>
            <p:spPr bwMode="auto">
              <a:xfrm>
                <a:off x="10423426" y="5291993"/>
                <a:ext cx="136769" cy="136769"/>
              </a:xfrm>
              <a:custGeom>
                <a:avLst/>
                <a:gdLst>
                  <a:gd name="T0" fmla="*/ 11 w 85"/>
                  <a:gd name="T1" fmla="*/ 42 h 85"/>
                  <a:gd name="T2" fmla="*/ 29 w 85"/>
                  <a:gd name="T3" fmla="*/ 70 h 85"/>
                  <a:gd name="T4" fmla="*/ 14 w 85"/>
                  <a:gd name="T5" fmla="*/ 30 h 85"/>
                  <a:gd name="T6" fmla="*/ 11 w 85"/>
                  <a:gd name="T7" fmla="*/ 42 h 85"/>
                  <a:gd name="T8" fmla="*/ 64 w 85"/>
                  <a:gd name="T9" fmla="*/ 41 h 85"/>
                  <a:gd name="T10" fmla="*/ 62 w 85"/>
                  <a:gd name="T11" fmla="*/ 32 h 85"/>
                  <a:gd name="T12" fmla="*/ 59 w 85"/>
                  <a:gd name="T13" fmla="*/ 25 h 85"/>
                  <a:gd name="T14" fmla="*/ 64 w 85"/>
                  <a:gd name="T15" fmla="*/ 19 h 85"/>
                  <a:gd name="T16" fmla="*/ 64 w 85"/>
                  <a:gd name="T17" fmla="*/ 19 h 85"/>
                  <a:gd name="T18" fmla="*/ 43 w 85"/>
                  <a:gd name="T19" fmla="*/ 11 h 85"/>
                  <a:gd name="T20" fmla="*/ 16 w 85"/>
                  <a:gd name="T21" fmla="*/ 25 h 85"/>
                  <a:gd name="T22" fmla="*/ 18 w 85"/>
                  <a:gd name="T23" fmla="*/ 25 h 85"/>
                  <a:gd name="T24" fmla="*/ 27 w 85"/>
                  <a:gd name="T25" fmla="*/ 25 h 85"/>
                  <a:gd name="T26" fmla="*/ 27 w 85"/>
                  <a:gd name="T27" fmla="*/ 27 h 85"/>
                  <a:gd name="T28" fmla="*/ 23 w 85"/>
                  <a:gd name="T29" fmla="*/ 28 h 85"/>
                  <a:gd name="T30" fmla="*/ 35 w 85"/>
                  <a:gd name="T31" fmla="*/ 61 h 85"/>
                  <a:gd name="T32" fmla="*/ 42 w 85"/>
                  <a:gd name="T33" fmla="*/ 41 h 85"/>
                  <a:gd name="T34" fmla="*/ 37 w 85"/>
                  <a:gd name="T35" fmla="*/ 28 h 85"/>
                  <a:gd name="T36" fmla="*/ 34 w 85"/>
                  <a:gd name="T37" fmla="*/ 27 h 85"/>
                  <a:gd name="T38" fmla="*/ 34 w 85"/>
                  <a:gd name="T39" fmla="*/ 25 h 85"/>
                  <a:gd name="T40" fmla="*/ 42 w 85"/>
                  <a:gd name="T41" fmla="*/ 25 h 85"/>
                  <a:gd name="T42" fmla="*/ 51 w 85"/>
                  <a:gd name="T43" fmla="*/ 25 h 85"/>
                  <a:gd name="T44" fmla="*/ 51 w 85"/>
                  <a:gd name="T45" fmla="*/ 27 h 85"/>
                  <a:gd name="T46" fmla="*/ 47 w 85"/>
                  <a:gd name="T47" fmla="*/ 28 h 85"/>
                  <a:gd name="T48" fmla="*/ 59 w 85"/>
                  <a:gd name="T49" fmla="*/ 61 h 85"/>
                  <a:gd name="T50" fmla="*/ 62 w 85"/>
                  <a:gd name="T51" fmla="*/ 51 h 85"/>
                  <a:gd name="T52" fmla="*/ 64 w 85"/>
                  <a:gd name="T53" fmla="*/ 41 h 85"/>
                  <a:gd name="T54" fmla="*/ 43 w 85"/>
                  <a:gd name="T55" fmla="*/ 45 h 85"/>
                  <a:gd name="T56" fmla="*/ 34 w 85"/>
                  <a:gd name="T57" fmla="*/ 72 h 85"/>
                  <a:gd name="T58" fmla="*/ 43 w 85"/>
                  <a:gd name="T59" fmla="*/ 73 h 85"/>
                  <a:gd name="T60" fmla="*/ 53 w 85"/>
                  <a:gd name="T61" fmla="*/ 71 h 85"/>
                  <a:gd name="T62" fmla="*/ 53 w 85"/>
                  <a:gd name="T63" fmla="*/ 71 h 85"/>
                  <a:gd name="T64" fmla="*/ 43 w 85"/>
                  <a:gd name="T65" fmla="*/ 45 h 85"/>
                  <a:gd name="T66" fmla="*/ 71 w 85"/>
                  <a:gd name="T67" fmla="*/ 27 h 85"/>
                  <a:gd name="T68" fmla="*/ 71 w 85"/>
                  <a:gd name="T69" fmla="*/ 31 h 85"/>
                  <a:gd name="T70" fmla="*/ 69 w 85"/>
                  <a:gd name="T71" fmla="*/ 42 h 85"/>
                  <a:gd name="T72" fmla="*/ 59 w 85"/>
                  <a:gd name="T73" fmla="*/ 69 h 85"/>
                  <a:gd name="T74" fmla="*/ 75 w 85"/>
                  <a:gd name="T75" fmla="*/ 42 h 85"/>
                  <a:gd name="T76" fmla="*/ 71 w 85"/>
                  <a:gd name="T77" fmla="*/ 27 h 85"/>
                  <a:gd name="T78" fmla="*/ 43 w 85"/>
                  <a:gd name="T79" fmla="*/ 0 h 85"/>
                  <a:gd name="T80" fmla="*/ 0 w 85"/>
                  <a:gd name="T81" fmla="*/ 42 h 85"/>
                  <a:gd name="T82" fmla="*/ 43 w 85"/>
                  <a:gd name="T83" fmla="*/ 85 h 85"/>
                  <a:gd name="T84" fmla="*/ 85 w 85"/>
                  <a:gd name="T85" fmla="*/ 42 h 85"/>
                  <a:gd name="T86" fmla="*/ 43 w 85"/>
                  <a:gd name="T87" fmla="*/ 0 h 85"/>
                  <a:gd name="T88" fmla="*/ 43 w 85"/>
                  <a:gd name="T89" fmla="*/ 79 h 85"/>
                  <a:gd name="T90" fmla="*/ 6 w 85"/>
                  <a:gd name="T91" fmla="*/ 42 h 85"/>
                  <a:gd name="T92" fmla="*/ 43 w 85"/>
                  <a:gd name="T93" fmla="*/ 5 h 85"/>
                  <a:gd name="T94" fmla="*/ 80 w 85"/>
                  <a:gd name="T95" fmla="*/ 42 h 85"/>
                  <a:gd name="T96" fmla="*/ 43 w 85"/>
                  <a:gd name="T97" fmla="*/ 7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5" h="85">
                    <a:moveTo>
                      <a:pt x="11" y="42"/>
                    </a:moveTo>
                    <a:cubicBezTo>
                      <a:pt x="11" y="54"/>
                      <a:pt x="18" y="65"/>
                      <a:pt x="29" y="7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2" y="33"/>
                      <a:pt x="11" y="38"/>
                      <a:pt x="11" y="42"/>
                    </a:cubicBezTo>
                    <a:close/>
                    <a:moveTo>
                      <a:pt x="64" y="41"/>
                    </a:moveTo>
                    <a:cubicBezTo>
                      <a:pt x="64" y="37"/>
                      <a:pt x="63" y="34"/>
                      <a:pt x="62" y="32"/>
                    </a:cubicBezTo>
                    <a:cubicBezTo>
                      <a:pt x="60" y="30"/>
                      <a:pt x="59" y="27"/>
                      <a:pt x="59" y="25"/>
                    </a:cubicBezTo>
                    <a:cubicBezTo>
                      <a:pt x="59" y="22"/>
                      <a:pt x="61" y="19"/>
                      <a:pt x="64" y="19"/>
                    </a:cubicBezTo>
                    <a:cubicBezTo>
                      <a:pt x="64" y="19"/>
                      <a:pt x="64" y="19"/>
                      <a:pt x="64" y="19"/>
                    </a:cubicBezTo>
                    <a:cubicBezTo>
                      <a:pt x="59" y="14"/>
                      <a:pt x="51" y="11"/>
                      <a:pt x="43" y="11"/>
                    </a:cubicBezTo>
                    <a:cubicBezTo>
                      <a:pt x="32" y="11"/>
                      <a:pt x="22" y="17"/>
                      <a:pt x="16" y="25"/>
                    </a:cubicBezTo>
                    <a:cubicBezTo>
                      <a:pt x="17" y="25"/>
                      <a:pt x="18" y="25"/>
                      <a:pt x="18" y="25"/>
                    </a:cubicBezTo>
                    <a:cubicBezTo>
                      <a:pt x="22" y="25"/>
                      <a:pt x="27" y="25"/>
                      <a:pt x="27" y="25"/>
                    </a:cubicBezTo>
                    <a:cubicBezTo>
                      <a:pt x="29" y="25"/>
                      <a:pt x="29" y="27"/>
                      <a:pt x="27" y="27"/>
                    </a:cubicBezTo>
                    <a:cubicBezTo>
                      <a:pt x="27" y="27"/>
                      <a:pt x="25" y="28"/>
                      <a:pt x="23" y="28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5" y="28"/>
                      <a:pt x="34" y="27"/>
                      <a:pt x="34" y="27"/>
                    </a:cubicBezTo>
                    <a:cubicBezTo>
                      <a:pt x="32" y="27"/>
                      <a:pt x="32" y="25"/>
                      <a:pt x="34" y="25"/>
                    </a:cubicBezTo>
                    <a:cubicBezTo>
                      <a:pt x="34" y="25"/>
                      <a:pt x="39" y="25"/>
                      <a:pt x="42" y="25"/>
                    </a:cubicBezTo>
                    <a:cubicBezTo>
                      <a:pt x="46" y="25"/>
                      <a:pt x="51" y="25"/>
                      <a:pt x="51" y="25"/>
                    </a:cubicBezTo>
                    <a:cubicBezTo>
                      <a:pt x="52" y="25"/>
                      <a:pt x="53" y="27"/>
                      <a:pt x="51" y="27"/>
                    </a:cubicBezTo>
                    <a:cubicBezTo>
                      <a:pt x="51" y="27"/>
                      <a:pt x="49" y="28"/>
                      <a:pt x="47" y="28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62" y="51"/>
                      <a:pt x="62" y="51"/>
                      <a:pt x="62" y="51"/>
                    </a:cubicBezTo>
                    <a:cubicBezTo>
                      <a:pt x="63" y="46"/>
                      <a:pt x="64" y="43"/>
                      <a:pt x="64" y="41"/>
                    </a:cubicBezTo>
                    <a:close/>
                    <a:moveTo>
                      <a:pt x="43" y="45"/>
                    </a:moveTo>
                    <a:cubicBezTo>
                      <a:pt x="34" y="72"/>
                      <a:pt x="34" y="72"/>
                      <a:pt x="34" y="72"/>
                    </a:cubicBezTo>
                    <a:cubicBezTo>
                      <a:pt x="37" y="73"/>
                      <a:pt x="40" y="73"/>
                      <a:pt x="43" y="73"/>
                    </a:cubicBezTo>
                    <a:cubicBezTo>
                      <a:pt x="47" y="73"/>
                      <a:pt x="50" y="73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lnTo>
                      <a:pt x="43" y="45"/>
                    </a:lnTo>
                    <a:close/>
                    <a:moveTo>
                      <a:pt x="71" y="27"/>
                    </a:moveTo>
                    <a:cubicBezTo>
                      <a:pt x="71" y="28"/>
                      <a:pt x="71" y="29"/>
                      <a:pt x="71" y="31"/>
                    </a:cubicBezTo>
                    <a:cubicBezTo>
                      <a:pt x="71" y="34"/>
                      <a:pt x="70" y="37"/>
                      <a:pt x="69" y="42"/>
                    </a:cubicBezTo>
                    <a:cubicBezTo>
                      <a:pt x="59" y="69"/>
                      <a:pt x="59" y="69"/>
                      <a:pt x="59" y="69"/>
                    </a:cubicBezTo>
                    <a:cubicBezTo>
                      <a:pt x="68" y="64"/>
                      <a:pt x="75" y="54"/>
                      <a:pt x="75" y="42"/>
                    </a:cubicBezTo>
                    <a:cubicBezTo>
                      <a:pt x="75" y="37"/>
                      <a:pt x="73" y="32"/>
                      <a:pt x="71" y="27"/>
                    </a:cubicBezTo>
                    <a:close/>
                    <a:moveTo>
                      <a:pt x="43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66"/>
                      <a:pt x="19" y="85"/>
                      <a:pt x="43" y="85"/>
                    </a:cubicBezTo>
                    <a:cubicBezTo>
                      <a:pt x="66" y="85"/>
                      <a:pt x="85" y="66"/>
                      <a:pt x="85" y="42"/>
                    </a:cubicBezTo>
                    <a:cubicBezTo>
                      <a:pt x="85" y="19"/>
                      <a:pt x="66" y="0"/>
                      <a:pt x="43" y="0"/>
                    </a:cubicBezTo>
                    <a:close/>
                    <a:moveTo>
                      <a:pt x="43" y="79"/>
                    </a:moveTo>
                    <a:cubicBezTo>
                      <a:pt x="22" y="79"/>
                      <a:pt x="6" y="63"/>
                      <a:pt x="6" y="42"/>
                    </a:cubicBezTo>
                    <a:cubicBezTo>
                      <a:pt x="6" y="22"/>
                      <a:pt x="22" y="5"/>
                      <a:pt x="43" y="5"/>
                    </a:cubicBezTo>
                    <a:cubicBezTo>
                      <a:pt x="63" y="5"/>
                      <a:pt x="80" y="22"/>
                      <a:pt x="80" y="42"/>
                    </a:cubicBezTo>
                    <a:cubicBezTo>
                      <a:pt x="80" y="63"/>
                      <a:pt x="63" y="79"/>
                      <a:pt x="43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19" name="ïsļíḋé">
                <a:extLst>
                  <a:ext uri="{FF2B5EF4-FFF2-40B4-BE49-F238E27FC236}">
                    <a16:creationId xmlns:a16="http://schemas.microsoft.com/office/drawing/2014/main" id="{DC15A512-8125-4185-9152-195FB5BB2F41}"/>
                  </a:ext>
                </a:extLst>
              </p:cNvPr>
              <p:cNvSpPr/>
              <p:nvPr/>
            </p:nvSpPr>
            <p:spPr bwMode="auto">
              <a:xfrm>
                <a:off x="10593074" y="5543175"/>
                <a:ext cx="184113" cy="182797"/>
              </a:xfrm>
              <a:custGeom>
                <a:avLst/>
                <a:gdLst>
                  <a:gd name="T0" fmla="*/ 110 w 114"/>
                  <a:gd name="T1" fmla="*/ 90 h 113"/>
                  <a:gd name="T2" fmla="*/ 60 w 114"/>
                  <a:gd name="T3" fmla="*/ 46 h 113"/>
                  <a:gd name="T4" fmla="*/ 64 w 114"/>
                  <a:gd name="T5" fmla="*/ 32 h 113"/>
                  <a:gd name="T6" fmla="*/ 32 w 114"/>
                  <a:gd name="T7" fmla="*/ 0 h 113"/>
                  <a:gd name="T8" fmla="*/ 23 w 114"/>
                  <a:gd name="T9" fmla="*/ 1 h 113"/>
                  <a:gd name="T10" fmla="*/ 41 w 114"/>
                  <a:gd name="T11" fmla="*/ 20 h 113"/>
                  <a:gd name="T12" fmla="*/ 41 w 114"/>
                  <a:gd name="T13" fmla="*/ 30 h 113"/>
                  <a:gd name="T14" fmla="*/ 30 w 114"/>
                  <a:gd name="T15" fmla="*/ 41 h 113"/>
                  <a:gd name="T16" fmla="*/ 20 w 114"/>
                  <a:gd name="T17" fmla="*/ 41 h 113"/>
                  <a:gd name="T18" fmla="*/ 1 w 114"/>
                  <a:gd name="T19" fmla="*/ 22 h 113"/>
                  <a:gd name="T20" fmla="*/ 0 w 114"/>
                  <a:gd name="T21" fmla="*/ 32 h 113"/>
                  <a:gd name="T22" fmla="*/ 32 w 114"/>
                  <a:gd name="T23" fmla="*/ 63 h 113"/>
                  <a:gd name="T24" fmla="*/ 47 w 114"/>
                  <a:gd name="T25" fmla="*/ 60 h 113"/>
                  <a:gd name="T26" fmla="*/ 90 w 114"/>
                  <a:gd name="T27" fmla="*/ 110 h 113"/>
                  <a:gd name="T28" fmla="*/ 100 w 114"/>
                  <a:gd name="T29" fmla="*/ 111 h 113"/>
                  <a:gd name="T30" fmla="*/ 111 w 114"/>
                  <a:gd name="T31" fmla="*/ 99 h 113"/>
                  <a:gd name="T32" fmla="*/ 110 w 114"/>
                  <a:gd name="T33" fmla="*/ 9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4" h="113">
                    <a:moveTo>
                      <a:pt x="110" y="90"/>
                    </a:moveTo>
                    <a:cubicBezTo>
                      <a:pt x="60" y="46"/>
                      <a:pt x="60" y="46"/>
                      <a:pt x="60" y="46"/>
                    </a:cubicBezTo>
                    <a:cubicBezTo>
                      <a:pt x="62" y="42"/>
                      <a:pt x="64" y="37"/>
                      <a:pt x="64" y="32"/>
                    </a:cubicBezTo>
                    <a:cubicBezTo>
                      <a:pt x="64" y="14"/>
                      <a:pt x="49" y="0"/>
                      <a:pt x="32" y="0"/>
                    </a:cubicBezTo>
                    <a:cubicBezTo>
                      <a:pt x="29" y="0"/>
                      <a:pt x="26" y="0"/>
                      <a:pt x="23" y="1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4" y="22"/>
                      <a:pt x="44" y="27"/>
                      <a:pt x="41" y="3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3" y="43"/>
                      <a:pt x="20" y="4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5"/>
                      <a:pt x="0" y="28"/>
                      <a:pt x="0" y="32"/>
                    </a:cubicBezTo>
                    <a:cubicBezTo>
                      <a:pt x="0" y="49"/>
                      <a:pt x="14" y="63"/>
                      <a:pt x="32" y="63"/>
                    </a:cubicBezTo>
                    <a:cubicBezTo>
                      <a:pt x="37" y="63"/>
                      <a:pt x="42" y="62"/>
                      <a:pt x="47" y="6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3" y="113"/>
                      <a:pt x="97" y="113"/>
                      <a:pt x="100" y="111"/>
                    </a:cubicBezTo>
                    <a:cubicBezTo>
                      <a:pt x="111" y="99"/>
                      <a:pt x="111" y="99"/>
                      <a:pt x="111" y="99"/>
                    </a:cubicBezTo>
                    <a:cubicBezTo>
                      <a:pt x="114" y="97"/>
                      <a:pt x="113" y="92"/>
                      <a:pt x="110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20" name="ïṧľiḑé">
                <a:extLst>
                  <a:ext uri="{FF2B5EF4-FFF2-40B4-BE49-F238E27FC236}">
                    <a16:creationId xmlns:a16="http://schemas.microsoft.com/office/drawing/2014/main" id="{0786D7CF-E7C5-464B-8782-9D77A6157A1F}"/>
                  </a:ext>
                </a:extLst>
              </p:cNvPr>
              <p:cNvSpPr/>
              <p:nvPr/>
            </p:nvSpPr>
            <p:spPr bwMode="auto">
              <a:xfrm>
                <a:off x="10039418" y="5368268"/>
                <a:ext cx="180168" cy="278799"/>
              </a:xfrm>
              <a:custGeom>
                <a:avLst/>
                <a:gdLst>
                  <a:gd name="T0" fmla="*/ 84 w 112"/>
                  <a:gd name="T1" fmla="*/ 3 h 173"/>
                  <a:gd name="T2" fmla="*/ 111 w 112"/>
                  <a:gd name="T3" fmla="*/ 20 h 173"/>
                  <a:gd name="T4" fmla="*/ 110 w 112"/>
                  <a:gd name="T5" fmla="*/ 34 h 173"/>
                  <a:gd name="T6" fmla="*/ 103 w 112"/>
                  <a:gd name="T7" fmla="*/ 45 h 173"/>
                  <a:gd name="T8" fmla="*/ 65 w 112"/>
                  <a:gd name="T9" fmla="*/ 22 h 173"/>
                  <a:gd name="T10" fmla="*/ 72 w 112"/>
                  <a:gd name="T11" fmla="*/ 11 h 173"/>
                  <a:gd name="T12" fmla="*/ 84 w 112"/>
                  <a:gd name="T13" fmla="*/ 3 h 173"/>
                  <a:gd name="T14" fmla="*/ 0 w 112"/>
                  <a:gd name="T15" fmla="*/ 131 h 173"/>
                  <a:gd name="T16" fmla="*/ 1 w 112"/>
                  <a:gd name="T17" fmla="*/ 173 h 173"/>
                  <a:gd name="T18" fmla="*/ 38 w 112"/>
                  <a:gd name="T19" fmla="*/ 154 h 173"/>
                  <a:gd name="T20" fmla="*/ 98 w 112"/>
                  <a:gd name="T21" fmla="*/ 53 h 173"/>
                  <a:gd name="T22" fmla="*/ 60 w 112"/>
                  <a:gd name="T23" fmla="*/ 30 h 173"/>
                  <a:gd name="T24" fmla="*/ 0 w 112"/>
                  <a:gd name="T25" fmla="*/ 131 h 173"/>
                  <a:gd name="T26" fmla="*/ 76 w 112"/>
                  <a:gd name="T27" fmla="*/ 58 h 173"/>
                  <a:gd name="T28" fmla="*/ 30 w 112"/>
                  <a:gd name="T29" fmla="*/ 135 h 173"/>
                  <a:gd name="T30" fmla="*/ 20 w 112"/>
                  <a:gd name="T31" fmla="*/ 129 h 173"/>
                  <a:gd name="T32" fmla="*/ 66 w 112"/>
                  <a:gd name="T33" fmla="*/ 52 h 173"/>
                  <a:gd name="T34" fmla="*/ 76 w 112"/>
                  <a:gd name="T35" fmla="*/ 58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2" h="173">
                    <a:moveTo>
                      <a:pt x="84" y="3"/>
                    </a:moveTo>
                    <a:cubicBezTo>
                      <a:pt x="96" y="0"/>
                      <a:pt x="108" y="8"/>
                      <a:pt x="111" y="20"/>
                    </a:cubicBezTo>
                    <a:cubicBezTo>
                      <a:pt x="112" y="25"/>
                      <a:pt x="112" y="30"/>
                      <a:pt x="110" y="34"/>
                    </a:cubicBezTo>
                    <a:cubicBezTo>
                      <a:pt x="103" y="45"/>
                      <a:pt x="103" y="45"/>
                      <a:pt x="103" y="45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75" y="7"/>
                      <a:pt x="79" y="5"/>
                      <a:pt x="84" y="3"/>
                    </a:cubicBezTo>
                    <a:close/>
                    <a:moveTo>
                      <a:pt x="0" y="131"/>
                    </a:moveTo>
                    <a:cubicBezTo>
                      <a:pt x="1" y="173"/>
                      <a:pt x="1" y="173"/>
                      <a:pt x="1" y="173"/>
                    </a:cubicBezTo>
                    <a:cubicBezTo>
                      <a:pt x="38" y="154"/>
                      <a:pt x="38" y="154"/>
                      <a:pt x="38" y="154"/>
                    </a:cubicBezTo>
                    <a:cubicBezTo>
                      <a:pt x="98" y="53"/>
                      <a:pt x="98" y="53"/>
                      <a:pt x="98" y="53"/>
                    </a:cubicBezTo>
                    <a:cubicBezTo>
                      <a:pt x="60" y="30"/>
                      <a:pt x="60" y="30"/>
                      <a:pt x="60" y="30"/>
                    </a:cubicBezTo>
                    <a:lnTo>
                      <a:pt x="0" y="131"/>
                    </a:lnTo>
                    <a:close/>
                    <a:moveTo>
                      <a:pt x="76" y="58"/>
                    </a:moveTo>
                    <a:cubicBezTo>
                      <a:pt x="30" y="135"/>
                      <a:pt x="30" y="135"/>
                      <a:pt x="30" y="135"/>
                    </a:cubicBezTo>
                    <a:cubicBezTo>
                      <a:pt x="20" y="129"/>
                      <a:pt x="20" y="129"/>
                      <a:pt x="20" y="129"/>
                    </a:cubicBezTo>
                    <a:cubicBezTo>
                      <a:pt x="66" y="52"/>
                      <a:pt x="66" y="52"/>
                      <a:pt x="66" y="52"/>
                    </a:cubicBezTo>
                    <a:lnTo>
                      <a:pt x="76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21" name="íṥlíḋè">
                <a:extLst>
                  <a:ext uri="{FF2B5EF4-FFF2-40B4-BE49-F238E27FC236}">
                    <a16:creationId xmlns:a16="http://schemas.microsoft.com/office/drawing/2014/main" id="{E6F7566F-4B73-409E-9C10-91EF427B16BA}"/>
                  </a:ext>
                </a:extLst>
              </p:cNvPr>
              <p:cNvSpPr/>
              <p:nvPr/>
            </p:nvSpPr>
            <p:spPr bwMode="auto">
              <a:xfrm>
                <a:off x="10255095" y="5378789"/>
                <a:ext cx="153866" cy="174907"/>
              </a:xfrm>
              <a:custGeom>
                <a:avLst/>
                <a:gdLst>
                  <a:gd name="T0" fmla="*/ 40 w 95"/>
                  <a:gd name="T1" fmla="*/ 61 h 108"/>
                  <a:gd name="T2" fmla="*/ 34 w 95"/>
                  <a:gd name="T3" fmla="*/ 54 h 108"/>
                  <a:gd name="T4" fmla="*/ 13 w 95"/>
                  <a:gd name="T5" fmla="*/ 74 h 108"/>
                  <a:gd name="T6" fmla="*/ 34 w 95"/>
                  <a:gd name="T7" fmla="*/ 95 h 108"/>
                  <a:gd name="T8" fmla="*/ 40 w 95"/>
                  <a:gd name="T9" fmla="*/ 88 h 108"/>
                  <a:gd name="T10" fmla="*/ 27 w 95"/>
                  <a:gd name="T11" fmla="*/ 74 h 108"/>
                  <a:gd name="T12" fmla="*/ 40 w 95"/>
                  <a:gd name="T13" fmla="*/ 61 h 108"/>
                  <a:gd name="T14" fmla="*/ 54 w 95"/>
                  <a:gd name="T15" fmla="*/ 88 h 108"/>
                  <a:gd name="T16" fmla="*/ 61 w 95"/>
                  <a:gd name="T17" fmla="*/ 95 h 108"/>
                  <a:gd name="T18" fmla="*/ 81 w 95"/>
                  <a:gd name="T19" fmla="*/ 74 h 108"/>
                  <a:gd name="T20" fmla="*/ 61 w 95"/>
                  <a:gd name="T21" fmla="*/ 54 h 108"/>
                  <a:gd name="T22" fmla="*/ 54 w 95"/>
                  <a:gd name="T23" fmla="*/ 61 h 108"/>
                  <a:gd name="T24" fmla="*/ 68 w 95"/>
                  <a:gd name="T25" fmla="*/ 74 h 108"/>
                  <a:gd name="T26" fmla="*/ 54 w 95"/>
                  <a:gd name="T27" fmla="*/ 88 h 108"/>
                  <a:gd name="T28" fmla="*/ 89 w 95"/>
                  <a:gd name="T29" fmla="*/ 21 h 108"/>
                  <a:gd name="T30" fmla="*/ 74 w 95"/>
                  <a:gd name="T31" fmla="*/ 6 h 108"/>
                  <a:gd name="T32" fmla="*/ 59 w 95"/>
                  <a:gd name="T33" fmla="*/ 0 h 108"/>
                  <a:gd name="T34" fmla="*/ 8 w 95"/>
                  <a:gd name="T35" fmla="*/ 0 h 108"/>
                  <a:gd name="T36" fmla="*/ 0 w 95"/>
                  <a:gd name="T37" fmla="*/ 8 h 108"/>
                  <a:gd name="T38" fmla="*/ 0 w 95"/>
                  <a:gd name="T39" fmla="*/ 100 h 108"/>
                  <a:gd name="T40" fmla="*/ 8 w 95"/>
                  <a:gd name="T41" fmla="*/ 108 h 108"/>
                  <a:gd name="T42" fmla="*/ 86 w 95"/>
                  <a:gd name="T43" fmla="*/ 108 h 108"/>
                  <a:gd name="T44" fmla="*/ 95 w 95"/>
                  <a:gd name="T45" fmla="*/ 100 h 108"/>
                  <a:gd name="T46" fmla="*/ 95 w 95"/>
                  <a:gd name="T47" fmla="*/ 35 h 108"/>
                  <a:gd name="T48" fmla="*/ 89 w 95"/>
                  <a:gd name="T49" fmla="*/ 21 h 108"/>
                  <a:gd name="T50" fmla="*/ 84 w 95"/>
                  <a:gd name="T51" fmla="*/ 26 h 108"/>
                  <a:gd name="T52" fmla="*/ 85 w 95"/>
                  <a:gd name="T53" fmla="*/ 27 h 108"/>
                  <a:gd name="T54" fmla="*/ 68 w 95"/>
                  <a:gd name="T55" fmla="*/ 27 h 108"/>
                  <a:gd name="T56" fmla="*/ 68 w 95"/>
                  <a:gd name="T57" fmla="*/ 10 h 108"/>
                  <a:gd name="T58" fmla="*/ 69 w 95"/>
                  <a:gd name="T59" fmla="*/ 11 h 108"/>
                  <a:gd name="T60" fmla="*/ 84 w 95"/>
                  <a:gd name="T61" fmla="*/ 26 h 108"/>
                  <a:gd name="T62" fmla="*/ 88 w 95"/>
                  <a:gd name="T63" fmla="*/ 100 h 108"/>
                  <a:gd name="T64" fmla="*/ 86 w 95"/>
                  <a:gd name="T65" fmla="*/ 102 h 108"/>
                  <a:gd name="T66" fmla="*/ 8 w 95"/>
                  <a:gd name="T67" fmla="*/ 102 h 108"/>
                  <a:gd name="T68" fmla="*/ 6 w 95"/>
                  <a:gd name="T69" fmla="*/ 100 h 108"/>
                  <a:gd name="T70" fmla="*/ 6 w 95"/>
                  <a:gd name="T71" fmla="*/ 8 h 108"/>
                  <a:gd name="T72" fmla="*/ 8 w 95"/>
                  <a:gd name="T73" fmla="*/ 7 h 108"/>
                  <a:gd name="T74" fmla="*/ 59 w 95"/>
                  <a:gd name="T75" fmla="*/ 7 h 108"/>
                  <a:gd name="T76" fmla="*/ 61 w 95"/>
                  <a:gd name="T77" fmla="*/ 7 h 108"/>
                  <a:gd name="T78" fmla="*/ 61 w 95"/>
                  <a:gd name="T79" fmla="*/ 34 h 108"/>
                  <a:gd name="T80" fmla="*/ 88 w 95"/>
                  <a:gd name="T81" fmla="*/ 34 h 108"/>
                  <a:gd name="T82" fmla="*/ 88 w 95"/>
                  <a:gd name="T83" fmla="*/ 35 h 108"/>
                  <a:gd name="T84" fmla="*/ 88 w 95"/>
                  <a:gd name="T85" fmla="*/ 10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5" h="108">
                    <a:moveTo>
                      <a:pt x="40" y="61"/>
                    </a:moveTo>
                    <a:cubicBezTo>
                      <a:pt x="34" y="54"/>
                      <a:pt x="34" y="54"/>
                      <a:pt x="34" y="54"/>
                    </a:cubicBezTo>
                    <a:cubicBezTo>
                      <a:pt x="13" y="74"/>
                      <a:pt x="13" y="74"/>
                      <a:pt x="13" y="74"/>
                    </a:cubicBezTo>
                    <a:cubicBezTo>
                      <a:pt x="34" y="95"/>
                      <a:pt x="34" y="95"/>
                      <a:pt x="34" y="95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27" y="74"/>
                      <a:pt x="27" y="74"/>
                      <a:pt x="27" y="74"/>
                    </a:cubicBezTo>
                    <a:lnTo>
                      <a:pt x="40" y="61"/>
                    </a:lnTo>
                    <a:close/>
                    <a:moveTo>
                      <a:pt x="54" y="88"/>
                    </a:moveTo>
                    <a:cubicBezTo>
                      <a:pt x="61" y="95"/>
                      <a:pt x="61" y="95"/>
                      <a:pt x="61" y="95"/>
                    </a:cubicBezTo>
                    <a:cubicBezTo>
                      <a:pt x="81" y="74"/>
                      <a:pt x="81" y="74"/>
                      <a:pt x="81" y="74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68" y="74"/>
                      <a:pt x="68" y="74"/>
                      <a:pt x="68" y="74"/>
                    </a:cubicBezTo>
                    <a:lnTo>
                      <a:pt x="54" y="88"/>
                    </a:lnTo>
                    <a:close/>
                    <a:moveTo>
                      <a:pt x="89" y="21"/>
                    </a:moveTo>
                    <a:cubicBezTo>
                      <a:pt x="74" y="6"/>
                      <a:pt x="74" y="6"/>
                      <a:pt x="74" y="6"/>
                    </a:cubicBezTo>
                    <a:cubicBezTo>
                      <a:pt x="70" y="2"/>
                      <a:pt x="64" y="0"/>
                      <a:pt x="5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105"/>
                      <a:pt x="3" y="108"/>
                      <a:pt x="8" y="108"/>
                    </a:cubicBezTo>
                    <a:cubicBezTo>
                      <a:pt x="86" y="108"/>
                      <a:pt x="86" y="108"/>
                      <a:pt x="86" y="108"/>
                    </a:cubicBezTo>
                    <a:cubicBezTo>
                      <a:pt x="91" y="108"/>
                      <a:pt x="95" y="105"/>
                      <a:pt x="95" y="100"/>
                    </a:cubicBezTo>
                    <a:cubicBezTo>
                      <a:pt x="95" y="35"/>
                      <a:pt x="95" y="35"/>
                      <a:pt x="95" y="35"/>
                    </a:cubicBezTo>
                    <a:cubicBezTo>
                      <a:pt x="95" y="31"/>
                      <a:pt x="92" y="24"/>
                      <a:pt x="89" y="21"/>
                    </a:cubicBezTo>
                    <a:close/>
                    <a:moveTo>
                      <a:pt x="84" y="26"/>
                    </a:moveTo>
                    <a:cubicBezTo>
                      <a:pt x="84" y="26"/>
                      <a:pt x="85" y="26"/>
                      <a:pt x="85" y="27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8" y="10"/>
                      <a:pt x="69" y="11"/>
                    </a:cubicBezTo>
                    <a:lnTo>
                      <a:pt x="84" y="26"/>
                    </a:lnTo>
                    <a:close/>
                    <a:moveTo>
                      <a:pt x="88" y="100"/>
                    </a:moveTo>
                    <a:cubicBezTo>
                      <a:pt x="88" y="101"/>
                      <a:pt x="87" y="102"/>
                      <a:pt x="86" y="102"/>
                    </a:cubicBezTo>
                    <a:cubicBezTo>
                      <a:pt x="8" y="102"/>
                      <a:pt x="8" y="102"/>
                      <a:pt x="8" y="102"/>
                    </a:cubicBezTo>
                    <a:cubicBezTo>
                      <a:pt x="7" y="102"/>
                      <a:pt x="6" y="101"/>
                      <a:pt x="6" y="100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60" y="7"/>
                      <a:pt x="60" y="7"/>
                      <a:pt x="61" y="7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88" y="34"/>
                      <a:pt x="88" y="34"/>
                      <a:pt x="88" y="34"/>
                    </a:cubicBezTo>
                    <a:cubicBezTo>
                      <a:pt x="88" y="34"/>
                      <a:pt x="88" y="35"/>
                      <a:pt x="88" y="35"/>
                    </a:cubicBezTo>
                    <a:lnTo>
                      <a:pt x="88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lnSpcReduction="1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22" name="ísľiḑê">
                <a:extLst>
                  <a:ext uri="{FF2B5EF4-FFF2-40B4-BE49-F238E27FC236}">
                    <a16:creationId xmlns:a16="http://schemas.microsoft.com/office/drawing/2014/main" id="{C1DB2BEE-8043-4569-8400-89FE4D493AA5}"/>
                  </a:ext>
                </a:extLst>
              </p:cNvPr>
              <p:cNvSpPr/>
              <p:nvPr/>
            </p:nvSpPr>
            <p:spPr bwMode="auto">
              <a:xfrm>
                <a:off x="9972348" y="3687587"/>
                <a:ext cx="202525" cy="149920"/>
              </a:xfrm>
              <a:custGeom>
                <a:avLst/>
                <a:gdLst>
                  <a:gd name="T0" fmla="*/ 101 w 125"/>
                  <a:gd name="T1" fmla="*/ 0 h 93"/>
                  <a:gd name="T2" fmla="*/ 23 w 125"/>
                  <a:gd name="T3" fmla="*/ 0 h 93"/>
                  <a:gd name="T4" fmla="*/ 0 w 125"/>
                  <a:gd name="T5" fmla="*/ 23 h 93"/>
                  <a:gd name="T6" fmla="*/ 0 w 125"/>
                  <a:gd name="T7" fmla="*/ 70 h 93"/>
                  <a:gd name="T8" fmla="*/ 23 w 125"/>
                  <a:gd name="T9" fmla="*/ 93 h 93"/>
                  <a:gd name="T10" fmla="*/ 101 w 125"/>
                  <a:gd name="T11" fmla="*/ 93 h 93"/>
                  <a:gd name="T12" fmla="*/ 125 w 125"/>
                  <a:gd name="T13" fmla="*/ 70 h 93"/>
                  <a:gd name="T14" fmla="*/ 125 w 125"/>
                  <a:gd name="T15" fmla="*/ 23 h 93"/>
                  <a:gd name="T16" fmla="*/ 101 w 125"/>
                  <a:gd name="T17" fmla="*/ 0 h 93"/>
                  <a:gd name="T18" fmla="*/ 47 w 125"/>
                  <a:gd name="T19" fmla="*/ 77 h 93"/>
                  <a:gd name="T20" fmla="*/ 47 w 125"/>
                  <a:gd name="T21" fmla="*/ 15 h 93"/>
                  <a:gd name="T22" fmla="*/ 86 w 125"/>
                  <a:gd name="T23" fmla="*/ 46 h 93"/>
                  <a:gd name="T24" fmla="*/ 47 w 125"/>
                  <a:gd name="T25" fmla="*/ 7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5" h="93">
                    <a:moveTo>
                      <a:pt x="101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82"/>
                      <a:pt x="11" y="93"/>
                      <a:pt x="23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14" y="93"/>
                      <a:pt x="125" y="82"/>
                      <a:pt x="125" y="70"/>
                    </a:cubicBezTo>
                    <a:cubicBezTo>
                      <a:pt x="125" y="23"/>
                      <a:pt x="125" y="23"/>
                      <a:pt x="125" y="23"/>
                    </a:cubicBezTo>
                    <a:cubicBezTo>
                      <a:pt x="125" y="10"/>
                      <a:pt x="114" y="0"/>
                      <a:pt x="101" y="0"/>
                    </a:cubicBezTo>
                    <a:close/>
                    <a:moveTo>
                      <a:pt x="47" y="77"/>
                    </a:moveTo>
                    <a:cubicBezTo>
                      <a:pt x="47" y="15"/>
                      <a:pt x="47" y="15"/>
                      <a:pt x="47" y="15"/>
                    </a:cubicBezTo>
                    <a:cubicBezTo>
                      <a:pt x="86" y="46"/>
                      <a:pt x="86" y="46"/>
                      <a:pt x="86" y="46"/>
                    </a:cubicBezTo>
                    <a:lnTo>
                      <a:pt x="47" y="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23" name="îṥ1ïdé">
                <a:extLst>
                  <a:ext uri="{FF2B5EF4-FFF2-40B4-BE49-F238E27FC236}">
                    <a16:creationId xmlns:a16="http://schemas.microsoft.com/office/drawing/2014/main" id="{B9A594CC-2400-43FE-A783-B1CB4065494E}"/>
                  </a:ext>
                </a:extLst>
              </p:cNvPr>
              <p:cNvSpPr/>
              <p:nvPr/>
            </p:nvSpPr>
            <p:spPr bwMode="auto">
              <a:xfrm>
                <a:off x="9722481" y="4906673"/>
                <a:ext cx="105207" cy="106522"/>
              </a:xfrm>
              <a:custGeom>
                <a:avLst/>
                <a:gdLst>
                  <a:gd name="T0" fmla="*/ 61 w 65"/>
                  <a:gd name="T1" fmla="*/ 19 h 66"/>
                  <a:gd name="T2" fmla="*/ 47 w 65"/>
                  <a:gd name="T3" fmla="*/ 4 h 66"/>
                  <a:gd name="T4" fmla="*/ 51 w 65"/>
                  <a:gd name="T5" fmla="*/ 0 h 66"/>
                  <a:gd name="T6" fmla="*/ 65 w 65"/>
                  <a:gd name="T7" fmla="*/ 14 h 66"/>
                  <a:gd name="T8" fmla="*/ 61 w 65"/>
                  <a:gd name="T9" fmla="*/ 19 h 66"/>
                  <a:gd name="T10" fmla="*/ 57 w 65"/>
                  <a:gd name="T11" fmla="*/ 23 h 66"/>
                  <a:gd name="T12" fmla="*/ 55 w 65"/>
                  <a:gd name="T13" fmla="*/ 45 h 66"/>
                  <a:gd name="T14" fmla="*/ 10 w 65"/>
                  <a:gd name="T15" fmla="*/ 66 h 66"/>
                  <a:gd name="T16" fmla="*/ 6 w 65"/>
                  <a:gd name="T17" fmla="*/ 63 h 66"/>
                  <a:gd name="T18" fmla="*/ 24 w 65"/>
                  <a:gd name="T19" fmla="*/ 45 h 66"/>
                  <a:gd name="T20" fmla="*/ 26 w 65"/>
                  <a:gd name="T21" fmla="*/ 45 h 66"/>
                  <a:gd name="T22" fmla="*/ 32 w 65"/>
                  <a:gd name="T23" fmla="*/ 39 h 66"/>
                  <a:gd name="T24" fmla="*/ 26 w 65"/>
                  <a:gd name="T25" fmla="*/ 33 h 66"/>
                  <a:gd name="T26" fmla="*/ 20 w 65"/>
                  <a:gd name="T27" fmla="*/ 39 h 66"/>
                  <a:gd name="T28" fmla="*/ 21 w 65"/>
                  <a:gd name="T29" fmla="*/ 41 h 66"/>
                  <a:gd name="T30" fmla="*/ 3 w 65"/>
                  <a:gd name="T31" fmla="*/ 59 h 66"/>
                  <a:gd name="T32" fmla="*/ 0 w 65"/>
                  <a:gd name="T33" fmla="*/ 56 h 66"/>
                  <a:gd name="T34" fmla="*/ 20 w 65"/>
                  <a:gd name="T35" fmla="*/ 10 h 66"/>
                  <a:gd name="T36" fmla="*/ 43 w 65"/>
                  <a:gd name="T37" fmla="*/ 8 h 66"/>
                  <a:gd name="T38" fmla="*/ 57 w 65"/>
                  <a:gd name="T39" fmla="*/ 2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5" h="66">
                    <a:moveTo>
                      <a:pt x="61" y="19"/>
                    </a:moveTo>
                    <a:cubicBezTo>
                      <a:pt x="47" y="4"/>
                      <a:pt x="47" y="4"/>
                      <a:pt x="47" y="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65" y="14"/>
                      <a:pt x="65" y="14"/>
                      <a:pt x="65" y="14"/>
                    </a:cubicBezTo>
                    <a:lnTo>
                      <a:pt x="61" y="19"/>
                    </a:lnTo>
                    <a:close/>
                    <a:moveTo>
                      <a:pt x="57" y="23"/>
                    </a:moveTo>
                    <a:cubicBezTo>
                      <a:pt x="55" y="45"/>
                      <a:pt x="55" y="45"/>
                      <a:pt x="55" y="45"/>
                    </a:cubicBezTo>
                    <a:cubicBezTo>
                      <a:pt x="37" y="45"/>
                      <a:pt x="10" y="66"/>
                      <a:pt x="10" y="66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5" y="45"/>
                      <a:pt x="25" y="45"/>
                      <a:pt x="26" y="45"/>
                    </a:cubicBezTo>
                    <a:cubicBezTo>
                      <a:pt x="30" y="45"/>
                      <a:pt x="32" y="43"/>
                      <a:pt x="32" y="39"/>
                    </a:cubicBezTo>
                    <a:cubicBezTo>
                      <a:pt x="32" y="36"/>
                      <a:pt x="30" y="33"/>
                      <a:pt x="26" y="33"/>
                    </a:cubicBezTo>
                    <a:cubicBezTo>
                      <a:pt x="23" y="33"/>
                      <a:pt x="20" y="36"/>
                      <a:pt x="20" y="39"/>
                    </a:cubicBezTo>
                    <a:cubicBezTo>
                      <a:pt x="20" y="40"/>
                      <a:pt x="20" y="41"/>
                      <a:pt x="21" y="41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20" y="29"/>
                      <a:pt x="20" y="10"/>
                    </a:cubicBezTo>
                    <a:cubicBezTo>
                      <a:pt x="43" y="8"/>
                      <a:pt x="43" y="8"/>
                      <a:pt x="43" y="8"/>
                    </a:cubicBezTo>
                    <a:lnTo>
                      <a:pt x="5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3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24" name="íṥ1íďê">
                <a:extLst>
                  <a:ext uri="{FF2B5EF4-FFF2-40B4-BE49-F238E27FC236}">
                    <a16:creationId xmlns:a16="http://schemas.microsoft.com/office/drawing/2014/main" id="{B54B8145-B335-4E93-9211-E676025ACB17}"/>
                  </a:ext>
                </a:extLst>
              </p:cNvPr>
              <p:cNvSpPr/>
              <p:nvPr/>
            </p:nvSpPr>
            <p:spPr bwMode="auto">
              <a:xfrm>
                <a:off x="9901334" y="4781740"/>
                <a:ext cx="142030" cy="136769"/>
              </a:xfrm>
              <a:custGeom>
                <a:avLst/>
                <a:gdLst>
                  <a:gd name="T0" fmla="*/ 55 w 88"/>
                  <a:gd name="T1" fmla="*/ 60 h 85"/>
                  <a:gd name="T2" fmla="*/ 53 w 88"/>
                  <a:gd name="T3" fmla="*/ 54 h 85"/>
                  <a:gd name="T4" fmla="*/ 61 w 88"/>
                  <a:gd name="T5" fmla="*/ 39 h 85"/>
                  <a:gd name="T6" fmla="*/ 63 w 88"/>
                  <a:gd name="T7" fmla="*/ 27 h 85"/>
                  <a:gd name="T8" fmla="*/ 44 w 88"/>
                  <a:gd name="T9" fmla="*/ 0 h 85"/>
                  <a:gd name="T10" fmla="*/ 25 w 88"/>
                  <a:gd name="T11" fmla="*/ 27 h 85"/>
                  <a:gd name="T12" fmla="*/ 28 w 88"/>
                  <a:gd name="T13" fmla="*/ 39 h 85"/>
                  <a:gd name="T14" fmla="*/ 36 w 88"/>
                  <a:gd name="T15" fmla="*/ 54 h 85"/>
                  <a:gd name="T16" fmla="*/ 33 w 88"/>
                  <a:gd name="T17" fmla="*/ 60 h 85"/>
                  <a:gd name="T18" fmla="*/ 0 w 88"/>
                  <a:gd name="T19" fmla="*/ 85 h 85"/>
                  <a:gd name="T20" fmla="*/ 44 w 88"/>
                  <a:gd name="T21" fmla="*/ 85 h 85"/>
                  <a:gd name="T22" fmla="*/ 88 w 88"/>
                  <a:gd name="T23" fmla="*/ 85 h 85"/>
                  <a:gd name="T24" fmla="*/ 55 w 88"/>
                  <a:gd name="T25" fmla="*/ 6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5">
                    <a:moveTo>
                      <a:pt x="55" y="60"/>
                    </a:moveTo>
                    <a:cubicBezTo>
                      <a:pt x="53" y="60"/>
                      <a:pt x="53" y="54"/>
                      <a:pt x="53" y="54"/>
                    </a:cubicBezTo>
                    <a:cubicBezTo>
                      <a:pt x="53" y="54"/>
                      <a:pt x="59" y="47"/>
                      <a:pt x="61" y="39"/>
                    </a:cubicBezTo>
                    <a:cubicBezTo>
                      <a:pt x="64" y="39"/>
                      <a:pt x="67" y="30"/>
                      <a:pt x="63" y="27"/>
                    </a:cubicBezTo>
                    <a:cubicBezTo>
                      <a:pt x="63" y="23"/>
                      <a:pt x="68" y="0"/>
                      <a:pt x="44" y="0"/>
                    </a:cubicBezTo>
                    <a:cubicBezTo>
                      <a:pt x="21" y="0"/>
                      <a:pt x="25" y="23"/>
                      <a:pt x="25" y="27"/>
                    </a:cubicBezTo>
                    <a:cubicBezTo>
                      <a:pt x="22" y="30"/>
                      <a:pt x="24" y="39"/>
                      <a:pt x="28" y="39"/>
                    </a:cubicBezTo>
                    <a:cubicBezTo>
                      <a:pt x="29" y="47"/>
                      <a:pt x="36" y="54"/>
                      <a:pt x="36" y="54"/>
                    </a:cubicBezTo>
                    <a:cubicBezTo>
                      <a:pt x="36" y="54"/>
                      <a:pt x="35" y="60"/>
                      <a:pt x="33" y="60"/>
                    </a:cubicBezTo>
                    <a:cubicBezTo>
                      <a:pt x="26" y="61"/>
                      <a:pt x="0" y="73"/>
                      <a:pt x="0" y="85"/>
                    </a:cubicBezTo>
                    <a:cubicBezTo>
                      <a:pt x="44" y="85"/>
                      <a:pt x="44" y="85"/>
                      <a:pt x="44" y="85"/>
                    </a:cubicBezTo>
                    <a:cubicBezTo>
                      <a:pt x="88" y="85"/>
                      <a:pt x="88" y="85"/>
                      <a:pt x="88" y="85"/>
                    </a:cubicBezTo>
                    <a:cubicBezTo>
                      <a:pt x="88" y="73"/>
                      <a:pt x="62" y="61"/>
                      <a:pt x="55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25" name="iṡ1idê">
                <a:extLst>
                  <a:ext uri="{FF2B5EF4-FFF2-40B4-BE49-F238E27FC236}">
                    <a16:creationId xmlns:a16="http://schemas.microsoft.com/office/drawing/2014/main" id="{66EA20B4-AACB-4639-945D-45DD22D21A94}"/>
                  </a:ext>
                </a:extLst>
              </p:cNvPr>
              <p:cNvSpPr/>
              <p:nvPr/>
            </p:nvSpPr>
            <p:spPr bwMode="auto">
              <a:xfrm>
                <a:off x="9472613" y="5017140"/>
                <a:ext cx="131510" cy="134138"/>
              </a:xfrm>
              <a:custGeom>
                <a:avLst/>
                <a:gdLst>
                  <a:gd name="T0" fmla="*/ 0 w 82"/>
                  <a:gd name="T1" fmla="*/ 42 h 83"/>
                  <a:gd name="T2" fmla="*/ 82 w 82"/>
                  <a:gd name="T3" fmla="*/ 42 h 83"/>
                  <a:gd name="T4" fmla="*/ 64 w 82"/>
                  <a:gd name="T5" fmla="*/ 55 h 83"/>
                  <a:gd name="T6" fmla="*/ 77 w 82"/>
                  <a:gd name="T7" fmla="*/ 44 h 83"/>
                  <a:gd name="T8" fmla="*/ 64 w 82"/>
                  <a:gd name="T9" fmla="*/ 55 h 83"/>
                  <a:gd name="T10" fmla="*/ 16 w 82"/>
                  <a:gd name="T11" fmla="*/ 39 h 83"/>
                  <a:gd name="T12" fmla="*/ 8 w 82"/>
                  <a:gd name="T13" fmla="*/ 28 h 83"/>
                  <a:gd name="T14" fmla="*/ 59 w 82"/>
                  <a:gd name="T15" fmla="*/ 28 h 83"/>
                  <a:gd name="T16" fmla="*/ 44 w 82"/>
                  <a:gd name="T17" fmla="*/ 39 h 83"/>
                  <a:gd name="T18" fmla="*/ 59 w 82"/>
                  <a:gd name="T19" fmla="*/ 28 h 83"/>
                  <a:gd name="T20" fmla="*/ 44 w 82"/>
                  <a:gd name="T21" fmla="*/ 6 h 83"/>
                  <a:gd name="T22" fmla="*/ 54 w 82"/>
                  <a:gd name="T23" fmla="*/ 15 h 83"/>
                  <a:gd name="T24" fmla="*/ 44 w 82"/>
                  <a:gd name="T25" fmla="*/ 22 h 83"/>
                  <a:gd name="T26" fmla="*/ 35 w 82"/>
                  <a:gd name="T27" fmla="*/ 8 h 83"/>
                  <a:gd name="T28" fmla="*/ 38 w 82"/>
                  <a:gd name="T29" fmla="*/ 22 h 83"/>
                  <a:gd name="T30" fmla="*/ 28 w 82"/>
                  <a:gd name="T31" fmla="*/ 15 h 83"/>
                  <a:gd name="T32" fmla="*/ 38 w 82"/>
                  <a:gd name="T33" fmla="*/ 39 h 83"/>
                  <a:gd name="T34" fmla="*/ 23 w 82"/>
                  <a:gd name="T35" fmla="*/ 28 h 83"/>
                  <a:gd name="T36" fmla="*/ 8 w 82"/>
                  <a:gd name="T37" fmla="*/ 55 h 83"/>
                  <a:gd name="T38" fmla="*/ 16 w 82"/>
                  <a:gd name="T39" fmla="*/ 44 h 83"/>
                  <a:gd name="T40" fmla="*/ 8 w 82"/>
                  <a:gd name="T41" fmla="*/ 55 h 83"/>
                  <a:gd name="T42" fmla="*/ 38 w 82"/>
                  <a:gd name="T43" fmla="*/ 44 h 83"/>
                  <a:gd name="T44" fmla="*/ 23 w 82"/>
                  <a:gd name="T45" fmla="*/ 55 h 83"/>
                  <a:gd name="T46" fmla="*/ 38 w 82"/>
                  <a:gd name="T47" fmla="*/ 61 h 83"/>
                  <a:gd name="T48" fmla="*/ 35 w 82"/>
                  <a:gd name="T49" fmla="*/ 75 h 83"/>
                  <a:gd name="T50" fmla="*/ 25 w 82"/>
                  <a:gd name="T51" fmla="*/ 61 h 83"/>
                  <a:gd name="T52" fmla="*/ 54 w 82"/>
                  <a:gd name="T53" fmla="*/ 68 h 83"/>
                  <a:gd name="T54" fmla="*/ 44 w 82"/>
                  <a:gd name="T55" fmla="*/ 77 h 83"/>
                  <a:gd name="T56" fmla="*/ 57 w 82"/>
                  <a:gd name="T57" fmla="*/ 61 h 83"/>
                  <a:gd name="T58" fmla="*/ 44 w 82"/>
                  <a:gd name="T59" fmla="*/ 55 h 83"/>
                  <a:gd name="T60" fmla="*/ 60 w 82"/>
                  <a:gd name="T61" fmla="*/ 44 h 83"/>
                  <a:gd name="T62" fmla="*/ 44 w 82"/>
                  <a:gd name="T63" fmla="*/ 55 h 83"/>
                  <a:gd name="T64" fmla="*/ 64 w 82"/>
                  <a:gd name="T65" fmla="*/ 28 h 83"/>
                  <a:gd name="T66" fmla="*/ 77 w 82"/>
                  <a:gd name="T67" fmla="*/ 39 h 83"/>
                  <a:gd name="T68" fmla="*/ 71 w 82"/>
                  <a:gd name="T69" fmla="*/ 22 h 83"/>
                  <a:gd name="T70" fmla="*/ 57 w 82"/>
                  <a:gd name="T71" fmla="*/ 9 h 83"/>
                  <a:gd name="T72" fmla="*/ 71 w 82"/>
                  <a:gd name="T73" fmla="*/ 22 h 83"/>
                  <a:gd name="T74" fmla="*/ 26 w 82"/>
                  <a:gd name="T75" fmla="*/ 9 h 83"/>
                  <a:gd name="T76" fmla="*/ 11 w 82"/>
                  <a:gd name="T77" fmla="*/ 22 h 83"/>
                  <a:gd name="T78" fmla="*/ 11 w 82"/>
                  <a:gd name="T79" fmla="*/ 61 h 83"/>
                  <a:gd name="T80" fmla="*/ 26 w 82"/>
                  <a:gd name="T81" fmla="*/ 74 h 83"/>
                  <a:gd name="T82" fmla="*/ 11 w 82"/>
                  <a:gd name="T83" fmla="*/ 61 h 83"/>
                  <a:gd name="T84" fmla="*/ 57 w 82"/>
                  <a:gd name="T85" fmla="*/ 74 h 83"/>
                  <a:gd name="T86" fmla="*/ 71 w 82"/>
                  <a:gd name="T87" fmla="*/ 6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2" h="83">
                    <a:moveTo>
                      <a:pt x="41" y="0"/>
                    </a:moveTo>
                    <a:cubicBezTo>
                      <a:pt x="18" y="0"/>
                      <a:pt x="0" y="19"/>
                      <a:pt x="0" y="42"/>
                    </a:cubicBezTo>
                    <a:cubicBezTo>
                      <a:pt x="0" y="64"/>
                      <a:pt x="18" y="83"/>
                      <a:pt x="41" y="83"/>
                    </a:cubicBezTo>
                    <a:cubicBezTo>
                      <a:pt x="64" y="83"/>
                      <a:pt x="82" y="64"/>
                      <a:pt x="82" y="42"/>
                    </a:cubicBezTo>
                    <a:cubicBezTo>
                      <a:pt x="82" y="19"/>
                      <a:pt x="64" y="0"/>
                      <a:pt x="41" y="0"/>
                    </a:cubicBezTo>
                    <a:close/>
                    <a:moveTo>
                      <a:pt x="64" y="55"/>
                    </a:moveTo>
                    <a:cubicBezTo>
                      <a:pt x="65" y="52"/>
                      <a:pt x="66" y="48"/>
                      <a:pt x="66" y="44"/>
                    </a:cubicBezTo>
                    <a:cubicBezTo>
                      <a:pt x="77" y="44"/>
                      <a:pt x="77" y="44"/>
                      <a:pt x="77" y="44"/>
                    </a:cubicBezTo>
                    <a:cubicBezTo>
                      <a:pt x="76" y="48"/>
                      <a:pt x="76" y="52"/>
                      <a:pt x="74" y="55"/>
                    </a:cubicBezTo>
                    <a:lnTo>
                      <a:pt x="64" y="55"/>
                    </a:lnTo>
                    <a:close/>
                    <a:moveTo>
                      <a:pt x="18" y="28"/>
                    </a:moveTo>
                    <a:cubicBezTo>
                      <a:pt x="17" y="31"/>
                      <a:pt x="17" y="35"/>
                      <a:pt x="16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6" y="35"/>
                      <a:pt x="7" y="31"/>
                      <a:pt x="8" y="28"/>
                    </a:cubicBezTo>
                    <a:lnTo>
                      <a:pt x="18" y="28"/>
                    </a:lnTo>
                    <a:close/>
                    <a:moveTo>
                      <a:pt x="59" y="28"/>
                    </a:moveTo>
                    <a:cubicBezTo>
                      <a:pt x="60" y="31"/>
                      <a:pt x="60" y="35"/>
                      <a:pt x="60" y="39"/>
                    </a:cubicBezTo>
                    <a:cubicBezTo>
                      <a:pt x="44" y="39"/>
                      <a:pt x="44" y="39"/>
                      <a:pt x="44" y="39"/>
                    </a:cubicBezTo>
                    <a:cubicBezTo>
                      <a:pt x="44" y="28"/>
                      <a:pt x="44" y="28"/>
                      <a:pt x="44" y="28"/>
                    </a:cubicBezTo>
                    <a:lnTo>
                      <a:pt x="59" y="28"/>
                    </a:lnTo>
                    <a:close/>
                    <a:moveTo>
                      <a:pt x="44" y="22"/>
                    </a:moveTo>
                    <a:cubicBezTo>
                      <a:pt x="44" y="6"/>
                      <a:pt x="44" y="6"/>
                      <a:pt x="44" y="6"/>
                    </a:cubicBezTo>
                    <a:cubicBezTo>
                      <a:pt x="45" y="7"/>
                      <a:pt x="46" y="7"/>
                      <a:pt x="48" y="8"/>
                    </a:cubicBezTo>
                    <a:cubicBezTo>
                      <a:pt x="50" y="10"/>
                      <a:pt x="52" y="12"/>
                      <a:pt x="54" y="15"/>
                    </a:cubicBezTo>
                    <a:cubicBezTo>
                      <a:pt x="55" y="17"/>
                      <a:pt x="56" y="20"/>
                      <a:pt x="57" y="22"/>
                    </a:cubicBezTo>
                    <a:cubicBezTo>
                      <a:pt x="44" y="22"/>
                      <a:pt x="44" y="22"/>
                      <a:pt x="44" y="22"/>
                    </a:cubicBezTo>
                    <a:close/>
                    <a:moveTo>
                      <a:pt x="28" y="15"/>
                    </a:moveTo>
                    <a:cubicBezTo>
                      <a:pt x="30" y="12"/>
                      <a:pt x="32" y="10"/>
                      <a:pt x="35" y="8"/>
                    </a:cubicBezTo>
                    <a:cubicBezTo>
                      <a:pt x="36" y="7"/>
                      <a:pt x="37" y="7"/>
                      <a:pt x="38" y="6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6" y="20"/>
                      <a:pt x="27" y="17"/>
                      <a:pt x="28" y="15"/>
                    </a:cubicBezTo>
                    <a:close/>
                    <a:moveTo>
                      <a:pt x="38" y="28"/>
                    </a:moveTo>
                    <a:cubicBezTo>
                      <a:pt x="38" y="39"/>
                      <a:pt x="38" y="39"/>
                      <a:pt x="38" y="39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35"/>
                      <a:pt x="23" y="31"/>
                      <a:pt x="23" y="28"/>
                    </a:cubicBezTo>
                    <a:lnTo>
                      <a:pt x="38" y="28"/>
                    </a:lnTo>
                    <a:close/>
                    <a:moveTo>
                      <a:pt x="8" y="55"/>
                    </a:moveTo>
                    <a:cubicBezTo>
                      <a:pt x="7" y="52"/>
                      <a:pt x="6" y="48"/>
                      <a:pt x="6" y="44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7" y="48"/>
                      <a:pt x="17" y="52"/>
                      <a:pt x="18" y="55"/>
                    </a:cubicBezTo>
                    <a:lnTo>
                      <a:pt x="8" y="55"/>
                    </a:lnTo>
                    <a:close/>
                    <a:moveTo>
                      <a:pt x="22" y="44"/>
                    </a:move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2"/>
                      <a:pt x="22" y="48"/>
                      <a:pt x="22" y="44"/>
                    </a:cubicBezTo>
                    <a:close/>
                    <a:moveTo>
                      <a:pt x="38" y="61"/>
                    </a:moveTo>
                    <a:cubicBezTo>
                      <a:pt x="38" y="77"/>
                      <a:pt x="38" y="77"/>
                      <a:pt x="38" y="77"/>
                    </a:cubicBezTo>
                    <a:cubicBezTo>
                      <a:pt x="37" y="77"/>
                      <a:pt x="36" y="76"/>
                      <a:pt x="35" y="75"/>
                    </a:cubicBezTo>
                    <a:cubicBezTo>
                      <a:pt x="32" y="74"/>
                      <a:pt x="30" y="71"/>
                      <a:pt x="28" y="68"/>
                    </a:cubicBezTo>
                    <a:cubicBezTo>
                      <a:pt x="27" y="66"/>
                      <a:pt x="26" y="63"/>
                      <a:pt x="25" y="61"/>
                    </a:cubicBezTo>
                    <a:cubicBezTo>
                      <a:pt x="38" y="61"/>
                      <a:pt x="38" y="61"/>
                      <a:pt x="38" y="61"/>
                    </a:cubicBezTo>
                    <a:close/>
                    <a:moveTo>
                      <a:pt x="54" y="68"/>
                    </a:moveTo>
                    <a:cubicBezTo>
                      <a:pt x="52" y="71"/>
                      <a:pt x="50" y="74"/>
                      <a:pt x="48" y="75"/>
                    </a:cubicBezTo>
                    <a:cubicBezTo>
                      <a:pt x="46" y="76"/>
                      <a:pt x="45" y="77"/>
                      <a:pt x="44" y="77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57" y="61"/>
                      <a:pt x="57" y="61"/>
                      <a:pt x="57" y="61"/>
                    </a:cubicBezTo>
                    <a:cubicBezTo>
                      <a:pt x="56" y="63"/>
                      <a:pt x="55" y="66"/>
                      <a:pt x="54" y="68"/>
                    </a:cubicBezTo>
                    <a:close/>
                    <a:moveTo>
                      <a:pt x="44" y="55"/>
                    </a:moveTo>
                    <a:cubicBezTo>
                      <a:pt x="44" y="44"/>
                      <a:pt x="44" y="44"/>
                      <a:pt x="44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8"/>
                      <a:pt x="60" y="52"/>
                      <a:pt x="59" y="55"/>
                    </a:cubicBezTo>
                    <a:lnTo>
                      <a:pt x="44" y="55"/>
                    </a:lnTo>
                    <a:close/>
                    <a:moveTo>
                      <a:pt x="66" y="39"/>
                    </a:moveTo>
                    <a:cubicBezTo>
                      <a:pt x="66" y="35"/>
                      <a:pt x="65" y="31"/>
                      <a:pt x="6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6" y="31"/>
                      <a:pt x="76" y="35"/>
                      <a:pt x="77" y="39"/>
                    </a:cubicBezTo>
                    <a:lnTo>
                      <a:pt x="66" y="39"/>
                    </a:lnTo>
                    <a:close/>
                    <a:moveTo>
                      <a:pt x="71" y="22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1" y="17"/>
                      <a:pt x="59" y="13"/>
                      <a:pt x="57" y="9"/>
                    </a:cubicBezTo>
                    <a:cubicBezTo>
                      <a:pt x="60" y="11"/>
                      <a:pt x="63" y="14"/>
                      <a:pt x="66" y="16"/>
                    </a:cubicBezTo>
                    <a:cubicBezTo>
                      <a:pt x="68" y="18"/>
                      <a:pt x="70" y="20"/>
                      <a:pt x="71" y="22"/>
                    </a:cubicBezTo>
                    <a:close/>
                    <a:moveTo>
                      <a:pt x="16" y="16"/>
                    </a:moveTo>
                    <a:cubicBezTo>
                      <a:pt x="19" y="14"/>
                      <a:pt x="22" y="11"/>
                      <a:pt x="26" y="9"/>
                    </a:cubicBezTo>
                    <a:cubicBezTo>
                      <a:pt x="23" y="13"/>
                      <a:pt x="21" y="17"/>
                      <a:pt x="19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0"/>
                      <a:pt x="14" y="18"/>
                      <a:pt x="16" y="16"/>
                    </a:cubicBezTo>
                    <a:close/>
                    <a:moveTo>
                      <a:pt x="11" y="61"/>
                    </a:moveTo>
                    <a:cubicBezTo>
                      <a:pt x="19" y="61"/>
                      <a:pt x="19" y="61"/>
                      <a:pt x="19" y="61"/>
                    </a:cubicBezTo>
                    <a:cubicBezTo>
                      <a:pt x="21" y="66"/>
                      <a:pt x="23" y="70"/>
                      <a:pt x="26" y="74"/>
                    </a:cubicBezTo>
                    <a:cubicBezTo>
                      <a:pt x="22" y="72"/>
                      <a:pt x="19" y="70"/>
                      <a:pt x="16" y="67"/>
                    </a:cubicBezTo>
                    <a:cubicBezTo>
                      <a:pt x="14" y="65"/>
                      <a:pt x="12" y="63"/>
                      <a:pt x="11" y="61"/>
                    </a:cubicBezTo>
                    <a:close/>
                    <a:moveTo>
                      <a:pt x="66" y="67"/>
                    </a:moveTo>
                    <a:cubicBezTo>
                      <a:pt x="63" y="70"/>
                      <a:pt x="60" y="72"/>
                      <a:pt x="57" y="74"/>
                    </a:cubicBezTo>
                    <a:cubicBezTo>
                      <a:pt x="59" y="70"/>
                      <a:pt x="61" y="66"/>
                      <a:pt x="63" y="61"/>
                    </a:cubicBezTo>
                    <a:cubicBezTo>
                      <a:pt x="71" y="61"/>
                      <a:pt x="71" y="61"/>
                      <a:pt x="71" y="61"/>
                    </a:cubicBezTo>
                    <a:cubicBezTo>
                      <a:pt x="70" y="63"/>
                      <a:pt x="68" y="65"/>
                      <a:pt x="66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26" name="îṡ1îḑé">
                <a:extLst>
                  <a:ext uri="{FF2B5EF4-FFF2-40B4-BE49-F238E27FC236}">
                    <a16:creationId xmlns:a16="http://schemas.microsoft.com/office/drawing/2014/main" id="{31FAC422-A6AA-4CFB-A591-ED6EB2CF194A}"/>
                  </a:ext>
                </a:extLst>
              </p:cNvPr>
              <p:cNvSpPr/>
              <p:nvPr/>
            </p:nvSpPr>
            <p:spPr bwMode="auto">
              <a:xfrm>
                <a:off x="9865827" y="4184690"/>
                <a:ext cx="111783" cy="118358"/>
              </a:xfrm>
              <a:custGeom>
                <a:avLst/>
                <a:gdLst>
                  <a:gd name="T0" fmla="*/ 62 w 69"/>
                  <a:gd name="T1" fmla="*/ 0 h 73"/>
                  <a:gd name="T2" fmla="*/ 7 w 69"/>
                  <a:gd name="T3" fmla="*/ 0 h 73"/>
                  <a:gd name="T4" fmla="*/ 0 w 69"/>
                  <a:gd name="T5" fmla="*/ 7 h 73"/>
                  <a:gd name="T6" fmla="*/ 0 w 69"/>
                  <a:gd name="T7" fmla="*/ 66 h 73"/>
                  <a:gd name="T8" fmla="*/ 7 w 69"/>
                  <a:gd name="T9" fmla="*/ 73 h 73"/>
                  <a:gd name="T10" fmla="*/ 62 w 69"/>
                  <a:gd name="T11" fmla="*/ 73 h 73"/>
                  <a:gd name="T12" fmla="*/ 69 w 69"/>
                  <a:gd name="T13" fmla="*/ 66 h 73"/>
                  <a:gd name="T14" fmla="*/ 69 w 69"/>
                  <a:gd name="T15" fmla="*/ 7 h 73"/>
                  <a:gd name="T16" fmla="*/ 62 w 69"/>
                  <a:gd name="T17" fmla="*/ 0 h 73"/>
                  <a:gd name="T18" fmla="*/ 60 w 69"/>
                  <a:gd name="T19" fmla="*/ 64 h 73"/>
                  <a:gd name="T20" fmla="*/ 10 w 69"/>
                  <a:gd name="T21" fmla="*/ 64 h 73"/>
                  <a:gd name="T22" fmla="*/ 10 w 69"/>
                  <a:gd name="T23" fmla="*/ 9 h 73"/>
                  <a:gd name="T24" fmla="*/ 60 w 69"/>
                  <a:gd name="T25" fmla="*/ 9 h 73"/>
                  <a:gd name="T26" fmla="*/ 60 w 69"/>
                  <a:gd name="T27" fmla="*/ 64 h 73"/>
                  <a:gd name="T28" fmla="*/ 19 w 69"/>
                  <a:gd name="T29" fmla="*/ 32 h 73"/>
                  <a:gd name="T30" fmla="*/ 51 w 69"/>
                  <a:gd name="T31" fmla="*/ 32 h 73"/>
                  <a:gd name="T32" fmla="*/ 51 w 69"/>
                  <a:gd name="T33" fmla="*/ 36 h 73"/>
                  <a:gd name="T34" fmla="*/ 19 w 69"/>
                  <a:gd name="T35" fmla="*/ 36 h 73"/>
                  <a:gd name="T36" fmla="*/ 19 w 69"/>
                  <a:gd name="T37" fmla="*/ 32 h 73"/>
                  <a:gd name="T38" fmla="*/ 19 w 69"/>
                  <a:gd name="T39" fmla="*/ 41 h 73"/>
                  <a:gd name="T40" fmla="*/ 51 w 69"/>
                  <a:gd name="T41" fmla="*/ 41 h 73"/>
                  <a:gd name="T42" fmla="*/ 51 w 69"/>
                  <a:gd name="T43" fmla="*/ 46 h 73"/>
                  <a:gd name="T44" fmla="*/ 19 w 69"/>
                  <a:gd name="T45" fmla="*/ 46 h 73"/>
                  <a:gd name="T46" fmla="*/ 19 w 69"/>
                  <a:gd name="T47" fmla="*/ 41 h 73"/>
                  <a:gd name="T48" fmla="*/ 19 w 69"/>
                  <a:gd name="T49" fmla="*/ 50 h 73"/>
                  <a:gd name="T50" fmla="*/ 51 w 69"/>
                  <a:gd name="T51" fmla="*/ 50 h 73"/>
                  <a:gd name="T52" fmla="*/ 51 w 69"/>
                  <a:gd name="T53" fmla="*/ 55 h 73"/>
                  <a:gd name="T54" fmla="*/ 19 w 69"/>
                  <a:gd name="T55" fmla="*/ 55 h 73"/>
                  <a:gd name="T56" fmla="*/ 19 w 69"/>
                  <a:gd name="T57" fmla="*/ 50 h 73"/>
                  <a:gd name="T58" fmla="*/ 19 w 69"/>
                  <a:gd name="T59" fmla="*/ 23 h 73"/>
                  <a:gd name="T60" fmla="*/ 51 w 69"/>
                  <a:gd name="T61" fmla="*/ 23 h 73"/>
                  <a:gd name="T62" fmla="*/ 51 w 69"/>
                  <a:gd name="T63" fmla="*/ 27 h 73"/>
                  <a:gd name="T64" fmla="*/ 19 w 69"/>
                  <a:gd name="T65" fmla="*/ 27 h 73"/>
                  <a:gd name="T66" fmla="*/ 19 w 69"/>
                  <a:gd name="T67" fmla="*/ 2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9" h="73">
                    <a:moveTo>
                      <a:pt x="6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0"/>
                      <a:pt x="4" y="73"/>
                      <a:pt x="7" y="73"/>
                    </a:cubicBezTo>
                    <a:cubicBezTo>
                      <a:pt x="62" y="73"/>
                      <a:pt x="62" y="73"/>
                      <a:pt x="62" y="73"/>
                    </a:cubicBezTo>
                    <a:cubicBezTo>
                      <a:pt x="66" y="73"/>
                      <a:pt x="69" y="70"/>
                      <a:pt x="69" y="66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69" y="3"/>
                      <a:pt x="66" y="0"/>
                      <a:pt x="62" y="0"/>
                    </a:cubicBezTo>
                    <a:close/>
                    <a:moveTo>
                      <a:pt x="60" y="64"/>
                    </a:moveTo>
                    <a:cubicBezTo>
                      <a:pt x="10" y="64"/>
                      <a:pt x="10" y="64"/>
                      <a:pt x="10" y="64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60" y="9"/>
                      <a:pt x="60" y="9"/>
                      <a:pt x="60" y="9"/>
                    </a:cubicBezTo>
                    <a:lnTo>
                      <a:pt x="60" y="64"/>
                    </a:lnTo>
                    <a:close/>
                    <a:moveTo>
                      <a:pt x="19" y="32"/>
                    </a:moveTo>
                    <a:cubicBezTo>
                      <a:pt x="51" y="32"/>
                      <a:pt x="51" y="32"/>
                      <a:pt x="51" y="32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19" y="36"/>
                      <a:pt x="19" y="36"/>
                      <a:pt x="19" y="36"/>
                    </a:cubicBezTo>
                    <a:lnTo>
                      <a:pt x="19" y="32"/>
                    </a:lnTo>
                    <a:close/>
                    <a:moveTo>
                      <a:pt x="19" y="41"/>
                    </a:moveTo>
                    <a:cubicBezTo>
                      <a:pt x="51" y="41"/>
                      <a:pt x="51" y="41"/>
                      <a:pt x="51" y="41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19" y="46"/>
                      <a:pt x="19" y="46"/>
                      <a:pt x="19" y="46"/>
                    </a:cubicBezTo>
                    <a:lnTo>
                      <a:pt x="19" y="41"/>
                    </a:lnTo>
                    <a:close/>
                    <a:moveTo>
                      <a:pt x="19" y="50"/>
                    </a:moveTo>
                    <a:cubicBezTo>
                      <a:pt x="51" y="50"/>
                      <a:pt x="51" y="50"/>
                      <a:pt x="51" y="50"/>
                    </a:cubicBezTo>
                    <a:cubicBezTo>
                      <a:pt x="51" y="55"/>
                      <a:pt x="51" y="55"/>
                      <a:pt x="51" y="55"/>
                    </a:cubicBezTo>
                    <a:cubicBezTo>
                      <a:pt x="19" y="55"/>
                      <a:pt x="19" y="55"/>
                      <a:pt x="19" y="55"/>
                    </a:cubicBezTo>
                    <a:lnTo>
                      <a:pt x="19" y="50"/>
                    </a:lnTo>
                    <a:close/>
                    <a:moveTo>
                      <a:pt x="19" y="23"/>
                    </a:moveTo>
                    <a:cubicBezTo>
                      <a:pt x="51" y="23"/>
                      <a:pt x="51" y="23"/>
                      <a:pt x="51" y="23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19" y="27"/>
                      <a:pt x="19" y="27"/>
                      <a:pt x="19" y="27"/>
                    </a:cubicBezTo>
                    <a:lnTo>
                      <a:pt x="19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27" name="ïšḷíḍe">
                <a:extLst>
                  <a:ext uri="{FF2B5EF4-FFF2-40B4-BE49-F238E27FC236}">
                    <a16:creationId xmlns:a16="http://schemas.microsoft.com/office/drawing/2014/main" id="{AE07D10A-E5A4-46ED-A342-2CED72155227}"/>
                  </a:ext>
                </a:extLst>
              </p:cNvPr>
              <p:cNvSpPr/>
              <p:nvPr/>
            </p:nvSpPr>
            <p:spPr bwMode="auto">
              <a:xfrm>
                <a:off x="9956568" y="3479803"/>
                <a:ext cx="122303" cy="143345"/>
              </a:xfrm>
              <a:custGeom>
                <a:avLst/>
                <a:gdLst>
                  <a:gd name="T0" fmla="*/ 54 w 76"/>
                  <a:gd name="T1" fmla="*/ 0 h 88"/>
                  <a:gd name="T2" fmla="*/ 14 w 76"/>
                  <a:gd name="T3" fmla="*/ 28 h 88"/>
                  <a:gd name="T4" fmla="*/ 17 w 76"/>
                  <a:gd name="T5" fmla="*/ 65 h 88"/>
                  <a:gd name="T6" fmla="*/ 49 w 76"/>
                  <a:gd name="T7" fmla="*/ 27 h 88"/>
                  <a:gd name="T8" fmla="*/ 33 w 76"/>
                  <a:gd name="T9" fmla="*/ 74 h 88"/>
                  <a:gd name="T10" fmla="*/ 70 w 76"/>
                  <a:gd name="T11" fmla="*/ 57 h 88"/>
                  <a:gd name="T12" fmla="*/ 54 w 76"/>
                  <a:gd name="T13" fmla="*/ 0 h 88"/>
                  <a:gd name="T14" fmla="*/ 4 w 76"/>
                  <a:gd name="T15" fmla="*/ 78 h 88"/>
                  <a:gd name="T16" fmla="*/ 10 w 76"/>
                  <a:gd name="T17" fmla="*/ 83 h 88"/>
                  <a:gd name="T18" fmla="*/ 47 w 76"/>
                  <a:gd name="T19" fmla="*/ 41 h 88"/>
                  <a:gd name="T20" fmla="*/ 4 w 76"/>
                  <a:gd name="T21" fmla="*/ 7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8">
                    <a:moveTo>
                      <a:pt x="54" y="0"/>
                    </a:moveTo>
                    <a:cubicBezTo>
                      <a:pt x="41" y="22"/>
                      <a:pt x="30" y="11"/>
                      <a:pt x="14" y="28"/>
                    </a:cubicBezTo>
                    <a:cubicBezTo>
                      <a:pt x="0" y="42"/>
                      <a:pt x="5" y="59"/>
                      <a:pt x="17" y="65"/>
                    </a:cubicBezTo>
                    <a:cubicBezTo>
                      <a:pt x="28" y="59"/>
                      <a:pt x="40" y="46"/>
                      <a:pt x="49" y="27"/>
                    </a:cubicBezTo>
                    <a:cubicBezTo>
                      <a:pt x="49" y="27"/>
                      <a:pt x="57" y="51"/>
                      <a:pt x="33" y="74"/>
                    </a:cubicBezTo>
                    <a:cubicBezTo>
                      <a:pt x="45" y="88"/>
                      <a:pt x="64" y="79"/>
                      <a:pt x="70" y="57"/>
                    </a:cubicBezTo>
                    <a:cubicBezTo>
                      <a:pt x="76" y="33"/>
                      <a:pt x="60" y="9"/>
                      <a:pt x="54" y="0"/>
                    </a:cubicBezTo>
                    <a:close/>
                    <a:moveTo>
                      <a:pt x="4" y="78"/>
                    </a:moveTo>
                    <a:cubicBezTo>
                      <a:pt x="4" y="78"/>
                      <a:pt x="5" y="83"/>
                      <a:pt x="10" y="83"/>
                    </a:cubicBezTo>
                    <a:cubicBezTo>
                      <a:pt x="15" y="83"/>
                      <a:pt x="36" y="71"/>
                      <a:pt x="47" y="41"/>
                    </a:cubicBezTo>
                    <a:cubicBezTo>
                      <a:pt x="30" y="70"/>
                      <a:pt x="6" y="78"/>
                      <a:pt x="4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77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28" name="íṧļîḓé">
                <a:extLst>
                  <a:ext uri="{FF2B5EF4-FFF2-40B4-BE49-F238E27FC236}">
                    <a16:creationId xmlns:a16="http://schemas.microsoft.com/office/drawing/2014/main" id="{7B38CD65-74FC-407A-8B87-7663FBABC9C0}"/>
                  </a:ext>
                </a:extLst>
              </p:cNvPr>
              <p:cNvSpPr/>
              <p:nvPr/>
            </p:nvSpPr>
            <p:spPr bwMode="auto">
              <a:xfrm>
                <a:off x="9798757" y="4404309"/>
                <a:ext cx="123619" cy="124933"/>
              </a:xfrm>
              <a:custGeom>
                <a:avLst/>
                <a:gdLst>
                  <a:gd name="T0" fmla="*/ 53 w 77"/>
                  <a:gd name="T1" fmla="*/ 30 h 77"/>
                  <a:gd name="T2" fmla="*/ 25 w 77"/>
                  <a:gd name="T3" fmla="*/ 2 h 77"/>
                  <a:gd name="T4" fmla="*/ 38 w 77"/>
                  <a:gd name="T5" fmla="*/ 0 h 77"/>
                  <a:gd name="T6" fmla="*/ 53 w 77"/>
                  <a:gd name="T7" fmla="*/ 3 h 77"/>
                  <a:gd name="T8" fmla="*/ 53 w 77"/>
                  <a:gd name="T9" fmla="*/ 30 h 77"/>
                  <a:gd name="T10" fmla="*/ 58 w 77"/>
                  <a:gd name="T11" fmla="*/ 53 h 77"/>
                  <a:gd name="T12" fmla="*/ 58 w 77"/>
                  <a:gd name="T13" fmla="*/ 5 h 77"/>
                  <a:gd name="T14" fmla="*/ 77 w 77"/>
                  <a:gd name="T15" fmla="*/ 39 h 77"/>
                  <a:gd name="T16" fmla="*/ 74 w 77"/>
                  <a:gd name="T17" fmla="*/ 53 h 77"/>
                  <a:gd name="T18" fmla="*/ 58 w 77"/>
                  <a:gd name="T19" fmla="*/ 53 h 77"/>
                  <a:gd name="T20" fmla="*/ 24 w 77"/>
                  <a:gd name="T21" fmla="*/ 58 h 77"/>
                  <a:gd name="T22" fmla="*/ 72 w 77"/>
                  <a:gd name="T23" fmla="*/ 58 h 77"/>
                  <a:gd name="T24" fmla="*/ 38 w 77"/>
                  <a:gd name="T25" fmla="*/ 77 h 77"/>
                  <a:gd name="T26" fmla="*/ 24 w 77"/>
                  <a:gd name="T27" fmla="*/ 74 h 77"/>
                  <a:gd name="T28" fmla="*/ 24 w 77"/>
                  <a:gd name="T29" fmla="*/ 58 h 77"/>
                  <a:gd name="T30" fmla="*/ 32 w 77"/>
                  <a:gd name="T31" fmla="*/ 17 h 77"/>
                  <a:gd name="T32" fmla="*/ 1 w 77"/>
                  <a:gd name="T33" fmla="*/ 48 h 77"/>
                  <a:gd name="T34" fmla="*/ 0 w 77"/>
                  <a:gd name="T35" fmla="*/ 39 h 77"/>
                  <a:gd name="T36" fmla="*/ 20 w 77"/>
                  <a:gd name="T37" fmla="*/ 5 h 77"/>
                  <a:gd name="T38" fmla="*/ 32 w 77"/>
                  <a:gd name="T39" fmla="*/ 17 h 77"/>
                  <a:gd name="T40" fmla="*/ 19 w 77"/>
                  <a:gd name="T41" fmla="*/ 38 h 77"/>
                  <a:gd name="T42" fmla="*/ 19 w 77"/>
                  <a:gd name="T43" fmla="*/ 72 h 77"/>
                  <a:gd name="T44" fmla="*/ 3 w 77"/>
                  <a:gd name="T45" fmla="*/ 54 h 77"/>
                  <a:gd name="T46" fmla="*/ 19 w 77"/>
                  <a:gd name="T47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77">
                    <a:moveTo>
                      <a:pt x="53" y="30"/>
                    </a:moveTo>
                    <a:cubicBezTo>
                      <a:pt x="25" y="2"/>
                      <a:pt x="25" y="2"/>
                      <a:pt x="25" y="2"/>
                    </a:cubicBezTo>
                    <a:cubicBezTo>
                      <a:pt x="29" y="1"/>
                      <a:pt x="34" y="0"/>
                      <a:pt x="38" y="0"/>
                    </a:cubicBezTo>
                    <a:cubicBezTo>
                      <a:pt x="43" y="0"/>
                      <a:pt x="48" y="1"/>
                      <a:pt x="53" y="3"/>
                    </a:cubicBezTo>
                    <a:lnTo>
                      <a:pt x="53" y="30"/>
                    </a:lnTo>
                    <a:close/>
                    <a:moveTo>
                      <a:pt x="58" y="53"/>
                    </a:moveTo>
                    <a:cubicBezTo>
                      <a:pt x="58" y="5"/>
                      <a:pt x="58" y="5"/>
                      <a:pt x="58" y="5"/>
                    </a:cubicBezTo>
                    <a:cubicBezTo>
                      <a:pt x="69" y="12"/>
                      <a:pt x="77" y="24"/>
                      <a:pt x="77" y="39"/>
                    </a:cubicBezTo>
                    <a:cubicBezTo>
                      <a:pt x="77" y="44"/>
                      <a:pt x="76" y="48"/>
                      <a:pt x="74" y="53"/>
                    </a:cubicBezTo>
                    <a:lnTo>
                      <a:pt x="58" y="53"/>
                    </a:lnTo>
                    <a:close/>
                    <a:moveTo>
                      <a:pt x="24" y="58"/>
                    </a:moveTo>
                    <a:cubicBezTo>
                      <a:pt x="72" y="58"/>
                      <a:pt x="72" y="58"/>
                      <a:pt x="72" y="58"/>
                    </a:cubicBezTo>
                    <a:cubicBezTo>
                      <a:pt x="65" y="69"/>
                      <a:pt x="53" y="77"/>
                      <a:pt x="38" y="77"/>
                    </a:cubicBezTo>
                    <a:cubicBezTo>
                      <a:pt x="33" y="77"/>
                      <a:pt x="28" y="76"/>
                      <a:pt x="24" y="74"/>
                    </a:cubicBezTo>
                    <a:lnTo>
                      <a:pt x="24" y="58"/>
                    </a:lnTo>
                    <a:close/>
                    <a:moveTo>
                      <a:pt x="32" y="17"/>
                    </a:moveTo>
                    <a:cubicBezTo>
                      <a:pt x="1" y="48"/>
                      <a:pt x="1" y="48"/>
                      <a:pt x="1" y="48"/>
                    </a:cubicBezTo>
                    <a:cubicBezTo>
                      <a:pt x="0" y="45"/>
                      <a:pt x="0" y="42"/>
                      <a:pt x="0" y="39"/>
                    </a:cubicBezTo>
                    <a:cubicBezTo>
                      <a:pt x="0" y="24"/>
                      <a:pt x="8" y="11"/>
                      <a:pt x="20" y="5"/>
                    </a:cubicBezTo>
                    <a:lnTo>
                      <a:pt x="32" y="17"/>
                    </a:lnTo>
                    <a:close/>
                    <a:moveTo>
                      <a:pt x="19" y="38"/>
                    </a:moveTo>
                    <a:cubicBezTo>
                      <a:pt x="19" y="72"/>
                      <a:pt x="19" y="72"/>
                      <a:pt x="19" y="72"/>
                    </a:cubicBezTo>
                    <a:cubicBezTo>
                      <a:pt x="12" y="68"/>
                      <a:pt x="6" y="61"/>
                      <a:pt x="3" y="54"/>
                    </a:cubicBezTo>
                    <a:lnTo>
                      <a:pt x="19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29" name="îşļïḓe">
                <a:extLst>
                  <a:ext uri="{FF2B5EF4-FFF2-40B4-BE49-F238E27FC236}">
                    <a16:creationId xmlns:a16="http://schemas.microsoft.com/office/drawing/2014/main" id="{171AC16A-9BA9-455F-B6E1-9AF82C0FADAD}"/>
                  </a:ext>
                </a:extLst>
              </p:cNvPr>
              <p:cNvSpPr/>
              <p:nvPr/>
            </p:nvSpPr>
            <p:spPr bwMode="auto">
              <a:xfrm>
                <a:off x="9583081" y="4739657"/>
                <a:ext cx="117044" cy="101262"/>
              </a:xfrm>
              <a:custGeom>
                <a:avLst/>
                <a:gdLst>
                  <a:gd name="T0" fmla="*/ 18 w 72"/>
                  <a:gd name="T1" fmla="*/ 0 h 63"/>
                  <a:gd name="T2" fmla="*/ 54 w 72"/>
                  <a:gd name="T3" fmla="*/ 0 h 63"/>
                  <a:gd name="T4" fmla="*/ 54 w 72"/>
                  <a:gd name="T5" fmla="*/ 9 h 63"/>
                  <a:gd name="T6" fmla="*/ 18 w 72"/>
                  <a:gd name="T7" fmla="*/ 9 h 63"/>
                  <a:gd name="T8" fmla="*/ 18 w 72"/>
                  <a:gd name="T9" fmla="*/ 0 h 63"/>
                  <a:gd name="T10" fmla="*/ 67 w 72"/>
                  <a:gd name="T11" fmla="*/ 14 h 63"/>
                  <a:gd name="T12" fmla="*/ 4 w 72"/>
                  <a:gd name="T13" fmla="*/ 14 h 63"/>
                  <a:gd name="T14" fmla="*/ 0 w 72"/>
                  <a:gd name="T15" fmla="*/ 18 h 63"/>
                  <a:gd name="T16" fmla="*/ 0 w 72"/>
                  <a:gd name="T17" fmla="*/ 41 h 63"/>
                  <a:gd name="T18" fmla="*/ 4 w 72"/>
                  <a:gd name="T19" fmla="*/ 45 h 63"/>
                  <a:gd name="T20" fmla="*/ 18 w 72"/>
                  <a:gd name="T21" fmla="*/ 45 h 63"/>
                  <a:gd name="T22" fmla="*/ 18 w 72"/>
                  <a:gd name="T23" fmla="*/ 63 h 63"/>
                  <a:gd name="T24" fmla="*/ 54 w 72"/>
                  <a:gd name="T25" fmla="*/ 63 h 63"/>
                  <a:gd name="T26" fmla="*/ 54 w 72"/>
                  <a:gd name="T27" fmla="*/ 45 h 63"/>
                  <a:gd name="T28" fmla="*/ 67 w 72"/>
                  <a:gd name="T29" fmla="*/ 45 h 63"/>
                  <a:gd name="T30" fmla="*/ 72 w 72"/>
                  <a:gd name="T31" fmla="*/ 41 h 63"/>
                  <a:gd name="T32" fmla="*/ 72 w 72"/>
                  <a:gd name="T33" fmla="*/ 18 h 63"/>
                  <a:gd name="T34" fmla="*/ 67 w 72"/>
                  <a:gd name="T35" fmla="*/ 14 h 63"/>
                  <a:gd name="T36" fmla="*/ 49 w 72"/>
                  <a:gd name="T37" fmla="*/ 59 h 63"/>
                  <a:gd name="T38" fmla="*/ 22 w 72"/>
                  <a:gd name="T39" fmla="*/ 59 h 63"/>
                  <a:gd name="T40" fmla="*/ 22 w 72"/>
                  <a:gd name="T41" fmla="*/ 36 h 63"/>
                  <a:gd name="T42" fmla="*/ 49 w 72"/>
                  <a:gd name="T43" fmla="*/ 36 h 63"/>
                  <a:gd name="T44" fmla="*/ 49 w 72"/>
                  <a:gd name="T45" fmla="*/ 59 h 63"/>
                  <a:gd name="T46" fmla="*/ 68 w 72"/>
                  <a:gd name="T47" fmla="*/ 21 h 63"/>
                  <a:gd name="T48" fmla="*/ 65 w 72"/>
                  <a:gd name="T49" fmla="*/ 24 h 63"/>
                  <a:gd name="T50" fmla="*/ 62 w 72"/>
                  <a:gd name="T51" fmla="*/ 21 h 63"/>
                  <a:gd name="T52" fmla="*/ 65 w 72"/>
                  <a:gd name="T53" fmla="*/ 17 h 63"/>
                  <a:gd name="T54" fmla="*/ 68 w 72"/>
                  <a:gd name="T55" fmla="*/ 2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2" h="63">
                    <a:moveTo>
                      <a:pt x="18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18" y="9"/>
                      <a:pt x="18" y="9"/>
                      <a:pt x="18" y="9"/>
                    </a:cubicBezTo>
                    <a:lnTo>
                      <a:pt x="18" y="0"/>
                    </a:lnTo>
                    <a:close/>
                    <a:moveTo>
                      <a:pt x="67" y="14"/>
                    </a:moveTo>
                    <a:cubicBezTo>
                      <a:pt x="4" y="14"/>
                      <a:pt x="4" y="14"/>
                      <a:pt x="4" y="14"/>
                    </a:cubicBezTo>
                    <a:cubicBezTo>
                      <a:pt x="2" y="14"/>
                      <a:pt x="0" y="16"/>
                      <a:pt x="0" y="18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3"/>
                      <a:pt x="2" y="45"/>
                      <a:pt x="4" y="45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54" y="63"/>
                      <a:pt x="54" y="63"/>
                      <a:pt x="54" y="63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70" y="45"/>
                      <a:pt x="72" y="43"/>
                      <a:pt x="72" y="41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2" y="16"/>
                      <a:pt x="70" y="14"/>
                      <a:pt x="67" y="14"/>
                    </a:cubicBezTo>
                    <a:close/>
                    <a:moveTo>
                      <a:pt x="49" y="59"/>
                    </a:moveTo>
                    <a:cubicBezTo>
                      <a:pt x="22" y="59"/>
                      <a:pt x="22" y="59"/>
                      <a:pt x="22" y="59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49" y="36"/>
                      <a:pt x="49" y="36"/>
                      <a:pt x="49" y="36"/>
                    </a:cubicBezTo>
                    <a:lnTo>
                      <a:pt x="49" y="59"/>
                    </a:lnTo>
                    <a:close/>
                    <a:moveTo>
                      <a:pt x="68" y="21"/>
                    </a:moveTo>
                    <a:cubicBezTo>
                      <a:pt x="68" y="22"/>
                      <a:pt x="67" y="24"/>
                      <a:pt x="65" y="24"/>
                    </a:cubicBezTo>
                    <a:cubicBezTo>
                      <a:pt x="63" y="24"/>
                      <a:pt x="62" y="22"/>
                      <a:pt x="62" y="21"/>
                    </a:cubicBezTo>
                    <a:cubicBezTo>
                      <a:pt x="62" y="19"/>
                      <a:pt x="63" y="17"/>
                      <a:pt x="65" y="17"/>
                    </a:cubicBezTo>
                    <a:cubicBezTo>
                      <a:pt x="67" y="17"/>
                      <a:pt x="68" y="19"/>
                      <a:pt x="6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30" name="íṧļídê">
                <a:extLst>
                  <a:ext uri="{FF2B5EF4-FFF2-40B4-BE49-F238E27FC236}">
                    <a16:creationId xmlns:a16="http://schemas.microsoft.com/office/drawing/2014/main" id="{E2C9EF3A-C020-4495-A1B4-D1A975814065}"/>
                  </a:ext>
                </a:extLst>
              </p:cNvPr>
              <p:cNvSpPr/>
              <p:nvPr/>
            </p:nvSpPr>
            <p:spPr bwMode="auto">
              <a:xfrm>
                <a:off x="9760619" y="4644970"/>
                <a:ext cx="117044" cy="117042"/>
              </a:xfrm>
              <a:custGeom>
                <a:avLst/>
                <a:gdLst>
                  <a:gd name="T0" fmla="*/ 13 w 72"/>
                  <a:gd name="T1" fmla="*/ 36 h 72"/>
                  <a:gd name="T2" fmla="*/ 13 w 72"/>
                  <a:gd name="T3" fmla="*/ 33 h 72"/>
                  <a:gd name="T4" fmla="*/ 1 w 72"/>
                  <a:gd name="T5" fmla="*/ 29 h 72"/>
                  <a:gd name="T6" fmla="*/ 0 w 72"/>
                  <a:gd name="T7" fmla="*/ 36 h 72"/>
                  <a:gd name="T8" fmla="*/ 11 w 72"/>
                  <a:gd name="T9" fmla="*/ 62 h 72"/>
                  <a:gd name="T10" fmla="*/ 19 w 72"/>
                  <a:gd name="T11" fmla="*/ 51 h 72"/>
                  <a:gd name="T12" fmla="*/ 13 w 72"/>
                  <a:gd name="T13" fmla="*/ 36 h 72"/>
                  <a:gd name="T14" fmla="*/ 58 w 72"/>
                  <a:gd name="T15" fmla="*/ 36 h 72"/>
                  <a:gd name="T16" fmla="*/ 52 w 72"/>
                  <a:gd name="T17" fmla="*/ 51 h 72"/>
                  <a:gd name="T18" fmla="*/ 60 w 72"/>
                  <a:gd name="T19" fmla="*/ 62 h 72"/>
                  <a:gd name="T20" fmla="*/ 72 w 72"/>
                  <a:gd name="T21" fmla="*/ 36 h 72"/>
                  <a:gd name="T22" fmla="*/ 71 w 72"/>
                  <a:gd name="T23" fmla="*/ 29 h 72"/>
                  <a:gd name="T24" fmla="*/ 58 w 72"/>
                  <a:gd name="T25" fmla="*/ 33 h 72"/>
                  <a:gd name="T26" fmla="*/ 58 w 72"/>
                  <a:gd name="T27" fmla="*/ 36 h 72"/>
                  <a:gd name="T28" fmla="*/ 40 w 72"/>
                  <a:gd name="T29" fmla="*/ 14 h 72"/>
                  <a:gd name="T30" fmla="*/ 55 w 72"/>
                  <a:gd name="T31" fmla="*/ 25 h 72"/>
                  <a:gd name="T32" fmla="*/ 68 w 72"/>
                  <a:gd name="T33" fmla="*/ 21 h 72"/>
                  <a:gd name="T34" fmla="*/ 40 w 72"/>
                  <a:gd name="T35" fmla="*/ 0 h 72"/>
                  <a:gd name="T36" fmla="*/ 40 w 72"/>
                  <a:gd name="T37" fmla="*/ 14 h 72"/>
                  <a:gd name="T38" fmla="*/ 16 w 72"/>
                  <a:gd name="T39" fmla="*/ 25 h 72"/>
                  <a:gd name="T40" fmla="*/ 31 w 72"/>
                  <a:gd name="T41" fmla="*/ 14 h 72"/>
                  <a:gd name="T42" fmla="*/ 31 w 72"/>
                  <a:gd name="T43" fmla="*/ 0 h 72"/>
                  <a:gd name="T44" fmla="*/ 3 w 72"/>
                  <a:gd name="T45" fmla="*/ 21 h 72"/>
                  <a:gd name="T46" fmla="*/ 16 w 72"/>
                  <a:gd name="T47" fmla="*/ 25 h 72"/>
                  <a:gd name="T48" fmla="*/ 45 w 72"/>
                  <a:gd name="T49" fmla="*/ 56 h 72"/>
                  <a:gd name="T50" fmla="*/ 36 w 72"/>
                  <a:gd name="T51" fmla="*/ 58 h 72"/>
                  <a:gd name="T52" fmla="*/ 26 w 72"/>
                  <a:gd name="T53" fmla="*/ 56 h 72"/>
                  <a:gd name="T54" fmla="*/ 18 w 72"/>
                  <a:gd name="T55" fmla="*/ 67 h 72"/>
                  <a:gd name="T56" fmla="*/ 36 w 72"/>
                  <a:gd name="T57" fmla="*/ 72 h 72"/>
                  <a:gd name="T58" fmla="*/ 53 w 72"/>
                  <a:gd name="T59" fmla="*/ 67 h 72"/>
                  <a:gd name="T60" fmla="*/ 45 w 72"/>
                  <a:gd name="T61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72">
                    <a:moveTo>
                      <a:pt x="13" y="36"/>
                    </a:moveTo>
                    <a:cubicBezTo>
                      <a:pt x="13" y="35"/>
                      <a:pt x="13" y="34"/>
                      <a:pt x="13" y="3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31"/>
                      <a:pt x="0" y="34"/>
                      <a:pt x="0" y="36"/>
                    </a:cubicBezTo>
                    <a:cubicBezTo>
                      <a:pt x="0" y="46"/>
                      <a:pt x="4" y="55"/>
                      <a:pt x="11" y="6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6" y="47"/>
                      <a:pt x="13" y="42"/>
                      <a:pt x="13" y="36"/>
                    </a:cubicBezTo>
                    <a:close/>
                    <a:moveTo>
                      <a:pt x="58" y="36"/>
                    </a:moveTo>
                    <a:cubicBezTo>
                      <a:pt x="58" y="42"/>
                      <a:pt x="56" y="47"/>
                      <a:pt x="52" y="51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7" y="55"/>
                      <a:pt x="72" y="46"/>
                      <a:pt x="72" y="36"/>
                    </a:cubicBezTo>
                    <a:cubicBezTo>
                      <a:pt x="72" y="34"/>
                      <a:pt x="71" y="31"/>
                      <a:pt x="71" y="29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4"/>
                      <a:pt x="58" y="35"/>
                      <a:pt x="58" y="36"/>
                    </a:cubicBezTo>
                    <a:close/>
                    <a:moveTo>
                      <a:pt x="40" y="14"/>
                    </a:moveTo>
                    <a:cubicBezTo>
                      <a:pt x="47" y="15"/>
                      <a:pt x="52" y="19"/>
                      <a:pt x="55" y="25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3" y="10"/>
                      <a:pt x="53" y="2"/>
                      <a:pt x="40" y="0"/>
                    </a:cubicBezTo>
                    <a:lnTo>
                      <a:pt x="40" y="14"/>
                    </a:lnTo>
                    <a:close/>
                    <a:moveTo>
                      <a:pt x="16" y="25"/>
                    </a:moveTo>
                    <a:cubicBezTo>
                      <a:pt x="19" y="19"/>
                      <a:pt x="25" y="15"/>
                      <a:pt x="31" y="14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9" y="2"/>
                      <a:pt x="8" y="10"/>
                      <a:pt x="3" y="21"/>
                    </a:cubicBezTo>
                    <a:lnTo>
                      <a:pt x="16" y="25"/>
                    </a:lnTo>
                    <a:close/>
                    <a:moveTo>
                      <a:pt x="45" y="56"/>
                    </a:moveTo>
                    <a:cubicBezTo>
                      <a:pt x="42" y="58"/>
                      <a:pt x="39" y="58"/>
                      <a:pt x="36" y="58"/>
                    </a:cubicBezTo>
                    <a:cubicBezTo>
                      <a:pt x="32" y="58"/>
                      <a:pt x="29" y="58"/>
                      <a:pt x="26" y="56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24" y="70"/>
                      <a:pt x="30" y="72"/>
                      <a:pt x="36" y="72"/>
                    </a:cubicBezTo>
                    <a:cubicBezTo>
                      <a:pt x="42" y="72"/>
                      <a:pt x="48" y="70"/>
                      <a:pt x="53" y="67"/>
                    </a:cubicBezTo>
                    <a:lnTo>
                      <a:pt x="4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31" name="íṡḻîḋe">
                <a:extLst>
                  <a:ext uri="{FF2B5EF4-FFF2-40B4-BE49-F238E27FC236}">
                    <a16:creationId xmlns:a16="http://schemas.microsoft.com/office/drawing/2014/main" id="{C43420D0-AEDA-4F6E-B2E3-EF8E596CEDDD}"/>
                  </a:ext>
                </a:extLst>
              </p:cNvPr>
              <p:cNvSpPr/>
              <p:nvPr/>
            </p:nvSpPr>
            <p:spPr bwMode="auto">
              <a:xfrm>
                <a:off x="9997335" y="3250978"/>
                <a:ext cx="111783" cy="111783"/>
              </a:xfrm>
              <a:custGeom>
                <a:avLst/>
                <a:gdLst>
                  <a:gd name="T0" fmla="*/ 35 w 69"/>
                  <a:gd name="T1" fmla="*/ 0 h 69"/>
                  <a:gd name="T2" fmla="*/ 0 w 69"/>
                  <a:gd name="T3" fmla="*/ 34 h 69"/>
                  <a:gd name="T4" fmla="*/ 35 w 69"/>
                  <a:gd name="T5" fmla="*/ 69 h 69"/>
                  <a:gd name="T6" fmla="*/ 69 w 69"/>
                  <a:gd name="T7" fmla="*/ 34 h 69"/>
                  <a:gd name="T8" fmla="*/ 35 w 69"/>
                  <a:gd name="T9" fmla="*/ 0 h 69"/>
                  <a:gd name="T10" fmla="*/ 35 w 69"/>
                  <a:gd name="T11" fmla="*/ 62 h 69"/>
                  <a:gd name="T12" fmla="*/ 7 w 69"/>
                  <a:gd name="T13" fmla="*/ 34 h 69"/>
                  <a:gd name="T14" fmla="*/ 35 w 69"/>
                  <a:gd name="T15" fmla="*/ 7 h 69"/>
                  <a:gd name="T16" fmla="*/ 62 w 69"/>
                  <a:gd name="T17" fmla="*/ 34 h 69"/>
                  <a:gd name="T18" fmla="*/ 35 w 69"/>
                  <a:gd name="T19" fmla="*/ 62 h 69"/>
                  <a:gd name="T20" fmla="*/ 22 w 69"/>
                  <a:gd name="T21" fmla="*/ 24 h 69"/>
                  <a:gd name="T22" fmla="*/ 37 w 69"/>
                  <a:gd name="T23" fmla="*/ 34 h 69"/>
                  <a:gd name="T24" fmla="*/ 22 w 69"/>
                  <a:gd name="T25" fmla="*/ 45 h 69"/>
                  <a:gd name="T26" fmla="*/ 22 w 69"/>
                  <a:gd name="T27" fmla="*/ 24 h 69"/>
                  <a:gd name="T28" fmla="*/ 39 w 69"/>
                  <a:gd name="T29" fmla="*/ 24 h 69"/>
                  <a:gd name="T30" fmla="*/ 54 w 69"/>
                  <a:gd name="T31" fmla="*/ 34 h 69"/>
                  <a:gd name="T32" fmla="*/ 39 w 69"/>
                  <a:gd name="T33" fmla="*/ 45 h 69"/>
                  <a:gd name="T34" fmla="*/ 39 w 69"/>
                  <a:gd name="T35" fmla="*/ 2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69">
                    <a:moveTo>
                      <a:pt x="35" y="0"/>
                    </a:moveTo>
                    <a:cubicBezTo>
                      <a:pt x="16" y="0"/>
                      <a:pt x="0" y="16"/>
                      <a:pt x="0" y="34"/>
                    </a:cubicBezTo>
                    <a:cubicBezTo>
                      <a:pt x="0" y="53"/>
                      <a:pt x="16" y="69"/>
                      <a:pt x="35" y="69"/>
                    </a:cubicBezTo>
                    <a:cubicBezTo>
                      <a:pt x="53" y="69"/>
                      <a:pt x="69" y="53"/>
                      <a:pt x="69" y="34"/>
                    </a:cubicBezTo>
                    <a:cubicBezTo>
                      <a:pt x="69" y="16"/>
                      <a:pt x="53" y="0"/>
                      <a:pt x="35" y="0"/>
                    </a:cubicBezTo>
                    <a:close/>
                    <a:moveTo>
                      <a:pt x="35" y="62"/>
                    </a:moveTo>
                    <a:cubicBezTo>
                      <a:pt x="19" y="62"/>
                      <a:pt x="7" y="50"/>
                      <a:pt x="7" y="34"/>
                    </a:cubicBezTo>
                    <a:cubicBezTo>
                      <a:pt x="7" y="19"/>
                      <a:pt x="19" y="7"/>
                      <a:pt x="35" y="7"/>
                    </a:cubicBezTo>
                    <a:cubicBezTo>
                      <a:pt x="50" y="7"/>
                      <a:pt x="62" y="19"/>
                      <a:pt x="62" y="34"/>
                    </a:cubicBezTo>
                    <a:cubicBezTo>
                      <a:pt x="62" y="50"/>
                      <a:pt x="50" y="62"/>
                      <a:pt x="35" y="62"/>
                    </a:cubicBezTo>
                    <a:close/>
                    <a:moveTo>
                      <a:pt x="22" y="24"/>
                    </a:moveTo>
                    <a:cubicBezTo>
                      <a:pt x="37" y="34"/>
                      <a:pt x="37" y="34"/>
                      <a:pt x="37" y="34"/>
                    </a:cubicBezTo>
                    <a:cubicBezTo>
                      <a:pt x="22" y="45"/>
                      <a:pt x="22" y="45"/>
                      <a:pt x="22" y="45"/>
                    </a:cubicBezTo>
                    <a:lnTo>
                      <a:pt x="22" y="24"/>
                    </a:lnTo>
                    <a:close/>
                    <a:moveTo>
                      <a:pt x="39" y="24"/>
                    </a:moveTo>
                    <a:cubicBezTo>
                      <a:pt x="54" y="34"/>
                      <a:pt x="54" y="34"/>
                      <a:pt x="54" y="34"/>
                    </a:cubicBezTo>
                    <a:cubicBezTo>
                      <a:pt x="39" y="45"/>
                      <a:pt x="39" y="45"/>
                      <a:pt x="39" y="45"/>
                    </a:cubicBezTo>
                    <a:lnTo>
                      <a:pt x="3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3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32" name="îš1íďè">
                <a:extLst>
                  <a:ext uri="{FF2B5EF4-FFF2-40B4-BE49-F238E27FC236}">
                    <a16:creationId xmlns:a16="http://schemas.microsoft.com/office/drawing/2014/main" id="{9C6803A3-70C2-4C80-9A3C-2B6F3AE531A0}"/>
                  </a:ext>
                </a:extLst>
              </p:cNvPr>
              <p:cNvSpPr/>
              <p:nvPr/>
            </p:nvSpPr>
            <p:spPr bwMode="auto">
              <a:xfrm>
                <a:off x="9625164" y="4263596"/>
                <a:ext cx="123619" cy="127563"/>
              </a:xfrm>
              <a:custGeom>
                <a:avLst/>
                <a:gdLst>
                  <a:gd name="T0" fmla="*/ 44 w 94"/>
                  <a:gd name="T1" fmla="*/ 97 h 97"/>
                  <a:gd name="T2" fmla="*/ 44 w 94"/>
                  <a:gd name="T3" fmla="*/ 53 h 97"/>
                  <a:gd name="T4" fmla="*/ 0 w 94"/>
                  <a:gd name="T5" fmla="*/ 97 h 97"/>
                  <a:gd name="T6" fmla="*/ 0 w 94"/>
                  <a:gd name="T7" fmla="*/ 0 h 97"/>
                  <a:gd name="T8" fmla="*/ 44 w 94"/>
                  <a:gd name="T9" fmla="*/ 45 h 97"/>
                  <a:gd name="T10" fmla="*/ 44 w 94"/>
                  <a:gd name="T11" fmla="*/ 0 h 97"/>
                  <a:gd name="T12" fmla="*/ 94 w 94"/>
                  <a:gd name="T13" fmla="*/ 49 h 97"/>
                  <a:gd name="T14" fmla="*/ 44 w 94"/>
                  <a:gd name="T15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4" h="97">
                    <a:moveTo>
                      <a:pt x="44" y="97"/>
                    </a:moveTo>
                    <a:lnTo>
                      <a:pt x="44" y="53"/>
                    </a:lnTo>
                    <a:lnTo>
                      <a:pt x="0" y="97"/>
                    </a:lnTo>
                    <a:lnTo>
                      <a:pt x="0" y="0"/>
                    </a:lnTo>
                    <a:lnTo>
                      <a:pt x="44" y="45"/>
                    </a:lnTo>
                    <a:lnTo>
                      <a:pt x="44" y="0"/>
                    </a:lnTo>
                    <a:lnTo>
                      <a:pt x="94" y="49"/>
                    </a:lnTo>
                    <a:lnTo>
                      <a:pt x="44" y="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33" name="ïš1ïḋe">
                <a:extLst>
                  <a:ext uri="{FF2B5EF4-FFF2-40B4-BE49-F238E27FC236}">
                    <a16:creationId xmlns:a16="http://schemas.microsoft.com/office/drawing/2014/main" id="{4585F4C7-15D2-4F85-9259-5D51E5D8DAD7}"/>
                  </a:ext>
                </a:extLst>
              </p:cNvPr>
              <p:cNvSpPr/>
              <p:nvPr/>
            </p:nvSpPr>
            <p:spPr bwMode="auto">
              <a:xfrm>
                <a:off x="9743522" y="3817781"/>
                <a:ext cx="128880" cy="130194"/>
              </a:xfrm>
              <a:custGeom>
                <a:avLst/>
                <a:gdLst>
                  <a:gd name="T0" fmla="*/ 0 w 98"/>
                  <a:gd name="T1" fmla="*/ 99 h 99"/>
                  <a:gd name="T2" fmla="*/ 49 w 98"/>
                  <a:gd name="T3" fmla="*/ 99 h 99"/>
                  <a:gd name="T4" fmla="*/ 49 w 98"/>
                  <a:gd name="T5" fmla="*/ 0 h 99"/>
                  <a:gd name="T6" fmla="*/ 0 w 98"/>
                  <a:gd name="T7" fmla="*/ 0 h 99"/>
                  <a:gd name="T8" fmla="*/ 0 w 98"/>
                  <a:gd name="T9" fmla="*/ 99 h 99"/>
                  <a:gd name="T10" fmla="*/ 31 w 98"/>
                  <a:gd name="T11" fmla="*/ 13 h 99"/>
                  <a:gd name="T12" fmla="*/ 43 w 98"/>
                  <a:gd name="T13" fmla="*/ 13 h 99"/>
                  <a:gd name="T14" fmla="*/ 43 w 98"/>
                  <a:gd name="T15" fmla="*/ 25 h 99"/>
                  <a:gd name="T16" fmla="*/ 31 w 98"/>
                  <a:gd name="T17" fmla="*/ 25 h 99"/>
                  <a:gd name="T18" fmla="*/ 31 w 98"/>
                  <a:gd name="T19" fmla="*/ 13 h 99"/>
                  <a:gd name="T20" fmla="*/ 31 w 98"/>
                  <a:gd name="T21" fmla="*/ 37 h 99"/>
                  <a:gd name="T22" fmla="*/ 43 w 98"/>
                  <a:gd name="T23" fmla="*/ 37 h 99"/>
                  <a:gd name="T24" fmla="*/ 43 w 98"/>
                  <a:gd name="T25" fmla="*/ 49 h 99"/>
                  <a:gd name="T26" fmla="*/ 31 w 98"/>
                  <a:gd name="T27" fmla="*/ 49 h 99"/>
                  <a:gd name="T28" fmla="*/ 31 w 98"/>
                  <a:gd name="T29" fmla="*/ 37 h 99"/>
                  <a:gd name="T30" fmla="*/ 31 w 98"/>
                  <a:gd name="T31" fmla="*/ 62 h 99"/>
                  <a:gd name="T32" fmla="*/ 43 w 98"/>
                  <a:gd name="T33" fmla="*/ 62 h 99"/>
                  <a:gd name="T34" fmla="*/ 43 w 98"/>
                  <a:gd name="T35" fmla="*/ 74 h 99"/>
                  <a:gd name="T36" fmla="*/ 31 w 98"/>
                  <a:gd name="T37" fmla="*/ 74 h 99"/>
                  <a:gd name="T38" fmla="*/ 31 w 98"/>
                  <a:gd name="T39" fmla="*/ 62 h 99"/>
                  <a:gd name="T40" fmla="*/ 6 w 98"/>
                  <a:gd name="T41" fmla="*/ 13 h 99"/>
                  <a:gd name="T42" fmla="*/ 18 w 98"/>
                  <a:gd name="T43" fmla="*/ 13 h 99"/>
                  <a:gd name="T44" fmla="*/ 18 w 98"/>
                  <a:gd name="T45" fmla="*/ 25 h 99"/>
                  <a:gd name="T46" fmla="*/ 6 w 98"/>
                  <a:gd name="T47" fmla="*/ 25 h 99"/>
                  <a:gd name="T48" fmla="*/ 6 w 98"/>
                  <a:gd name="T49" fmla="*/ 13 h 99"/>
                  <a:gd name="T50" fmla="*/ 6 w 98"/>
                  <a:gd name="T51" fmla="*/ 37 h 99"/>
                  <a:gd name="T52" fmla="*/ 18 w 98"/>
                  <a:gd name="T53" fmla="*/ 37 h 99"/>
                  <a:gd name="T54" fmla="*/ 18 w 98"/>
                  <a:gd name="T55" fmla="*/ 49 h 99"/>
                  <a:gd name="T56" fmla="*/ 6 w 98"/>
                  <a:gd name="T57" fmla="*/ 49 h 99"/>
                  <a:gd name="T58" fmla="*/ 6 w 98"/>
                  <a:gd name="T59" fmla="*/ 37 h 99"/>
                  <a:gd name="T60" fmla="*/ 6 w 98"/>
                  <a:gd name="T61" fmla="*/ 62 h 99"/>
                  <a:gd name="T62" fmla="*/ 18 w 98"/>
                  <a:gd name="T63" fmla="*/ 62 h 99"/>
                  <a:gd name="T64" fmla="*/ 18 w 98"/>
                  <a:gd name="T65" fmla="*/ 74 h 99"/>
                  <a:gd name="T66" fmla="*/ 6 w 98"/>
                  <a:gd name="T67" fmla="*/ 74 h 99"/>
                  <a:gd name="T68" fmla="*/ 6 w 98"/>
                  <a:gd name="T69" fmla="*/ 62 h 99"/>
                  <a:gd name="T70" fmla="*/ 55 w 98"/>
                  <a:gd name="T71" fmla="*/ 31 h 99"/>
                  <a:gd name="T72" fmla="*/ 98 w 98"/>
                  <a:gd name="T73" fmla="*/ 31 h 99"/>
                  <a:gd name="T74" fmla="*/ 98 w 98"/>
                  <a:gd name="T75" fmla="*/ 37 h 99"/>
                  <a:gd name="T76" fmla="*/ 55 w 98"/>
                  <a:gd name="T77" fmla="*/ 37 h 99"/>
                  <a:gd name="T78" fmla="*/ 55 w 98"/>
                  <a:gd name="T79" fmla="*/ 31 h 99"/>
                  <a:gd name="T80" fmla="*/ 55 w 98"/>
                  <a:gd name="T81" fmla="*/ 99 h 99"/>
                  <a:gd name="T82" fmla="*/ 67 w 98"/>
                  <a:gd name="T83" fmla="*/ 99 h 99"/>
                  <a:gd name="T84" fmla="*/ 67 w 98"/>
                  <a:gd name="T85" fmla="*/ 74 h 99"/>
                  <a:gd name="T86" fmla="*/ 86 w 98"/>
                  <a:gd name="T87" fmla="*/ 74 h 99"/>
                  <a:gd name="T88" fmla="*/ 86 w 98"/>
                  <a:gd name="T89" fmla="*/ 99 h 99"/>
                  <a:gd name="T90" fmla="*/ 98 w 98"/>
                  <a:gd name="T91" fmla="*/ 99 h 99"/>
                  <a:gd name="T92" fmla="*/ 98 w 98"/>
                  <a:gd name="T93" fmla="*/ 43 h 99"/>
                  <a:gd name="T94" fmla="*/ 55 w 98"/>
                  <a:gd name="T95" fmla="*/ 43 h 99"/>
                  <a:gd name="T96" fmla="*/ 55 w 98"/>
                  <a:gd name="T97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8" h="99">
                    <a:moveTo>
                      <a:pt x="0" y="99"/>
                    </a:moveTo>
                    <a:lnTo>
                      <a:pt x="49" y="99"/>
                    </a:lnTo>
                    <a:lnTo>
                      <a:pt x="49" y="0"/>
                    </a:lnTo>
                    <a:lnTo>
                      <a:pt x="0" y="0"/>
                    </a:lnTo>
                    <a:lnTo>
                      <a:pt x="0" y="99"/>
                    </a:lnTo>
                    <a:close/>
                    <a:moveTo>
                      <a:pt x="31" y="13"/>
                    </a:moveTo>
                    <a:lnTo>
                      <a:pt x="43" y="13"/>
                    </a:lnTo>
                    <a:lnTo>
                      <a:pt x="43" y="25"/>
                    </a:lnTo>
                    <a:lnTo>
                      <a:pt x="31" y="25"/>
                    </a:lnTo>
                    <a:lnTo>
                      <a:pt x="31" y="13"/>
                    </a:lnTo>
                    <a:close/>
                    <a:moveTo>
                      <a:pt x="31" y="37"/>
                    </a:moveTo>
                    <a:lnTo>
                      <a:pt x="43" y="37"/>
                    </a:lnTo>
                    <a:lnTo>
                      <a:pt x="43" y="49"/>
                    </a:lnTo>
                    <a:lnTo>
                      <a:pt x="31" y="49"/>
                    </a:lnTo>
                    <a:lnTo>
                      <a:pt x="31" y="37"/>
                    </a:lnTo>
                    <a:close/>
                    <a:moveTo>
                      <a:pt x="31" y="62"/>
                    </a:moveTo>
                    <a:lnTo>
                      <a:pt x="43" y="62"/>
                    </a:lnTo>
                    <a:lnTo>
                      <a:pt x="43" y="74"/>
                    </a:lnTo>
                    <a:lnTo>
                      <a:pt x="31" y="74"/>
                    </a:lnTo>
                    <a:lnTo>
                      <a:pt x="31" y="62"/>
                    </a:lnTo>
                    <a:close/>
                    <a:moveTo>
                      <a:pt x="6" y="13"/>
                    </a:moveTo>
                    <a:lnTo>
                      <a:pt x="18" y="13"/>
                    </a:lnTo>
                    <a:lnTo>
                      <a:pt x="18" y="25"/>
                    </a:lnTo>
                    <a:lnTo>
                      <a:pt x="6" y="25"/>
                    </a:lnTo>
                    <a:lnTo>
                      <a:pt x="6" y="13"/>
                    </a:lnTo>
                    <a:close/>
                    <a:moveTo>
                      <a:pt x="6" y="37"/>
                    </a:moveTo>
                    <a:lnTo>
                      <a:pt x="18" y="37"/>
                    </a:lnTo>
                    <a:lnTo>
                      <a:pt x="18" y="49"/>
                    </a:lnTo>
                    <a:lnTo>
                      <a:pt x="6" y="49"/>
                    </a:lnTo>
                    <a:lnTo>
                      <a:pt x="6" y="37"/>
                    </a:lnTo>
                    <a:close/>
                    <a:moveTo>
                      <a:pt x="6" y="62"/>
                    </a:moveTo>
                    <a:lnTo>
                      <a:pt x="18" y="62"/>
                    </a:lnTo>
                    <a:lnTo>
                      <a:pt x="18" y="74"/>
                    </a:lnTo>
                    <a:lnTo>
                      <a:pt x="6" y="74"/>
                    </a:lnTo>
                    <a:lnTo>
                      <a:pt x="6" y="62"/>
                    </a:lnTo>
                    <a:close/>
                    <a:moveTo>
                      <a:pt x="55" y="31"/>
                    </a:moveTo>
                    <a:lnTo>
                      <a:pt x="98" y="31"/>
                    </a:lnTo>
                    <a:lnTo>
                      <a:pt x="98" y="37"/>
                    </a:lnTo>
                    <a:lnTo>
                      <a:pt x="55" y="37"/>
                    </a:lnTo>
                    <a:lnTo>
                      <a:pt x="55" y="31"/>
                    </a:lnTo>
                    <a:close/>
                    <a:moveTo>
                      <a:pt x="55" y="99"/>
                    </a:moveTo>
                    <a:lnTo>
                      <a:pt x="67" y="99"/>
                    </a:lnTo>
                    <a:lnTo>
                      <a:pt x="67" y="74"/>
                    </a:lnTo>
                    <a:lnTo>
                      <a:pt x="86" y="74"/>
                    </a:lnTo>
                    <a:lnTo>
                      <a:pt x="86" y="99"/>
                    </a:lnTo>
                    <a:lnTo>
                      <a:pt x="98" y="99"/>
                    </a:lnTo>
                    <a:lnTo>
                      <a:pt x="98" y="43"/>
                    </a:lnTo>
                    <a:lnTo>
                      <a:pt x="55" y="43"/>
                    </a:lnTo>
                    <a:lnTo>
                      <a:pt x="55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34" name="íṥḷíḑe">
                <a:extLst>
                  <a:ext uri="{FF2B5EF4-FFF2-40B4-BE49-F238E27FC236}">
                    <a16:creationId xmlns:a16="http://schemas.microsoft.com/office/drawing/2014/main" id="{C42B22D0-D208-45E2-AAAA-C4011613FD5A}"/>
                  </a:ext>
                </a:extLst>
              </p:cNvPr>
              <p:cNvSpPr/>
              <p:nvPr/>
            </p:nvSpPr>
            <p:spPr bwMode="auto">
              <a:xfrm>
                <a:off x="9800071" y="4036085"/>
                <a:ext cx="73645" cy="77590"/>
              </a:xfrm>
              <a:custGeom>
                <a:avLst/>
                <a:gdLst>
                  <a:gd name="T0" fmla="*/ 43 w 46"/>
                  <a:gd name="T1" fmla="*/ 28 h 48"/>
                  <a:gd name="T2" fmla="*/ 46 w 46"/>
                  <a:gd name="T3" fmla="*/ 16 h 48"/>
                  <a:gd name="T4" fmla="*/ 41 w 46"/>
                  <a:gd name="T5" fmla="*/ 8 h 48"/>
                  <a:gd name="T6" fmla="*/ 37 w 46"/>
                  <a:gd name="T7" fmla="*/ 9 h 48"/>
                  <a:gd name="T8" fmla="*/ 28 w 46"/>
                  <a:gd name="T9" fmla="*/ 0 h 48"/>
                  <a:gd name="T10" fmla="*/ 18 w 46"/>
                  <a:gd name="T11" fmla="*/ 0 h 48"/>
                  <a:gd name="T12" fmla="*/ 17 w 46"/>
                  <a:gd name="T13" fmla="*/ 4 h 48"/>
                  <a:gd name="T14" fmla="*/ 4 w 46"/>
                  <a:gd name="T15" fmla="*/ 8 h 48"/>
                  <a:gd name="T16" fmla="*/ 0 w 46"/>
                  <a:gd name="T17" fmla="*/ 16 h 48"/>
                  <a:gd name="T18" fmla="*/ 3 w 46"/>
                  <a:gd name="T19" fmla="*/ 19 h 48"/>
                  <a:gd name="T20" fmla="*/ 0 w 46"/>
                  <a:gd name="T21" fmla="*/ 32 h 48"/>
                  <a:gd name="T22" fmla="*/ 4 w 46"/>
                  <a:gd name="T23" fmla="*/ 40 h 48"/>
                  <a:gd name="T24" fmla="*/ 9 w 46"/>
                  <a:gd name="T25" fmla="*/ 39 h 48"/>
                  <a:gd name="T26" fmla="*/ 18 w 46"/>
                  <a:gd name="T27" fmla="*/ 48 h 48"/>
                  <a:gd name="T28" fmla="*/ 28 w 46"/>
                  <a:gd name="T29" fmla="*/ 48 h 48"/>
                  <a:gd name="T30" fmla="*/ 29 w 46"/>
                  <a:gd name="T31" fmla="*/ 43 h 48"/>
                  <a:gd name="T32" fmla="*/ 41 w 46"/>
                  <a:gd name="T33" fmla="*/ 40 h 48"/>
                  <a:gd name="T34" fmla="*/ 46 w 46"/>
                  <a:gd name="T35" fmla="*/ 32 h 48"/>
                  <a:gd name="T36" fmla="*/ 43 w 46"/>
                  <a:gd name="T37" fmla="*/ 28 h 48"/>
                  <a:gd name="T38" fmla="*/ 23 w 46"/>
                  <a:gd name="T39" fmla="*/ 34 h 48"/>
                  <a:gd name="T40" fmla="*/ 13 w 46"/>
                  <a:gd name="T41" fmla="*/ 24 h 48"/>
                  <a:gd name="T42" fmla="*/ 23 w 46"/>
                  <a:gd name="T43" fmla="*/ 14 h 48"/>
                  <a:gd name="T44" fmla="*/ 33 w 46"/>
                  <a:gd name="T45" fmla="*/ 24 h 48"/>
                  <a:gd name="T46" fmla="*/ 23 w 46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" h="48">
                    <a:moveTo>
                      <a:pt x="43" y="28"/>
                    </a:moveTo>
                    <a:cubicBezTo>
                      <a:pt x="40" y="24"/>
                      <a:pt x="42" y="18"/>
                      <a:pt x="46" y="1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0" y="8"/>
                      <a:pt x="39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0"/>
                      <a:pt x="4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2" y="18"/>
                      <a:pt x="3" y="19"/>
                    </a:cubicBezTo>
                    <a:cubicBezTo>
                      <a:pt x="6" y="24"/>
                      <a:pt x="4" y="29"/>
                      <a:pt x="0" y="3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6" y="39"/>
                      <a:pt x="7" y="39"/>
                      <a:pt x="9" y="39"/>
                    </a:cubicBezTo>
                    <a:cubicBezTo>
                      <a:pt x="14" y="39"/>
                      <a:pt x="18" y="43"/>
                      <a:pt x="1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6"/>
                      <a:pt x="28" y="45"/>
                      <a:pt x="29" y="43"/>
                    </a:cubicBezTo>
                    <a:cubicBezTo>
                      <a:pt x="31" y="39"/>
                      <a:pt x="37" y="38"/>
                      <a:pt x="41" y="40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5" y="31"/>
                      <a:pt x="44" y="30"/>
                      <a:pt x="43" y="28"/>
                    </a:cubicBezTo>
                    <a:close/>
                    <a:moveTo>
                      <a:pt x="23" y="34"/>
                    </a:moveTo>
                    <a:cubicBezTo>
                      <a:pt x="18" y="34"/>
                      <a:pt x="13" y="29"/>
                      <a:pt x="13" y="24"/>
                    </a:cubicBezTo>
                    <a:cubicBezTo>
                      <a:pt x="13" y="18"/>
                      <a:pt x="18" y="14"/>
                      <a:pt x="23" y="14"/>
                    </a:cubicBezTo>
                    <a:cubicBezTo>
                      <a:pt x="28" y="14"/>
                      <a:pt x="33" y="18"/>
                      <a:pt x="33" y="24"/>
                    </a:cubicBezTo>
                    <a:cubicBezTo>
                      <a:pt x="33" y="29"/>
                      <a:pt x="28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35" name="išļiḋé">
                <a:extLst>
                  <a:ext uri="{FF2B5EF4-FFF2-40B4-BE49-F238E27FC236}">
                    <a16:creationId xmlns:a16="http://schemas.microsoft.com/office/drawing/2014/main" id="{8D92D30E-6C04-49A6-8CB5-F26499F5D488}"/>
                  </a:ext>
                </a:extLst>
              </p:cNvPr>
              <p:cNvSpPr/>
              <p:nvPr/>
            </p:nvSpPr>
            <p:spPr bwMode="auto">
              <a:xfrm>
                <a:off x="9550204" y="4028194"/>
                <a:ext cx="118359" cy="134138"/>
              </a:xfrm>
              <a:custGeom>
                <a:avLst/>
                <a:gdLst>
                  <a:gd name="T0" fmla="*/ 58 w 74"/>
                  <a:gd name="T1" fmla="*/ 25 h 83"/>
                  <a:gd name="T2" fmla="*/ 62 w 74"/>
                  <a:gd name="T3" fmla="*/ 21 h 83"/>
                  <a:gd name="T4" fmla="*/ 68 w 74"/>
                  <a:gd name="T5" fmla="*/ 12 h 83"/>
                  <a:gd name="T6" fmla="*/ 65 w 74"/>
                  <a:gd name="T7" fmla="*/ 2 h 83"/>
                  <a:gd name="T8" fmla="*/ 58 w 74"/>
                  <a:gd name="T9" fmla="*/ 0 h 83"/>
                  <a:gd name="T10" fmla="*/ 46 w 74"/>
                  <a:gd name="T11" fmla="*/ 5 h 83"/>
                  <a:gd name="T12" fmla="*/ 36 w 74"/>
                  <a:gd name="T13" fmla="*/ 23 h 83"/>
                  <a:gd name="T14" fmla="*/ 27 w 74"/>
                  <a:gd name="T15" fmla="*/ 6 h 83"/>
                  <a:gd name="T16" fmla="*/ 18 w 74"/>
                  <a:gd name="T17" fmla="*/ 2 h 83"/>
                  <a:gd name="T18" fmla="*/ 11 w 74"/>
                  <a:gd name="T19" fmla="*/ 5 h 83"/>
                  <a:gd name="T20" fmla="*/ 12 w 74"/>
                  <a:gd name="T21" fmla="*/ 21 h 83"/>
                  <a:gd name="T22" fmla="*/ 18 w 74"/>
                  <a:gd name="T23" fmla="*/ 25 h 83"/>
                  <a:gd name="T24" fmla="*/ 0 w 74"/>
                  <a:gd name="T25" fmla="*/ 25 h 83"/>
                  <a:gd name="T26" fmla="*/ 0 w 74"/>
                  <a:gd name="T27" fmla="*/ 46 h 83"/>
                  <a:gd name="T28" fmla="*/ 5 w 74"/>
                  <a:gd name="T29" fmla="*/ 46 h 83"/>
                  <a:gd name="T30" fmla="*/ 5 w 74"/>
                  <a:gd name="T31" fmla="*/ 83 h 83"/>
                  <a:gd name="T32" fmla="*/ 68 w 74"/>
                  <a:gd name="T33" fmla="*/ 83 h 83"/>
                  <a:gd name="T34" fmla="*/ 68 w 74"/>
                  <a:gd name="T35" fmla="*/ 46 h 83"/>
                  <a:gd name="T36" fmla="*/ 74 w 74"/>
                  <a:gd name="T37" fmla="*/ 46 h 83"/>
                  <a:gd name="T38" fmla="*/ 74 w 74"/>
                  <a:gd name="T39" fmla="*/ 25 h 83"/>
                  <a:gd name="T40" fmla="*/ 58 w 74"/>
                  <a:gd name="T41" fmla="*/ 25 h 83"/>
                  <a:gd name="T42" fmla="*/ 50 w 74"/>
                  <a:gd name="T43" fmla="*/ 9 h 83"/>
                  <a:gd name="T44" fmla="*/ 58 w 74"/>
                  <a:gd name="T45" fmla="*/ 6 h 83"/>
                  <a:gd name="T46" fmla="*/ 61 w 74"/>
                  <a:gd name="T47" fmla="*/ 7 h 83"/>
                  <a:gd name="T48" fmla="*/ 58 w 74"/>
                  <a:gd name="T49" fmla="*/ 17 h 83"/>
                  <a:gd name="T50" fmla="*/ 46 w 74"/>
                  <a:gd name="T51" fmla="*/ 25 h 83"/>
                  <a:gd name="T52" fmla="*/ 41 w 74"/>
                  <a:gd name="T53" fmla="*/ 25 h 83"/>
                  <a:gd name="T54" fmla="*/ 50 w 74"/>
                  <a:gd name="T55" fmla="*/ 9 h 83"/>
                  <a:gd name="T56" fmla="*/ 14 w 74"/>
                  <a:gd name="T57" fmla="*/ 12 h 83"/>
                  <a:gd name="T58" fmla="*/ 15 w 74"/>
                  <a:gd name="T59" fmla="*/ 9 h 83"/>
                  <a:gd name="T60" fmla="*/ 18 w 74"/>
                  <a:gd name="T61" fmla="*/ 8 h 83"/>
                  <a:gd name="T62" fmla="*/ 18 w 74"/>
                  <a:gd name="T63" fmla="*/ 8 h 83"/>
                  <a:gd name="T64" fmla="*/ 23 w 74"/>
                  <a:gd name="T65" fmla="*/ 10 h 83"/>
                  <a:gd name="T66" fmla="*/ 29 w 74"/>
                  <a:gd name="T67" fmla="*/ 23 h 83"/>
                  <a:gd name="T68" fmla="*/ 29 w 74"/>
                  <a:gd name="T69" fmla="*/ 23 h 83"/>
                  <a:gd name="T70" fmla="*/ 29 w 74"/>
                  <a:gd name="T71" fmla="*/ 23 h 83"/>
                  <a:gd name="T72" fmla="*/ 16 w 74"/>
                  <a:gd name="T73" fmla="*/ 16 h 83"/>
                  <a:gd name="T74" fmla="*/ 14 w 74"/>
                  <a:gd name="T75" fmla="*/ 12 h 83"/>
                  <a:gd name="T76" fmla="*/ 32 w 74"/>
                  <a:gd name="T77" fmla="*/ 78 h 83"/>
                  <a:gd name="T78" fmla="*/ 11 w 74"/>
                  <a:gd name="T79" fmla="*/ 78 h 83"/>
                  <a:gd name="T80" fmla="*/ 11 w 74"/>
                  <a:gd name="T81" fmla="*/ 43 h 83"/>
                  <a:gd name="T82" fmla="*/ 32 w 74"/>
                  <a:gd name="T83" fmla="*/ 43 h 83"/>
                  <a:gd name="T84" fmla="*/ 32 w 74"/>
                  <a:gd name="T85" fmla="*/ 78 h 83"/>
                  <a:gd name="T86" fmla="*/ 32 w 74"/>
                  <a:gd name="T87" fmla="*/ 41 h 83"/>
                  <a:gd name="T88" fmla="*/ 5 w 74"/>
                  <a:gd name="T89" fmla="*/ 41 h 83"/>
                  <a:gd name="T90" fmla="*/ 5 w 74"/>
                  <a:gd name="T91" fmla="*/ 30 h 83"/>
                  <a:gd name="T92" fmla="*/ 32 w 74"/>
                  <a:gd name="T93" fmla="*/ 30 h 83"/>
                  <a:gd name="T94" fmla="*/ 32 w 74"/>
                  <a:gd name="T95" fmla="*/ 41 h 83"/>
                  <a:gd name="T96" fmla="*/ 63 w 74"/>
                  <a:gd name="T97" fmla="*/ 78 h 83"/>
                  <a:gd name="T98" fmla="*/ 42 w 74"/>
                  <a:gd name="T99" fmla="*/ 78 h 83"/>
                  <a:gd name="T100" fmla="*/ 42 w 74"/>
                  <a:gd name="T101" fmla="*/ 43 h 83"/>
                  <a:gd name="T102" fmla="*/ 63 w 74"/>
                  <a:gd name="T103" fmla="*/ 43 h 83"/>
                  <a:gd name="T104" fmla="*/ 63 w 74"/>
                  <a:gd name="T105" fmla="*/ 78 h 83"/>
                  <a:gd name="T106" fmla="*/ 68 w 74"/>
                  <a:gd name="T107" fmla="*/ 41 h 83"/>
                  <a:gd name="T108" fmla="*/ 42 w 74"/>
                  <a:gd name="T109" fmla="*/ 41 h 83"/>
                  <a:gd name="T110" fmla="*/ 42 w 74"/>
                  <a:gd name="T111" fmla="*/ 30 h 83"/>
                  <a:gd name="T112" fmla="*/ 68 w 74"/>
                  <a:gd name="T113" fmla="*/ 30 h 83"/>
                  <a:gd name="T114" fmla="*/ 68 w 74"/>
                  <a:gd name="T115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" h="83">
                    <a:moveTo>
                      <a:pt x="58" y="25"/>
                    </a:moveTo>
                    <a:cubicBezTo>
                      <a:pt x="60" y="24"/>
                      <a:pt x="61" y="23"/>
                      <a:pt x="62" y="21"/>
                    </a:cubicBezTo>
                    <a:cubicBezTo>
                      <a:pt x="65" y="19"/>
                      <a:pt x="67" y="15"/>
                      <a:pt x="68" y="12"/>
                    </a:cubicBezTo>
                    <a:cubicBezTo>
                      <a:pt x="68" y="8"/>
                      <a:pt x="67" y="5"/>
                      <a:pt x="65" y="2"/>
                    </a:cubicBezTo>
                    <a:cubicBezTo>
                      <a:pt x="63" y="1"/>
                      <a:pt x="61" y="0"/>
                      <a:pt x="58" y="0"/>
                    </a:cubicBezTo>
                    <a:cubicBezTo>
                      <a:pt x="54" y="0"/>
                      <a:pt x="49" y="2"/>
                      <a:pt x="46" y="5"/>
                    </a:cubicBezTo>
                    <a:cubicBezTo>
                      <a:pt x="41" y="10"/>
                      <a:pt x="37" y="18"/>
                      <a:pt x="36" y="23"/>
                    </a:cubicBezTo>
                    <a:cubicBezTo>
                      <a:pt x="34" y="18"/>
                      <a:pt x="32" y="11"/>
                      <a:pt x="27" y="6"/>
                    </a:cubicBezTo>
                    <a:cubicBezTo>
                      <a:pt x="24" y="3"/>
                      <a:pt x="21" y="2"/>
                      <a:pt x="18" y="2"/>
                    </a:cubicBezTo>
                    <a:cubicBezTo>
                      <a:pt x="15" y="2"/>
                      <a:pt x="13" y="3"/>
                      <a:pt x="11" y="5"/>
                    </a:cubicBezTo>
                    <a:cubicBezTo>
                      <a:pt x="7" y="9"/>
                      <a:pt x="7" y="16"/>
                      <a:pt x="12" y="21"/>
                    </a:cubicBezTo>
                    <a:cubicBezTo>
                      <a:pt x="14" y="22"/>
                      <a:pt x="16" y="24"/>
                      <a:pt x="18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74" y="46"/>
                      <a:pt x="74" y="46"/>
                      <a:pt x="74" y="46"/>
                    </a:cubicBezTo>
                    <a:cubicBezTo>
                      <a:pt x="74" y="25"/>
                      <a:pt x="74" y="25"/>
                      <a:pt x="74" y="25"/>
                    </a:cubicBezTo>
                    <a:lnTo>
                      <a:pt x="58" y="25"/>
                    </a:lnTo>
                    <a:close/>
                    <a:moveTo>
                      <a:pt x="50" y="9"/>
                    </a:moveTo>
                    <a:cubicBezTo>
                      <a:pt x="52" y="7"/>
                      <a:pt x="55" y="6"/>
                      <a:pt x="58" y="6"/>
                    </a:cubicBezTo>
                    <a:cubicBezTo>
                      <a:pt x="59" y="6"/>
                      <a:pt x="60" y="6"/>
                      <a:pt x="61" y="7"/>
                    </a:cubicBezTo>
                    <a:cubicBezTo>
                      <a:pt x="63" y="9"/>
                      <a:pt x="62" y="14"/>
                      <a:pt x="58" y="17"/>
                    </a:cubicBezTo>
                    <a:cubicBezTo>
                      <a:pt x="55" y="21"/>
                      <a:pt x="50" y="23"/>
                      <a:pt x="46" y="25"/>
                    </a:cubicBezTo>
                    <a:cubicBezTo>
                      <a:pt x="41" y="25"/>
                      <a:pt x="41" y="25"/>
                      <a:pt x="41" y="25"/>
                    </a:cubicBezTo>
                    <a:cubicBezTo>
                      <a:pt x="43" y="20"/>
                      <a:pt x="46" y="14"/>
                      <a:pt x="50" y="9"/>
                    </a:cubicBezTo>
                    <a:close/>
                    <a:moveTo>
                      <a:pt x="14" y="12"/>
                    </a:moveTo>
                    <a:cubicBezTo>
                      <a:pt x="14" y="11"/>
                      <a:pt x="14" y="10"/>
                      <a:pt x="15" y="9"/>
                    </a:cubicBezTo>
                    <a:cubicBezTo>
                      <a:pt x="16" y="8"/>
                      <a:pt x="17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21" y="9"/>
                      <a:pt x="23" y="10"/>
                    </a:cubicBezTo>
                    <a:cubicBezTo>
                      <a:pt x="25" y="13"/>
                      <a:pt x="28" y="17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3" y="22"/>
                      <a:pt x="19" y="19"/>
                      <a:pt x="16" y="16"/>
                    </a:cubicBezTo>
                    <a:cubicBezTo>
                      <a:pt x="15" y="15"/>
                      <a:pt x="14" y="13"/>
                      <a:pt x="14" y="12"/>
                    </a:cubicBezTo>
                    <a:close/>
                    <a:moveTo>
                      <a:pt x="32" y="78"/>
                    </a:move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32" y="43"/>
                      <a:pt x="32" y="43"/>
                      <a:pt x="32" y="43"/>
                    </a:cubicBezTo>
                    <a:lnTo>
                      <a:pt x="32" y="78"/>
                    </a:lnTo>
                    <a:close/>
                    <a:moveTo>
                      <a:pt x="32" y="41"/>
                    </a:moveTo>
                    <a:cubicBezTo>
                      <a:pt x="5" y="41"/>
                      <a:pt x="5" y="41"/>
                      <a:pt x="5" y="41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32" y="30"/>
                      <a:pt x="32" y="30"/>
                      <a:pt x="32" y="30"/>
                    </a:cubicBezTo>
                    <a:lnTo>
                      <a:pt x="32" y="41"/>
                    </a:lnTo>
                    <a:close/>
                    <a:moveTo>
                      <a:pt x="63" y="78"/>
                    </a:move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63" y="43"/>
                      <a:pt x="63" y="43"/>
                      <a:pt x="63" y="43"/>
                    </a:cubicBezTo>
                    <a:lnTo>
                      <a:pt x="63" y="78"/>
                    </a:lnTo>
                    <a:close/>
                    <a:moveTo>
                      <a:pt x="68" y="41"/>
                    </a:move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68" y="30"/>
                      <a:pt x="68" y="30"/>
                      <a:pt x="68" y="30"/>
                    </a:cubicBezTo>
                    <a:lnTo>
                      <a:pt x="68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36" name="ïṥḻïde">
                <a:extLst>
                  <a:ext uri="{FF2B5EF4-FFF2-40B4-BE49-F238E27FC236}">
                    <a16:creationId xmlns:a16="http://schemas.microsoft.com/office/drawing/2014/main" id="{09E6BBC8-F0A2-4EB3-8786-5F5A961B955E}"/>
                  </a:ext>
                </a:extLst>
              </p:cNvPr>
              <p:cNvSpPr/>
              <p:nvPr/>
            </p:nvSpPr>
            <p:spPr bwMode="auto">
              <a:xfrm>
                <a:off x="9639630" y="4506887"/>
                <a:ext cx="55234" cy="103892"/>
              </a:xfrm>
              <a:custGeom>
                <a:avLst/>
                <a:gdLst>
                  <a:gd name="T0" fmla="*/ 23 w 34"/>
                  <a:gd name="T1" fmla="*/ 64 h 65"/>
                  <a:gd name="T2" fmla="*/ 23 w 34"/>
                  <a:gd name="T3" fmla="*/ 64 h 65"/>
                  <a:gd name="T4" fmla="*/ 33 w 34"/>
                  <a:gd name="T5" fmla="*/ 49 h 65"/>
                  <a:gd name="T6" fmla="*/ 30 w 34"/>
                  <a:gd name="T7" fmla="*/ 34 h 65"/>
                  <a:gd name="T8" fmla="*/ 15 w 34"/>
                  <a:gd name="T9" fmla="*/ 24 h 65"/>
                  <a:gd name="T10" fmla="*/ 15 w 34"/>
                  <a:gd name="T11" fmla="*/ 24 h 65"/>
                  <a:gd name="T12" fmla="*/ 14 w 34"/>
                  <a:gd name="T13" fmla="*/ 25 h 65"/>
                  <a:gd name="T14" fmla="*/ 15 w 34"/>
                  <a:gd name="T15" fmla="*/ 30 h 65"/>
                  <a:gd name="T16" fmla="*/ 16 w 34"/>
                  <a:gd name="T17" fmla="*/ 30 h 65"/>
                  <a:gd name="T18" fmla="*/ 17 w 34"/>
                  <a:gd name="T19" fmla="*/ 30 h 65"/>
                  <a:gd name="T20" fmla="*/ 24 w 34"/>
                  <a:gd name="T21" fmla="*/ 35 h 65"/>
                  <a:gd name="T22" fmla="*/ 27 w 34"/>
                  <a:gd name="T23" fmla="*/ 51 h 65"/>
                  <a:gd name="T24" fmla="*/ 22 w 34"/>
                  <a:gd name="T25" fmla="*/ 58 h 65"/>
                  <a:gd name="T26" fmla="*/ 22 w 34"/>
                  <a:gd name="T27" fmla="*/ 58 h 65"/>
                  <a:gd name="T28" fmla="*/ 14 w 34"/>
                  <a:gd name="T29" fmla="*/ 53 h 65"/>
                  <a:gd name="T30" fmla="*/ 13 w 34"/>
                  <a:gd name="T31" fmla="*/ 46 h 65"/>
                  <a:gd name="T32" fmla="*/ 6 w 34"/>
                  <a:gd name="T33" fmla="*/ 43 h 65"/>
                  <a:gd name="T34" fmla="*/ 8 w 34"/>
                  <a:gd name="T35" fmla="*/ 54 h 65"/>
                  <a:gd name="T36" fmla="*/ 23 w 34"/>
                  <a:gd name="T37" fmla="*/ 64 h 65"/>
                  <a:gd name="T38" fmla="*/ 19 w 34"/>
                  <a:gd name="T39" fmla="*/ 41 h 65"/>
                  <a:gd name="T40" fmla="*/ 20 w 34"/>
                  <a:gd name="T41" fmla="*/ 41 h 65"/>
                  <a:gd name="T42" fmla="*/ 19 w 34"/>
                  <a:gd name="T43" fmla="*/ 35 h 65"/>
                  <a:gd name="T44" fmla="*/ 18 w 34"/>
                  <a:gd name="T45" fmla="*/ 36 h 65"/>
                  <a:gd name="T46" fmla="*/ 17 w 34"/>
                  <a:gd name="T47" fmla="*/ 36 h 65"/>
                  <a:gd name="T48" fmla="*/ 10 w 34"/>
                  <a:gd name="T49" fmla="*/ 31 h 65"/>
                  <a:gd name="T50" fmla="*/ 7 w 34"/>
                  <a:gd name="T51" fmla="*/ 15 h 65"/>
                  <a:gd name="T52" fmla="*/ 12 w 34"/>
                  <a:gd name="T53" fmla="*/ 7 h 65"/>
                  <a:gd name="T54" fmla="*/ 12 w 34"/>
                  <a:gd name="T55" fmla="*/ 7 h 65"/>
                  <a:gd name="T56" fmla="*/ 20 w 34"/>
                  <a:gd name="T57" fmla="*/ 12 h 65"/>
                  <a:gd name="T58" fmla="*/ 21 w 34"/>
                  <a:gd name="T59" fmla="*/ 19 h 65"/>
                  <a:gd name="T60" fmla="*/ 28 w 34"/>
                  <a:gd name="T61" fmla="*/ 22 h 65"/>
                  <a:gd name="T62" fmla="*/ 26 w 34"/>
                  <a:gd name="T63" fmla="*/ 11 h 65"/>
                  <a:gd name="T64" fmla="*/ 11 w 34"/>
                  <a:gd name="T65" fmla="*/ 2 h 65"/>
                  <a:gd name="T66" fmla="*/ 11 w 34"/>
                  <a:gd name="T67" fmla="*/ 2 h 65"/>
                  <a:gd name="T68" fmla="*/ 1 w 34"/>
                  <a:gd name="T69" fmla="*/ 16 h 65"/>
                  <a:gd name="T70" fmla="*/ 4 w 34"/>
                  <a:gd name="T71" fmla="*/ 32 h 65"/>
                  <a:gd name="T72" fmla="*/ 19 w 34"/>
                  <a:gd name="T73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" h="65">
                    <a:moveTo>
                      <a:pt x="23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30" y="63"/>
                      <a:pt x="34" y="56"/>
                      <a:pt x="33" y="49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29" y="27"/>
                      <a:pt x="22" y="23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4" y="25"/>
                      <a:pt x="14" y="2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6" y="30"/>
                      <a:pt x="16" y="30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20" y="29"/>
                      <a:pt x="24" y="31"/>
                      <a:pt x="24" y="35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28" y="54"/>
                      <a:pt x="26" y="58"/>
                      <a:pt x="22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18" y="59"/>
                      <a:pt x="15" y="57"/>
                      <a:pt x="14" y="53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0" y="46"/>
                      <a:pt x="8" y="45"/>
                      <a:pt x="6" y="4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0" y="61"/>
                      <a:pt x="16" y="65"/>
                      <a:pt x="23" y="64"/>
                    </a:cubicBezTo>
                    <a:close/>
                    <a:moveTo>
                      <a:pt x="19" y="41"/>
                    </a:moveTo>
                    <a:cubicBezTo>
                      <a:pt x="19" y="41"/>
                      <a:pt x="20" y="41"/>
                      <a:pt x="20" y="41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36"/>
                      <a:pt x="18" y="36"/>
                      <a:pt x="18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4" y="37"/>
                      <a:pt x="10" y="34"/>
                      <a:pt x="10" y="31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1"/>
                      <a:pt x="8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6" y="6"/>
                      <a:pt x="19" y="9"/>
                      <a:pt x="20" y="12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20"/>
                      <a:pt x="26" y="21"/>
                      <a:pt x="28" y="2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4" y="5"/>
                      <a:pt x="18" y="0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4" y="3"/>
                      <a:pt x="0" y="10"/>
                      <a:pt x="1" y="1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8"/>
                      <a:pt x="12" y="43"/>
                      <a:pt x="19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37" name="iṧľíďê">
                <a:extLst>
                  <a:ext uri="{FF2B5EF4-FFF2-40B4-BE49-F238E27FC236}">
                    <a16:creationId xmlns:a16="http://schemas.microsoft.com/office/drawing/2014/main" id="{47BF1AAE-1691-41CD-99B3-4758C9B62316}"/>
                  </a:ext>
                </a:extLst>
              </p:cNvPr>
              <p:cNvSpPr/>
              <p:nvPr/>
            </p:nvSpPr>
            <p:spPr bwMode="auto">
              <a:xfrm>
                <a:off x="9679082" y="3499530"/>
                <a:ext cx="148606" cy="148605"/>
              </a:xfrm>
              <a:custGeom>
                <a:avLst/>
                <a:gdLst>
                  <a:gd name="T0" fmla="*/ 29 w 92"/>
                  <a:gd name="T1" fmla="*/ 17 h 92"/>
                  <a:gd name="T2" fmla="*/ 92 w 92"/>
                  <a:gd name="T3" fmla="*/ 0 h 92"/>
                  <a:gd name="T4" fmla="*/ 92 w 92"/>
                  <a:gd name="T5" fmla="*/ 6 h 92"/>
                  <a:gd name="T6" fmla="*/ 92 w 92"/>
                  <a:gd name="T7" fmla="*/ 17 h 92"/>
                  <a:gd name="T8" fmla="*/ 92 w 92"/>
                  <a:gd name="T9" fmla="*/ 66 h 92"/>
                  <a:gd name="T10" fmla="*/ 72 w 92"/>
                  <a:gd name="T11" fmla="*/ 80 h 92"/>
                  <a:gd name="T12" fmla="*/ 52 w 92"/>
                  <a:gd name="T13" fmla="*/ 66 h 92"/>
                  <a:gd name="T14" fmla="*/ 72 w 92"/>
                  <a:gd name="T15" fmla="*/ 52 h 92"/>
                  <a:gd name="T16" fmla="*/ 81 w 92"/>
                  <a:gd name="T17" fmla="*/ 53 h 92"/>
                  <a:gd name="T18" fmla="*/ 81 w 92"/>
                  <a:gd name="T19" fmla="*/ 23 h 92"/>
                  <a:gd name="T20" fmla="*/ 41 w 92"/>
                  <a:gd name="T21" fmla="*/ 34 h 92"/>
                  <a:gd name="T22" fmla="*/ 41 w 92"/>
                  <a:gd name="T23" fmla="*/ 77 h 92"/>
                  <a:gd name="T24" fmla="*/ 21 w 92"/>
                  <a:gd name="T25" fmla="*/ 92 h 92"/>
                  <a:gd name="T26" fmla="*/ 0 w 92"/>
                  <a:gd name="T27" fmla="*/ 77 h 92"/>
                  <a:gd name="T28" fmla="*/ 21 w 92"/>
                  <a:gd name="T29" fmla="*/ 63 h 92"/>
                  <a:gd name="T30" fmla="*/ 29 w 92"/>
                  <a:gd name="T31" fmla="*/ 64 h 92"/>
                  <a:gd name="T32" fmla="*/ 29 w 92"/>
                  <a:gd name="T33" fmla="*/ 34 h 92"/>
                  <a:gd name="T34" fmla="*/ 29 w 92"/>
                  <a:gd name="T35" fmla="*/ 1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2" h="92">
                    <a:moveTo>
                      <a:pt x="29" y="17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17"/>
                      <a:pt x="92" y="17"/>
                      <a:pt x="92" y="17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74"/>
                      <a:pt x="83" y="80"/>
                      <a:pt x="72" y="80"/>
                    </a:cubicBezTo>
                    <a:cubicBezTo>
                      <a:pt x="61" y="80"/>
                      <a:pt x="52" y="74"/>
                      <a:pt x="52" y="66"/>
                    </a:cubicBezTo>
                    <a:cubicBezTo>
                      <a:pt x="52" y="58"/>
                      <a:pt x="61" y="52"/>
                      <a:pt x="72" y="52"/>
                    </a:cubicBezTo>
                    <a:cubicBezTo>
                      <a:pt x="75" y="52"/>
                      <a:pt x="78" y="52"/>
                      <a:pt x="81" y="5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41" y="77"/>
                      <a:pt x="41" y="77"/>
                      <a:pt x="41" y="77"/>
                    </a:cubicBezTo>
                    <a:cubicBezTo>
                      <a:pt x="41" y="85"/>
                      <a:pt x="32" y="92"/>
                      <a:pt x="21" y="92"/>
                    </a:cubicBezTo>
                    <a:cubicBezTo>
                      <a:pt x="9" y="92"/>
                      <a:pt x="0" y="85"/>
                      <a:pt x="0" y="77"/>
                    </a:cubicBezTo>
                    <a:cubicBezTo>
                      <a:pt x="0" y="70"/>
                      <a:pt x="9" y="63"/>
                      <a:pt x="21" y="63"/>
                    </a:cubicBezTo>
                    <a:cubicBezTo>
                      <a:pt x="24" y="63"/>
                      <a:pt x="27" y="64"/>
                      <a:pt x="29" y="64"/>
                    </a:cubicBezTo>
                    <a:cubicBezTo>
                      <a:pt x="29" y="34"/>
                      <a:pt x="29" y="34"/>
                      <a:pt x="29" y="34"/>
                    </a:cubicBezTo>
                    <a:lnTo>
                      <a:pt x="29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77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38" name="îS1ídê">
                <a:extLst>
                  <a:ext uri="{FF2B5EF4-FFF2-40B4-BE49-F238E27FC236}">
                    <a16:creationId xmlns:a16="http://schemas.microsoft.com/office/drawing/2014/main" id="{C1550BA8-863A-4B43-8236-3110FFA97410}"/>
                  </a:ext>
                </a:extLst>
              </p:cNvPr>
              <p:cNvSpPr/>
              <p:nvPr/>
            </p:nvSpPr>
            <p:spPr bwMode="auto">
              <a:xfrm>
                <a:off x="9333214" y="4777795"/>
                <a:ext cx="114414" cy="101262"/>
              </a:xfrm>
              <a:custGeom>
                <a:avLst/>
                <a:gdLst>
                  <a:gd name="T0" fmla="*/ 30 w 71"/>
                  <a:gd name="T1" fmla="*/ 0 h 63"/>
                  <a:gd name="T2" fmla="*/ 30 w 71"/>
                  <a:gd name="T3" fmla="*/ 0 h 63"/>
                  <a:gd name="T4" fmla="*/ 59 w 71"/>
                  <a:gd name="T5" fmla="*/ 24 h 63"/>
                  <a:gd name="T6" fmla="*/ 30 w 71"/>
                  <a:gd name="T7" fmla="*/ 48 h 63"/>
                  <a:gd name="T8" fmla="*/ 25 w 71"/>
                  <a:gd name="T9" fmla="*/ 48 h 63"/>
                  <a:gd name="T10" fmla="*/ 4 w 71"/>
                  <a:gd name="T11" fmla="*/ 56 h 63"/>
                  <a:gd name="T12" fmla="*/ 4 w 71"/>
                  <a:gd name="T13" fmla="*/ 54 h 63"/>
                  <a:gd name="T14" fmla="*/ 11 w 71"/>
                  <a:gd name="T15" fmla="*/ 45 h 63"/>
                  <a:gd name="T16" fmla="*/ 11 w 71"/>
                  <a:gd name="T17" fmla="*/ 43 h 63"/>
                  <a:gd name="T18" fmla="*/ 0 w 71"/>
                  <a:gd name="T19" fmla="*/ 24 h 63"/>
                  <a:gd name="T20" fmla="*/ 30 w 71"/>
                  <a:gd name="T21" fmla="*/ 0 h 63"/>
                  <a:gd name="T22" fmla="*/ 62 w 71"/>
                  <a:gd name="T23" fmla="*/ 54 h 63"/>
                  <a:gd name="T24" fmla="*/ 67 w 71"/>
                  <a:gd name="T25" fmla="*/ 62 h 63"/>
                  <a:gd name="T26" fmla="*/ 67 w 71"/>
                  <a:gd name="T27" fmla="*/ 63 h 63"/>
                  <a:gd name="T28" fmla="*/ 50 w 71"/>
                  <a:gd name="T29" fmla="*/ 57 h 63"/>
                  <a:gd name="T30" fmla="*/ 46 w 71"/>
                  <a:gd name="T31" fmla="*/ 57 h 63"/>
                  <a:gd name="T32" fmla="*/ 30 w 71"/>
                  <a:gd name="T33" fmla="*/ 53 h 63"/>
                  <a:gd name="T34" fmla="*/ 54 w 71"/>
                  <a:gd name="T35" fmla="*/ 45 h 63"/>
                  <a:gd name="T36" fmla="*/ 61 w 71"/>
                  <a:gd name="T37" fmla="*/ 36 h 63"/>
                  <a:gd name="T38" fmla="*/ 64 w 71"/>
                  <a:gd name="T39" fmla="*/ 24 h 63"/>
                  <a:gd name="T40" fmla="*/ 64 w 71"/>
                  <a:gd name="T41" fmla="*/ 22 h 63"/>
                  <a:gd name="T42" fmla="*/ 71 w 71"/>
                  <a:gd name="T43" fmla="*/ 37 h 63"/>
                  <a:gd name="T44" fmla="*/ 62 w 71"/>
                  <a:gd name="T45" fmla="*/ 53 h 63"/>
                  <a:gd name="T46" fmla="*/ 62 w 71"/>
                  <a:gd name="T47" fmla="*/ 5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1" h="63">
                    <a:moveTo>
                      <a:pt x="3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46" y="0"/>
                      <a:pt x="59" y="11"/>
                      <a:pt x="59" y="24"/>
                    </a:cubicBezTo>
                    <a:cubicBezTo>
                      <a:pt x="59" y="38"/>
                      <a:pt x="46" y="48"/>
                      <a:pt x="30" y="48"/>
                    </a:cubicBezTo>
                    <a:cubicBezTo>
                      <a:pt x="28" y="48"/>
                      <a:pt x="27" y="48"/>
                      <a:pt x="25" y="48"/>
                    </a:cubicBezTo>
                    <a:cubicBezTo>
                      <a:pt x="19" y="54"/>
                      <a:pt x="11" y="55"/>
                      <a:pt x="4" y="56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8" y="52"/>
                      <a:pt x="11" y="49"/>
                      <a:pt x="11" y="45"/>
                    </a:cubicBezTo>
                    <a:cubicBezTo>
                      <a:pt x="11" y="44"/>
                      <a:pt x="11" y="43"/>
                      <a:pt x="11" y="43"/>
                    </a:cubicBezTo>
                    <a:cubicBezTo>
                      <a:pt x="4" y="39"/>
                      <a:pt x="0" y="32"/>
                      <a:pt x="0" y="24"/>
                    </a:cubicBezTo>
                    <a:cubicBezTo>
                      <a:pt x="0" y="11"/>
                      <a:pt x="13" y="0"/>
                      <a:pt x="30" y="0"/>
                    </a:cubicBezTo>
                    <a:close/>
                    <a:moveTo>
                      <a:pt x="62" y="54"/>
                    </a:moveTo>
                    <a:cubicBezTo>
                      <a:pt x="62" y="57"/>
                      <a:pt x="64" y="60"/>
                      <a:pt x="67" y="62"/>
                    </a:cubicBezTo>
                    <a:cubicBezTo>
                      <a:pt x="67" y="63"/>
                      <a:pt x="67" y="63"/>
                      <a:pt x="67" y="63"/>
                    </a:cubicBezTo>
                    <a:cubicBezTo>
                      <a:pt x="61" y="63"/>
                      <a:pt x="55" y="62"/>
                      <a:pt x="50" y="57"/>
                    </a:cubicBezTo>
                    <a:cubicBezTo>
                      <a:pt x="48" y="57"/>
                      <a:pt x="47" y="57"/>
                      <a:pt x="46" y="57"/>
                    </a:cubicBezTo>
                    <a:cubicBezTo>
                      <a:pt x="40" y="57"/>
                      <a:pt x="34" y="56"/>
                      <a:pt x="30" y="53"/>
                    </a:cubicBezTo>
                    <a:cubicBezTo>
                      <a:pt x="39" y="53"/>
                      <a:pt x="47" y="50"/>
                      <a:pt x="54" y="45"/>
                    </a:cubicBezTo>
                    <a:cubicBezTo>
                      <a:pt x="57" y="42"/>
                      <a:pt x="59" y="39"/>
                      <a:pt x="61" y="36"/>
                    </a:cubicBezTo>
                    <a:cubicBezTo>
                      <a:pt x="63" y="32"/>
                      <a:pt x="64" y="28"/>
                      <a:pt x="64" y="24"/>
                    </a:cubicBezTo>
                    <a:cubicBezTo>
                      <a:pt x="64" y="24"/>
                      <a:pt x="64" y="23"/>
                      <a:pt x="64" y="22"/>
                    </a:cubicBezTo>
                    <a:cubicBezTo>
                      <a:pt x="68" y="26"/>
                      <a:pt x="71" y="31"/>
                      <a:pt x="71" y="37"/>
                    </a:cubicBezTo>
                    <a:cubicBezTo>
                      <a:pt x="71" y="43"/>
                      <a:pt x="67" y="49"/>
                      <a:pt x="62" y="53"/>
                    </a:cubicBezTo>
                    <a:cubicBezTo>
                      <a:pt x="62" y="53"/>
                      <a:pt x="62" y="54"/>
                      <a:pt x="62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39" name="ïṥļîdè">
                <a:extLst>
                  <a:ext uri="{FF2B5EF4-FFF2-40B4-BE49-F238E27FC236}">
                    <a16:creationId xmlns:a16="http://schemas.microsoft.com/office/drawing/2014/main" id="{5B150339-6905-482A-A4D0-07D980167C33}"/>
                  </a:ext>
                </a:extLst>
              </p:cNvPr>
              <p:cNvSpPr/>
              <p:nvPr/>
            </p:nvSpPr>
            <p:spPr bwMode="auto">
              <a:xfrm>
                <a:off x="9425270" y="4563435"/>
                <a:ext cx="105207" cy="102576"/>
              </a:xfrm>
              <a:custGeom>
                <a:avLst/>
                <a:gdLst>
                  <a:gd name="T0" fmla="*/ 65 w 65"/>
                  <a:gd name="T1" fmla="*/ 24 h 64"/>
                  <a:gd name="T2" fmla="*/ 41 w 65"/>
                  <a:gd name="T3" fmla="*/ 24 h 64"/>
                  <a:gd name="T4" fmla="*/ 50 w 65"/>
                  <a:gd name="T5" fmla="*/ 15 h 64"/>
                  <a:gd name="T6" fmla="*/ 33 w 65"/>
                  <a:gd name="T7" fmla="*/ 8 h 64"/>
                  <a:gd name="T8" fmla="*/ 16 w 65"/>
                  <a:gd name="T9" fmla="*/ 15 h 64"/>
                  <a:gd name="T10" fmla="*/ 9 w 65"/>
                  <a:gd name="T11" fmla="*/ 32 h 64"/>
                  <a:gd name="T12" fmla="*/ 16 w 65"/>
                  <a:gd name="T13" fmla="*/ 49 h 64"/>
                  <a:gd name="T14" fmla="*/ 33 w 65"/>
                  <a:gd name="T15" fmla="*/ 56 h 64"/>
                  <a:gd name="T16" fmla="*/ 50 w 65"/>
                  <a:gd name="T17" fmla="*/ 49 h 64"/>
                  <a:gd name="T18" fmla="*/ 51 w 65"/>
                  <a:gd name="T19" fmla="*/ 48 h 64"/>
                  <a:gd name="T20" fmla="*/ 57 w 65"/>
                  <a:gd name="T21" fmla="*/ 53 h 64"/>
                  <a:gd name="T22" fmla="*/ 33 w 65"/>
                  <a:gd name="T23" fmla="*/ 64 h 64"/>
                  <a:gd name="T24" fmla="*/ 0 w 65"/>
                  <a:gd name="T25" fmla="*/ 32 h 64"/>
                  <a:gd name="T26" fmla="*/ 33 w 65"/>
                  <a:gd name="T27" fmla="*/ 0 h 64"/>
                  <a:gd name="T28" fmla="*/ 56 w 65"/>
                  <a:gd name="T29" fmla="*/ 9 h 64"/>
                  <a:gd name="T30" fmla="*/ 65 w 65"/>
                  <a:gd name="T31" fmla="*/ 0 h 64"/>
                  <a:gd name="T32" fmla="*/ 65 w 65"/>
                  <a:gd name="T33" fmla="*/ 2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" h="64">
                    <a:moveTo>
                      <a:pt x="65" y="24"/>
                    </a:moveTo>
                    <a:cubicBezTo>
                      <a:pt x="41" y="24"/>
                      <a:pt x="41" y="24"/>
                      <a:pt x="41" y="24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5" y="10"/>
                      <a:pt x="39" y="8"/>
                      <a:pt x="33" y="8"/>
                    </a:cubicBezTo>
                    <a:cubicBezTo>
                      <a:pt x="26" y="8"/>
                      <a:pt x="20" y="10"/>
                      <a:pt x="16" y="15"/>
                    </a:cubicBezTo>
                    <a:cubicBezTo>
                      <a:pt x="11" y="20"/>
                      <a:pt x="9" y="26"/>
                      <a:pt x="9" y="32"/>
                    </a:cubicBezTo>
                    <a:cubicBezTo>
                      <a:pt x="9" y="39"/>
                      <a:pt x="11" y="45"/>
                      <a:pt x="16" y="49"/>
                    </a:cubicBezTo>
                    <a:cubicBezTo>
                      <a:pt x="20" y="54"/>
                      <a:pt x="26" y="56"/>
                      <a:pt x="33" y="56"/>
                    </a:cubicBezTo>
                    <a:cubicBezTo>
                      <a:pt x="39" y="56"/>
                      <a:pt x="45" y="54"/>
                      <a:pt x="50" y="49"/>
                    </a:cubicBezTo>
                    <a:cubicBezTo>
                      <a:pt x="50" y="49"/>
                      <a:pt x="51" y="48"/>
                      <a:pt x="51" y="48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1" y="60"/>
                      <a:pt x="43" y="64"/>
                      <a:pt x="33" y="64"/>
                    </a:cubicBezTo>
                    <a:cubicBezTo>
                      <a:pt x="15" y="64"/>
                      <a:pt x="0" y="50"/>
                      <a:pt x="0" y="32"/>
                    </a:cubicBezTo>
                    <a:cubicBezTo>
                      <a:pt x="0" y="14"/>
                      <a:pt x="15" y="0"/>
                      <a:pt x="33" y="0"/>
                    </a:cubicBezTo>
                    <a:cubicBezTo>
                      <a:pt x="42" y="0"/>
                      <a:pt x="50" y="3"/>
                      <a:pt x="56" y="9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65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40" name="iSḻïḋè">
                <a:extLst>
                  <a:ext uri="{FF2B5EF4-FFF2-40B4-BE49-F238E27FC236}">
                    <a16:creationId xmlns:a16="http://schemas.microsoft.com/office/drawing/2014/main" id="{C066B2D9-2B19-454D-9AD6-C2A64DA3451D}"/>
                  </a:ext>
                </a:extLst>
              </p:cNvPr>
              <p:cNvSpPr/>
              <p:nvPr/>
            </p:nvSpPr>
            <p:spPr bwMode="auto">
              <a:xfrm>
                <a:off x="9494970" y="3733615"/>
                <a:ext cx="152551" cy="134138"/>
              </a:xfrm>
              <a:custGeom>
                <a:avLst/>
                <a:gdLst>
                  <a:gd name="T0" fmla="*/ 95 w 95"/>
                  <a:gd name="T1" fmla="*/ 34 h 83"/>
                  <a:gd name="T2" fmla="*/ 83 w 95"/>
                  <a:gd name="T3" fmla="*/ 0 h 83"/>
                  <a:gd name="T4" fmla="*/ 83 w 95"/>
                  <a:gd name="T5" fmla="*/ 0 h 83"/>
                  <a:gd name="T6" fmla="*/ 75 w 95"/>
                  <a:gd name="T7" fmla="*/ 0 h 83"/>
                  <a:gd name="T8" fmla="*/ 31 w 95"/>
                  <a:gd name="T9" fmla="*/ 19 h 83"/>
                  <a:gd name="T10" fmla="*/ 30 w 95"/>
                  <a:gd name="T11" fmla="*/ 34 h 83"/>
                  <a:gd name="T12" fmla="*/ 31 w 95"/>
                  <a:gd name="T13" fmla="*/ 49 h 83"/>
                  <a:gd name="T14" fmla="*/ 75 w 95"/>
                  <a:gd name="T15" fmla="*/ 68 h 83"/>
                  <a:gd name="T16" fmla="*/ 83 w 95"/>
                  <a:gd name="T17" fmla="*/ 68 h 83"/>
                  <a:gd name="T18" fmla="*/ 83 w 95"/>
                  <a:gd name="T19" fmla="*/ 68 h 83"/>
                  <a:gd name="T20" fmla="*/ 95 w 95"/>
                  <a:gd name="T21" fmla="*/ 34 h 83"/>
                  <a:gd name="T22" fmla="*/ 80 w 95"/>
                  <a:gd name="T23" fmla="*/ 63 h 83"/>
                  <a:gd name="T24" fmla="*/ 78 w 95"/>
                  <a:gd name="T25" fmla="*/ 61 h 83"/>
                  <a:gd name="T26" fmla="*/ 75 w 95"/>
                  <a:gd name="T27" fmla="*/ 55 h 83"/>
                  <a:gd name="T28" fmla="*/ 71 w 95"/>
                  <a:gd name="T29" fmla="*/ 34 h 83"/>
                  <a:gd name="T30" fmla="*/ 75 w 95"/>
                  <a:gd name="T31" fmla="*/ 13 h 83"/>
                  <a:gd name="T32" fmla="*/ 78 w 95"/>
                  <a:gd name="T33" fmla="*/ 7 h 83"/>
                  <a:gd name="T34" fmla="*/ 80 w 95"/>
                  <a:gd name="T35" fmla="*/ 5 h 83"/>
                  <a:gd name="T36" fmla="*/ 83 w 95"/>
                  <a:gd name="T37" fmla="*/ 7 h 83"/>
                  <a:gd name="T38" fmla="*/ 86 w 95"/>
                  <a:gd name="T39" fmla="*/ 13 h 83"/>
                  <a:gd name="T40" fmla="*/ 89 w 95"/>
                  <a:gd name="T41" fmla="*/ 34 h 83"/>
                  <a:gd name="T42" fmla="*/ 86 w 95"/>
                  <a:gd name="T43" fmla="*/ 55 h 83"/>
                  <a:gd name="T44" fmla="*/ 83 w 95"/>
                  <a:gd name="T45" fmla="*/ 61 h 83"/>
                  <a:gd name="T46" fmla="*/ 80 w 95"/>
                  <a:gd name="T47" fmla="*/ 63 h 83"/>
                  <a:gd name="T48" fmla="*/ 24 w 95"/>
                  <a:gd name="T49" fmla="*/ 34 h 83"/>
                  <a:gd name="T50" fmla="*/ 25 w 95"/>
                  <a:gd name="T51" fmla="*/ 20 h 83"/>
                  <a:gd name="T52" fmla="*/ 12 w 95"/>
                  <a:gd name="T53" fmla="*/ 21 h 83"/>
                  <a:gd name="T54" fmla="*/ 5 w 95"/>
                  <a:gd name="T55" fmla="*/ 21 h 83"/>
                  <a:gd name="T56" fmla="*/ 0 w 95"/>
                  <a:gd name="T57" fmla="*/ 30 h 83"/>
                  <a:gd name="T58" fmla="*/ 0 w 95"/>
                  <a:gd name="T59" fmla="*/ 38 h 83"/>
                  <a:gd name="T60" fmla="*/ 5 w 95"/>
                  <a:gd name="T61" fmla="*/ 47 h 83"/>
                  <a:gd name="T62" fmla="*/ 12 w 95"/>
                  <a:gd name="T63" fmla="*/ 47 h 83"/>
                  <a:gd name="T64" fmla="*/ 25 w 95"/>
                  <a:gd name="T65" fmla="*/ 48 h 83"/>
                  <a:gd name="T66" fmla="*/ 24 w 95"/>
                  <a:gd name="T67" fmla="*/ 34 h 83"/>
                  <a:gd name="T68" fmla="*/ 34 w 95"/>
                  <a:gd name="T69" fmla="*/ 54 h 83"/>
                  <a:gd name="T70" fmla="*/ 23 w 95"/>
                  <a:gd name="T71" fmla="*/ 51 h 83"/>
                  <a:gd name="T72" fmla="*/ 30 w 95"/>
                  <a:gd name="T73" fmla="*/ 81 h 83"/>
                  <a:gd name="T74" fmla="*/ 34 w 95"/>
                  <a:gd name="T75" fmla="*/ 83 h 83"/>
                  <a:gd name="T76" fmla="*/ 44 w 95"/>
                  <a:gd name="T77" fmla="*/ 78 h 83"/>
                  <a:gd name="T78" fmla="*/ 46 w 95"/>
                  <a:gd name="T79" fmla="*/ 75 h 83"/>
                  <a:gd name="T80" fmla="*/ 34 w 95"/>
                  <a:gd name="T81" fmla="*/ 54 h 83"/>
                  <a:gd name="T82" fmla="*/ 80 w 95"/>
                  <a:gd name="T83" fmla="*/ 45 h 83"/>
                  <a:gd name="T84" fmla="*/ 79 w 95"/>
                  <a:gd name="T85" fmla="*/ 44 h 83"/>
                  <a:gd name="T86" fmla="*/ 78 w 95"/>
                  <a:gd name="T87" fmla="*/ 42 h 83"/>
                  <a:gd name="T88" fmla="*/ 77 w 95"/>
                  <a:gd name="T89" fmla="*/ 34 h 83"/>
                  <a:gd name="T90" fmla="*/ 78 w 95"/>
                  <a:gd name="T91" fmla="*/ 26 h 83"/>
                  <a:gd name="T92" fmla="*/ 79 w 95"/>
                  <a:gd name="T93" fmla="*/ 23 h 83"/>
                  <a:gd name="T94" fmla="*/ 80 w 95"/>
                  <a:gd name="T95" fmla="*/ 23 h 83"/>
                  <a:gd name="T96" fmla="*/ 81 w 95"/>
                  <a:gd name="T97" fmla="*/ 23 h 83"/>
                  <a:gd name="T98" fmla="*/ 82 w 95"/>
                  <a:gd name="T99" fmla="*/ 26 h 83"/>
                  <a:gd name="T100" fmla="*/ 84 w 95"/>
                  <a:gd name="T101" fmla="*/ 34 h 83"/>
                  <a:gd name="T102" fmla="*/ 82 w 95"/>
                  <a:gd name="T103" fmla="*/ 42 h 83"/>
                  <a:gd name="T104" fmla="*/ 81 w 95"/>
                  <a:gd name="T105" fmla="*/ 44 h 83"/>
                  <a:gd name="T106" fmla="*/ 80 w 95"/>
                  <a:gd name="T107" fmla="*/ 4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" h="83">
                    <a:moveTo>
                      <a:pt x="95" y="34"/>
                    </a:moveTo>
                    <a:cubicBezTo>
                      <a:pt x="95" y="15"/>
                      <a:pt x="90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57" y="14"/>
                      <a:pt x="31" y="19"/>
                    </a:cubicBezTo>
                    <a:cubicBezTo>
                      <a:pt x="31" y="23"/>
                      <a:pt x="30" y="28"/>
                      <a:pt x="30" y="34"/>
                    </a:cubicBezTo>
                    <a:cubicBezTo>
                      <a:pt x="30" y="40"/>
                      <a:pt x="31" y="45"/>
                      <a:pt x="31" y="49"/>
                    </a:cubicBezTo>
                    <a:cubicBezTo>
                      <a:pt x="57" y="54"/>
                      <a:pt x="75" y="68"/>
                      <a:pt x="75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90" y="68"/>
                      <a:pt x="95" y="52"/>
                      <a:pt x="95" y="34"/>
                    </a:cubicBezTo>
                    <a:close/>
                    <a:moveTo>
                      <a:pt x="80" y="63"/>
                    </a:moveTo>
                    <a:cubicBezTo>
                      <a:pt x="79" y="63"/>
                      <a:pt x="78" y="62"/>
                      <a:pt x="78" y="61"/>
                    </a:cubicBezTo>
                    <a:cubicBezTo>
                      <a:pt x="77" y="60"/>
                      <a:pt x="76" y="58"/>
                      <a:pt x="75" y="55"/>
                    </a:cubicBezTo>
                    <a:cubicBezTo>
                      <a:pt x="73" y="50"/>
                      <a:pt x="71" y="42"/>
                      <a:pt x="71" y="34"/>
                    </a:cubicBezTo>
                    <a:cubicBezTo>
                      <a:pt x="71" y="26"/>
                      <a:pt x="73" y="18"/>
                      <a:pt x="75" y="13"/>
                    </a:cubicBezTo>
                    <a:cubicBezTo>
                      <a:pt x="76" y="10"/>
                      <a:pt x="77" y="8"/>
                      <a:pt x="78" y="7"/>
                    </a:cubicBezTo>
                    <a:cubicBezTo>
                      <a:pt x="78" y="6"/>
                      <a:pt x="79" y="5"/>
                      <a:pt x="80" y="5"/>
                    </a:cubicBezTo>
                    <a:cubicBezTo>
                      <a:pt x="81" y="5"/>
                      <a:pt x="82" y="6"/>
                      <a:pt x="83" y="7"/>
                    </a:cubicBezTo>
                    <a:cubicBezTo>
                      <a:pt x="84" y="8"/>
                      <a:pt x="85" y="10"/>
                      <a:pt x="86" y="13"/>
                    </a:cubicBezTo>
                    <a:cubicBezTo>
                      <a:pt x="88" y="18"/>
                      <a:pt x="89" y="26"/>
                      <a:pt x="89" y="34"/>
                    </a:cubicBezTo>
                    <a:cubicBezTo>
                      <a:pt x="89" y="42"/>
                      <a:pt x="88" y="50"/>
                      <a:pt x="86" y="55"/>
                    </a:cubicBezTo>
                    <a:cubicBezTo>
                      <a:pt x="85" y="58"/>
                      <a:pt x="84" y="60"/>
                      <a:pt x="83" y="61"/>
                    </a:cubicBezTo>
                    <a:cubicBezTo>
                      <a:pt x="82" y="62"/>
                      <a:pt x="81" y="63"/>
                      <a:pt x="80" y="63"/>
                    </a:cubicBezTo>
                    <a:close/>
                    <a:moveTo>
                      <a:pt x="24" y="34"/>
                    </a:moveTo>
                    <a:cubicBezTo>
                      <a:pt x="24" y="29"/>
                      <a:pt x="24" y="24"/>
                      <a:pt x="25" y="20"/>
                    </a:cubicBezTo>
                    <a:cubicBezTo>
                      <a:pt x="20" y="21"/>
                      <a:pt x="16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5" y="47"/>
                      <a:pt x="12" y="47"/>
                    </a:cubicBezTo>
                    <a:cubicBezTo>
                      <a:pt x="16" y="47"/>
                      <a:pt x="20" y="47"/>
                      <a:pt x="25" y="48"/>
                    </a:cubicBezTo>
                    <a:cubicBezTo>
                      <a:pt x="24" y="43"/>
                      <a:pt x="24" y="39"/>
                      <a:pt x="24" y="34"/>
                    </a:cubicBezTo>
                    <a:close/>
                    <a:moveTo>
                      <a:pt x="34" y="54"/>
                    </a:moveTo>
                    <a:cubicBezTo>
                      <a:pt x="23" y="51"/>
                      <a:pt x="23" y="51"/>
                      <a:pt x="23" y="5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1" y="83"/>
                      <a:pt x="32" y="83"/>
                      <a:pt x="34" y="8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6" y="78"/>
                      <a:pt x="47" y="76"/>
                      <a:pt x="46" y="75"/>
                    </a:cubicBezTo>
                    <a:lnTo>
                      <a:pt x="34" y="54"/>
                    </a:lnTo>
                    <a:close/>
                    <a:moveTo>
                      <a:pt x="80" y="45"/>
                    </a:moveTo>
                    <a:cubicBezTo>
                      <a:pt x="80" y="45"/>
                      <a:pt x="80" y="45"/>
                      <a:pt x="79" y="44"/>
                    </a:cubicBezTo>
                    <a:cubicBezTo>
                      <a:pt x="79" y="44"/>
                      <a:pt x="79" y="43"/>
                      <a:pt x="78" y="42"/>
                    </a:cubicBezTo>
                    <a:cubicBezTo>
                      <a:pt x="77" y="40"/>
                      <a:pt x="77" y="37"/>
                      <a:pt x="77" y="34"/>
                    </a:cubicBezTo>
                    <a:cubicBezTo>
                      <a:pt x="77" y="31"/>
                      <a:pt x="77" y="28"/>
                      <a:pt x="78" y="26"/>
                    </a:cubicBezTo>
                    <a:cubicBezTo>
                      <a:pt x="79" y="25"/>
                      <a:pt x="79" y="24"/>
                      <a:pt x="79" y="23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2" y="24"/>
                      <a:pt x="82" y="25"/>
                      <a:pt x="82" y="26"/>
                    </a:cubicBezTo>
                    <a:cubicBezTo>
                      <a:pt x="83" y="28"/>
                      <a:pt x="84" y="31"/>
                      <a:pt x="84" y="34"/>
                    </a:cubicBezTo>
                    <a:cubicBezTo>
                      <a:pt x="84" y="37"/>
                      <a:pt x="83" y="40"/>
                      <a:pt x="82" y="42"/>
                    </a:cubicBezTo>
                    <a:cubicBezTo>
                      <a:pt x="82" y="43"/>
                      <a:pt x="82" y="44"/>
                      <a:pt x="81" y="44"/>
                    </a:cubicBezTo>
                    <a:cubicBezTo>
                      <a:pt x="81" y="45"/>
                      <a:pt x="81" y="45"/>
                      <a:pt x="8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41" name="îṥļíḍè">
                <a:extLst>
                  <a:ext uri="{FF2B5EF4-FFF2-40B4-BE49-F238E27FC236}">
                    <a16:creationId xmlns:a16="http://schemas.microsoft.com/office/drawing/2014/main" id="{79BF1662-D71F-48B1-8488-770F1D126F43}"/>
                  </a:ext>
                </a:extLst>
              </p:cNvPr>
              <p:cNvSpPr/>
              <p:nvPr/>
            </p:nvSpPr>
            <p:spPr bwMode="auto">
              <a:xfrm>
                <a:off x="9807962" y="3299636"/>
                <a:ext cx="86796" cy="85480"/>
              </a:xfrm>
              <a:custGeom>
                <a:avLst/>
                <a:gdLst>
                  <a:gd name="T0" fmla="*/ 27 w 54"/>
                  <a:gd name="T1" fmla="*/ 0 h 53"/>
                  <a:gd name="T2" fmla="*/ 0 w 54"/>
                  <a:gd name="T3" fmla="*/ 26 h 53"/>
                  <a:gd name="T4" fmla="*/ 27 w 54"/>
                  <a:gd name="T5" fmla="*/ 53 h 53"/>
                  <a:gd name="T6" fmla="*/ 54 w 54"/>
                  <a:gd name="T7" fmla="*/ 26 h 53"/>
                  <a:gd name="T8" fmla="*/ 27 w 54"/>
                  <a:gd name="T9" fmla="*/ 0 h 53"/>
                  <a:gd name="T10" fmla="*/ 16 w 54"/>
                  <a:gd name="T11" fmla="*/ 43 h 53"/>
                  <a:gd name="T12" fmla="*/ 17 w 54"/>
                  <a:gd name="T13" fmla="*/ 38 h 53"/>
                  <a:gd name="T14" fmla="*/ 7 w 54"/>
                  <a:gd name="T15" fmla="*/ 24 h 53"/>
                  <a:gd name="T16" fmla="*/ 13 w 54"/>
                  <a:gd name="T17" fmla="*/ 12 h 53"/>
                  <a:gd name="T18" fmla="*/ 27 w 54"/>
                  <a:gd name="T19" fmla="*/ 6 h 53"/>
                  <a:gd name="T20" fmla="*/ 41 w 54"/>
                  <a:gd name="T21" fmla="*/ 12 h 53"/>
                  <a:gd name="T22" fmla="*/ 47 w 54"/>
                  <a:gd name="T23" fmla="*/ 24 h 53"/>
                  <a:gd name="T24" fmla="*/ 37 w 54"/>
                  <a:gd name="T25" fmla="*/ 38 h 53"/>
                  <a:gd name="T26" fmla="*/ 38 w 54"/>
                  <a:gd name="T27" fmla="*/ 43 h 53"/>
                  <a:gd name="T28" fmla="*/ 27 w 54"/>
                  <a:gd name="T29" fmla="*/ 46 h 53"/>
                  <a:gd name="T30" fmla="*/ 16 w 54"/>
                  <a:gd name="T31" fmla="*/ 43 h 53"/>
                  <a:gd name="T32" fmla="*/ 29 w 54"/>
                  <a:gd name="T33" fmla="*/ 33 h 53"/>
                  <a:gd name="T34" fmla="*/ 30 w 54"/>
                  <a:gd name="T35" fmla="*/ 35 h 53"/>
                  <a:gd name="T36" fmla="*/ 30 w 54"/>
                  <a:gd name="T37" fmla="*/ 38 h 53"/>
                  <a:gd name="T38" fmla="*/ 28 w 54"/>
                  <a:gd name="T39" fmla="*/ 40 h 53"/>
                  <a:gd name="T40" fmla="*/ 25 w 54"/>
                  <a:gd name="T41" fmla="*/ 40 h 53"/>
                  <a:gd name="T42" fmla="*/ 23 w 54"/>
                  <a:gd name="T43" fmla="*/ 38 h 53"/>
                  <a:gd name="T44" fmla="*/ 23 w 54"/>
                  <a:gd name="T45" fmla="*/ 35 h 53"/>
                  <a:gd name="T46" fmla="*/ 25 w 54"/>
                  <a:gd name="T47" fmla="*/ 33 h 53"/>
                  <a:gd name="T48" fmla="*/ 26 w 54"/>
                  <a:gd name="T49" fmla="*/ 10 h 53"/>
                  <a:gd name="T50" fmla="*/ 28 w 54"/>
                  <a:gd name="T51" fmla="*/ 10 h 53"/>
                  <a:gd name="T52" fmla="*/ 29 w 54"/>
                  <a:gd name="T53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4" h="53">
                    <a:moveTo>
                      <a:pt x="27" y="0"/>
                    </a:moveTo>
                    <a:cubicBezTo>
                      <a:pt x="12" y="0"/>
                      <a:pt x="0" y="11"/>
                      <a:pt x="0" y="26"/>
                    </a:cubicBezTo>
                    <a:cubicBezTo>
                      <a:pt x="0" y="41"/>
                      <a:pt x="12" y="53"/>
                      <a:pt x="27" y="53"/>
                    </a:cubicBezTo>
                    <a:cubicBezTo>
                      <a:pt x="42" y="53"/>
                      <a:pt x="54" y="41"/>
                      <a:pt x="54" y="26"/>
                    </a:cubicBezTo>
                    <a:cubicBezTo>
                      <a:pt x="54" y="11"/>
                      <a:pt x="42" y="0"/>
                      <a:pt x="27" y="0"/>
                    </a:cubicBezTo>
                    <a:close/>
                    <a:moveTo>
                      <a:pt x="16" y="43"/>
                    </a:moveTo>
                    <a:cubicBezTo>
                      <a:pt x="16" y="41"/>
                      <a:pt x="17" y="40"/>
                      <a:pt x="17" y="38"/>
                    </a:cubicBezTo>
                    <a:cubicBezTo>
                      <a:pt x="17" y="31"/>
                      <a:pt x="13" y="26"/>
                      <a:pt x="7" y="24"/>
                    </a:cubicBezTo>
                    <a:cubicBezTo>
                      <a:pt x="7" y="19"/>
                      <a:pt x="9" y="15"/>
                      <a:pt x="13" y="12"/>
                    </a:cubicBezTo>
                    <a:cubicBezTo>
                      <a:pt x="16" y="8"/>
                      <a:pt x="21" y="6"/>
                      <a:pt x="27" y="6"/>
                    </a:cubicBezTo>
                    <a:cubicBezTo>
                      <a:pt x="32" y="6"/>
                      <a:pt x="37" y="8"/>
                      <a:pt x="41" y="12"/>
                    </a:cubicBezTo>
                    <a:cubicBezTo>
                      <a:pt x="44" y="15"/>
                      <a:pt x="46" y="19"/>
                      <a:pt x="47" y="24"/>
                    </a:cubicBezTo>
                    <a:cubicBezTo>
                      <a:pt x="41" y="26"/>
                      <a:pt x="37" y="31"/>
                      <a:pt x="37" y="38"/>
                    </a:cubicBezTo>
                    <a:cubicBezTo>
                      <a:pt x="37" y="40"/>
                      <a:pt x="37" y="41"/>
                      <a:pt x="38" y="43"/>
                    </a:cubicBezTo>
                    <a:cubicBezTo>
                      <a:pt x="35" y="45"/>
                      <a:pt x="31" y="46"/>
                      <a:pt x="27" y="46"/>
                    </a:cubicBezTo>
                    <a:cubicBezTo>
                      <a:pt x="23" y="46"/>
                      <a:pt x="19" y="45"/>
                      <a:pt x="16" y="43"/>
                    </a:cubicBezTo>
                    <a:close/>
                    <a:moveTo>
                      <a:pt x="29" y="33"/>
                    </a:moveTo>
                    <a:cubicBezTo>
                      <a:pt x="30" y="33"/>
                      <a:pt x="30" y="34"/>
                      <a:pt x="30" y="35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9"/>
                      <a:pt x="29" y="40"/>
                      <a:pt x="28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4" y="40"/>
                      <a:pt x="23" y="39"/>
                      <a:pt x="23" y="38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4"/>
                      <a:pt x="24" y="33"/>
                      <a:pt x="25" y="33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0"/>
                      <a:pt x="28" y="10"/>
                      <a:pt x="28" y="10"/>
                    </a:cubicBezTo>
                    <a:lnTo>
                      <a:pt x="2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42" name="íşḻiḓè">
                <a:extLst>
                  <a:ext uri="{FF2B5EF4-FFF2-40B4-BE49-F238E27FC236}">
                    <a16:creationId xmlns:a16="http://schemas.microsoft.com/office/drawing/2014/main" id="{F8535DD3-691B-413C-B623-E6C605CA8E79}"/>
                  </a:ext>
                </a:extLst>
              </p:cNvPr>
              <p:cNvSpPr/>
              <p:nvPr/>
            </p:nvSpPr>
            <p:spPr bwMode="auto">
              <a:xfrm>
                <a:off x="9326637" y="3938769"/>
                <a:ext cx="119673" cy="119673"/>
              </a:xfrm>
              <a:custGeom>
                <a:avLst/>
                <a:gdLst>
                  <a:gd name="T0" fmla="*/ 45 w 91"/>
                  <a:gd name="T1" fmla="*/ 91 h 91"/>
                  <a:gd name="T2" fmla="*/ 91 w 91"/>
                  <a:gd name="T3" fmla="*/ 46 h 91"/>
                  <a:gd name="T4" fmla="*/ 63 w 91"/>
                  <a:gd name="T5" fmla="*/ 46 h 91"/>
                  <a:gd name="T6" fmla="*/ 63 w 91"/>
                  <a:gd name="T7" fmla="*/ 0 h 91"/>
                  <a:gd name="T8" fmla="*/ 28 w 91"/>
                  <a:gd name="T9" fmla="*/ 0 h 91"/>
                  <a:gd name="T10" fmla="*/ 28 w 91"/>
                  <a:gd name="T11" fmla="*/ 46 h 91"/>
                  <a:gd name="T12" fmla="*/ 0 w 91"/>
                  <a:gd name="T13" fmla="*/ 46 h 91"/>
                  <a:gd name="T14" fmla="*/ 45 w 91"/>
                  <a:gd name="T15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91">
                    <a:moveTo>
                      <a:pt x="45" y="91"/>
                    </a:moveTo>
                    <a:lnTo>
                      <a:pt x="91" y="46"/>
                    </a:lnTo>
                    <a:lnTo>
                      <a:pt x="63" y="46"/>
                    </a:lnTo>
                    <a:lnTo>
                      <a:pt x="63" y="0"/>
                    </a:lnTo>
                    <a:lnTo>
                      <a:pt x="28" y="0"/>
                    </a:lnTo>
                    <a:lnTo>
                      <a:pt x="28" y="46"/>
                    </a:lnTo>
                    <a:lnTo>
                      <a:pt x="0" y="46"/>
                    </a:lnTo>
                    <a:lnTo>
                      <a:pt x="45" y="9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43" name="îšļïḓè">
                <a:extLst>
                  <a:ext uri="{FF2B5EF4-FFF2-40B4-BE49-F238E27FC236}">
                    <a16:creationId xmlns:a16="http://schemas.microsoft.com/office/drawing/2014/main" id="{DB38B7F4-DB5F-459B-8D4F-7323B19BB2DC}"/>
                  </a:ext>
                </a:extLst>
              </p:cNvPr>
              <p:cNvSpPr/>
              <p:nvPr/>
            </p:nvSpPr>
            <p:spPr bwMode="auto">
              <a:xfrm>
                <a:off x="9193813" y="4468749"/>
                <a:ext cx="102577" cy="101262"/>
              </a:xfrm>
              <a:custGeom>
                <a:avLst/>
                <a:gdLst>
                  <a:gd name="T0" fmla="*/ 32 w 63"/>
                  <a:gd name="T1" fmla="*/ 62 h 62"/>
                  <a:gd name="T2" fmla="*/ 0 w 63"/>
                  <a:gd name="T3" fmla="*/ 31 h 62"/>
                  <a:gd name="T4" fmla="*/ 32 w 63"/>
                  <a:gd name="T5" fmla="*/ 0 h 62"/>
                  <a:gd name="T6" fmla="*/ 63 w 63"/>
                  <a:gd name="T7" fmla="*/ 31 h 62"/>
                  <a:gd name="T8" fmla="*/ 32 w 63"/>
                  <a:gd name="T9" fmla="*/ 62 h 62"/>
                  <a:gd name="T10" fmla="*/ 58 w 63"/>
                  <a:gd name="T11" fmla="*/ 35 h 62"/>
                  <a:gd name="T12" fmla="*/ 41 w 63"/>
                  <a:gd name="T13" fmla="*/ 34 h 62"/>
                  <a:gd name="T14" fmla="*/ 46 w 63"/>
                  <a:gd name="T15" fmla="*/ 53 h 62"/>
                  <a:gd name="T16" fmla="*/ 58 w 63"/>
                  <a:gd name="T17" fmla="*/ 35 h 62"/>
                  <a:gd name="T18" fmla="*/ 42 w 63"/>
                  <a:gd name="T19" fmla="*/ 56 h 62"/>
                  <a:gd name="T20" fmla="*/ 36 w 63"/>
                  <a:gd name="T21" fmla="*/ 36 h 62"/>
                  <a:gd name="T22" fmla="*/ 36 w 63"/>
                  <a:gd name="T23" fmla="*/ 36 h 62"/>
                  <a:gd name="T24" fmla="*/ 15 w 63"/>
                  <a:gd name="T25" fmla="*/ 52 h 62"/>
                  <a:gd name="T26" fmla="*/ 32 w 63"/>
                  <a:gd name="T27" fmla="*/ 58 h 62"/>
                  <a:gd name="T28" fmla="*/ 42 w 63"/>
                  <a:gd name="T29" fmla="*/ 56 h 62"/>
                  <a:gd name="T30" fmla="*/ 12 w 63"/>
                  <a:gd name="T31" fmla="*/ 49 h 62"/>
                  <a:gd name="T32" fmla="*/ 33 w 63"/>
                  <a:gd name="T33" fmla="*/ 31 h 62"/>
                  <a:gd name="T34" fmla="*/ 34 w 63"/>
                  <a:gd name="T35" fmla="*/ 31 h 62"/>
                  <a:gd name="T36" fmla="*/ 32 w 63"/>
                  <a:gd name="T37" fmla="*/ 27 h 62"/>
                  <a:gd name="T38" fmla="*/ 5 w 63"/>
                  <a:gd name="T39" fmla="*/ 30 h 62"/>
                  <a:gd name="T40" fmla="*/ 5 w 63"/>
                  <a:gd name="T41" fmla="*/ 31 h 62"/>
                  <a:gd name="T42" fmla="*/ 12 w 63"/>
                  <a:gd name="T43" fmla="*/ 49 h 62"/>
                  <a:gd name="T44" fmla="*/ 5 w 63"/>
                  <a:gd name="T45" fmla="*/ 26 h 62"/>
                  <a:gd name="T46" fmla="*/ 30 w 63"/>
                  <a:gd name="T47" fmla="*/ 23 h 62"/>
                  <a:gd name="T48" fmla="*/ 20 w 63"/>
                  <a:gd name="T49" fmla="*/ 7 h 62"/>
                  <a:gd name="T50" fmla="*/ 5 w 63"/>
                  <a:gd name="T51" fmla="*/ 26 h 62"/>
                  <a:gd name="T52" fmla="*/ 25 w 63"/>
                  <a:gd name="T53" fmla="*/ 5 h 62"/>
                  <a:gd name="T54" fmla="*/ 35 w 63"/>
                  <a:gd name="T55" fmla="*/ 21 h 62"/>
                  <a:gd name="T56" fmla="*/ 49 w 63"/>
                  <a:gd name="T57" fmla="*/ 11 h 62"/>
                  <a:gd name="T58" fmla="*/ 32 w 63"/>
                  <a:gd name="T59" fmla="*/ 5 h 62"/>
                  <a:gd name="T60" fmla="*/ 25 w 63"/>
                  <a:gd name="T61" fmla="*/ 5 h 62"/>
                  <a:gd name="T62" fmla="*/ 52 w 63"/>
                  <a:gd name="T63" fmla="*/ 14 h 62"/>
                  <a:gd name="T64" fmla="*/ 37 w 63"/>
                  <a:gd name="T65" fmla="*/ 25 h 62"/>
                  <a:gd name="T66" fmla="*/ 39 w 63"/>
                  <a:gd name="T67" fmla="*/ 29 h 62"/>
                  <a:gd name="T68" fmla="*/ 40 w 63"/>
                  <a:gd name="T69" fmla="*/ 30 h 62"/>
                  <a:gd name="T70" fmla="*/ 58 w 63"/>
                  <a:gd name="T71" fmla="*/ 31 h 62"/>
                  <a:gd name="T72" fmla="*/ 52 w 63"/>
                  <a:gd name="T73" fmla="*/ 1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" h="62">
                    <a:moveTo>
                      <a:pt x="32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1"/>
                    </a:cubicBezTo>
                    <a:cubicBezTo>
                      <a:pt x="63" y="48"/>
                      <a:pt x="49" y="62"/>
                      <a:pt x="32" y="62"/>
                    </a:cubicBezTo>
                    <a:close/>
                    <a:moveTo>
                      <a:pt x="58" y="35"/>
                    </a:moveTo>
                    <a:cubicBezTo>
                      <a:pt x="57" y="35"/>
                      <a:pt x="50" y="33"/>
                      <a:pt x="41" y="34"/>
                    </a:cubicBezTo>
                    <a:cubicBezTo>
                      <a:pt x="45" y="44"/>
                      <a:pt x="46" y="52"/>
                      <a:pt x="46" y="53"/>
                    </a:cubicBezTo>
                    <a:cubicBezTo>
                      <a:pt x="52" y="49"/>
                      <a:pt x="57" y="43"/>
                      <a:pt x="58" y="35"/>
                    </a:cubicBezTo>
                    <a:close/>
                    <a:moveTo>
                      <a:pt x="42" y="56"/>
                    </a:moveTo>
                    <a:cubicBezTo>
                      <a:pt x="41" y="53"/>
                      <a:pt x="40" y="45"/>
                      <a:pt x="36" y="36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21" y="41"/>
                      <a:pt x="16" y="51"/>
                      <a:pt x="15" y="52"/>
                    </a:cubicBezTo>
                    <a:cubicBezTo>
                      <a:pt x="20" y="56"/>
                      <a:pt x="25" y="58"/>
                      <a:pt x="32" y="58"/>
                    </a:cubicBezTo>
                    <a:cubicBezTo>
                      <a:pt x="35" y="58"/>
                      <a:pt x="39" y="57"/>
                      <a:pt x="42" y="56"/>
                    </a:cubicBezTo>
                    <a:close/>
                    <a:moveTo>
                      <a:pt x="12" y="49"/>
                    </a:moveTo>
                    <a:cubicBezTo>
                      <a:pt x="12" y="48"/>
                      <a:pt x="20" y="36"/>
                      <a:pt x="33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3" y="28"/>
                      <a:pt x="32" y="27"/>
                    </a:cubicBezTo>
                    <a:cubicBezTo>
                      <a:pt x="19" y="31"/>
                      <a:pt x="6" y="30"/>
                      <a:pt x="5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8"/>
                      <a:pt x="8" y="44"/>
                      <a:pt x="12" y="49"/>
                    </a:cubicBezTo>
                    <a:close/>
                    <a:moveTo>
                      <a:pt x="5" y="26"/>
                    </a:moveTo>
                    <a:cubicBezTo>
                      <a:pt x="7" y="26"/>
                      <a:pt x="18" y="26"/>
                      <a:pt x="30" y="23"/>
                    </a:cubicBezTo>
                    <a:cubicBezTo>
                      <a:pt x="26" y="15"/>
                      <a:pt x="21" y="8"/>
                      <a:pt x="20" y="7"/>
                    </a:cubicBezTo>
                    <a:cubicBezTo>
                      <a:pt x="13" y="11"/>
                      <a:pt x="7" y="18"/>
                      <a:pt x="5" y="26"/>
                    </a:cubicBezTo>
                    <a:close/>
                    <a:moveTo>
                      <a:pt x="25" y="5"/>
                    </a:moveTo>
                    <a:cubicBezTo>
                      <a:pt x="26" y="6"/>
                      <a:pt x="31" y="13"/>
                      <a:pt x="35" y="21"/>
                    </a:cubicBezTo>
                    <a:cubicBezTo>
                      <a:pt x="45" y="17"/>
                      <a:pt x="49" y="12"/>
                      <a:pt x="49" y="11"/>
                    </a:cubicBezTo>
                    <a:cubicBezTo>
                      <a:pt x="44" y="7"/>
                      <a:pt x="38" y="5"/>
                      <a:pt x="32" y="5"/>
                    </a:cubicBezTo>
                    <a:cubicBezTo>
                      <a:pt x="29" y="5"/>
                      <a:pt x="27" y="5"/>
                      <a:pt x="25" y="5"/>
                    </a:cubicBezTo>
                    <a:close/>
                    <a:moveTo>
                      <a:pt x="52" y="14"/>
                    </a:moveTo>
                    <a:cubicBezTo>
                      <a:pt x="52" y="15"/>
                      <a:pt x="47" y="21"/>
                      <a:pt x="37" y="25"/>
                    </a:cubicBezTo>
                    <a:cubicBezTo>
                      <a:pt x="38" y="26"/>
                      <a:pt x="38" y="27"/>
                      <a:pt x="39" y="29"/>
                    </a:cubicBezTo>
                    <a:cubicBezTo>
                      <a:pt x="39" y="29"/>
                      <a:pt x="39" y="30"/>
                      <a:pt x="40" y="30"/>
                    </a:cubicBezTo>
                    <a:cubicBezTo>
                      <a:pt x="48" y="29"/>
                      <a:pt x="57" y="31"/>
                      <a:pt x="58" y="31"/>
                    </a:cubicBezTo>
                    <a:cubicBezTo>
                      <a:pt x="58" y="25"/>
                      <a:pt x="56" y="19"/>
                      <a:pt x="5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44" name="išḻîdé">
                <a:extLst>
                  <a:ext uri="{FF2B5EF4-FFF2-40B4-BE49-F238E27FC236}">
                    <a16:creationId xmlns:a16="http://schemas.microsoft.com/office/drawing/2014/main" id="{1555822A-A960-4B81-AED8-F26977069CA5}"/>
                  </a:ext>
                </a:extLst>
              </p:cNvPr>
              <p:cNvSpPr/>
              <p:nvPr/>
            </p:nvSpPr>
            <p:spPr bwMode="auto">
              <a:xfrm>
                <a:off x="9162251" y="5005304"/>
                <a:ext cx="105207" cy="92057"/>
              </a:xfrm>
              <a:custGeom>
                <a:avLst/>
                <a:gdLst>
                  <a:gd name="T0" fmla="*/ 65 w 65"/>
                  <a:gd name="T1" fmla="*/ 18 h 57"/>
                  <a:gd name="T2" fmla="*/ 47 w 65"/>
                  <a:gd name="T3" fmla="*/ 0 h 57"/>
                  <a:gd name="T4" fmla="*/ 32 w 65"/>
                  <a:gd name="T5" fmla="*/ 6 h 57"/>
                  <a:gd name="T6" fmla="*/ 18 w 65"/>
                  <a:gd name="T7" fmla="*/ 0 h 57"/>
                  <a:gd name="T8" fmla="*/ 0 w 65"/>
                  <a:gd name="T9" fmla="*/ 18 h 57"/>
                  <a:gd name="T10" fmla="*/ 6 w 65"/>
                  <a:gd name="T11" fmla="*/ 32 h 57"/>
                  <a:gd name="T12" fmla="*/ 6 w 65"/>
                  <a:gd name="T13" fmla="*/ 32 h 57"/>
                  <a:gd name="T14" fmla="*/ 26 w 65"/>
                  <a:gd name="T15" fmla="*/ 53 h 57"/>
                  <a:gd name="T16" fmla="*/ 32 w 65"/>
                  <a:gd name="T17" fmla="*/ 57 h 57"/>
                  <a:gd name="T18" fmla="*/ 39 w 65"/>
                  <a:gd name="T19" fmla="*/ 53 h 57"/>
                  <a:gd name="T20" fmla="*/ 59 w 65"/>
                  <a:gd name="T21" fmla="*/ 32 h 57"/>
                  <a:gd name="T22" fmla="*/ 59 w 65"/>
                  <a:gd name="T23" fmla="*/ 32 h 57"/>
                  <a:gd name="T24" fmla="*/ 65 w 65"/>
                  <a:gd name="T25" fmla="*/ 18 h 57"/>
                  <a:gd name="T26" fmla="*/ 54 w 65"/>
                  <a:gd name="T27" fmla="*/ 26 h 57"/>
                  <a:gd name="T28" fmla="*/ 33 w 65"/>
                  <a:gd name="T29" fmla="*/ 47 h 57"/>
                  <a:gd name="T30" fmla="*/ 32 w 65"/>
                  <a:gd name="T31" fmla="*/ 48 h 57"/>
                  <a:gd name="T32" fmla="*/ 32 w 65"/>
                  <a:gd name="T33" fmla="*/ 47 h 57"/>
                  <a:gd name="T34" fmla="*/ 11 w 65"/>
                  <a:gd name="T35" fmla="*/ 26 h 57"/>
                  <a:gd name="T36" fmla="*/ 8 w 65"/>
                  <a:gd name="T37" fmla="*/ 18 h 57"/>
                  <a:gd name="T38" fmla="*/ 18 w 65"/>
                  <a:gd name="T39" fmla="*/ 8 h 57"/>
                  <a:gd name="T40" fmla="*/ 26 w 65"/>
                  <a:gd name="T41" fmla="*/ 11 h 57"/>
                  <a:gd name="T42" fmla="*/ 32 w 65"/>
                  <a:gd name="T43" fmla="*/ 18 h 57"/>
                  <a:gd name="T44" fmla="*/ 39 w 65"/>
                  <a:gd name="T45" fmla="*/ 11 h 57"/>
                  <a:gd name="T46" fmla="*/ 47 w 65"/>
                  <a:gd name="T47" fmla="*/ 8 h 57"/>
                  <a:gd name="T48" fmla="*/ 57 w 65"/>
                  <a:gd name="T49" fmla="*/ 18 h 57"/>
                  <a:gd name="T50" fmla="*/ 54 w 65"/>
                  <a:gd name="T51" fmla="*/ 2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5" h="57">
                    <a:moveTo>
                      <a:pt x="65" y="18"/>
                    </a:moveTo>
                    <a:cubicBezTo>
                      <a:pt x="65" y="8"/>
                      <a:pt x="57" y="0"/>
                      <a:pt x="47" y="0"/>
                    </a:cubicBezTo>
                    <a:cubicBezTo>
                      <a:pt x="41" y="0"/>
                      <a:pt x="36" y="2"/>
                      <a:pt x="32" y="6"/>
                    </a:cubicBezTo>
                    <a:cubicBezTo>
                      <a:pt x="29" y="2"/>
                      <a:pt x="24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4"/>
                      <a:pt x="2" y="29"/>
                      <a:pt x="6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8" y="55"/>
                      <a:pt x="30" y="57"/>
                      <a:pt x="32" y="57"/>
                    </a:cubicBezTo>
                    <a:cubicBezTo>
                      <a:pt x="35" y="57"/>
                      <a:pt x="37" y="55"/>
                      <a:pt x="39" y="53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63" y="29"/>
                      <a:pt x="65" y="24"/>
                      <a:pt x="65" y="18"/>
                    </a:cubicBezTo>
                    <a:close/>
                    <a:moveTo>
                      <a:pt x="54" y="26"/>
                    </a:move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47"/>
                      <a:pt x="33" y="47"/>
                      <a:pt x="32" y="48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9" y="24"/>
                      <a:pt x="8" y="21"/>
                      <a:pt x="8" y="18"/>
                    </a:cubicBezTo>
                    <a:cubicBezTo>
                      <a:pt x="8" y="13"/>
                      <a:pt x="13" y="8"/>
                      <a:pt x="18" y="8"/>
                    </a:cubicBezTo>
                    <a:cubicBezTo>
                      <a:pt x="22" y="8"/>
                      <a:pt x="24" y="9"/>
                      <a:pt x="26" y="11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41" y="9"/>
                      <a:pt x="43" y="8"/>
                      <a:pt x="47" y="8"/>
                    </a:cubicBezTo>
                    <a:cubicBezTo>
                      <a:pt x="52" y="8"/>
                      <a:pt x="57" y="13"/>
                      <a:pt x="57" y="18"/>
                    </a:cubicBezTo>
                    <a:cubicBezTo>
                      <a:pt x="57" y="21"/>
                      <a:pt x="56" y="24"/>
                      <a:pt x="5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45" name="iṩľíḑe">
                <a:extLst>
                  <a:ext uri="{FF2B5EF4-FFF2-40B4-BE49-F238E27FC236}">
                    <a16:creationId xmlns:a16="http://schemas.microsoft.com/office/drawing/2014/main" id="{FFD6E4EA-F571-4112-BB5A-1C06D20EE737}"/>
                  </a:ext>
                </a:extLst>
              </p:cNvPr>
              <p:cNvSpPr/>
              <p:nvPr/>
            </p:nvSpPr>
            <p:spPr bwMode="auto">
              <a:xfrm>
                <a:off x="9059674" y="4713355"/>
                <a:ext cx="103893" cy="76275"/>
              </a:xfrm>
              <a:custGeom>
                <a:avLst/>
                <a:gdLst>
                  <a:gd name="T0" fmla="*/ 56 w 64"/>
                  <a:gd name="T1" fmla="*/ 8 h 47"/>
                  <a:gd name="T2" fmla="*/ 56 w 64"/>
                  <a:gd name="T3" fmla="*/ 0 h 47"/>
                  <a:gd name="T4" fmla="*/ 0 w 64"/>
                  <a:gd name="T5" fmla="*/ 0 h 47"/>
                  <a:gd name="T6" fmla="*/ 0 w 64"/>
                  <a:gd name="T7" fmla="*/ 43 h 47"/>
                  <a:gd name="T8" fmla="*/ 4 w 64"/>
                  <a:gd name="T9" fmla="*/ 47 h 47"/>
                  <a:gd name="T10" fmla="*/ 58 w 64"/>
                  <a:gd name="T11" fmla="*/ 47 h 47"/>
                  <a:gd name="T12" fmla="*/ 64 w 64"/>
                  <a:gd name="T13" fmla="*/ 41 h 47"/>
                  <a:gd name="T14" fmla="*/ 64 w 64"/>
                  <a:gd name="T15" fmla="*/ 8 h 47"/>
                  <a:gd name="T16" fmla="*/ 56 w 64"/>
                  <a:gd name="T17" fmla="*/ 8 h 47"/>
                  <a:gd name="T18" fmla="*/ 52 w 64"/>
                  <a:gd name="T19" fmla="*/ 43 h 47"/>
                  <a:gd name="T20" fmla="*/ 4 w 64"/>
                  <a:gd name="T21" fmla="*/ 43 h 47"/>
                  <a:gd name="T22" fmla="*/ 4 w 64"/>
                  <a:gd name="T23" fmla="*/ 4 h 47"/>
                  <a:gd name="T24" fmla="*/ 52 w 64"/>
                  <a:gd name="T25" fmla="*/ 4 h 47"/>
                  <a:gd name="T26" fmla="*/ 52 w 64"/>
                  <a:gd name="T27" fmla="*/ 43 h 47"/>
                  <a:gd name="T28" fmla="*/ 8 w 64"/>
                  <a:gd name="T29" fmla="*/ 12 h 47"/>
                  <a:gd name="T30" fmla="*/ 48 w 64"/>
                  <a:gd name="T31" fmla="*/ 12 h 47"/>
                  <a:gd name="T32" fmla="*/ 48 w 64"/>
                  <a:gd name="T33" fmla="*/ 16 h 47"/>
                  <a:gd name="T34" fmla="*/ 8 w 64"/>
                  <a:gd name="T35" fmla="*/ 16 h 47"/>
                  <a:gd name="T36" fmla="*/ 8 w 64"/>
                  <a:gd name="T37" fmla="*/ 12 h 47"/>
                  <a:gd name="T38" fmla="*/ 32 w 64"/>
                  <a:gd name="T39" fmla="*/ 20 h 47"/>
                  <a:gd name="T40" fmla="*/ 48 w 64"/>
                  <a:gd name="T41" fmla="*/ 20 h 47"/>
                  <a:gd name="T42" fmla="*/ 48 w 64"/>
                  <a:gd name="T43" fmla="*/ 24 h 47"/>
                  <a:gd name="T44" fmla="*/ 32 w 64"/>
                  <a:gd name="T45" fmla="*/ 24 h 47"/>
                  <a:gd name="T46" fmla="*/ 32 w 64"/>
                  <a:gd name="T47" fmla="*/ 20 h 47"/>
                  <a:gd name="T48" fmla="*/ 32 w 64"/>
                  <a:gd name="T49" fmla="*/ 28 h 47"/>
                  <a:gd name="T50" fmla="*/ 48 w 64"/>
                  <a:gd name="T51" fmla="*/ 28 h 47"/>
                  <a:gd name="T52" fmla="*/ 48 w 64"/>
                  <a:gd name="T53" fmla="*/ 32 h 47"/>
                  <a:gd name="T54" fmla="*/ 32 w 64"/>
                  <a:gd name="T55" fmla="*/ 32 h 47"/>
                  <a:gd name="T56" fmla="*/ 32 w 64"/>
                  <a:gd name="T57" fmla="*/ 28 h 47"/>
                  <a:gd name="T58" fmla="*/ 32 w 64"/>
                  <a:gd name="T59" fmla="*/ 36 h 47"/>
                  <a:gd name="T60" fmla="*/ 44 w 64"/>
                  <a:gd name="T61" fmla="*/ 36 h 47"/>
                  <a:gd name="T62" fmla="*/ 44 w 64"/>
                  <a:gd name="T63" fmla="*/ 40 h 47"/>
                  <a:gd name="T64" fmla="*/ 32 w 64"/>
                  <a:gd name="T65" fmla="*/ 40 h 47"/>
                  <a:gd name="T66" fmla="*/ 32 w 64"/>
                  <a:gd name="T67" fmla="*/ 36 h 47"/>
                  <a:gd name="T68" fmla="*/ 8 w 64"/>
                  <a:gd name="T69" fmla="*/ 20 h 47"/>
                  <a:gd name="T70" fmla="*/ 28 w 64"/>
                  <a:gd name="T71" fmla="*/ 20 h 47"/>
                  <a:gd name="T72" fmla="*/ 28 w 64"/>
                  <a:gd name="T73" fmla="*/ 40 h 47"/>
                  <a:gd name="T74" fmla="*/ 8 w 64"/>
                  <a:gd name="T75" fmla="*/ 40 h 47"/>
                  <a:gd name="T76" fmla="*/ 8 w 64"/>
                  <a:gd name="T77" fmla="*/ 2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4" h="47">
                    <a:moveTo>
                      <a:pt x="56" y="8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6"/>
                      <a:pt x="2" y="47"/>
                      <a:pt x="4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61" y="47"/>
                      <a:pt x="64" y="45"/>
                      <a:pt x="64" y="41"/>
                    </a:cubicBezTo>
                    <a:cubicBezTo>
                      <a:pt x="64" y="8"/>
                      <a:pt x="64" y="8"/>
                      <a:pt x="64" y="8"/>
                    </a:cubicBezTo>
                    <a:lnTo>
                      <a:pt x="56" y="8"/>
                    </a:lnTo>
                    <a:close/>
                    <a:moveTo>
                      <a:pt x="52" y="43"/>
                    </a:moveTo>
                    <a:cubicBezTo>
                      <a:pt x="4" y="43"/>
                      <a:pt x="4" y="43"/>
                      <a:pt x="4" y="4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2" y="4"/>
                      <a:pt x="52" y="4"/>
                      <a:pt x="52" y="4"/>
                    </a:cubicBezTo>
                    <a:lnTo>
                      <a:pt x="52" y="43"/>
                    </a:lnTo>
                    <a:close/>
                    <a:moveTo>
                      <a:pt x="8" y="12"/>
                    </a:move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2"/>
                    </a:lnTo>
                    <a:close/>
                    <a:moveTo>
                      <a:pt x="32" y="20"/>
                    </a:move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32" y="24"/>
                      <a:pt x="32" y="24"/>
                      <a:pt x="32" y="24"/>
                    </a:cubicBezTo>
                    <a:lnTo>
                      <a:pt x="32" y="20"/>
                    </a:lnTo>
                    <a:close/>
                    <a:moveTo>
                      <a:pt x="32" y="28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28"/>
                    </a:lnTo>
                    <a:close/>
                    <a:moveTo>
                      <a:pt x="32" y="36"/>
                    </a:moveTo>
                    <a:cubicBezTo>
                      <a:pt x="44" y="36"/>
                      <a:pt x="44" y="36"/>
                      <a:pt x="44" y="36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32" y="40"/>
                      <a:pt x="32" y="40"/>
                      <a:pt x="32" y="40"/>
                    </a:cubicBezTo>
                    <a:lnTo>
                      <a:pt x="32" y="36"/>
                    </a:lnTo>
                    <a:close/>
                    <a:moveTo>
                      <a:pt x="8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8" y="40"/>
                      <a:pt x="8" y="40"/>
                      <a:pt x="8" y="40"/>
                    </a:cubicBezTo>
                    <a:lnTo>
                      <a:pt x="8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46" name="iṡľiďè">
                <a:extLst>
                  <a:ext uri="{FF2B5EF4-FFF2-40B4-BE49-F238E27FC236}">
                    <a16:creationId xmlns:a16="http://schemas.microsoft.com/office/drawing/2014/main" id="{5BA4788C-E73C-427A-9251-BEBD9E69B380}"/>
                  </a:ext>
                </a:extLst>
              </p:cNvPr>
              <p:cNvSpPr/>
              <p:nvPr/>
            </p:nvSpPr>
            <p:spPr bwMode="auto">
              <a:xfrm>
                <a:off x="9313487" y="5215719"/>
                <a:ext cx="76275" cy="77590"/>
              </a:xfrm>
              <a:custGeom>
                <a:avLst/>
                <a:gdLst>
                  <a:gd name="T0" fmla="*/ 43 w 47"/>
                  <a:gd name="T1" fmla="*/ 29 h 48"/>
                  <a:gd name="T2" fmla="*/ 47 w 47"/>
                  <a:gd name="T3" fmla="*/ 16 h 48"/>
                  <a:gd name="T4" fmla="*/ 42 w 47"/>
                  <a:gd name="T5" fmla="*/ 8 h 48"/>
                  <a:gd name="T6" fmla="*/ 37 w 47"/>
                  <a:gd name="T7" fmla="*/ 9 h 48"/>
                  <a:gd name="T8" fmla="*/ 28 w 47"/>
                  <a:gd name="T9" fmla="*/ 0 h 48"/>
                  <a:gd name="T10" fmla="*/ 19 w 47"/>
                  <a:gd name="T11" fmla="*/ 0 h 48"/>
                  <a:gd name="T12" fmla="*/ 18 w 47"/>
                  <a:gd name="T13" fmla="*/ 5 h 48"/>
                  <a:gd name="T14" fmla="*/ 5 w 47"/>
                  <a:gd name="T15" fmla="*/ 8 h 48"/>
                  <a:gd name="T16" fmla="*/ 0 w 47"/>
                  <a:gd name="T17" fmla="*/ 16 h 48"/>
                  <a:gd name="T18" fmla="*/ 4 w 47"/>
                  <a:gd name="T19" fmla="*/ 19 h 48"/>
                  <a:gd name="T20" fmla="*/ 0 w 47"/>
                  <a:gd name="T21" fmla="*/ 32 h 48"/>
                  <a:gd name="T22" fmla="*/ 5 w 47"/>
                  <a:gd name="T23" fmla="*/ 40 h 48"/>
                  <a:gd name="T24" fmla="*/ 10 w 47"/>
                  <a:gd name="T25" fmla="*/ 39 h 48"/>
                  <a:gd name="T26" fmla="*/ 19 w 47"/>
                  <a:gd name="T27" fmla="*/ 48 h 48"/>
                  <a:gd name="T28" fmla="*/ 28 w 47"/>
                  <a:gd name="T29" fmla="*/ 48 h 48"/>
                  <a:gd name="T30" fmla="*/ 29 w 47"/>
                  <a:gd name="T31" fmla="*/ 44 h 48"/>
                  <a:gd name="T32" fmla="*/ 42 w 47"/>
                  <a:gd name="T33" fmla="*/ 40 h 48"/>
                  <a:gd name="T34" fmla="*/ 47 w 47"/>
                  <a:gd name="T35" fmla="*/ 32 h 48"/>
                  <a:gd name="T36" fmla="*/ 43 w 47"/>
                  <a:gd name="T37" fmla="*/ 29 h 48"/>
                  <a:gd name="T38" fmla="*/ 23 w 47"/>
                  <a:gd name="T39" fmla="*/ 34 h 48"/>
                  <a:gd name="T40" fmla="*/ 14 w 47"/>
                  <a:gd name="T41" fmla="*/ 24 h 48"/>
                  <a:gd name="T42" fmla="*/ 23 w 47"/>
                  <a:gd name="T43" fmla="*/ 14 h 48"/>
                  <a:gd name="T44" fmla="*/ 33 w 47"/>
                  <a:gd name="T45" fmla="*/ 24 h 48"/>
                  <a:gd name="T46" fmla="*/ 23 w 47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7" h="48">
                    <a:moveTo>
                      <a:pt x="43" y="29"/>
                    </a:moveTo>
                    <a:cubicBezTo>
                      <a:pt x="41" y="24"/>
                      <a:pt x="42" y="19"/>
                      <a:pt x="47" y="16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9"/>
                      <a:pt x="39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8" y="3"/>
                      <a:pt x="18" y="5"/>
                    </a:cubicBezTo>
                    <a:cubicBezTo>
                      <a:pt x="15" y="9"/>
                      <a:pt x="9" y="10"/>
                      <a:pt x="5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" y="17"/>
                      <a:pt x="3" y="18"/>
                      <a:pt x="4" y="19"/>
                    </a:cubicBezTo>
                    <a:cubicBezTo>
                      <a:pt x="6" y="24"/>
                      <a:pt x="5" y="29"/>
                      <a:pt x="0" y="32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6" y="39"/>
                      <a:pt x="8" y="39"/>
                      <a:pt x="10" y="39"/>
                    </a:cubicBezTo>
                    <a:cubicBezTo>
                      <a:pt x="15" y="39"/>
                      <a:pt x="19" y="43"/>
                      <a:pt x="1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9" y="45"/>
                      <a:pt x="29" y="44"/>
                    </a:cubicBezTo>
                    <a:cubicBezTo>
                      <a:pt x="32" y="39"/>
                      <a:pt x="38" y="38"/>
                      <a:pt x="42" y="40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8" y="34"/>
                      <a:pt x="14" y="29"/>
                      <a:pt x="14" y="24"/>
                    </a:cubicBezTo>
                    <a:cubicBezTo>
                      <a:pt x="14" y="19"/>
                      <a:pt x="18" y="14"/>
                      <a:pt x="23" y="14"/>
                    </a:cubicBezTo>
                    <a:cubicBezTo>
                      <a:pt x="29" y="14"/>
                      <a:pt x="33" y="19"/>
                      <a:pt x="33" y="24"/>
                    </a:cubicBezTo>
                    <a:cubicBezTo>
                      <a:pt x="33" y="29"/>
                      <a:pt x="29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47" name="íśļîďe">
                <a:extLst>
                  <a:ext uri="{FF2B5EF4-FFF2-40B4-BE49-F238E27FC236}">
                    <a16:creationId xmlns:a16="http://schemas.microsoft.com/office/drawing/2014/main" id="{70FB3A13-32A4-4A9D-B71D-C672CE38495C}"/>
                  </a:ext>
                </a:extLst>
              </p:cNvPr>
              <p:cNvSpPr/>
              <p:nvPr/>
            </p:nvSpPr>
            <p:spPr bwMode="auto">
              <a:xfrm>
                <a:off x="8890026" y="5193362"/>
                <a:ext cx="126249" cy="126249"/>
              </a:xfrm>
              <a:custGeom>
                <a:avLst/>
                <a:gdLst>
                  <a:gd name="T0" fmla="*/ 51 w 96"/>
                  <a:gd name="T1" fmla="*/ 0 h 96"/>
                  <a:gd name="T2" fmla="*/ 42 w 96"/>
                  <a:gd name="T3" fmla="*/ 10 h 96"/>
                  <a:gd name="T4" fmla="*/ 51 w 96"/>
                  <a:gd name="T5" fmla="*/ 18 h 96"/>
                  <a:gd name="T6" fmla="*/ 30 w 96"/>
                  <a:gd name="T7" fmla="*/ 42 h 96"/>
                  <a:gd name="T8" fmla="*/ 9 w 96"/>
                  <a:gd name="T9" fmla="*/ 42 h 96"/>
                  <a:gd name="T10" fmla="*/ 25 w 96"/>
                  <a:gd name="T11" fmla="*/ 59 h 96"/>
                  <a:gd name="T12" fmla="*/ 0 w 96"/>
                  <a:gd name="T13" fmla="*/ 92 h 96"/>
                  <a:gd name="T14" fmla="*/ 0 w 96"/>
                  <a:gd name="T15" fmla="*/ 96 h 96"/>
                  <a:gd name="T16" fmla="*/ 4 w 96"/>
                  <a:gd name="T17" fmla="*/ 96 h 96"/>
                  <a:gd name="T18" fmla="*/ 37 w 96"/>
                  <a:gd name="T19" fmla="*/ 70 h 96"/>
                  <a:gd name="T20" fmla="*/ 54 w 96"/>
                  <a:gd name="T21" fmla="*/ 87 h 96"/>
                  <a:gd name="T22" fmla="*/ 54 w 96"/>
                  <a:gd name="T23" fmla="*/ 66 h 96"/>
                  <a:gd name="T24" fmla="*/ 78 w 96"/>
                  <a:gd name="T25" fmla="*/ 45 h 96"/>
                  <a:gd name="T26" fmla="*/ 86 w 96"/>
                  <a:gd name="T27" fmla="*/ 54 h 96"/>
                  <a:gd name="T28" fmla="*/ 96 w 96"/>
                  <a:gd name="T29" fmla="*/ 45 h 96"/>
                  <a:gd name="T30" fmla="*/ 51 w 96"/>
                  <a:gd name="T31" fmla="*/ 0 h 96"/>
                  <a:gd name="T32" fmla="*/ 42 w 96"/>
                  <a:gd name="T33" fmla="*/ 51 h 96"/>
                  <a:gd name="T34" fmla="*/ 36 w 96"/>
                  <a:gd name="T35" fmla="*/ 45 h 96"/>
                  <a:gd name="T36" fmla="*/ 57 w 96"/>
                  <a:gd name="T37" fmla="*/ 24 h 96"/>
                  <a:gd name="T38" fmla="*/ 63 w 96"/>
                  <a:gd name="T39" fmla="*/ 31 h 96"/>
                  <a:gd name="T40" fmla="*/ 42 w 96"/>
                  <a:gd name="T41" fmla="*/ 51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6" h="96">
                    <a:moveTo>
                      <a:pt x="51" y="0"/>
                    </a:moveTo>
                    <a:lnTo>
                      <a:pt x="42" y="10"/>
                    </a:lnTo>
                    <a:lnTo>
                      <a:pt x="51" y="18"/>
                    </a:lnTo>
                    <a:lnTo>
                      <a:pt x="30" y="42"/>
                    </a:lnTo>
                    <a:lnTo>
                      <a:pt x="9" y="42"/>
                    </a:lnTo>
                    <a:lnTo>
                      <a:pt x="25" y="59"/>
                    </a:lnTo>
                    <a:lnTo>
                      <a:pt x="0" y="92"/>
                    </a:lnTo>
                    <a:lnTo>
                      <a:pt x="0" y="96"/>
                    </a:lnTo>
                    <a:lnTo>
                      <a:pt x="4" y="96"/>
                    </a:lnTo>
                    <a:lnTo>
                      <a:pt x="37" y="70"/>
                    </a:lnTo>
                    <a:lnTo>
                      <a:pt x="54" y="87"/>
                    </a:lnTo>
                    <a:lnTo>
                      <a:pt x="54" y="66"/>
                    </a:lnTo>
                    <a:lnTo>
                      <a:pt x="78" y="45"/>
                    </a:lnTo>
                    <a:lnTo>
                      <a:pt x="86" y="54"/>
                    </a:lnTo>
                    <a:lnTo>
                      <a:pt x="96" y="45"/>
                    </a:lnTo>
                    <a:lnTo>
                      <a:pt x="51" y="0"/>
                    </a:lnTo>
                    <a:close/>
                    <a:moveTo>
                      <a:pt x="42" y="51"/>
                    </a:moveTo>
                    <a:lnTo>
                      <a:pt x="36" y="45"/>
                    </a:lnTo>
                    <a:lnTo>
                      <a:pt x="57" y="24"/>
                    </a:lnTo>
                    <a:lnTo>
                      <a:pt x="63" y="31"/>
                    </a:lnTo>
                    <a:lnTo>
                      <a:pt x="42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48" name="işḻiďe">
                <a:extLst>
                  <a:ext uri="{FF2B5EF4-FFF2-40B4-BE49-F238E27FC236}">
                    <a16:creationId xmlns:a16="http://schemas.microsoft.com/office/drawing/2014/main" id="{02E8BC41-654F-47B6-BB72-21B88F9A1C5A}"/>
                  </a:ext>
                </a:extLst>
              </p:cNvPr>
              <p:cNvSpPr/>
              <p:nvPr/>
            </p:nvSpPr>
            <p:spPr bwMode="auto">
              <a:xfrm>
                <a:off x="8880821" y="4904043"/>
                <a:ext cx="92057" cy="92057"/>
              </a:xfrm>
              <a:custGeom>
                <a:avLst/>
                <a:gdLst>
                  <a:gd name="T0" fmla="*/ 57 w 57"/>
                  <a:gd name="T1" fmla="*/ 29 h 57"/>
                  <a:gd name="T2" fmla="*/ 28 w 57"/>
                  <a:gd name="T3" fmla="*/ 57 h 57"/>
                  <a:gd name="T4" fmla="*/ 0 w 57"/>
                  <a:gd name="T5" fmla="*/ 29 h 57"/>
                  <a:gd name="T6" fmla="*/ 28 w 57"/>
                  <a:gd name="T7" fmla="*/ 0 h 57"/>
                  <a:gd name="T8" fmla="*/ 57 w 57"/>
                  <a:gd name="T9" fmla="*/ 29 h 57"/>
                  <a:gd name="T10" fmla="*/ 5 w 57"/>
                  <a:gd name="T11" fmla="*/ 29 h 57"/>
                  <a:gd name="T12" fmla="*/ 28 w 57"/>
                  <a:gd name="T13" fmla="*/ 52 h 57"/>
                  <a:gd name="T14" fmla="*/ 52 w 57"/>
                  <a:gd name="T15" fmla="*/ 29 h 57"/>
                  <a:gd name="T16" fmla="*/ 28 w 57"/>
                  <a:gd name="T17" fmla="*/ 5 h 57"/>
                  <a:gd name="T18" fmla="*/ 5 w 57"/>
                  <a:gd name="T19" fmla="*/ 29 h 57"/>
                  <a:gd name="T20" fmla="*/ 31 w 57"/>
                  <a:gd name="T21" fmla="*/ 12 h 57"/>
                  <a:gd name="T22" fmla="*/ 45 w 57"/>
                  <a:gd name="T23" fmla="*/ 26 h 57"/>
                  <a:gd name="T24" fmla="*/ 45 w 57"/>
                  <a:gd name="T25" fmla="*/ 31 h 57"/>
                  <a:gd name="T26" fmla="*/ 40 w 57"/>
                  <a:gd name="T27" fmla="*/ 31 h 57"/>
                  <a:gd name="T28" fmla="*/ 32 w 57"/>
                  <a:gd name="T29" fmla="*/ 23 h 57"/>
                  <a:gd name="T30" fmla="*/ 32 w 57"/>
                  <a:gd name="T31" fmla="*/ 43 h 57"/>
                  <a:gd name="T32" fmla="*/ 28 w 57"/>
                  <a:gd name="T33" fmla="*/ 47 h 57"/>
                  <a:gd name="T34" fmla="*/ 25 w 57"/>
                  <a:gd name="T35" fmla="*/ 43 h 57"/>
                  <a:gd name="T36" fmla="*/ 25 w 57"/>
                  <a:gd name="T37" fmla="*/ 23 h 57"/>
                  <a:gd name="T38" fmla="*/ 17 w 57"/>
                  <a:gd name="T39" fmla="*/ 31 h 57"/>
                  <a:gd name="T40" fmla="*/ 12 w 57"/>
                  <a:gd name="T41" fmla="*/ 31 h 57"/>
                  <a:gd name="T42" fmla="*/ 11 w 57"/>
                  <a:gd name="T43" fmla="*/ 29 h 57"/>
                  <a:gd name="T44" fmla="*/ 12 w 57"/>
                  <a:gd name="T45" fmla="*/ 26 h 57"/>
                  <a:gd name="T46" fmla="*/ 26 w 57"/>
                  <a:gd name="T47" fmla="*/ 12 h 57"/>
                  <a:gd name="T48" fmla="*/ 31 w 57"/>
                  <a:gd name="T49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7" h="57">
                    <a:moveTo>
                      <a:pt x="57" y="29"/>
                    </a:moveTo>
                    <a:cubicBezTo>
                      <a:pt x="57" y="45"/>
                      <a:pt x="44" y="57"/>
                      <a:pt x="28" y="57"/>
                    </a:cubicBezTo>
                    <a:cubicBezTo>
                      <a:pt x="13" y="57"/>
                      <a:pt x="0" y="45"/>
                      <a:pt x="0" y="29"/>
                    </a:cubicBezTo>
                    <a:cubicBezTo>
                      <a:pt x="0" y="13"/>
                      <a:pt x="13" y="0"/>
                      <a:pt x="28" y="0"/>
                    </a:cubicBezTo>
                    <a:cubicBezTo>
                      <a:pt x="44" y="0"/>
                      <a:pt x="57" y="13"/>
                      <a:pt x="57" y="29"/>
                    </a:cubicBezTo>
                    <a:close/>
                    <a:moveTo>
                      <a:pt x="5" y="29"/>
                    </a:moveTo>
                    <a:cubicBezTo>
                      <a:pt x="5" y="42"/>
                      <a:pt x="16" y="52"/>
                      <a:pt x="28" y="52"/>
                    </a:cubicBezTo>
                    <a:cubicBezTo>
                      <a:pt x="41" y="52"/>
                      <a:pt x="52" y="42"/>
                      <a:pt x="52" y="29"/>
                    </a:cubicBezTo>
                    <a:cubicBezTo>
                      <a:pt x="52" y="16"/>
                      <a:pt x="41" y="5"/>
                      <a:pt x="28" y="5"/>
                    </a:cubicBezTo>
                    <a:cubicBezTo>
                      <a:pt x="16" y="5"/>
                      <a:pt x="5" y="16"/>
                      <a:pt x="5" y="29"/>
                    </a:cubicBezTo>
                    <a:close/>
                    <a:moveTo>
                      <a:pt x="31" y="12"/>
                    </a:moveTo>
                    <a:cubicBezTo>
                      <a:pt x="45" y="26"/>
                      <a:pt x="45" y="26"/>
                      <a:pt x="45" y="26"/>
                    </a:cubicBezTo>
                    <a:cubicBezTo>
                      <a:pt x="47" y="28"/>
                      <a:pt x="47" y="30"/>
                      <a:pt x="45" y="31"/>
                    </a:cubicBezTo>
                    <a:cubicBezTo>
                      <a:pt x="44" y="33"/>
                      <a:pt x="42" y="33"/>
                      <a:pt x="40" y="31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2" y="45"/>
                      <a:pt x="30" y="47"/>
                      <a:pt x="28" y="47"/>
                    </a:cubicBezTo>
                    <a:cubicBezTo>
                      <a:pt x="26" y="47"/>
                      <a:pt x="25" y="45"/>
                      <a:pt x="25" y="4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5" y="33"/>
                      <a:pt x="13" y="33"/>
                      <a:pt x="12" y="31"/>
                    </a:cubicBezTo>
                    <a:cubicBezTo>
                      <a:pt x="11" y="31"/>
                      <a:pt x="11" y="30"/>
                      <a:pt x="11" y="29"/>
                    </a:cubicBezTo>
                    <a:cubicBezTo>
                      <a:pt x="11" y="28"/>
                      <a:pt x="11" y="27"/>
                      <a:pt x="12" y="2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7" y="11"/>
                      <a:pt x="30" y="11"/>
                      <a:pt x="3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49" name="ïṡlíḓè">
                <a:extLst>
                  <a:ext uri="{FF2B5EF4-FFF2-40B4-BE49-F238E27FC236}">
                    <a16:creationId xmlns:a16="http://schemas.microsoft.com/office/drawing/2014/main" id="{606BE3D9-6F8D-4F71-BCDD-CF87C47152E2}"/>
                  </a:ext>
                </a:extLst>
              </p:cNvPr>
              <p:cNvSpPr/>
              <p:nvPr/>
            </p:nvSpPr>
            <p:spPr bwMode="auto">
              <a:xfrm>
                <a:off x="9480504" y="3391693"/>
                <a:ext cx="123619" cy="123618"/>
              </a:xfrm>
              <a:custGeom>
                <a:avLst/>
                <a:gdLst>
                  <a:gd name="T0" fmla="*/ 64 w 77"/>
                  <a:gd name="T1" fmla="*/ 0 h 77"/>
                  <a:gd name="T2" fmla="*/ 13 w 77"/>
                  <a:gd name="T3" fmla="*/ 0 h 77"/>
                  <a:gd name="T4" fmla="*/ 0 w 77"/>
                  <a:gd name="T5" fmla="*/ 13 h 77"/>
                  <a:gd name="T6" fmla="*/ 0 w 77"/>
                  <a:gd name="T7" fmla="*/ 64 h 77"/>
                  <a:gd name="T8" fmla="*/ 13 w 77"/>
                  <a:gd name="T9" fmla="*/ 77 h 77"/>
                  <a:gd name="T10" fmla="*/ 64 w 77"/>
                  <a:gd name="T11" fmla="*/ 76 h 77"/>
                  <a:gd name="T12" fmla="*/ 77 w 77"/>
                  <a:gd name="T13" fmla="*/ 64 h 77"/>
                  <a:gd name="T14" fmla="*/ 77 w 77"/>
                  <a:gd name="T15" fmla="*/ 12 h 77"/>
                  <a:gd name="T16" fmla="*/ 64 w 77"/>
                  <a:gd name="T17" fmla="*/ 0 h 77"/>
                  <a:gd name="T18" fmla="*/ 25 w 77"/>
                  <a:gd name="T19" fmla="*/ 34 h 77"/>
                  <a:gd name="T20" fmla="*/ 52 w 77"/>
                  <a:gd name="T21" fmla="*/ 33 h 77"/>
                  <a:gd name="T22" fmla="*/ 53 w 77"/>
                  <a:gd name="T23" fmla="*/ 38 h 77"/>
                  <a:gd name="T24" fmla="*/ 39 w 77"/>
                  <a:gd name="T25" fmla="*/ 53 h 77"/>
                  <a:gd name="T26" fmla="*/ 24 w 77"/>
                  <a:gd name="T27" fmla="*/ 38 h 77"/>
                  <a:gd name="T28" fmla="*/ 25 w 77"/>
                  <a:gd name="T29" fmla="*/ 34 h 77"/>
                  <a:gd name="T30" fmla="*/ 67 w 77"/>
                  <a:gd name="T31" fmla="*/ 33 h 77"/>
                  <a:gd name="T32" fmla="*/ 67 w 77"/>
                  <a:gd name="T33" fmla="*/ 52 h 77"/>
                  <a:gd name="T34" fmla="*/ 67 w 77"/>
                  <a:gd name="T35" fmla="*/ 62 h 77"/>
                  <a:gd name="T36" fmla="*/ 63 w 77"/>
                  <a:gd name="T37" fmla="*/ 67 h 77"/>
                  <a:gd name="T38" fmla="*/ 15 w 77"/>
                  <a:gd name="T39" fmla="*/ 67 h 77"/>
                  <a:gd name="T40" fmla="*/ 10 w 77"/>
                  <a:gd name="T41" fmla="*/ 62 h 77"/>
                  <a:gd name="T42" fmla="*/ 10 w 77"/>
                  <a:gd name="T43" fmla="*/ 53 h 77"/>
                  <a:gd name="T44" fmla="*/ 10 w 77"/>
                  <a:gd name="T45" fmla="*/ 34 h 77"/>
                  <a:gd name="T46" fmla="*/ 10 w 77"/>
                  <a:gd name="T47" fmla="*/ 34 h 77"/>
                  <a:gd name="T48" fmla="*/ 17 w 77"/>
                  <a:gd name="T49" fmla="*/ 34 h 77"/>
                  <a:gd name="T50" fmla="*/ 17 w 77"/>
                  <a:gd name="T51" fmla="*/ 38 h 77"/>
                  <a:gd name="T52" fmla="*/ 39 w 77"/>
                  <a:gd name="T53" fmla="*/ 60 h 77"/>
                  <a:gd name="T54" fmla="*/ 60 w 77"/>
                  <a:gd name="T55" fmla="*/ 38 h 77"/>
                  <a:gd name="T56" fmla="*/ 60 w 77"/>
                  <a:gd name="T57" fmla="*/ 33 h 77"/>
                  <a:gd name="T58" fmla="*/ 67 w 77"/>
                  <a:gd name="T59" fmla="*/ 33 h 77"/>
                  <a:gd name="T60" fmla="*/ 67 w 77"/>
                  <a:gd name="T61" fmla="*/ 17 h 77"/>
                  <a:gd name="T62" fmla="*/ 65 w 77"/>
                  <a:gd name="T63" fmla="*/ 19 h 77"/>
                  <a:gd name="T64" fmla="*/ 60 w 77"/>
                  <a:gd name="T65" fmla="*/ 19 h 77"/>
                  <a:gd name="T66" fmla="*/ 58 w 77"/>
                  <a:gd name="T67" fmla="*/ 17 h 77"/>
                  <a:gd name="T68" fmla="*/ 58 w 77"/>
                  <a:gd name="T69" fmla="*/ 12 h 77"/>
                  <a:gd name="T70" fmla="*/ 60 w 77"/>
                  <a:gd name="T71" fmla="*/ 9 h 77"/>
                  <a:gd name="T72" fmla="*/ 65 w 77"/>
                  <a:gd name="T73" fmla="*/ 9 h 77"/>
                  <a:gd name="T74" fmla="*/ 67 w 77"/>
                  <a:gd name="T75" fmla="*/ 12 h 77"/>
                  <a:gd name="T76" fmla="*/ 67 w 77"/>
                  <a:gd name="T77" fmla="*/ 1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7" h="77">
                    <a:moveTo>
                      <a:pt x="6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1" y="71"/>
                      <a:pt x="6" y="77"/>
                      <a:pt x="13" y="77"/>
                    </a:cubicBezTo>
                    <a:cubicBezTo>
                      <a:pt x="64" y="76"/>
                      <a:pt x="64" y="76"/>
                      <a:pt x="64" y="76"/>
                    </a:cubicBezTo>
                    <a:cubicBezTo>
                      <a:pt x="71" y="76"/>
                      <a:pt x="77" y="71"/>
                      <a:pt x="77" y="64"/>
                    </a:cubicBezTo>
                    <a:cubicBezTo>
                      <a:pt x="77" y="12"/>
                      <a:pt x="77" y="12"/>
                      <a:pt x="77" y="12"/>
                    </a:cubicBezTo>
                    <a:cubicBezTo>
                      <a:pt x="77" y="5"/>
                      <a:pt x="71" y="0"/>
                      <a:pt x="64" y="0"/>
                    </a:cubicBezTo>
                    <a:close/>
                    <a:moveTo>
                      <a:pt x="25" y="34"/>
                    </a:moveTo>
                    <a:cubicBezTo>
                      <a:pt x="52" y="33"/>
                      <a:pt x="52" y="33"/>
                      <a:pt x="52" y="33"/>
                    </a:cubicBezTo>
                    <a:cubicBezTo>
                      <a:pt x="53" y="35"/>
                      <a:pt x="53" y="36"/>
                      <a:pt x="53" y="38"/>
                    </a:cubicBezTo>
                    <a:cubicBezTo>
                      <a:pt x="53" y="46"/>
                      <a:pt x="47" y="53"/>
                      <a:pt x="39" y="53"/>
                    </a:cubicBezTo>
                    <a:cubicBezTo>
                      <a:pt x="31" y="53"/>
                      <a:pt x="24" y="46"/>
                      <a:pt x="24" y="38"/>
                    </a:cubicBezTo>
                    <a:cubicBezTo>
                      <a:pt x="24" y="37"/>
                      <a:pt x="24" y="35"/>
                      <a:pt x="25" y="34"/>
                    </a:cubicBezTo>
                    <a:close/>
                    <a:moveTo>
                      <a:pt x="67" y="33"/>
                    </a:moveTo>
                    <a:cubicBezTo>
                      <a:pt x="67" y="52"/>
                      <a:pt x="67" y="52"/>
                      <a:pt x="67" y="5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5"/>
                      <a:pt x="65" y="67"/>
                      <a:pt x="63" y="67"/>
                    </a:cubicBezTo>
                    <a:cubicBezTo>
                      <a:pt x="15" y="67"/>
                      <a:pt x="15" y="67"/>
                      <a:pt x="15" y="67"/>
                    </a:cubicBezTo>
                    <a:cubicBezTo>
                      <a:pt x="12" y="67"/>
                      <a:pt x="10" y="65"/>
                      <a:pt x="10" y="62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5"/>
                      <a:pt x="17" y="37"/>
                      <a:pt x="17" y="38"/>
                    </a:cubicBezTo>
                    <a:cubicBezTo>
                      <a:pt x="17" y="50"/>
                      <a:pt x="27" y="60"/>
                      <a:pt x="39" y="60"/>
                    </a:cubicBezTo>
                    <a:cubicBezTo>
                      <a:pt x="51" y="60"/>
                      <a:pt x="60" y="50"/>
                      <a:pt x="60" y="38"/>
                    </a:cubicBezTo>
                    <a:cubicBezTo>
                      <a:pt x="60" y="36"/>
                      <a:pt x="60" y="35"/>
                      <a:pt x="60" y="33"/>
                    </a:cubicBezTo>
                    <a:cubicBezTo>
                      <a:pt x="67" y="33"/>
                      <a:pt x="67" y="33"/>
                      <a:pt x="67" y="33"/>
                    </a:cubicBezTo>
                    <a:close/>
                    <a:moveTo>
                      <a:pt x="67" y="17"/>
                    </a:moveTo>
                    <a:cubicBezTo>
                      <a:pt x="67" y="18"/>
                      <a:pt x="66" y="19"/>
                      <a:pt x="65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59" y="19"/>
                      <a:pt x="58" y="18"/>
                      <a:pt x="58" y="17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0"/>
                      <a:pt x="59" y="9"/>
                      <a:pt x="60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6" y="9"/>
                      <a:pt x="67" y="10"/>
                      <a:pt x="67" y="12"/>
                    </a:cubicBezTo>
                    <a:lnTo>
                      <a:pt x="67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50" name="îşľïḋê">
                <a:extLst>
                  <a:ext uri="{FF2B5EF4-FFF2-40B4-BE49-F238E27FC236}">
                    <a16:creationId xmlns:a16="http://schemas.microsoft.com/office/drawing/2014/main" id="{03AD6D8E-1694-4542-B2A2-37EAA601C41C}"/>
                  </a:ext>
                </a:extLst>
              </p:cNvPr>
              <p:cNvSpPr/>
              <p:nvPr/>
            </p:nvSpPr>
            <p:spPr bwMode="auto">
              <a:xfrm>
                <a:off x="9246417" y="3575805"/>
                <a:ext cx="127564" cy="94687"/>
              </a:xfrm>
              <a:custGeom>
                <a:avLst/>
                <a:gdLst>
                  <a:gd name="T0" fmla="*/ 76 w 79"/>
                  <a:gd name="T1" fmla="*/ 3 h 59"/>
                  <a:gd name="T2" fmla="*/ 40 w 79"/>
                  <a:gd name="T3" fmla="*/ 0 h 59"/>
                  <a:gd name="T4" fmla="*/ 4 w 79"/>
                  <a:gd name="T5" fmla="*/ 3 h 59"/>
                  <a:gd name="T6" fmla="*/ 0 w 79"/>
                  <a:gd name="T7" fmla="*/ 30 h 59"/>
                  <a:gd name="T8" fmla="*/ 4 w 79"/>
                  <a:gd name="T9" fmla="*/ 57 h 59"/>
                  <a:gd name="T10" fmla="*/ 40 w 79"/>
                  <a:gd name="T11" fmla="*/ 59 h 59"/>
                  <a:gd name="T12" fmla="*/ 76 w 79"/>
                  <a:gd name="T13" fmla="*/ 57 h 59"/>
                  <a:gd name="T14" fmla="*/ 79 w 79"/>
                  <a:gd name="T15" fmla="*/ 30 h 59"/>
                  <a:gd name="T16" fmla="*/ 76 w 79"/>
                  <a:gd name="T17" fmla="*/ 3 h 59"/>
                  <a:gd name="T18" fmla="*/ 30 w 79"/>
                  <a:gd name="T19" fmla="*/ 45 h 59"/>
                  <a:gd name="T20" fmla="*/ 30 w 79"/>
                  <a:gd name="T21" fmla="*/ 15 h 59"/>
                  <a:gd name="T22" fmla="*/ 55 w 79"/>
                  <a:gd name="T23" fmla="*/ 30 h 59"/>
                  <a:gd name="T24" fmla="*/ 30 w 79"/>
                  <a:gd name="T25" fmla="*/ 4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9" h="59">
                    <a:moveTo>
                      <a:pt x="76" y="3"/>
                    </a:moveTo>
                    <a:cubicBezTo>
                      <a:pt x="65" y="1"/>
                      <a:pt x="53" y="0"/>
                      <a:pt x="40" y="0"/>
                    </a:cubicBezTo>
                    <a:cubicBezTo>
                      <a:pt x="27" y="0"/>
                      <a:pt x="15" y="1"/>
                      <a:pt x="4" y="3"/>
                    </a:cubicBezTo>
                    <a:cubicBezTo>
                      <a:pt x="2" y="11"/>
                      <a:pt x="0" y="20"/>
                      <a:pt x="0" y="30"/>
                    </a:cubicBezTo>
                    <a:cubicBezTo>
                      <a:pt x="0" y="39"/>
                      <a:pt x="2" y="49"/>
                      <a:pt x="4" y="57"/>
                    </a:cubicBezTo>
                    <a:cubicBezTo>
                      <a:pt x="15" y="59"/>
                      <a:pt x="27" y="59"/>
                      <a:pt x="40" y="59"/>
                    </a:cubicBezTo>
                    <a:cubicBezTo>
                      <a:pt x="53" y="59"/>
                      <a:pt x="65" y="59"/>
                      <a:pt x="76" y="57"/>
                    </a:cubicBezTo>
                    <a:cubicBezTo>
                      <a:pt x="78" y="49"/>
                      <a:pt x="79" y="39"/>
                      <a:pt x="79" y="30"/>
                    </a:cubicBezTo>
                    <a:cubicBezTo>
                      <a:pt x="79" y="20"/>
                      <a:pt x="78" y="11"/>
                      <a:pt x="76" y="3"/>
                    </a:cubicBezTo>
                    <a:close/>
                    <a:moveTo>
                      <a:pt x="30" y="45"/>
                    </a:moveTo>
                    <a:cubicBezTo>
                      <a:pt x="30" y="15"/>
                      <a:pt x="30" y="15"/>
                      <a:pt x="30" y="15"/>
                    </a:cubicBezTo>
                    <a:cubicBezTo>
                      <a:pt x="55" y="30"/>
                      <a:pt x="55" y="30"/>
                      <a:pt x="55" y="30"/>
                    </a:cubicBezTo>
                    <a:lnTo>
                      <a:pt x="30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51" name="ïslïḓè">
                <a:extLst>
                  <a:ext uri="{FF2B5EF4-FFF2-40B4-BE49-F238E27FC236}">
                    <a16:creationId xmlns:a16="http://schemas.microsoft.com/office/drawing/2014/main" id="{0034592A-065D-4553-ADAB-4D6E53D97F8F}"/>
                  </a:ext>
                </a:extLst>
              </p:cNvPr>
              <p:cNvSpPr/>
              <p:nvPr/>
            </p:nvSpPr>
            <p:spPr bwMode="auto">
              <a:xfrm>
                <a:off x="8953151" y="3369336"/>
                <a:ext cx="124934" cy="99946"/>
              </a:xfrm>
              <a:custGeom>
                <a:avLst/>
                <a:gdLst>
                  <a:gd name="T0" fmla="*/ 77 w 77"/>
                  <a:gd name="T1" fmla="*/ 7 h 62"/>
                  <a:gd name="T2" fmla="*/ 68 w 77"/>
                  <a:gd name="T3" fmla="*/ 9 h 62"/>
                  <a:gd name="T4" fmla="*/ 75 w 77"/>
                  <a:gd name="T5" fmla="*/ 1 h 62"/>
                  <a:gd name="T6" fmla="*/ 65 w 77"/>
                  <a:gd name="T7" fmla="*/ 4 h 62"/>
                  <a:gd name="T8" fmla="*/ 53 w 77"/>
                  <a:gd name="T9" fmla="*/ 0 h 62"/>
                  <a:gd name="T10" fmla="*/ 38 w 77"/>
                  <a:gd name="T11" fmla="*/ 15 h 62"/>
                  <a:gd name="T12" fmla="*/ 38 w 77"/>
                  <a:gd name="T13" fmla="*/ 19 h 62"/>
                  <a:gd name="T14" fmla="*/ 6 w 77"/>
                  <a:gd name="T15" fmla="*/ 2 h 62"/>
                  <a:gd name="T16" fmla="*/ 3 w 77"/>
                  <a:gd name="T17" fmla="*/ 10 h 62"/>
                  <a:gd name="T18" fmla="*/ 10 w 77"/>
                  <a:gd name="T19" fmla="*/ 23 h 62"/>
                  <a:gd name="T20" fmla="*/ 3 w 77"/>
                  <a:gd name="T21" fmla="*/ 21 h 62"/>
                  <a:gd name="T22" fmla="*/ 3 w 77"/>
                  <a:gd name="T23" fmla="*/ 22 h 62"/>
                  <a:gd name="T24" fmla="*/ 16 w 77"/>
                  <a:gd name="T25" fmla="*/ 37 h 62"/>
                  <a:gd name="T26" fmla="*/ 12 w 77"/>
                  <a:gd name="T27" fmla="*/ 38 h 62"/>
                  <a:gd name="T28" fmla="*/ 9 w 77"/>
                  <a:gd name="T29" fmla="*/ 37 h 62"/>
                  <a:gd name="T30" fmla="*/ 24 w 77"/>
                  <a:gd name="T31" fmla="*/ 48 h 62"/>
                  <a:gd name="T32" fmla="*/ 4 w 77"/>
                  <a:gd name="T33" fmla="*/ 55 h 62"/>
                  <a:gd name="T34" fmla="*/ 0 w 77"/>
                  <a:gd name="T35" fmla="*/ 55 h 62"/>
                  <a:gd name="T36" fmla="*/ 24 w 77"/>
                  <a:gd name="T37" fmla="*/ 62 h 62"/>
                  <a:gd name="T38" fmla="*/ 69 w 77"/>
                  <a:gd name="T39" fmla="*/ 17 h 62"/>
                  <a:gd name="T40" fmla="*/ 69 w 77"/>
                  <a:gd name="T41" fmla="*/ 15 h 62"/>
                  <a:gd name="T42" fmla="*/ 77 w 77"/>
                  <a:gd name="T43" fmla="*/ 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7" h="62">
                    <a:moveTo>
                      <a:pt x="77" y="7"/>
                    </a:moveTo>
                    <a:cubicBezTo>
                      <a:pt x="74" y="8"/>
                      <a:pt x="71" y="9"/>
                      <a:pt x="68" y="9"/>
                    </a:cubicBezTo>
                    <a:cubicBezTo>
                      <a:pt x="71" y="7"/>
                      <a:pt x="74" y="4"/>
                      <a:pt x="75" y="1"/>
                    </a:cubicBezTo>
                    <a:cubicBezTo>
                      <a:pt x="72" y="2"/>
                      <a:pt x="68" y="4"/>
                      <a:pt x="65" y="4"/>
                    </a:cubicBezTo>
                    <a:cubicBezTo>
                      <a:pt x="62" y="1"/>
                      <a:pt x="58" y="0"/>
                      <a:pt x="53" y="0"/>
                    </a:cubicBezTo>
                    <a:cubicBezTo>
                      <a:pt x="45" y="0"/>
                      <a:pt x="38" y="7"/>
                      <a:pt x="38" y="15"/>
                    </a:cubicBezTo>
                    <a:cubicBezTo>
                      <a:pt x="38" y="17"/>
                      <a:pt x="38" y="18"/>
                      <a:pt x="38" y="19"/>
                    </a:cubicBezTo>
                    <a:cubicBezTo>
                      <a:pt x="25" y="18"/>
                      <a:pt x="13" y="12"/>
                      <a:pt x="6" y="2"/>
                    </a:cubicBezTo>
                    <a:cubicBezTo>
                      <a:pt x="4" y="5"/>
                      <a:pt x="3" y="7"/>
                      <a:pt x="3" y="10"/>
                    </a:cubicBezTo>
                    <a:cubicBezTo>
                      <a:pt x="3" y="16"/>
                      <a:pt x="6" y="21"/>
                      <a:pt x="10" y="23"/>
                    </a:cubicBezTo>
                    <a:cubicBezTo>
                      <a:pt x="8" y="23"/>
                      <a:pt x="5" y="23"/>
                      <a:pt x="3" y="21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9"/>
                      <a:pt x="9" y="36"/>
                      <a:pt x="16" y="37"/>
                    </a:cubicBezTo>
                    <a:cubicBezTo>
                      <a:pt x="15" y="37"/>
                      <a:pt x="13" y="38"/>
                      <a:pt x="12" y="38"/>
                    </a:cubicBezTo>
                    <a:cubicBezTo>
                      <a:pt x="11" y="38"/>
                      <a:pt x="10" y="38"/>
                      <a:pt x="9" y="37"/>
                    </a:cubicBezTo>
                    <a:cubicBezTo>
                      <a:pt x="11" y="44"/>
                      <a:pt x="17" y="48"/>
                      <a:pt x="24" y="48"/>
                    </a:cubicBezTo>
                    <a:cubicBezTo>
                      <a:pt x="18" y="53"/>
                      <a:pt x="11" y="55"/>
                      <a:pt x="4" y="55"/>
                    </a:cubicBezTo>
                    <a:cubicBezTo>
                      <a:pt x="3" y="55"/>
                      <a:pt x="1" y="55"/>
                      <a:pt x="0" y="55"/>
                    </a:cubicBezTo>
                    <a:cubicBezTo>
                      <a:pt x="7" y="59"/>
                      <a:pt x="15" y="62"/>
                      <a:pt x="24" y="62"/>
                    </a:cubicBezTo>
                    <a:cubicBezTo>
                      <a:pt x="53" y="62"/>
                      <a:pt x="69" y="38"/>
                      <a:pt x="69" y="17"/>
                    </a:cubicBezTo>
                    <a:cubicBezTo>
                      <a:pt x="69" y="16"/>
                      <a:pt x="69" y="16"/>
                      <a:pt x="69" y="15"/>
                    </a:cubicBezTo>
                    <a:cubicBezTo>
                      <a:pt x="72" y="13"/>
                      <a:pt x="75" y="10"/>
                      <a:pt x="7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52" name="ïṥḻiḍè">
                <a:extLst>
                  <a:ext uri="{FF2B5EF4-FFF2-40B4-BE49-F238E27FC236}">
                    <a16:creationId xmlns:a16="http://schemas.microsoft.com/office/drawing/2014/main" id="{BFC78924-63DE-46AA-819C-53EF7C4FD941}"/>
                  </a:ext>
                </a:extLst>
              </p:cNvPr>
              <p:cNvSpPr/>
              <p:nvPr/>
            </p:nvSpPr>
            <p:spPr bwMode="auto">
              <a:xfrm>
                <a:off x="9116223" y="4070277"/>
                <a:ext cx="110468" cy="107837"/>
              </a:xfrm>
              <a:custGeom>
                <a:avLst/>
                <a:gdLst>
                  <a:gd name="T0" fmla="*/ 34 w 68"/>
                  <a:gd name="T1" fmla="*/ 0 h 67"/>
                  <a:gd name="T2" fmla="*/ 0 w 68"/>
                  <a:gd name="T3" fmla="*/ 34 h 67"/>
                  <a:gd name="T4" fmla="*/ 34 w 68"/>
                  <a:gd name="T5" fmla="*/ 67 h 67"/>
                  <a:gd name="T6" fmla="*/ 68 w 68"/>
                  <a:gd name="T7" fmla="*/ 34 h 67"/>
                  <a:gd name="T8" fmla="*/ 34 w 68"/>
                  <a:gd name="T9" fmla="*/ 0 h 67"/>
                  <a:gd name="T10" fmla="*/ 34 w 68"/>
                  <a:gd name="T11" fmla="*/ 61 h 67"/>
                  <a:gd name="T12" fmla="*/ 7 w 68"/>
                  <a:gd name="T13" fmla="*/ 34 h 67"/>
                  <a:gd name="T14" fmla="*/ 34 w 68"/>
                  <a:gd name="T15" fmla="*/ 6 h 67"/>
                  <a:gd name="T16" fmla="*/ 62 w 68"/>
                  <a:gd name="T17" fmla="*/ 34 h 67"/>
                  <a:gd name="T18" fmla="*/ 34 w 68"/>
                  <a:gd name="T19" fmla="*/ 61 h 67"/>
                  <a:gd name="T20" fmla="*/ 21 w 68"/>
                  <a:gd name="T21" fmla="*/ 21 h 67"/>
                  <a:gd name="T22" fmla="*/ 47 w 68"/>
                  <a:gd name="T23" fmla="*/ 21 h 67"/>
                  <a:gd name="T24" fmla="*/ 47 w 68"/>
                  <a:gd name="T25" fmla="*/ 46 h 67"/>
                  <a:gd name="T26" fmla="*/ 21 w 68"/>
                  <a:gd name="T27" fmla="*/ 46 h 67"/>
                  <a:gd name="T28" fmla="*/ 21 w 68"/>
                  <a:gd name="T29" fmla="*/ 2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67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53" y="67"/>
                      <a:pt x="68" y="52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61"/>
                    </a:moveTo>
                    <a:cubicBezTo>
                      <a:pt x="19" y="61"/>
                      <a:pt x="7" y="49"/>
                      <a:pt x="7" y="34"/>
                    </a:cubicBezTo>
                    <a:cubicBezTo>
                      <a:pt x="7" y="18"/>
                      <a:pt x="19" y="6"/>
                      <a:pt x="34" y="6"/>
                    </a:cubicBezTo>
                    <a:cubicBezTo>
                      <a:pt x="49" y="6"/>
                      <a:pt x="62" y="18"/>
                      <a:pt x="62" y="34"/>
                    </a:cubicBezTo>
                    <a:cubicBezTo>
                      <a:pt x="62" y="49"/>
                      <a:pt x="49" y="61"/>
                      <a:pt x="34" y="61"/>
                    </a:cubicBezTo>
                    <a:close/>
                    <a:moveTo>
                      <a:pt x="21" y="21"/>
                    </a:move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21" y="46"/>
                      <a:pt x="21" y="46"/>
                      <a:pt x="21" y="46"/>
                    </a:cubicBezTo>
                    <a:lnTo>
                      <a:pt x="21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3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53" name="ïṩḻïḍe">
                <a:extLst>
                  <a:ext uri="{FF2B5EF4-FFF2-40B4-BE49-F238E27FC236}">
                    <a16:creationId xmlns:a16="http://schemas.microsoft.com/office/drawing/2014/main" id="{D758CC40-0604-4933-B4E5-5F3F5596495E}"/>
                  </a:ext>
                </a:extLst>
              </p:cNvPr>
              <p:cNvSpPr/>
              <p:nvPr/>
            </p:nvSpPr>
            <p:spPr bwMode="auto">
              <a:xfrm>
                <a:off x="9071510" y="3754656"/>
                <a:ext cx="124934" cy="124933"/>
              </a:xfrm>
              <a:custGeom>
                <a:avLst/>
                <a:gdLst>
                  <a:gd name="T0" fmla="*/ 38 w 77"/>
                  <a:gd name="T1" fmla="*/ 0 h 77"/>
                  <a:gd name="T2" fmla="*/ 0 w 77"/>
                  <a:gd name="T3" fmla="*/ 39 h 77"/>
                  <a:gd name="T4" fmla="*/ 38 w 77"/>
                  <a:gd name="T5" fmla="*/ 77 h 77"/>
                  <a:gd name="T6" fmla="*/ 77 w 77"/>
                  <a:gd name="T7" fmla="*/ 39 h 77"/>
                  <a:gd name="T8" fmla="*/ 38 w 77"/>
                  <a:gd name="T9" fmla="*/ 0 h 77"/>
                  <a:gd name="T10" fmla="*/ 24 w 77"/>
                  <a:gd name="T11" fmla="*/ 39 h 77"/>
                  <a:gd name="T12" fmla="*/ 38 w 77"/>
                  <a:gd name="T13" fmla="*/ 24 h 77"/>
                  <a:gd name="T14" fmla="*/ 53 w 77"/>
                  <a:gd name="T15" fmla="*/ 39 h 77"/>
                  <a:gd name="T16" fmla="*/ 38 w 77"/>
                  <a:gd name="T17" fmla="*/ 53 h 77"/>
                  <a:gd name="T18" fmla="*/ 24 w 77"/>
                  <a:gd name="T19" fmla="*/ 39 h 77"/>
                  <a:gd name="T20" fmla="*/ 70 w 77"/>
                  <a:gd name="T21" fmla="*/ 52 h 77"/>
                  <a:gd name="T22" fmla="*/ 70 w 77"/>
                  <a:gd name="T23" fmla="*/ 52 h 77"/>
                  <a:gd name="T24" fmla="*/ 56 w 77"/>
                  <a:gd name="T25" fmla="*/ 46 h 77"/>
                  <a:gd name="T26" fmla="*/ 58 w 77"/>
                  <a:gd name="T27" fmla="*/ 39 h 77"/>
                  <a:gd name="T28" fmla="*/ 56 w 77"/>
                  <a:gd name="T29" fmla="*/ 31 h 77"/>
                  <a:gd name="T30" fmla="*/ 66 w 77"/>
                  <a:gd name="T31" fmla="*/ 27 h 77"/>
                  <a:gd name="T32" fmla="*/ 70 w 77"/>
                  <a:gd name="T33" fmla="*/ 26 h 77"/>
                  <a:gd name="T34" fmla="*/ 72 w 77"/>
                  <a:gd name="T35" fmla="*/ 39 h 77"/>
                  <a:gd name="T36" fmla="*/ 70 w 77"/>
                  <a:gd name="T37" fmla="*/ 52 h 77"/>
                  <a:gd name="T38" fmla="*/ 51 w 77"/>
                  <a:gd name="T39" fmla="*/ 7 h 77"/>
                  <a:gd name="T40" fmla="*/ 51 w 77"/>
                  <a:gd name="T41" fmla="*/ 7 h 77"/>
                  <a:gd name="T42" fmla="*/ 51 w 77"/>
                  <a:gd name="T43" fmla="*/ 7 h 77"/>
                  <a:gd name="T44" fmla="*/ 46 w 77"/>
                  <a:gd name="T45" fmla="*/ 21 h 77"/>
                  <a:gd name="T46" fmla="*/ 38 w 77"/>
                  <a:gd name="T47" fmla="*/ 19 h 77"/>
                  <a:gd name="T48" fmla="*/ 31 w 77"/>
                  <a:gd name="T49" fmla="*/ 21 h 77"/>
                  <a:gd name="T50" fmla="*/ 28 w 77"/>
                  <a:gd name="T51" fmla="*/ 14 h 77"/>
                  <a:gd name="T52" fmla="*/ 25 w 77"/>
                  <a:gd name="T53" fmla="*/ 7 h 77"/>
                  <a:gd name="T54" fmla="*/ 38 w 77"/>
                  <a:gd name="T55" fmla="*/ 5 h 77"/>
                  <a:gd name="T56" fmla="*/ 51 w 77"/>
                  <a:gd name="T57" fmla="*/ 7 h 77"/>
                  <a:gd name="T58" fmla="*/ 7 w 77"/>
                  <a:gd name="T59" fmla="*/ 26 h 77"/>
                  <a:gd name="T60" fmla="*/ 14 w 77"/>
                  <a:gd name="T61" fmla="*/ 28 h 77"/>
                  <a:gd name="T62" fmla="*/ 20 w 77"/>
                  <a:gd name="T63" fmla="*/ 31 h 77"/>
                  <a:gd name="T64" fmla="*/ 19 w 77"/>
                  <a:gd name="T65" fmla="*/ 39 h 77"/>
                  <a:gd name="T66" fmla="*/ 20 w 77"/>
                  <a:gd name="T67" fmla="*/ 46 h 77"/>
                  <a:gd name="T68" fmla="*/ 7 w 77"/>
                  <a:gd name="T69" fmla="*/ 52 h 77"/>
                  <a:gd name="T70" fmla="*/ 4 w 77"/>
                  <a:gd name="T71" fmla="*/ 39 h 77"/>
                  <a:gd name="T72" fmla="*/ 7 w 77"/>
                  <a:gd name="T73" fmla="*/ 26 h 77"/>
                  <a:gd name="T74" fmla="*/ 25 w 77"/>
                  <a:gd name="T75" fmla="*/ 70 h 77"/>
                  <a:gd name="T76" fmla="*/ 27 w 77"/>
                  <a:gd name="T77" fmla="*/ 66 h 77"/>
                  <a:gd name="T78" fmla="*/ 31 w 77"/>
                  <a:gd name="T79" fmla="*/ 56 h 77"/>
                  <a:gd name="T80" fmla="*/ 38 w 77"/>
                  <a:gd name="T81" fmla="*/ 58 h 77"/>
                  <a:gd name="T82" fmla="*/ 46 w 77"/>
                  <a:gd name="T83" fmla="*/ 56 h 77"/>
                  <a:gd name="T84" fmla="*/ 51 w 77"/>
                  <a:gd name="T85" fmla="*/ 70 h 77"/>
                  <a:gd name="T86" fmla="*/ 51 w 77"/>
                  <a:gd name="T87" fmla="*/ 70 h 77"/>
                  <a:gd name="T88" fmla="*/ 51 w 77"/>
                  <a:gd name="T89" fmla="*/ 70 h 77"/>
                  <a:gd name="T90" fmla="*/ 38 w 77"/>
                  <a:gd name="T91" fmla="*/ 73 h 77"/>
                  <a:gd name="T92" fmla="*/ 25 w 77"/>
                  <a:gd name="T93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7" h="77">
                    <a:moveTo>
                      <a:pt x="38" y="0"/>
                    </a:moveTo>
                    <a:cubicBezTo>
                      <a:pt x="17" y="0"/>
                      <a:pt x="0" y="17"/>
                      <a:pt x="0" y="39"/>
                    </a:cubicBezTo>
                    <a:cubicBezTo>
                      <a:pt x="0" y="60"/>
                      <a:pt x="17" y="77"/>
                      <a:pt x="38" y="77"/>
                    </a:cubicBezTo>
                    <a:cubicBezTo>
                      <a:pt x="60" y="77"/>
                      <a:pt x="77" y="60"/>
                      <a:pt x="77" y="39"/>
                    </a:cubicBezTo>
                    <a:cubicBezTo>
                      <a:pt x="77" y="17"/>
                      <a:pt x="60" y="0"/>
                      <a:pt x="38" y="0"/>
                    </a:cubicBezTo>
                    <a:close/>
                    <a:moveTo>
                      <a:pt x="24" y="39"/>
                    </a:moveTo>
                    <a:cubicBezTo>
                      <a:pt x="24" y="30"/>
                      <a:pt x="30" y="24"/>
                      <a:pt x="38" y="24"/>
                    </a:cubicBezTo>
                    <a:cubicBezTo>
                      <a:pt x="46" y="24"/>
                      <a:pt x="53" y="30"/>
                      <a:pt x="53" y="39"/>
                    </a:cubicBezTo>
                    <a:cubicBezTo>
                      <a:pt x="53" y="47"/>
                      <a:pt x="46" y="53"/>
                      <a:pt x="38" y="53"/>
                    </a:cubicBezTo>
                    <a:cubicBezTo>
                      <a:pt x="30" y="53"/>
                      <a:pt x="24" y="47"/>
                      <a:pt x="24" y="39"/>
                    </a:cubicBezTo>
                    <a:close/>
                    <a:moveTo>
                      <a:pt x="70" y="52"/>
                    </a:moveTo>
                    <a:cubicBezTo>
                      <a:pt x="70" y="52"/>
                      <a:pt x="70" y="52"/>
                      <a:pt x="70" y="52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4"/>
                      <a:pt x="58" y="41"/>
                      <a:pt x="58" y="39"/>
                    </a:cubicBezTo>
                    <a:cubicBezTo>
                      <a:pt x="58" y="36"/>
                      <a:pt x="57" y="33"/>
                      <a:pt x="56" y="31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1" y="30"/>
                      <a:pt x="72" y="34"/>
                      <a:pt x="72" y="39"/>
                    </a:cubicBezTo>
                    <a:cubicBezTo>
                      <a:pt x="72" y="43"/>
                      <a:pt x="71" y="48"/>
                      <a:pt x="70" y="52"/>
                    </a:cubicBezTo>
                    <a:close/>
                    <a:moveTo>
                      <a:pt x="51" y="7"/>
                    </a:move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3" y="20"/>
                      <a:pt x="41" y="19"/>
                      <a:pt x="38" y="19"/>
                    </a:cubicBezTo>
                    <a:cubicBezTo>
                      <a:pt x="36" y="19"/>
                      <a:pt x="33" y="20"/>
                      <a:pt x="31" y="21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9" y="5"/>
                      <a:pt x="34" y="5"/>
                      <a:pt x="38" y="5"/>
                    </a:cubicBezTo>
                    <a:cubicBezTo>
                      <a:pt x="43" y="5"/>
                      <a:pt x="47" y="5"/>
                      <a:pt x="51" y="7"/>
                    </a:cubicBezTo>
                    <a:close/>
                    <a:moveTo>
                      <a:pt x="7" y="26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3"/>
                      <a:pt x="19" y="36"/>
                      <a:pt x="19" y="39"/>
                    </a:cubicBezTo>
                    <a:cubicBezTo>
                      <a:pt x="19" y="41"/>
                      <a:pt x="19" y="44"/>
                      <a:pt x="20" y="46"/>
                    </a:cubicBezTo>
                    <a:cubicBezTo>
                      <a:pt x="7" y="52"/>
                      <a:pt x="7" y="52"/>
                      <a:pt x="7" y="52"/>
                    </a:cubicBezTo>
                    <a:cubicBezTo>
                      <a:pt x="5" y="48"/>
                      <a:pt x="4" y="43"/>
                      <a:pt x="4" y="39"/>
                    </a:cubicBezTo>
                    <a:cubicBezTo>
                      <a:pt x="4" y="34"/>
                      <a:pt x="5" y="30"/>
                      <a:pt x="7" y="26"/>
                    </a:cubicBezTo>
                    <a:close/>
                    <a:moveTo>
                      <a:pt x="25" y="70"/>
                    </a:moveTo>
                    <a:cubicBezTo>
                      <a:pt x="27" y="66"/>
                      <a:pt x="27" y="66"/>
                      <a:pt x="27" y="66"/>
                    </a:cubicBezTo>
                    <a:cubicBezTo>
                      <a:pt x="31" y="56"/>
                      <a:pt x="31" y="56"/>
                      <a:pt x="31" y="56"/>
                    </a:cubicBezTo>
                    <a:cubicBezTo>
                      <a:pt x="33" y="57"/>
                      <a:pt x="36" y="58"/>
                      <a:pt x="38" y="58"/>
                    </a:cubicBezTo>
                    <a:cubicBezTo>
                      <a:pt x="41" y="58"/>
                      <a:pt x="43" y="57"/>
                      <a:pt x="46" y="56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47" y="72"/>
                      <a:pt x="43" y="73"/>
                      <a:pt x="38" y="73"/>
                    </a:cubicBezTo>
                    <a:cubicBezTo>
                      <a:pt x="34" y="73"/>
                      <a:pt x="29" y="72"/>
                      <a:pt x="25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54" name="ïṧļíḍè">
                <a:extLst>
                  <a:ext uri="{FF2B5EF4-FFF2-40B4-BE49-F238E27FC236}">
                    <a16:creationId xmlns:a16="http://schemas.microsoft.com/office/drawing/2014/main" id="{223BF9CC-4377-4308-BD8A-9C498688474C}"/>
                  </a:ext>
                </a:extLst>
              </p:cNvPr>
              <p:cNvSpPr/>
              <p:nvPr/>
            </p:nvSpPr>
            <p:spPr bwMode="auto">
              <a:xfrm>
                <a:off x="8925534" y="4349076"/>
                <a:ext cx="145976" cy="82850"/>
              </a:xfrm>
              <a:custGeom>
                <a:avLst/>
                <a:gdLst>
                  <a:gd name="T0" fmla="*/ 83 w 90"/>
                  <a:gd name="T1" fmla="*/ 47 h 51"/>
                  <a:gd name="T2" fmla="*/ 85 w 90"/>
                  <a:gd name="T3" fmla="*/ 37 h 51"/>
                  <a:gd name="T4" fmla="*/ 87 w 90"/>
                  <a:gd name="T5" fmla="*/ 27 h 51"/>
                  <a:gd name="T6" fmla="*/ 89 w 90"/>
                  <a:gd name="T7" fmla="*/ 17 h 51"/>
                  <a:gd name="T8" fmla="*/ 86 w 90"/>
                  <a:gd name="T9" fmla="*/ 11 h 51"/>
                  <a:gd name="T10" fmla="*/ 64 w 90"/>
                  <a:gd name="T11" fmla="*/ 1 h 51"/>
                  <a:gd name="T12" fmla="*/ 57 w 90"/>
                  <a:gd name="T13" fmla="*/ 4 h 51"/>
                  <a:gd name="T14" fmla="*/ 52 w 90"/>
                  <a:gd name="T15" fmla="*/ 13 h 51"/>
                  <a:gd name="T16" fmla="*/ 51 w 90"/>
                  <a:gd name="T17" fmla="*/ 14 h 51"/>
                  <a:gd name="T18" fmla="*/ 15 w 90"/>
                  <a:gd name="T19" fmla="*/ 7 h 51"/>
                  <a:gd name="T20" fmla="*/ 0 w 90"/>
                  <a:gd name="T21" fmla="*/ 14 h 51"/>
                  <a:gd name="T22" fmla="*/ 8 w 90"/>
                  <a:gd name="T23" fmla="*/ 26 h 51"/>
                  <a:gd name="T24" fmla="*/ 12 w 90"/>
                  <a:gd name="T25" fmla="*/ 23 h 51"/>
                  <a:gd name="T26" fmla="*/ 17 w 90"/>
                  <a:gd name="T27" fmla="*/ 31 h 51"/>
                  <a:gd name="T28" fmla="*/ 25 w 90"/>
                  <a:gd name="T29" fmla="*/ 26 h 51"/>
                  <a:gd name="T30" fmla="*/ 30 w 90"/>
                  <a:gd name="T31" fmla="*/ 33 h 51"/>
                  <a:gd name="T32" fmla="*/ 38 w 90"/>
                  <a:gd name="T33" fmla="*/ 28 h 51"/>
                  <a:gd name="T34" fmla="*/ 43 w 90"/>
                  <a:gd name="T35" fmla="*/ 36 h 51"/>
                  <a:gd name="T36" fmla="*/ 47 w 90"/>
                  <a:gd name="T37" fmla="*/ 33 h 51"/>
                  <a:gd name="T38" fmla="*/ 47 w 90"/>
                  <a:gd name="T39" fmla="*/ 35 h 51"/>
                  <a:gd name="T40" fmla="*/ 48 w 90"/>
                  <a:gd name="T41" fmla="*/ 46 h 51"/>
                  <a:gd name="T42" fmla="*/ 54 w 90"/>
                  <a:gd name="T43" fmla="*/ 51 h 51"/>
                  <a:gd name="T44" fmla="*/ 78 w 90"/>
                  <a:gd name="T45" fmla="*/ 51 h 51"/>
                  <a:gd name="T46" fmla="*/ 83 w 90"/>
                  <a:gd name="T47" fmla="*/ 47 h 51"/>
                  <a:gd name="T48" fmla="*/ 17 w 90"/>
                  <a:gd name="T49" fmla="*/ 16 h 51"/>
                  <a:gd name="T50" fmla="*/ 18 w 90"/>
                  <a:gd name="T51" fmla="*/ 12 h 51"/>
                  <a:gd name="T52" fmla="*/ 49 w 90"/>
                  <a:gd name="T53" fmla="*/ 18 h 51"/>
                  <a:gd name="T54" fmla="*/ 48 w 90"/>
                  <a:gd name="T55" fmla="*/ 23 h 51"/>
                  <a:gd name="T56" fmla="*/ 17 w 90"/>
                  <a:gd name="T57" fmla="*/ 16 h 51"/>
                  <a:gd name="T58" fmla="*/ 73 w 90"/>
                  <a:gd name="T59" fmla="*/ 46 h 51"/>
                  <a:gd name="T60" fmla="*/ 69 w 90"/>
                  <a:gd name="T61" fmla="*/ 45 h 51"/>
                  <a:gd name="T62" fmla="*/ 67 w 90"/>
                  <a:gd name="T63" fmla="*/ 42 h 51"/>
                  <a:gd name="T64" fmla="*/ 73 w 90"/>
                  <a:gd name="T65" fmla="*/ 15 h 51"/>
                  <a:gd name="T66" fmla="*/ 75 w 90"/>
                  <a:gd name="T67" fmla="*/ 13 h 51"/>
                  <a:gd name="T68" fmla="*/ 80 w 90"/>
                  <a:gd name="T69" fmla="*/ 14 h 51"/>
                  <a:gd name="T70" fmla="*/ 82 w 90"/>
                  <a:gd name="T71" fmla="*/ 17 h 51"/>
                  <a:gd name="T72" fmla="*/ 76 w 90"/>
                  <a:gd name="T73" fmla="*/ 44 h 51"/>
                  <a:gd name="T74" fmla="*/ 73 w 90"/>
                  <a:gd name="T75" fmla="*/ 4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0" h="51">
                    <a:moveTo>
                      <a:pt x="83" y="47"/>
                    </a:moveTo>
                    <a:cubicBezTo>
                      <a:pt x="85" y="37"/>
                      <a:pt x="85" y="37"/>
                      <a:pt x="85" y="37"/>
                    </a:cubicBezTo>
                    <a:cubicBezTo>
                      <a:pt x="86" y="34"/>
                      <a:pt x="87" y="30"/>
                      <a:pt x="87" y="27"/>
                    </a:cubicBezTo>
                    <a:cubicBezTo>
                      <a:pt x="89" y="17"/>
                      <a:pt x="89" y="17"/>
                      <a:pt x="89" y="17"/>
                    </a:cubicBezTo>
                    <a:cubicBezTo>
                      <a:pt x="90" y="15"/>
                      <a:pt x="88" y="12"/>
                      <a:pt x="86" y="1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2" y="0"/>
                      <a:pt x="59" y="1"/>
                      <a:pt x="57" y="4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7" y="34"/>
                      <a:pt x="47" y="34"/>
                      <a:pt x="47" y="35"/>
                    </a:cubicBezTo>
                    <a:cubicBezTo>
                      <a:pt x="48" y="46"/>
                      <a:pt x="48" y="46"/>
                      <a:pt x="48" y="46"/>
                    </a:cubicBezTo>
                    <a:cubicBezTo>
                      <a:pt x="49" y="49"/>
                      <a:pt x="51" y="51"/>
                      <a:pt x="54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80" y="51"/>
                      <a:pt x="83" y="49"/>
                      <a:pt x="83" y="47"/>
                    </a:cubicBezTo>
                    <a:close/>
                    <a:moveTo>
                      <a:pt x="17" y="16"/>
                    </a:moveTo>
                    <a:cubicBezTo>
                      <a:pt x="18" y="12"/>
                      <a:pt x="18" y="12"/>
                      <a:pt x="18" y="12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48" y="23"/>
                      <a:pt x="48" y="23"/>
                      <a:pt x="48" y="23"/>
                    </a:cubicBezTo>
                    <a:lnTo>
                      <a:pt x="17" y="16"/>
                    </a:lnTo>
                    <a:close/>
                    <a:moveTo>
                      <a:pt x="73" y="46"/>
                    </a:moveTo>
                    <a:cubicBezTo>
                      <a:pt x="69" y="45"/>
                      <a:pt x="69" y="45"/>
                      <a:pt x="69" y="45"/>
                    </a:cubicBezTo>
                    <a:cubicBezTo>
                      <a:pt x="67" y="45"/>
                      <a:pt x="67" y="43"/>
                      <a:pt x="67" y="42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4"/>
                      <a:pt x="74" y="13"/>
                      <a:pt x="75" y="13"/>
                    </a:cubicBezTo>
                    <a:cubicBezTo>
                      <a:pt x="80" y="14"/>
                      <a:pt x="80" y="14"/>
                      <a:pt x="80" y="14"/>
                    </a:cubicBezTo>
                    <a:cubicBezTo>
                      <a:pt x="81" y="14"/>
                      <a:pt x="82" y="16"/>
                      <a:pt x="82" y="17"/>
                    </a:cubicBezTo>
                    <a:cubicBezTo>
                      <a:pt x="76" y="44"/>
                      <a:pt x="76" y="44"/>
                      <a:pt x="76" y="44"/>
                    </a:cubicBezTo>
                    <a:cubicBezTo>
                      <a:pt x="76" y="45"/>
                      <a:pt x="74" y="46"/>
                      <a:pt x="7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55" name="ïšḷïḑê">
                <a:extLst>
                  <a:ext uri="{FF2B5EF4-FFF2-40B4-BE49-F238E27FC236}">
                    <a16:creationId xmlns:a16="http://schemas.microsoft.com/office/drawing/2014/main" id="{027E66A6-A097-4B8F-B7BB-182AACDB2E3B}"/>
                  </a:ext>
                </a:extLst>
              </p:cNvPr>
              <p:cNvSpPr/>
              <p:nvPr/>
            </p:nvSpPr>
            <p:spPr bwMode="auto">
              <a:xfrm>
                <a:off x="9299021" y="3126045"/>
                <a:ext cx="105207" cy="103892"/>
              </a:xfrm>
              <a:custGeom>
                <a:avLst/>
                <a:gdLst>
                  <a:gd name="T0" fmla="*/ 0 w 65"/>
                  <a:gd name="T1" fmla="*/ 32 h 64"/>
                  <a:gd name="T2" fmla="*/ 65 w 65"/>
                  <a:gd name="T3" fmla="*/ 32 h 64"/>
                  <a:gd name="T4" fmla="*/ 51 w 65"/>
                  <a:gd name="T5" fmla="*/ 42 h 64"/>
                  <a:gd name="T6" fmla="*/ 60 w 65"/>
                  <a:gd name="T7" fmla="*/ 34 h 64"/>
                  <a:gd name="T8" fmla="*/ 51 w 65"/>
                  <a:gd name="T9" fmla="*/ 42 h 64"/>
                  <a:gd name="T10" fmla="*/ 13 w 65"/>
                  <a:gd name="T11" fmla="*/ 29 h 64"/>
                  <a:gd name="T12" fmla="*/ 7 w 65"/>
                  <a:gd name="T13" fmla="*/ 21 h 64"/>
                  <a:gd name="T14" fmla="*/ 46 w 65"/>
                  <a:gd name="T15" fmla="*/ 21 h 64"/>
                  <a:gd name="T16" fmla="*/ 35 w 65"/>
                  <a:gd name="T17" fmla="*/ 29 h 64"/>
                  <a:gd name="T18" fmla="*/ 46 w 65"/>
                  <a:gd name="T19" fmla="*/ 21 h 64"/>
                  <a:gd name="T20" fmla="*/ 35 w 65"/>
                  <a:gd name="T21" fmla="*/ 4 h 64"/>
                  <a:gd name="T22" fmla="*/ 42 w 65"/>
                  <a:gd name="T23" fmla="*/ 11 h 64"/>
                  <a:gd name="T24" fmla="*/ 35 w 65"/>
                  <a:gd name="T25" fmla="*/ 17 h 64"/>
                  <a:gd name="T26" fmla="*/ 27 w 65"/>
                  <a:gd name="T27" fmla="*/ 6 h 64"/>
                  <a:gd name="T28" fmla="*/ 30 w 65"/>
                  <a:gd name="T29" fmla="*/ 17 h 64"/>
                  <a:gd name="T30" fmla="*/ 23 w 65"/>
                  <a:gd name="T31" fmla="*/ 11 h 64"/>
                  <a:gd name="T32" fmla="*/ 30 w 65"/>
                  <a:gd name="T33" fmla="*/ 29 h 64"/>
                  <a:gd name="T34" fmla="*/ 19 w 65"/>
                  <a:gd name="T35" fmla="*/ 21 h 64"/>
                  <a:gd name="T36" fmla="*/ 7 w 65"/>
                  <a:gd name="T37" fmla="*/ 42 h 64"/>
                  <a:gd name="T38" fmla="*/ 13 w 65"/>
                  <a:gd name="T39" fmla="*/ 34 h 64"/>
                  <a:gd name="T40" fmla="*/ 7 w 65"/>
                  <a:gd name="T41" fmla="*/ 42 h 64"/>
                  <a:gd name="T42" fmla="*/ 30 w 65"/>
                  <a:gd name="T43" fmla="*/ 34 h 64"/>
                  <a:gd name="T44" fmla="*/ 19 w 65"/>
                  <a:gd name="T45" fmla="*/ 42 h 64"/>
                  <a:gd name="T46" fmla="*/ 30 w 65"/>
                  <a:gd name="T47" fmla="*/ 47 h 64"/>
                  <a:gd name="T48" fmla="*/ 27 w 65"/>
                  <a:gd name="T49" fmla="*/ 58 h 64"/>
                  <a:gd name="T50" fmla="*/ 20 w 65"/>
                  <a:gd name="T51" fmla="*/ 47 h 64"/>
                  <a:gd name="T52" fmla="*/ 42 w 65"/>
                  <a:gd name="T53" fmla="*/ 52 h 64"/>
                  <a:gd name="T54" fmla="*/ 35 w 65"/>
                  <a:gd name="T55" fmla="*/ 59 h 64"/>
                  <a:gd name="T56" fmla="*/ 45 w 65"/>
                  <a:gd name="T57" fmla="*/ 47 h 64"/>
                  <a:gd name="T58" fmla="*/ 35 w 65"/>
                  <a:gd name="T59" fmla="*/ 42 h 64"/>
                  <a:gd name="T60" fmla="*/ 47 w 65"/>
                  <a:gd name="T61" fmla="*/ 34 h 64"/>
                  <a:gd name="T62" fmla="*/ 35 w 65"/>
                  <a:gd name="T63" fmla="*/ 42 h 64"/>
                  <a:gd name="T64" fmla="*/ 51 w 65"/>
                  <a:gd name="T65" fmla="*/ 21 h 64"/>
                  <a:gd name="T66" fmla="*/ 60 w 65"/>
                  <a:gd name="T67" fmla="*/ 29 h 64"/>
                  <a:gd name="T68" fmla="*/ 56 w 65"/>
                  <a:gd name="T69" fmla="*/ 17 h 64"/>
                  <a:gd name="T70" fmla="*/ 44 w 65"/>
                  <a:gd name="T71" fmla="*/ 6 h 64"/>
                  <a:gd name="T72" fmla="*/ 56 w 65"/>
                  <a:gd name="T73" fmla="*/ 17 h 64"/>
                  <a:gd name="T74" fmla="*/ 20 w 65"/>
                  <a:gd name="T75" fmla="*/ 6 h 64"/>
                  <a:gd name="T76" fmla="*/ 9 w 65"/>
                  <a:gd name="T77" fmla="*/ 17 h 64"/>
                  <a:gd name="T78" fmla="*/ 9 w 65"/>
                  <a:gd name="T79" fmla="*/ 47 h 64"/>
                  <a:gd name="T80" fmla="*/ 20 w 65"/>
                  <a:gd name="T81" fmla="*/ 57 h 64"/>
                  <a:gd name="T82" fmla="*/ 9 w 65"/>
                  <a:gd name="T83" fmla="*/ 47 h 64"/>
                  <a:gd name="T84" fmla="*/ 44 w 65"/>
                  <a:gd name="T85" fmla="*/ 57 h 64"/>
                  <a:gd name="T86" fmla="*/ 56 w 65"/>
                  <a:gd name="T87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5" h="64">
                    <a:moveTo>
                      <a:pt x="32" y="0"/>
                    </a:moveTo>
                    <a:cubicBezTo>
                      <a:pt x="15" y="0"/>
                      <a:pt x="0" y="14"/>
                      <a:pt x="0" y="32"/>
                    </a:cubicBezTo>
                    <a:cubicBezTo>
                      <a:pt x="0" y="49"/>
                      <a:pt x="15" y="64"/>
                      <a:pt x="32" y="64"/>
                    </a:cubicBezTo>
                    <a:cubicBezTo>
                      <a:pt x="50" y="64"/>
                      <a:pt x="65" y="49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lose/>
                    <a:moveTo>
                      <a:pt x="51" y="42"/>
                    </a:moveTo>
                    <a:cubicBezTo>
                      <a:pt x="51" y="40"/>
                      <a:pt x="52" y="37"/>
                      <a:pt x="52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7"/>
                      <a:pt x="59" y="40"/>
                      <a:pt x="58" y="42"/>
                    </a:cubicBezTo>
                    <a:lnTo>
                      <a:pt x="51" y="42"/>
                    </a:lnTo>
                    <a:close/>
                    <a:moveTo>
                      <a:pt x="14" y="21"/>
                    </a:moveTo>
                    <a:cubicBezTo>
                      <a:pt x="14" y="24"/>
                      <a:pt x="13" y="26"/>
                      <a:pt x="13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6"/>
                      <a:pt x="6" y="24"/>
                      <a:pt x="7" y="21"/>
                    </a:cubicBezTo>
                    <a:lnTo>
                      <a:pt x="14" y="21"/>
                    </a:lnTo>
                    <a:close/>
                    <a:moveTo>
                      <a:pt x="46" y="21"/>
                    </a:moveTo>
                    <a:cubicBezTo>
                      <a:pt x="47" y="24"/>
                      <a:pt x="47" y="26"/>
                      <a:pt x="47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21"/>
                      <a:pt x="35" y="21"/>
                      <a:pt x="35" y="21"/>
                    </a:cubicBezTo>
                    <a:lnTo>
                      <a:pt x="46" y="21"/>
                    </a:lnTo>
                    <a:close/>
                    <a:moveTo>
                      <a:pt x="35" y="17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36" y="4"/>
                      <a:pt x="37" y="5"/>
                      <a:pt x="38" y="6"/>
                    </a:cubicBezTo>
                    <a:cubicBezTo>
                      <a:pt x="39" y="7"/>
                      <a:pt x="41" y="9"/>
                      <a:pt x="42" y="11"/>
                    </a:cubicBezTo>
                    <a:cubicBezTo>
                      <a:pt x="43" y="13"/>
                      <a:pt x="44" y="15"/>
                      <a:pt x="45" y="17"/>
                    </a:cubicBezTo>
                    <a:cubicBezTo>
                      <a:pt x="35" y="17"/>
                      <a:pt x="35" y="17"/>
                      <a:pt x="35" y="17"/>
                    </a:cubicBezTo>
                    <a:close/>
                    <a:moveTo>
                      <a:pt x="23" y="11"/>
                    </a:moveTo>
                    <a:cubicBezTo>
                      <a:pt x="24" y="9"/>
                      <a:pt x="26" y="7"/>
                      <a:pt x="27" y="6"/>
                    </a:cubicBezTo>
                    <a:cubicBezTo>
                      <a:pt x="28" y="5"/>
                      <a:pt x="29" y="4"/>
                      <a:pt x="30" y="4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5"/>
                      <a:pt x="22" y="13"/>
                      <a:pt x="23" y="11"/>
                    </a:cubicBezTo>
                    <a:close/>
                    <a:moveTo>
                      <a:pt x="30" y="21"/>
                    </a:moveTo>
                    <a:cubicBezTo>
                      <a:pt x="30" y="29"/>
                      <a:pt x="30" y="29"/>
                      <a:pt x="30" y="29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26"/>
                      <a:pt x="18" y="24"/>
                      <a:pt x="19" y="21"/>
                    </a:cubicBezTo>
                    <a:lnTo>
                      <a:pt x="30" y="21"/>
                    </a:lnTo>
                    <a:close/>
                    <a:moveTo>
                      <a:pt x="7" y="42"/>
                    </a:moveTo>
                    <a:cubicBezTo>
                      <a:pt x="6" y="40"/>
                      <a:pt x="5" y="37"/>
                      <a:pt x="5" y="34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7"/>
                      <a:pt x="14" y="40"/>
                      <a:pt x="14" y="42"/>
                    </a:cubicBezTo>
                    <a:lnTo>
                      <a:pt x="7" y="42"/>
                    </a:lnTo>
                    <a:close/>
                    <a:moveTo>
                      <a:pt x="18" y="34"/>
                    </a:move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8" y="40"/>
                      <a:pt x="18" y="37"/>
                      <a:pt x="18" y="34"/>
                    </a:cubicBezTo>
                    <a:close/>
                    <a:moveTo>
                      <a:pt x="30" y="47"/>
                    </a:moveTo>
                    <a:cubicBezTo>
                      <a:pt x="30" y="59"/>
                      <a:pt x="30" y="59"/>
                      <a:pt x="30" y="59"/>
                    </a:cubicBezTo>
                    <a:cubicBezTo>
                      <a:pt x="29" y="59"/>
                      <a:pt x="28" y="58"/>
                      <a:pt x="27" y="58"/>
                    </a:cubicBezTo>
                    <a:cubicBezTo>
                      <a:pt x="26" y="56"/>
                      <a:pt x="24" y="54"/>
                      <a:pt x="23" y="52"/>
                    </a:cubicBezTo>
                    <a:cubicBezTo>
                      <a:pt x="22" y="50"/>
                      <a:pt x="21" y="49"/>
                      <a:pt x="20" y="47"/>
                    </a:cubicBezTo>
                    <a:cubicBezTo>
                      <a:pt x="30" y="47"/>
                      <a:pt x="30" y="47"/>
                      <a:pt x="30" y="47"/>
                    </a:cubicBezTo>
                    <a:close/>
                    <a:moveTo>
                      <a:pt x="42" y="52"/>
                    </a:moveTo>
                    <a:cubicBezTo>
                      <a:pt x="41" y="54"/>
                      <a:pt x="39" y="56"/>
                      <a:pt x="38" y="58"/>
                    </a:cubicBezTo>
                    <a:cubicBezTo>
                      <a:pt x="37" y="58"/>
                      <a:pt x="36" y="59"/>
                      <a:pt x="35" y="59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44" y="49"/>
                      <a:pt x="43" y="50"/>
                      <a:pt x="42" y="52"/>
                    </a:cubicBezTo>
                    <a:close/>
                    <a:moveTo>
                      <a:pt x="35" y="42"/>
                    </a:moveTo>
                    <a:cubicBezTo>
                      <a:pt x="35" y="34"/>
                      <a:pt x="35" y="34"/>
                      <a:pt x="35" y="34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7"/>
                      <a:pt x="47" y="40"/>
                      <a:pt x="46" y="42"/>
                    </a:cubicBezTo>
                    <a:lnTo>
                      <a:pt x="35" y="42"/>
                    </a:lnTo>
                    <a:close/>
                    <a:moveTo>
                      <a:pt x="52" y="29"/>
                    </a:moveTo>
                    <a:cubicBezTo>
                      <a:pt x="52" y="26"/>
                      <a:pt x="51" y="24"/>
                      <a:pt x="51" y="21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24"/>
                      <a:pt x="60" y="26"/>
                      <a:pt x="60" y="29"/>
                    </a:cubicBezTo>
                    <a:lnTo>
                      <a:pt x="52" y="29"/>
                    </a:lnTo>
                    <a:close/>
                    <a:moveTo>
                      <a:pt x="56" y="17"/>
                    </a:moveTo>
                    <a:cubicBezTo>
                      <a:pt x="50" y="17"/>
                      <a:pt x="50" y="17"/>
                      <a:pt x="50" y="17"/>
                    </a:cubicBezTo>
                    <a:cubicBezTo>
                      <a:pt x="48" y="13"/>
                      <a:pt x="47" y="9"/>
                      <a:pt x="44" y="6"/>
                    </a:cubicBezTo>
                    <a:cubicBezTo>
                      <a:pt x="47" y="8"/>
                      <a:pt x="50" y="10"/>
                      <a:pt x="52" y="12"/>
                    </a:cubicBezTo>
                    <a:cubicBezTo>
                      <a:pt x="54" y="13"/>
                      <a:pt x="55" y="15"/>
                      <a:pt x="56" y="17"/>
                    </a:cubicBezTo>
                    <a:close/>
                    <a:moveTo>
                      <a:pt x="13" y="12"/>
                    </a:moveTo>
                    <a:cubicBezTo>
                      <a:pt x="15" y="10"/>
                      <a:pt x="18" y="8"/>
                      <a:pt x="20" y="6"/>
                    </a:cubicBezTo>
                    <a:cubicBezTo>
                      <a:pt x="18" y="9"/>
                      <a:pt x="17" y="13"/>
                      <a:pt x="15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5"/>
                      <a:pt x="11" y="13"/>
                      <a:pt x="13" y="12"/>
                    </a:cubicBezTo>
                    <a:close/>
                    <a:moveTo>
                      <a:pt x="9" y="47"/>
                    </a:moveTo>
                    <a:cubicBezTo>
                      <a:pt x="15" y="47"/>
                      <a:pt x="15" y="47"/>
                      <a:pt x="15" y="47"/>
                    </a:cubicBezTo>
                    <a:cubicBezTo>
                      <a:pt x="17" y="50"/>
                      <a:pt x="18" y="54"/>
                      <a:pt x="20" y="57"/>
                    </a:cubicBezTo>
                    <a:cubicBezTo>
                      <a:pt x="18" y="55"/>
                      <a:pt x="15" y="54"/>
                      <a:pt x="13" y="51"/>
                    </a:cubicBezTo>
                    <a:cubicBezTo>
                      <a:pt x="11" y="50"/>
                      <a:pt x="10" y="48"/>
                      <a:pt x="9" y="47"/>
                    </a:cubicBezTo>
                    <a:close/>
                    <a:moveTo>
                      <a:pt x="52" y="51"/>
                    </a:moveTo>
                    <a:cubicBezTo>
                      <a:pt x="50" y="54"/>
                      <a:pt x="47" y="55"/>
                      <a:pt x="44" y="57"/>
                    </a:cubicBezTo>
                    <a:cubicBezTo>
                      <a:pt x="47" y="54"/>
                      <a:pt x="48" y="50"/>
                      <a:pt x="50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5" y="48"/>
                      <a:pt x="54" y="50"/>
                      <a:pt x="52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56" name="ïṥ1îḓê">
                <a:extLst>
                  <a:ext uri="{FF2B5EF4-FFF2-40B4-BE49-F238E27FC236}">
                    <a16:creationId xmlns:a16="http://schemas.microsoft.com/office/drawing/2014/main" id="{89A0421A-BE70-4AB2-A816-5B92275CAF5A}"/>
                  </a:ext>
                </a:extLst>
              </p:cNvPr>
              <p:cNvSpPr/>
              <p:nvPr/>
            </p:nvSpPr>
            <p:spPr bwMode="auto">
              <a:xfrm>
                <a:off x="8753257" y="3857234"/>
                <a:ext cx="106523" cy="86796"/>
              </a:xfrm>
              <a:custGeom>
                <a:avLst/>
                <a:gdLst>
                  <a:gd name="T0" fmla="*/ 66 w 66"/>
                  <a:gd name="T1" fmla="*/ 29 h 54"/>
                  <a:gd name="T2" fmla="*/ 58 w 66"/>
                  <a:gd name="T3" fmla="*/ 12 h 54"/>
                  <a:gd name="T4" fmla="*/ 46 w 66"/>
                  <a:gd name="T5" fmla="*/ 12 h 54"/>
                  <a:gd name="T6" fmla="*/ 46 w 66"/>
                  <a:gd name="T7" fmla="*/ 4 h 54"/>
                  <a:gd name="T8" fmla="*/ 42 w 66"/>
                  <a:gd name="T9" fmla="*/ 0 h 54"/>
                  <a:gd name="T10" fmla="*/ 4 w 66"/>
                  <a:gd name="T11" fmla="*/ 0 h 54"/>
                  <a:gd name="T12" fmla="*/ 0 w 66"/>
                  <a:gd name="T13" fmla="*/ 4 h 54"/>
                  <a:gd name="T14" fmla="*/ 0 w 66"/>
                  <a:gd name="T15" fmla="*/ 37 h 54"/>
                  <a:gd name="T16" fmla="*/ 4 w 66"/>
                  <a:gd name="T17" fmla="*/ 41 h 54"/>
                  <a:gd name="T18" fmla="*/ 10 w 66"/>
                  <a:gd name="T19" fmla="*/ 41 h 54"/>
                  <a:gd name="T20" fmla="*/ 9 w 66"/>
                  <a:gd name="T21" fmla="*/ 45 h 54"/>
                  <a:gd name="T22" fmla="*/ 17 w 66"/>
                  <a:gd name="T23" fmla="*/ 54 h 54"/>
                  <a:gd name="T24" fmla="*/ 25 w 66"/>
                  <a:gd name="T25" fmla="*/ 45 h 54"/>
                  <a:gd name="T26" fmla="*/ 24 w 66"/>
                  <a:gd name="T27" fmla="*/ 41 h 54"/>
                  <a:gd name="T28" fmla="*/ 47 w 66"/>
                  <a:gd name="T29" fmla="*/ 41 h 54"/>
                  <a:gd name="T30" fmla="*/ 46 w 66"/>
                  <a:gd name="T31" fmla="*/ 45 h 54"/>
                  <a:gd name="T32" fmla="*/ 54 w 66"/>
                  <a:gd name="T33" fmla="*/ 54 h 54"/>
                  <a:gd name="T34" fmla="*/ 62 w 66"/>
                  <a:gd name="T35" fmla="*/ 45 h 54"/>
                  <a:gd name="T36" fmla="*/ 61 w 66"/>
                  <a:gd name="T37" fmla="*/ 41 h 54"/>
                  <a:gd name="T38" fmla="*/ 66 w 66"/>
                  <a:gd name="T39" fmla="*/ 41 h 54"/>
                  <a:gd name="T40" fmla="*/ 66 w 66"/>
                  <a:gd name="T41" fmla="*/ 29 h 54"/>
                  <a:gd name="T42" fmla="*/ 46 w 66"/>
                  <a:gd name="T43" fmla="*/ 29 h 54"/>
                  <a:gd name="T44" fmla="*/ 46 w 66"/>
                  <a:gd name="T45" fmla="*/ 19 h 54"/>
                  <a:gd name="T46" fmla="*/ 54 w 66"/>
                  <a:gd name="T47" fmla="*/ 19 h 54"/>
                  <a:gd name="T48" fmla="*/ 59 w 66"/>
                  <a:gd name="T49" fmla="*/ 29 h 54"/>
                  <a:gd name="T50" fmla="*/ 46 w 66"/>
                  <a:gd name="T51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54">
                    <a:moveTo>
                      <a:pt x="66" y="29"/>
                    </a:moveTo>
                    <a:cubicBezTo>
                      <a:pt x="58" y="12"/>
                      <a:pt x="58" y="12"/>
                      <a:pt x="58" y="12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2"/>
                      <a:pt x="44" y="0"/>
                      <a:pt x="4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4"/>
                      <a:pt x="9" y="45"/>
                    </a:cubicBezTo>
                    <a:cubicBezTo>
                      <a:pt x="9" y="50"/>
                      <a:pt x="12" y="54"/>
                      <a:pt x="17" y="54"/>
                    </a:cubicBezTo>
                    <a:cubicBezTo>
                      <a:pt x="21" y="54"/>
                      <a:pt x="25" y="50"/>
                      <a:pt x="25" y="45"/>
                    </a:cubicBezTo>
                    <a:cubicBezTo>
                      <a:pt x="25" y="44"/>
                      <a:pt x="25" y="43"/>
                      <a:pt x="24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6" y="43"/>
                      <a:pt x="46" y="44"/>
                      <a:pt x="46" y="45"/>
                    </a:cubicBezTo>
                    <a:cubicBezTo>
                      <a:pt x="46" y="50"/>
                      <a:pt x="49" y="54"/>
                      <a:pt x="54" y="54"/>
                    </a:cubicBezTo>
                    <a:cubicBezTo>
                      <a:pt x="59" y="54"/>
                      <a:pt x="62" y="50"/>
                      <a:pt x="62" y="45"/>
                    </a:cubicBezTo>
                    <a:cubicBezTo>
                      <a:pt x="62" y="44"/>
                      <a:pt x="62" y="43"/>
                      <a:pt x="61" y="41"/>
                    </a:cubicBezTo>
                    <a:cubicBezTo>
                      <a:pt x="66" y="41"/>
                      <a:pt x="66" y="41"/>
                      <a:pt x="66" y="41"/>
                    </a:cubicBezTo>
                    <a:lnTo>
                      <a:pt x="66" y="29"/>
                    </a:lnTo>
                    <a:close/>
                    <a:moveTo>
                      <a:pt x="46" y="29"/>
                    </a:moveTo>
                    <a:cubicBezTo>
                      <a:pt x="46" y="19"/>
                      <a:pt x="46" y="19"/>
                      <a:pt x="46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9" y="29"/>
                      <a:pt x="59" y="29"/>
                      <a:pt x="59" y="29"/>
                    </a:cubicBezTo>
                    <a:lnTo>
                      <a:pt x="46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57" name="ïślîḋè">
                <a:extLst>
                  <a:ext uri="{FF2B5EF4-FFF2-40B4-BE49-F238E27FC236}">
                    <a16:creationId xmlns:a16="http://schemas.microsoft.com/office/drawing/2014/main" id="{A1954B6D-524E-4518-B67E-40B68D36E933}"/>
                  </a:ext>
                </a:extLst>
              </p:cNvPr>
              <p:cNvSpPr/>
              <p:nvPr/>
            </p:nvSpPr>
            <p:spPr bwMode="auto">
              <a:xfrm>
                <a:off x="8732216" y="4521353"/>
                <a:ext cx="115728" cy="115728"/>
              </a:xfrm>
              <a:custGeom>
                <a:avLst/>
                <a:gdLst>
                  <a:gd name="T0" fmla="*/ 36 w 72"/>
                  <a:gd name="T1" fmla="*/ 0 h 72"/>
                  <a:gd name="T2" fmla="*/ 0 w 72"/>
                  <a:gd name="T3" fmla="*/ 36 h 72"/>
                  <a:gd name="T4" fmla="*/ 36 w 72"/>
                  <a:gd name="T5" fmla="*/ 72 h 72"/>
                  <a:gd name="T6" fmla="*/ 72 w 72"/>
                  <a:gd name="T7" fmla="*/ 36 h 72"/>
                  <a:gd name="T8" fmla="*/ 36 w 72"/>
                  <a:gd name="T9" fmla="*/ 0 h 72"/>
                  <a:gd name="T10" fmla="*/ 57 w 72"/>
                  <a:gd name="T11" fmla="*/ 31 h 72"/>
                  <a:gd name="T12" fmla="*/ 38 w 72"/>
                  <a:gd name="T13" fmla="*/ 59 h 72"/>
                  <a:gd name="T14" fmla="*/ 29 w 72"/>
                  <a:gd name="T15" fmla="*/ 55 h 72"/>
                  <a:gd name="T16" fmla="*/ 21 w 72"/>
                  <a:gd name="T17" fmla="*/ 33 h 72"/>
                  <a:gd name="T18" fmla="*/ 16 w 72"/>
                  <a:gd name="T19" fmla="*/ 35 h 72"/>
                  <a:gd name="T20" fmla="*/ 15 w 72"/>
                  <a:gd name="T21" fmla="*/ 32 h 72"/>
                  <a:gd name="T22" fmla="*/ 28 w 72"/>
                  <a:gd name="T23" fmla="*/ 23 h 72"/>
                  <a:gd name="T24" fmla="*/ 35 w 72"/>
                  <a:gd name="T25" fmla="*/ 37 h 72"/>
                  <a:gd name="T26" fmla="*/ 38 w 72"/>
                  <a:gd name="T27" fmla="*/ 46 h 72"/>
                  <a:gd name="T28" fmla="*/ 44 w 72"/>
                  <a:gd name="T29" fmla="*/ 38 h 72"/>
                  <a:gd name="T30" fmla="*/ 39 w 72"/>
                  <a:gd name="T31" fmla="*/ 32 h 72"/>
                  <a:gd name="T32" fmla="*/ 57 w 72"/>
                  <a:gd name="T33" fmla="*/ 3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cubicBezTo>
                      <a:pt x="16" y="0"/>
                      <a:pt x="0" y="16"/>
                      <a:pt x="0" y="36"/>
                    </a:cubicBezTo>
                    <a:cubicBezTo>
                      <a:pt x="0" y="56"/>
                      <a:pt x="16" y="72"/>
                      <a:pt x="36" y="72"/>
                    </a:cubicBezTo>
                    <a:cubicBezTo>
                      <a:pt x="56" y="72"/>
                      <a:pt x="72" y="56"/>
                      <a:pt x="72" y="36"/>
                    </a:cubicBezTo>
                    <a:cubicBezTo>
                      <a:pt x="72" y="16"/>
                      <a:pt x="56" y="0"/>
                      <a:pt x="36" y="0"/>
                    </a:cubicBezTo>
                    <a:close/>
                    <a:moveTo>
                      <a:pt x="57" y="31"/>
                    </a:moveTo>
                    <a:cubicBezTo>
                      <a:pt x="55" y="45"/>
                      <a:pt x="42" y="56"/>
                      <a:pt x="38" y="59"/>
                    </a:cubicBezTo>
                    <a:cubicBezTo>
                      <a:pt x="34" y="61"/>
                      <a:pt x="30" y="57"/>
                      <a:pt x="29" y="55"/>
                    </a:cubicBezTo>
                    <a:cubicBezTo>
                      <a:pt x="27" y="52"/>
                      <a:pt x="22" y="35"/>
                      <a:pt x="21" y="33"/>
                    </a:cubicBezTo>
                    <a:cubicBezTo>
                      <a:pt x="20" y="32"/>
                      <a:pt x="16" y="35"/>
                      <a:pt x="16" y="35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22" y="24"/>
                      <a:pt x="28" y="23"/>
                    </a:cubicBezTo>
                    <a:cubicBezTo>
                      <a:pt x="33" y="21"/>
                      <a:pt x="33" y="32"/>
                      <a:pt x="35" y="37"/>
                    </a:cubicBezTo>
                    <a:cubicBezTo>
                      <a:pt x="36" y="43"/>
                      <a:pt x="37" y="46"/>
                      <a:pt x="38" y="46"/>
                    </a:cubicBezTo>
                    <a:cubicBezTo>
                      <a:pt x="39" y="46"/>
                      <a:pt x="42" y="43"/>
                      <a:pt x="44" y="38"/>
                    </a:cubicBezTo>
                    <a:cubicBezTo>
                      <a:pt x="47" y="33"/>
                      <a:pt x="44" y="29"/>
                      <a:pt x="39" y="32"/>
                    </a:cubicBezTo>
                    <a:cubicBezTo>
                      <a:pt x="41" y="20"/>
                      <a:pt x="60" y="18"/>
                      <a:pt x="57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3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58" name="íṧḻïḑe">
                <a:extLst>
                  <a:ext uri="{FF2B5EF4-FFF2-40B4-BE49-F238E27FC236}">
                    <a16:creationId xmlns:a16="http://schemas.microsoft.com/office/drawing/2014/main" id="{B6D68961-24FD-4466-A866-A88DD6E5CDDF}"/>
                  </a:ext>
                </a:extLst>
              </p:cNvPr>
              <p:cNvSpPr/>
              <p:nvPr/>
            </p:nvSpPr>
            <p:spPr bwMode="auto">
              <a:xfrm>
                <a:off x="8554678" y="5470845"/>
                <a:ext cx="76275" cy="76275"/>
              </a:xfrm>
              <a:custGeom>
                <a:avLst/>
                <a:gdLst>
                  <a:gd name="T0" fmla="*/ 23 w 47"/>
                  <a:gd name="T1" fmla="*/ 0 h 47"/>
                  <a:gd name="T2" fmla="*/ 0 w 47"/>
                  <a:gd name="T3" fmla="*/ 24 h 47"/>
                  <a:gd name="T4" fmla="*/ 23 w 47"/>
                  <a:gd name="T5" fmla="*/ 47 h 47"/>
                  <a:gd name="T6" fmla="*/ 47 w 47"/>
                  <a:gd name="T7" fmla="*/ 24 h 47"/>
                  <a:gd name="T8" fmla="*/ 23 w 47"/>
                  <a:gd name="T9" fmla="*/ 0 h 47"/>
                  <a:gd name="T10" fmla="*/ 5 w 47"/>
                  <a:gd name="T11" fmla="*/ 24 h 47"/>
                  <a:gd name="T12" fmla="*/ 23 w 47"/>
                  <a:gd name="T13" fmla="*/ 6 h 47"/>
                  <a:gd name="T14" fmla="*/ 23 w 47"/>
                  <a:gd name="T15" fmla="*/ 41 h 47"/>
                  <a:gd name="T16" fmla="*/ 5 w 47"/>
                  <a:gd name="T17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7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7"/>
                      <a:pt x="23" y="47"/>
                    </a:cubicBezTo>
                    <a:cubicBezTo>
                      <a:pt x="36" y="47"/>
                      <a:pt x="47" y="37"/>
                      <a:pt x="47" y="24"/>
                    </a:cubicBezTo>
                    <a:cubicBezTo>
                      <a:pt x="47" y="11"/>
                      <a:pt x="36" y="0"/>
                      <a:pt x="23" y="0"/>
                    </a:cubicBezTo>
                    <a:close/>
                    <a:moveTo>
                      <a:pt x="5" y="24"/>
                    </a:moveTo>
                    <a:cubicBezTo>
                      <a:pt x="5" y="14"/>
                      <a:pt x="13" y="6"/>
                      <a:pt x="23" y="6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13" y="41"/>
                      <a:pt x="5" y="33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59" name="îŝľiďè">
                <a:extLst>
                  <a:ext uri="{FF2B5EF4-FFF2-40B4-BE49-F238E27FC236}">
                    <a16:creationId xmlns:a16="http://schemas.microsoft.com/office/drawing/2014/main" id="{29E8C809-A4E0-4742-9383-0C36299BCA65}"/>
                  </a:ext>
                </a:extLst>
              </p:cNvPr>
              <p:cNvSpPr/>
              <p:nvPr/>
            </p:nvSpPr>
            <p:spPr bwMode="auto">
              <a:xfrm>
                <a:off x="8583610" y="5073689"/>
                <a:ext cx="107837" cy="99946"/>
              </a:xfrm>
              <a:custGeom>
                <a:avLst/>
                <a:gdLst>
                  <a:gd name="T0" fmla="*/ 34 w 67"/>
                  <a:gd name="T1" fmla="*/ 8 h 62"/>
                  <a:gd name="T2" fmla="*/ 23 w 67"/>
                  <a:gd name="T3" fmla="*/ 10 h 62"/>
                  <a:gd name="T4" fmla="*/ 15 w 67"/>
                  <a:gd name="T5" fmla="*/ 14 h 62"/>
                  <a:gd name="T6" fmla="*/ 8 w 67"/>
                  <a:gd name="T7" fmla="*/ 27 h 62"/>
                  <a:gd name="T8" fmla="*/ 11 w 67"/>
                  <a:gd name="T9" fmla="*/ 34 h 62"/>
                  <a:gd name="T10" fmla="*/ 17 w 67"/>
                  <a:gd name="T11" fmla="*/ 41 h 62"/>
                  <a:gd name="T12" fmla="*/ 21 w 67"/>
                  <a:gd name="T13" fmla="*/ 47 h 62"/>
                  <a:gd name="T14" fmla="*/ 21 w 67"/>
                  <a:gd name="T15" fmla="*/ 49 h 62"/>
                  <a:gd name="T16" fmla="*/ 22 w 67"/>
                  <a:gd name="T17" fmla="*/ 48 h 62"/>
                  <a:gd name="T18" fmla="*/ 28 w 67"/>
                  <a:gd name="T19" fmla="*/ 45 h 62"/>
                  <a:gd name="T20" fmla="*/ 29 w 67"/>
                  <a:gd name="T21" fmla="*/ 45 h 62"/>
                  <a:gd name="T22" fmla="*/ 34 w 67"/>
                  <a:gd name="T23" fmla="*/ 46 h 62"/>
                  <a:gd name="T24" fmla="*/ 44 w 67"/>
                  <a:gd name="T25" fmla="*/ 44 h 62"/>
                  <a:gd name="T26" fmla="*/ 52 w 67"/>
                  <a:gd name="T27" fmla="*/ 40 h 62"/>
                  <a:gd name="T28" fmla="*/ 59 w 67"/>
                  <a:gd name="T29" fmla="*/ 27 h 62"/>
                  <a:gd name="T30" fmla="*/ 52 w 67"/>
                  <a:gd name="T31" fmla="*/ 14 h 62"/>
                  <a:gd name="T32" fmla="*/ 44 w 67"/>
                  <a:gd name="T33" fmla="*/ 10 h 62"/>
                  <a:gd name="T34" fmla="*/ 34 w 67"/>
                  <a:gd name="T35" fmla="*/ 8 h 62"/>
                  <a:gd name="T36" fmla="*/ 34 w 67"/>
                  <a:gd name="T37" fmla="*/ 0 h 62"/>
                  <a:gd name="T38" fmla="*/ 34 w 67"/>
                  <a:gd name="T39" fmla="*/ 0 h 62"/>
                  <a:gd name="T40" fmla="*/ 67 w 67"/>
                  <a:gd name="T41" fmla="*/ 27 h 62"/>
                  <a:gd name="T42" fmla="*/ 34 w 67"/>
                  <a:gd name="T43" fmla="*/ 54 h 62"/>
                  <a:gd name="T44" fmla="*/ 28 w 67"/>
                  <a:gd name="T45" fmla="*/ 54 h 62"/>
                  <a:gd name="T46" fmla="*/ 4 w 67"/>
                  <a:gd name="T47" fmla="*/ 62 h 62"/>
                  <a:gd name="T48" fmla="*/ 4 w 67"/>
                  <a:gd name="T49" fmla="*/ 61 h 62"/>
                  <a:gd name="T50" fmla="*/ 13 w 67"/>
                  <a:gd name="T51" fmla="*/ 50 h 62"/>
                  <a:gd name="T52" fmla="*/ 12 w 67"/>
                  <a:gd name="T53" fmla="*/ 48 h 62"/>
                  <a:gd name="T54" fmla="*/ 0 w 67"/>
                  <a:gd name="T55" fmla="*/ 27 h 62"/>
                  <a:gd name="T56" fmla="*/ 34 w 67"/>
                  <a:gd name="T5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7" h="62">
                    <a:moveTo>
                      <a:pt x="34" y="8"/>
                    </a:moveTo>
                    <a:cubicBezTo>
                      <a:pt x="30" y="8"/>
                      <a:pt x="26" y="9"/>
                      <a:pt x="23" y="10"/>
                    </a:cubicBezTo>
                    <a:cubicBezTo>
                      <a:pt x="20" y="11"/>
                      <a:pt x="17" y="12"/>
                      <a:pt x="15" y="14"/>
                    </a:cubicBezTo>
                    <a:cubicBezTo>
                      <a:pt x="11" y="18"/>
                      <a:pt x="8" y="22"/>
                      <a:pt x="8" y="27"/>
                    </a:cubicBezTo>
                    <a:cubicBezTo>
                      <a:pt x="8" y="29"/>
                      <a:pt x="9" y="32"/>
                      <a:pt x="11" y="34"/>
                    </a:cubicBezTo>
                    <a:cubicBezTo>
                      <a:pt x="12" y="37"/>
                      <a:pt x="14" y="39"/>
                      <a:pt x="17" y="41"/>
                    </a:cubicBezTo>
                    <a:cubicBezTo>
                      <a:pt x="19" y="42"/>
                      <a:pt x="20" y="44"/>
                      <a:pt x="21" y="47"/>
                    </a:cubicBezTo>
                    <a:cubicBezTo>
                      <a:pt x="21" y="47"/>
                      <a:pt x="21" y="48"/>
                      <a:pt x="21" y="49"/>
                    </a:cubicBezTo>
                    <a:cubicBezTo>
                      <a:pt x="21" y="49"/>
                      <a:pt x="22" y="48"/>
                      <a:pt x="22" y="48"/>
                    </a:cubicBezTo>
                    <a:cubicBezTo>
                      <a:pt x="24" y="46"/>
                      <a:pt x="26" y="45"/>
                      <a:pt x="28" y="45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31" y="46"/>
                      <a:pt x="32" y="46"/>
                      <a:pt x="34" y="46"/>
                    </a:cubicBezTo>
                    <a:cubicBezTo>
                      <a:pt x="37" y="46"/>
                      <a:pt x="41" y="45"/>
                      <a:pt x="44" y="44"/>
                    </a:cubicBezTo>
                    <a:cubicBezTo>
                      <a:pt x="47" y="43"/>
                      <a:pt x="50" y="41"/>
                      <a:pt x="52" y="40"/>
                    </a:cubicBezTo>
                    <a:cubicBezTo>
                      <a:pt x="56" y="36"/>
                      <a:pt x="59" y="32"/>
                      <a:pt x="59" y="27"/>
                    </a:cubicBezTo>
                    <a:cubicBezTo>
                      <a:pt x="59" y="22"/>
                      <a:pt x="56" y="18"/>
                      <a:pt x="52" y="14"/>
                    </a:cubicBezTo>
                    <a:cubicBezTo>
                      <a:pt x="50" y="12"/>
                      <a:pt x="47" y="11"/>
                      <a:pt x="44" y="10"/>
                    </a:cubicBezTo>
                    <a:cubicBezTo>
                      <a:pt x="41" y="9"/>
                      <a:pt x="37" y="8"/>
                      <a:pt x="34" y="8"/>
                    </a:cubicBezTo>
                    <a:close/>
                    <a:moveTo>
                      <a:pt x="34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52" y="0"/>
                      <a:pt x="67" y="12"/>
                      <a:pt x="67" y="27"/>
                    </a:cubicBezTo>
                    <a:cubicBezTo>
                      <a:pt x="67" y="42"/>
                      <a:pt x="52" y="54"/>
                      <a:pt x="34" y="54"/>
                    </a:cubicBezTo>
                    <a:cubicBezTo>
                      <a:pt x="32" y="54"/>
                      <a:pt x="30" y="54"/>
                      <a:pt x="28" y="54"/>
                    </a:cubicBezTo>
                    <a:cubicBezTo>
                      <a:pt x="21" y="61"/>
                      <a:pt x="13" y="62"/>
                      <a:pt x="4" y="62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9" y="58"/>
                      <a:pt x="13" y="54"/>
                      <a:pt x="13" y="50"/>
                    </a:cubicBezTo>
                    <a:cubicBezTo>
                      <a:pt x="13" y="49"/>
                      <a:pt x="13" y="49"/>
                      <a:pt x="12" y="48"/>
                    </a:cubicBezTo>
                    <a:cubicBezTo>
                      <a:pt x="5" y="43"/>
                      <a:pt x="0" y="35"/>
                      <a:pt x="0" y="27"/>
                    </a:cubicBezTo>
                    <a:cubicBezTo>
                      <a:pt x="0" y="12"/>
                      <a:pt x="1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60" name="íṣļidê">
                <a:extLst>
                  <a:ext uri="{FF2B5EF4-FFF2-40B4-BE49-F238E27FC236}">
                    <a16:creationId xmlns:a16="http://schemas.microsoft.com/office/drawing/2014/main" id="{B83D04BF-FFA8-422C-9D9D-260B0E6A22F9}"/>
                  </a:ext>
                </a:extLst>
              </p:cNvPr>
              <p:cNvSpPr/>
              <p:nvPr/>
            </p:nvSpPr>
            <p:spPr bwMode="auto">
              <a:xfrm>
                <a:off x="8599390" y="4162334"/>
                <a:ext cx="105207" cy="103892"/>
              </a:xfrm>
              <a:custGeom>
                <a:avLst/>
                <a:gdLst>
                  <a:gd name="T0" fmla="*/ 62 w 65"/>
                  <a:gd name="T1" fmla="*/ 36 h 64"/>
                  <a:gd name="T2" fmla="*/ 62 w 65"/>
                  <a:gd name="T3" fmla="*/ 32 h 64"/>
                  <a:gd name="T4" fmla="*/ 33 w 65"/>
                  <a:gd name="T5" fmla="*/ 2 h 64"/>
                  <a:gd name="T6" fmla="*/ 28 w 65"/>
                  <a:gd name="T7" fmla="*/ 3 h 64"/>
                  <a:gd name="T8" fmla="*/ 18 w 65"/>
                  <a:gd name="T9" fmla="*/ 0 h 64"/>
                  <a:gd name="T10" fmla="*/ 0 w 65"/>
                  <a:gd name="T11" fmla="*/ 18 h 64"/>
                  <a:gd name="T12" fmla="*/ 3 w 65"/>
                  <a:gd name="T13" fmla="*/ 27 h 64"/>
                  <a:gd name="T14" fmla="*/ 3 w 65"/>
                  <a:gd name="T15" fmla="*/ 32 h 64"/>
                  <a:gd name="T16" fmla="*/ 33 w 65"/>
                  <a:gd name="T17" fmla="*/ 62 h 64"/>
                  <a:gd name="T18" fmla="*/ 38 w 65"/>
                  <a:gd name="T19" fmla="*/ 61 h 64"/>
                  <a:gd name="T20" fmla="*/ 47 w 65"/>
                  <a:gd name="T21" fmla="*/ 64 h 64"/>
                  <a:gd name="T22" fmla="*/ 65 w 65"/>
                  <a:gd name="T23" fmla="*/ 46 h 64"/>
                  <a:gd name="T24" fmla="*/ 62 w 65"/>
                  <a:gd name="T25" fmla="*/ 36 h 64"/>
                  <a:gd name="T26" fmla="*/ 35 w 65"/>
                  <a:gd name="T27" fmla="*/ 54 h 64"/>
                  <a:gd name="T28" fmla="*/ 17 w 65"/>
                  <a:gd name="T29" fmla="*/ 49 h 64"/>
                  <a:gd name="T30" fmla="*/ 18 w 65"/>
                  <a:gd name="T31" fmla="*/ 39 h 64"/>
                  <a:gd name="T32" fmla="*/ 26 w 65"/>
                  <a:gd name="T33" fmla="*/ 45 h 64"/>
                  <a:gd name="T34" fmla="*/ 40 w 65"/>
                  <a:gd name="T35" fmla="*/ 44 h 64"/>
                  <a:gd name="T36" fmla="*/ 32 w 65"/>
                  <a:gd name="T37" fmla="*/ 36 h 64"/>
                  <a:gd name="T38" fmla="*/ 15 w 65"/>
                  <a:gd name="T39" fmla="*/ 23 h 64"/>
                  <a:gd name="T40" fmla="*/ 28 w 65"/>
                  <a:gd name="T41" fmla="*/ 10 h 64"/>
                  <a:gd name="T42" fmla="*/ 46 w 65"/>
                  <a:gd name="T43" fmla="*/ 15 h 64"/>
                  <a:gd name="T44" fmla="*/ 45 w 65"/>
                  <a:gd name="T45" fmla="*/ 24 h 64"/>
                  <a:gd name="T46" fmla="*/ 32 w 65"/>
                  <a:gd name="T47" fmla="*/ 17 h 64"/>
                  <a:gd name="T48" fmla="*/ 29 w 65"/>
                  <a:gd name="T49" fmla="*/ 26 h 64"/>
                  <a:gd name="T50" fmla="*/ 50 w 65"/>
                  <a:gd name="T51" fmla="*/ 37 h 64"/>
                  <a:gd name="T52" fmla="*/ 35 w 65"/>
                  <a:gd name="T53" fmla="*/ 5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5" h="64">
                    <a:moveTo>
                      <a:pt x="62" y="36"/>
                    </a:moveTo>
                    <a:cubicBezTo>
                      <a:pt x="62" y="35"/>
                      <a:pt x="62" y="34"/>
                      <a:pt x="62" y="32"/>
                    </a:cubicBezTo>
                    <a:cubicBezTo>
                      <a:pt x="62" y="16"/>
                      <a:pt x="49" y="2"/>
                      <a:pt x="33" y="2"/>
                    </a:cubicBezTo>
                    <a:cubicBezTo>
                      <a:pt x="31" y="2"/>
                      <a:pt x="29" y="3"/>
                      <a:pt x="28" y="3"/>
                    </a:cubicBezTo>
                    <a:cubicBezTo>
                      <a:pt x="25" y="1"/>
                      <a:pt x="22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1"/>
                      <a:pt x="1" y="25"/>
                      <a:pt x="3" y="27"/>
                    </a:cubicBezTo>
                    <a:cubicBezTo>
                      <a:pt x="3" y="29"/>
                      <a:pt x="3" y="31"/>
                      <a:pt x="3" y="32"/>
                    </a:cubicBezTo>
                    <a:cubicBezTo>
                      <a:pt x="3" y="49"/>
                      <a:pt x="16" y="62"/>
                      <a:pt x="33" y="62"/>
                    </a:cubicBezTo>
                    <a:cubicBezTo>
                      <a:pt x="34" y="62"/>
                      <a:pt x="36" y="62"/>
                      <a:pt x="38" y="61"/>
                    </a:cubicBezTo>
                    <a:cubicBezTo>
                      <a:pt x="41" y="63"/>
                      <a:pt x="44" y="64"/>
                      <a:pt x="47" y="64"/>
                    </a:cubicBezTo>
                    <a:cubicBezTo>
                      <a:pt x="57" y="64"/>
                      <a:pt x="65" y="56"/>
                      <a:pt x="65" y="46"/>
                    </a:cubicBezTo>
                    <a:cubicBezTo>
                      <a:pt x="65" y="43"/>
                      <a:pt x="64" y="39"/>
                      <a:pt x="62" y="36"/>
                    </a:cubicBezTo>
                    <a:close/>
                    <a:moveTo>
                      <a:pt x="35" y="54"/>
                    </a:moveTo>
                    <a:cubicBezTo>
                      <a:pt x="26" y="55"/>
                      <a:pt x="21" y="52"/>
                      <a:pt x="17" y="49"/>
                    </a:cubicBezTo>
                    <a:cubicBezTo>
                      <a:pt x="13" y="44"/>
                      <a:pt x="15" y="40"/>
                      <a:pt x="18" y="39"/>
                    </a:cubicBezTo>
                    <a:cubicBezTo>
                      <a:pt x="22" y="39"/>
                      <a:pt x="24" y="43"/>
                      <a:pt x="26" y="45"/>
                    </a:cubicBezTo>
                    <a:cubicBezTo>
                      <a:pt x="28" y="46"/>
                      <a:pt x="36" y="49"/>
                      <a:pt x="40" y="44"/>
                    </a:cubicBezTo>
                    <a:cubicBezTo>
                      <a:pt x="44" y="39"/>
                      <a:pt x="37" y="37"/>
                      <a:pt x="32" y="36"/>
                    </a:cubicBezTo>
                    <a:cubicBezTo>
                      <a:pt x="24" y="35"/>
                      <a:pt x="14" y="31"/>
                      <a:pt x="15" y="23"/>
                    </a:cubicBezTo>
                    <a:cubicBezTo>
                      <a:pt x="16" y="15"/>
                      <a:pt x="22" y="11"/>
                      <a:pt x="28" y="10"/>
                    </a:cubicBezTo>
                    <a:cubicBezTo>
                      <a:pt x="37" y="9"/>
                      <a:pt x="42" y="11"/>
                      <a:pt x="46" y="15"/>
                    </a:cubicBezTo>
                    <a:cubicBezTo>
                      <a:pt x="51" y="19"/>
                      <a:pt x="48" y="24"/>
                      <a:pt x="45" y="24"/>
                    </a:cubicBezTo>
                    <a:cubicBezTo>
                      <a:pt x="42" y="24"/>
                      <a:pt x="39" y="17"/>
                      <a:pt x="32" y="17"/>
                    </a:cubicBezTo>
                    <a:cubicBezTo>
                      <a:pt x="25" y="17"/>
                      <a:pt x="20" y="24"/>
                      <a:pt x="29" y="26"/>
                    </a:cubicBezTo>
                    <a:cubicBezTo>
                      <a:pt x="37" y="29"/>
                      <a:pt x="47" y="29"/>
                      <a:pt x="50" y="37"/>
                    </a:cubicBezTo>
                    <a:cubicBezTo>
                      <a:pt x="53" y="45"/>
                      <a:pt x="45" y="54"/>
                      <a:pt x="35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61" name="îSḻidê">
                <a:extLst>
                  <a:ext uri="{FF2B5EF4-FFF2-40B4-BE49-F238E27FC236}">
                    <a16:creationId xmlns:a16="http://schemas.microsoft.com/office/drawing/2014/main" id="{05B7F090-69D0-48DA-8591-9C05961413A3}"/>
                  </a:ext>
                </a:extLst>
              </p:cNvPr>
              <p:cNvSpPr/>
              <p:nvPr/>
            </p:nvSpPr>
            <p:spPr bwMode="auto">
              <a:xfrm>
                <a:off x="8373194" y="4690999"/>
                <a:ext cx="105207" cy="106522"/>
              </a:xfrm>
              <a:custGeom>
                <a:avLst/>
                <a:gdLst>
                  <a:gd name="T0" fmla="*/ 61 w 65"/>
                  <a:gd name="T1" fmla="*/ 19 h 66"/>
                  <a:gd name="T2" fmla="*/ 47 w 65"/>
                  <a:gd name="T3" fmla="*/ 4 h 66"/>
                  <a:gd name="T4" fmla="*/ 51 w 65"/>
                  <a:gd name="T5" fmla="*/ 0 h 66"/>
                  <a:gd name="T6" fmla="*/ 65 w 65"/>
                  <a:gd name="T7" fmla="*/ 14 h 66"/>
                  <a:gd name="T8" fmla="*/ 61 w 65"/>
                  <a:gd name="T9" fmla="*/ 19 h 66"/>
                  <a:gd name="T10" fmla="*/ 57 w 65"/>
                  <a:gd name="T11" fmla="*/ 23 h 66"/>
                  <a:gd name="T12" fmla="*/ 55 w 65"/>
                  <a:gd name="T13" fmla="*/ 45 h 66"/>
                  <a:gd name="T14" fmla="*/ 10 w 65"/>
                  <a:gd name="T15" fmla="*/ 66 h 66"/>
                  <a:gd name="T16" fmla="*/ 7 w 65"/>
                  <a:gd name="T17" fmla="*/ 62 h 66"/>
                  <a:gd name="T18" fmla="*/ 24 w 65"/>
                  <a:gd name="T19" fmla="*/ 45 h 66"/>
                  <a:gd name="T20" fmla="*/ 26 w 65"/>
                  <a:gd name="T21" fmla="*/ 45 h 66"/>
                  <a:gd name="T22" fmla="*/ 33 w 65"/>
                  <a:gd name="T23" fmla="*/ 39 h 66"/>
                  <a:gd name="T24" fmla="*/ 26 w 65"/>
                  <a:gd name="T25" fmla="*/ 33 h 66"/>
                  <a:gd name="T26" fmla="*/ 20 w 65"/>
                  <a:gd name="T27" fmla="*/ 39 h 66"/>
                  <a:gd name="T28" fmla="*/ 21 w 65"/>
                  <a:gd name="T29" fmla="*/ 41 h 66"/>
                  <a:gd name="T30" fmla="*/ 3 w 65"/>
                  <a:gd name="T31" fmla="*/ 59 h 66"/>
                  <a:gd name="T32" fmla="*/ 0 w 65"/>
                  <a:gd name="T33" fmla="*/ 56 h 66"/>
                  <a:gd name="T34" fmla="*/ 20 w 65"/>
                  <a:gd name="T35" fmla="*/ 10 h 66"/>
                  <a:gd name="T36" fmla="*/ 43 w 65"/>
                  <a:gd name="T37" fmla="*/ 8 h 66"/>
                  <a:gd name="T38" fmla="*/ 57 w 65"/>
                  <a:gd name="T39" fmla="*/ 2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5" h="66">
                    <a:moveTo>
                      <a:pt x="61" y="19"/>
                    </a:moveTo>
                    <a:cubicBezTo>
                      <a:pt x="47" y="4"/>
                      <a:pt x="47" y="4"/>
                      <a:pt x="47" y="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65" y="14"/>
                      <a:pt x="65" y="14"/>
                      <a:pt x="65" y="14"/>
                    </a:cubicBezTo>
                    <a:lnTo>
                      <a:pt x="61" y="19"/>
                    </a:lnTo>
                    <a:close/>
                    <a:moveTo>
                      <a:pt x="57" y="23"/>
                    </a:moveTo>
                    <a:cubicBezTo>
                      <a:pt x="55" y="45"/>
                      <a:pt x="55" y="45"/>
                      <a:pt x="55" y="45"/>
                    </a:cubicBezTo>
                    <a:cubicBezTo>
                      <a:pt x="37" y="45"/>
                      <a:pt x="10" y="66"/>
                      <a:pt x="10" y="66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5" y="45"/>
                      <a:pt x="26" y="45"/>
                      <a:pt x="26" y="45"/>
                    </a:cubicBezTo>
                    <a:cubicBezTo>
                      <a:pt x="30" y="45"/>
                      <a:pt x="33" y="43"/>
                      <a:pt x="33" y="39"/>
                    </a:cubicBezTo>
                    <a:cubicBezTo>
                      <a:pt x="33" y="36"/>
                      <a:pt x="30" y="33"/>
                      <a:pt x="26" y="33"/>
                    </a:cubicBezTo>
                    <a:cubicBezTo>
                      <a:pt x="23" y="33"/>
                      <a:pt x="20" y="36"/>
                      <a:pt x="20" y="39"/>
                    </a:cubicBezTo>
                    <a:cubicBezTo>
                      <a:pt x="20" y="40"/>
                      <a:pt x="20" y="41"/>
                      <a:pt x="21" y="41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20" y="29"/>
                      <a:pt x="20" y="10"/>
                    </a:cubicBezTo>
                    <a:cubicBezTo>
                      <a:pt x="43" y="8"/>
                      <a:pt x="43" y="8"/>
                      <a:pt x="43" y="8"/>
                    </a:cubicBezTo>
                    <a:lnTo>
                      <a:pt x="5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3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62" name="ísḷide">
                <a:extLst>
                  <a:ext uri="{FF2B5EF4-FFF2-40B4-BE49-F238E27FC236}">
                    <a16:creationId xmlns:a16="http://schemas.microsoft.com/office/drawing/2014/main" id="{31D28AA6-02E0-4AB3-9C14-24414522DF00}"/>
                  </a:ext>
                </a:extLst>
              </p:cNvPr>
              <p:cNvSpPr/>
              <p:nvPr/>
            </p:nvSpPr>
            <p:spPr bwMode="auto">
              <a:xfrm>
                <a:off x="8243000" y="4375378"/>
                <a:ext cx="61810" cy="82850"/>
              </a:xfrm>
              <a:custGeom>
                <a:avLst/>
                <a:gdLst>
                  <a:gd name="T0" fmla="*/ 38 w 38"/>
                  <a:gd name="T1" fmla="*/ 31 h 51"/>
                  <a:gd name="T2" fmla="*/ 38 w 38"/>
                  <a:gd name="T3" fmla="*/ 31 h 51"/>
                  <a:gd name="T4" fmla="*/ 38 w 38"/>
                  <a:gd name="T5" fmla="*/ 31 h 51"/>
                  <a:gd name="T6" fmla="*/ 19 w 38"/>
                  <a:gd name="T7" fmla="*/ 0 h 51"/>
                  <a:gd name="T8" fmla="*/ 0 w 38"/>
                  <a:gd name="T9" fmla="*/ 31 h 51"/>
                  <a:gd name="T10" fmla="*/ 0 w 38"/>
                  <a:gd name="T11" fmla="*/ 31 h 51"/>
                  <a:gd name="T12" fmla="*/ 0 w 38"/>
                  <a:gd name="T13" fmla="*/ 31 h 51"/>
                  <a:gd name="T14" fmla="*/ 0 w 38"/>
                  <a:gd name="T15" fmla="*/ 32 h 51"/>
                  <a:gd name="T16" fmla="*/ 0 w 38"/>
                  <a:gd name="T17" fmla="*/ 32 h 51"/>
                  <a:gd name="T18" fmla="*/ 0 w 38"/>
                  <a:gd name="T19" fmla="*/ 32 h 51"/>
                  <a:gd name="T20" fmla="*/ 19 w 38"/>
                  <a:gd name="T21" fmla="*/ 51 h 51"/>
                  <a:gd name="T22" fmla="*/ 38 w 38"/>
                  <a:gd name="T23" fmla="*/ 32 h 51"/>
                  <a:gd name="T24" fmla="*/ 38 w 38"/>
                  <a:gd name="T25" fmla="*/ 32 h 51"/>
                  <a:gd name="T26" fmla="*/ 38 w 38"/>
                  <a:gd name="T27" fmla="*/ 32 h 51"/>
                  <a:gd name="T28" fmla="*/ 38 w 38"/>
                  <a:gd name="T29" fmla="*/ 31 h 51"/>
                  <a:gd name="T30" fmla="*/ 32 w 38"/>
                  <a:gd name="T31" fmla="*/ 32 h 51"/>
                  <a:gd name="T32" fmla="*/ 32 w 38"/>
                  <a:gd name="T33" fmla="*/ 32 h 51"/>
                  <a:gd name="T34" fmla="*/ 28 w 38"/>
                  <a:gd name="T35" fmla="*/ 41 h 51"/>
                  <a:gd name="T36" fmla="*/ 19 w 38"/>
                  <a:gd name="T37" fmla="*/ 44 h 51"/>
                  <a:gd name="T38" fmla="*/ 17 w 38"/>
                  <a:gd name="T39" fmla="*/ 44 h 51"/>
                  <a:gd name="T40" fmla="*/ 29 w 38"/>
                  <a:gd name="T41" fmla="*/ 24 h 51"/>
                  <a:gd name="T42" fmla="*/ 29 w 38"/>
                  <a:gd name="T43" fmla="*/ 21 h 51"/>
                  <a:gd name="T44" fmla="*/ 32 w 38"/>
                  <a:gd name="T45" fmla="*/ 31 h 51"/>
                  <a:gd name="T46" fmla="*/ 32 w 38"/>
                  <a:gd name="T47" fmla="*/ 31 h 51"/>
                  <a:gd name="T48" fmla="*/ 32 w 38"/>
                  <a:gd name="T49" fmla="*/ 31 h 51"/>
                  <a:gd name="T50" fmla="*/ 32 w 38"/>
                  <a:gd name="T51" fmla="*/ 32 h 51"/>
                  <a:gd name="T52" fmla="*/ 32 w 38"/>
                  <a:gd name="T53" fmla="*/ 32 h 51"/>
                  <a:gd name="T54" fmla="*/ 32 w 38"/>
                  <a:gd name="T55" fmla="*/ 3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8" h="51">
                    <a:moveTo>
                      <a:pt x="38" y="31"/>
                    </a:moveTo>
                    <a:cubicBezTo>
                      <a:pt x="38" y="31"/>
                      <a:pt x="38" y="31"/>
                      <a:pt x="38" y="31"/>
                    </a:cubicBezTo>
                    <a:cubicBezTo>
                      <a:pt x="38" y="31"/>
                      <a:pt x="38" y="31"/>
                      <a:pt x="38" y="31"/>
                    </a:cubicBezTo>
                    <a:cubicBezTo>
                      <a:pt x="38" y="16"/>
                      <a:pt x="19" y="0"/>
                      <a:pt x="19" y="0"/>
                    </a:cubicBezTo>
                    <a:cubicBezTo>
                      <a:pt x="19" y="0"/>
                      <a:pt x="1" y="16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42"/>
                      <a:pt x="9" y="51"/>
                      <a:pt x="19" y="51"/>
                    </a:cubicBezTo>
                    <a:cubicBezTo>
                      <a:pt x="30" y="51"/>
                      <a:pt x="38" y="42"/>
                      <a:pt x="38" y="32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2"/>
                      <a:pt x="38" y="32"/>
                      <a:pt x="38" y="31"/>
                    </a:cubicBezTo>
                    <a:close/>
                    <a:moveTo>
                      <a:pt x="32" y="32"/>
                    </a:move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5"/>
                      <a:pt x="30" y="38"/>
                      <a:pt x="28" y="41"/>
                    </a:cubicBezTo>
                    <a:cubicBezTo>
                      <a:pt x="26" y="43"/>
                      <a:pt x="23" y="44"/>
                      <a:pt x="19" y="44"/>
                    </a:cubicBezTo>
                    <a:cubicBezTo>
                      <a:pt x="19" y="44"/>
                      <a:pt x="18" y="44"/>
                      <a:pt x="17" y="44"/>
                    </a:cubicBezTo>
                    <a:cubicBezTo>
                      <a:pt x="24" y="40"/>
                      <a:pt x="29" y="33"/>
                      <a:pt x="29" y="24"/>
                    </a:cubicBezTo>
                    <a:cubicBezTo>
                      <a:pt x="29" y="23"/>
                      <a:pt x="29" y="22"/>
                      <a:pt x="29" y="21"/>
                    </a:cubicBezTo>
                    <a:cubicBezTo>
                      <a:pt x="31" y="25"/>
                      <a:pt x="32" y="28"/>
                      <a:pt x="32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63" name="iṡļidé">
                <a:extLst>
                  <a:ext uri="{FF2B5EF4-FFF2-40B4-BE49-F238E27FC236}">
                    <a16:creationId xmlns:a16="http://schemas.microsoft.com/office/drawing/2014/main" id="{586E800B-3834-4C42-896E-EA97293920F0}"/>
                  </a:ext>
                </a:extLst>
              </p:cNvPr>
              <p:cNvSpPr/>
              <p:nvPr/>
            </p:nvSpPr>
            <p:spPr bwMode="auto">
              <a:xfrm>
                <a:off x="9562040" y="5253856"/>
                <a:ext cx="97316" cy="98632"/>
              </a:xfrm>
              <a:custGeom>
                <a:avLst/>
                <a:gdLst>
                  <a:gd name="T0" fmla="*/ 30 w 60"/>
                  <a:gd name="T1" fmla="*/ 0 h 61"/>
                  <a:gd name="T2" fmla="*/ 0 w 60"/>
                  <a:gd name="T3" fmla="*/ 30 h 61"/>
                  <a:gd name="T4" fmla="*/ 30 w 60"/>
                  <a:gd name="T5" fmla="*/ 61 h 61"/>
                  <a:gd name="T6" fmla="*/ 60 w 60"/>
                  <a:gd name="T7" fmla="*/ 30 h 61"/>
                  <a:gd name="T8" fmla="*/ 30 w 60"/>
                  <a:gd name="T9" fmla="*/ 0 h 61"/>
                  <a:gd name="T10" fmla="*/ 30 w 60"/>
                  <a:gd name="T11" fmla="*/ 55 h 61"/>
                  <a:gd name="T12" fmla="*/ 5 w 60"/>
                  <a:gd name="T13" fmla="*/ 30 h 61"/>
                  <a:gd name="T14" fmla="*/ 30 w 60"/>
                  <a:gd name="T15" fmla="*/ 6 h 61"/>
                  <a:gd name="T16" fmla="*/ 55 w 60"/>
                  <a:gd name="T17" fmla="*/ 30 h 61"/>
                  <a:gd name="T18" fmla="*/ 30 w 60"/>
                  <a:gd name="T19" fmla="*/ 55 h 61"/>
                  <a:gd name="T20" fmla="*/ 26 w 60"/>
                  <a:gd name="T21" fmla="*/ 15 h 61"/>
                  <a:gd name="T22" fmla="*/ 34 w 60"/>
                  <a:gd name="T23" fmla="*/ 15 h 61"/>
                  <a:gd name="T24" fmla="*/ 34 w 60"/>
                  <a:gd name="T25" fmla="*/ 23 h 61"/>
                  <a:gd name="T26" fmla="*/ 26 w 60"/>
                  <a:gd name="T27" fmla="*/ 23 h 61"/>
                  <a:gd name="T28" fmla="*/ 26 w 60"/>
                  <a:gd name="T29" fmla="*/ 15 h 61"/>
                  <a:gd name="T30" fmla="*/ 38 w 60"/>
                  <a:gd name="T31" fmla="*/ 46 h 61"/>
                  <a:gd name="T32" fmla="*/ 22 w 60"/>
                  <a:gd name="T33" fmla="*/ 46 h 61"/>
                  <a:gd name="T34" fmla="*/ 22 w 60"/>
                  <a:gd name="T35" fmla="*/ 42 h 61"/>
                  <a:gd name="T36" fmla="*/ 26 w 60"/>
                  <a:gd name="T37" fmla="*/ 42 h 61"/>
                  <a:gd name="T38" fmla="*/ 26 w 60"/>
                  <a:gd name="T39" fmla="*/ 30 h 61"/>
                  <a:gd name="T40" fmla="*/ 22 w 60"/>
                  <a:gd name="T41" fmla="*/ 30 h 61"/>
                  <a:gd name="T42" fmla="*/ 22 w 60"/>
                  <a:gd name="T43" fmla="*/ 27 h 61"/>
                  <a:gd name="T44" fmla="*/ 34 w 60"/>
                  <a:gd name="T45" fmla="*/ 27 h 61"/>
                  <a:gd name="T46" fmla="*/ 34 w 60"/>
                  <a:gd name="T47" fmla="*/ 42 h 61"/>
                  <a:gd name="T48" fmla="*/ 38 w 60"/>
                  <a:gd name="T49" fmla="*/ 42 h 61"/>
                  <a:gd name="T50" fmla="*/ 38 w 60"/>
                  <a:gd name="T51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" h="61">
                    <a:moveTo>
                      <a:pt x="30" y="0"/>
                    </a:moveTo>
                    <a:cubicBezTo>
                      <a:pt x="13" y="0"/>
                      <a:pt x="0" y="14"/>
                      <a:pt x="0" y="30"/>
                    </a:cubicBezTo>
                    <a:cubicBezTo>
                      <a:pt x="0" y="47"/>
                      <a:pt x="13" y="61"/>
                      <a:pt x="30" y="61"/>
                    </a:cubicBezTo>
                    <a:cubicBezTo>
                      <a:pt x="47" y="61"/>
                      <a:pt x="60" y="47"/>
                      <a:pt x="60" y="30"/>
                    </a:cubicBezTo>
                    <a:cubicBezTo>
                      <a:pt x="60" y="14"/>
                      <a:pt x="47" y="0"/>
                      <a:pt x="30" y="0"/>
                    </a:cubicBezTo>
                    <a:close/>
                    <a:moveTo>
                      <a:pt x="30" y="55"/>
                    </a:moveTo>
                    <a:cubicBezTo>
                      <a:pt x="16" y="55"/>
                      <a:pt x="5" y="44"/>
                      <a:pt x="5" y="30"/>
                    </a:cubicBezTo>
                    <a:cubicBezTo>
                      <a:pt x="5" y="17"/>
                      <a:pt x="16" y="6"/>
                      <a:pt x="30" y="6"/>
                    </a:cubicBezTo>
                    <a:cubicBezTo>
                      <a:pt x="44" y="6"/>
                      <a:pt x="55" y="17"/>
                      <a:pt x="55" y="30"/>
                    </a:cubicBezTo>
                    <a:cubicBezTo>
                      <a:pt x="55" y="44"/>
                      <a:pt x="44" y="55"/>
                      <a:pt x="30" y="55"/>
                    </a:cubicBezTo>
                    <a:close/>
                    <a:moveTo>
                      <a:pt x="26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26" y="23"/>
                      <a:pt x="26" y="23"/>
                      <a:pt x="26" y="23"/>
                    </a:cubicBezTo>
                    <a:lnTo>
                      <a:pt x="26" y="15"/>
                    </a:lnTo>
                    <a:close/>
                    <a:moveTo>
                      <a:pt x="38" y="46"/>
                    </a:move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8" y="42"/>
                      <a:pt x="38" y="42"/>
                      <a:pt x="38" y="42"/>
                    </a:cubicBezTo>
                    <a:lnTo>
                      <a:pt x="38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64" name="íşlíḍê">
                <a:extLst>
                  <a:ext uri="{FF2B5EF4-FFF2-40B4-BE49-F238E27FC236}">
                    <a16:creationId xmlns:a16="http://schemas.microsoft.com/office/drawing/2014/main" id="{B9221FA8-7244-468C-8C6D-2BBD8ACBD635}"/>
                  </a:ext>
                </a:extLst>
              </p:cNvPr>
              <p:cNvSpPr/>
              <p:nvPr/>
            </p:nvSpPr>
            <p:spPr bwMode="auto">
              <a:xfrm>
                <a:off x="8207492" y="5093415"/>
                <a:ext cx="132824" cy="140715"/>
              </a:xfrm>
              <a:custGeom>
                <a:avLst/>
                <a:gdLst>
                  <a:gd name="T0" fmla="*/ 78 w 82"/>
                  <a:gd name="T1" fmla="*/ 22 h 87"/>
                  <a:gd name="T2" fmla="*/ 50 w 82"/>
                  <a:gd name="T3" fmla="*/ 2 h 87"/>
                  <a:gd name="T4" fmla="*/ 40 w 82"/>
                  <a:gd name="T5" fmla="*/ 4 h 87"/>
                  <a:gd name="T6" fmla="*/ 3 w 82"/>
                  <a:gd name="T7" fmla="*/ 55 h 87"/>
                  <a:gd name="T8" fmla="*/ 4 w 82"/>
                  <a:gd name="T9" fmla="*/ 65 h 87"/>
                  <a:gd name="T10" fmla="*/ 32 w 82"/>
                  <a:gd name="T11" fmla="*/ 85 h 87"/>
                  <a:gd name="T12" fmla="*/ 42 w 82"/>
                  <a:gd name="T13" fmla="*/ 84 h 87"/>
                  <a:gd name="T14" fmla="*/ 80 w 82"/>
                  <a:gd name="T15" fmla="*/ 32 h 87"/>
                  <a:gd name="T16" fmla="*/ 78 w 82"/>
                  <a:gd name="T17" fmla="*/ 22 h 87"/>
                  <a:gd name="T18" fmla="*/ 54 w 82"/>
                  <a:gd name="T19" fmla="*/ 9 h 87"/>
                  <a:gd name="T20" fmla="*/ 70 w 82"/>
                  <a:gd name="T21" fmla="*/ 21 h 87"/>
                  <a:gd name="T22" fmla="*/ 68 w 82"/>
                  <a:gd name="T23" fmla="*/ 23 h 87"/>
                  <a:gd name="T24" fmla="*/ 53 w 82"/>
                  <a:gd name="T25" fmla="*/ 11 h 87"/>
                  <a:gd name="T26" fmla="*/ 54 w 82"/>
                  <a:gd name="T27" fmla="*/ 9 h 87"/>
                  <a:gd name="T28" fmla="*/ 21 w 82"/>
                  <a:gd name="T29" fmla="*/ 71 h 87"/>
                  <a:gd name="T30" fmla="*/ 20 w 82"/>
                  <a:gd name="T31" fmla="*/ 64 h 87"/>
                  <a:gd name="T32" fmla="*/ 27 w 82"/>
                  <a:gd name="T33" fmla="*/ 63 h 87"/>
                  <a:gd name="T34" fmla="*/ 28 w 82"/>
                  <a:gd name="T35" fmla="*/ 70 h 87"/>
                  <a:gd name="T36" fmla="*/ 21 w 82"/>
                  <a:gd name="T37" fmla="*/ 71 h 87"/>
                  <a:gd name="T38" fmla="*/ 45 w 82"/>
                  <a:gd name="T39" fmla="*/ 71 h 87"/>
                  <a:gd name="T40" fmla="*/ 14 w 82"/>
                  <a:gd name="T41" fmla="*/ 48 h 87"/>
                  <a:gd name="T42" fmla="*/ 43 w 82"/>
                  <a:gd name="T43" fmla="*/ 9 h 87"/>
                  <a:gd name="T44" fmla="*/ 74 w 82"/>
                  <a:gd name="T45" fmla="*/ 31 h 87"/>
                  <a:gd name="T46" fmla="*/ 45 w 82"/>
                  <a:gd name="T47" fmla="*/ 7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2" h="87">
                    <a:moveTo>
                      <a:pt x="78" y="22"/>
                    </a:moveTo>
                    <a:cubicBezTo>
                      <a:pt x="50" y="2"/>
                      <a:pt x="50" y="2"/>
                      <a:pt x="50" y="2"/>
                    </a:cubicBezTo>
                    <a:cubicBezTo>
                      <a:pt x="47" y="0"/>
                      <a:pt x="43" y="0"/>
                      <a:pt x="40" y="4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0" y="58"/>
                      <a:pt x="1" y="63"/>
                      <a:pt x="4" y="65"/>
                    </a:cubicBezTo>
                    <a:cubicBezTo>
                      <a:pt x="32" y="85"/>
                      <a:pt x="32" y="85"/>
                      <a:pt x="32" y="85"/>
                    </a:cubicBezTo>
                    <a:cubicBezTo>
                      <a:pt x="35" y="87"/>
                      <a:pt x="40" y="87"/>
                      <a:pt x="42" y="84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82" y="29"/>
                      <a:pt x="81" y="25"/>
                      <a:pt x="78" y="22"/>
                    </a:cubicBezTo>
                    <a:close/>
                    <a:moveTo>
                      <a:pt x="54" y="9"/>
                    </a:moveTo>
                    <a:cubicBezTo>
                      <a:pt x="70" y="21"/>
                      <a:pt x="70" y="21"/>
                      <a:pt x="70" y="21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53" y="11"/>
                      <a:pt x="53" y="11"/>
                      <a:pt x="53" y="11"/>
                    </a:cubicBezTo>
                    <a:lnTo>
                      <a:pt x="54" y="9"/>
                    </a:lnTo>
                    <a:close/>
                    <a:moveTo>
                      <a:pt x="21" y="71"/>
                    </a:moveTo>
                    <a:cubicBezTo>
                      <a:pt x="19" y="70"/>
                      <a:pt x="18" y="67"/>
                      <a:pt x="20" y="64"/>
                    </a:cubicBezTo>
                    <a:cubicBezTo>
                      <a:pt x="22" y="62"/>
                      <a:pt x="25" y="62"/>
                      <a:pt x="27" y="63"/>
                    </a:cubicBezTo>
                    <a:cubicBezTo>
                      <a:pt x="29" y="65"/>
                      <a:pt x="29" y="68"/>
                      <a:pt x="28" y="70"/>
                    </a:cubicBezTo>
                    <a:cubicBezTo>
                      <a:pt x="26" y="72"/>
                      <a:pt x="23" y="73"/>
                      <a:pt x="21" y="71"/>
                    </a:cubicBezTo>
                    <a:close/>
                    <a:moveTo>
                      <a:pt x="45" y="71"/>
                    </a:moveTo>
                    <a:cubicBezTo>
                      <a:pt x="14" y="48"/>
                      <a:pt x="14" y="48"/>
                      <a:pt x="14" y="48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74" y="31"/>
                      <a:pt x="74" y="31"/>
                      <a:pt x="74" y="31"/>
                    </a:cubicBezTo>
                    <a:lnTo>
                      <a:pt x="45" y="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77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65" name="íṧļîḋe">
                <a:extLst>
                  <a:ext uri="{FF2B5EF4-FFF2-40B4-BE49-F238E27FC236}">
                    <a16:creationId xmlns:a16="http://schemas.microsoft.com/office/drawing/2014/main" id="{EEBDDAA1-C98D-49C2-85D2-80EA8CF30A22}"/>
                  </a:ext>
                </a:extLst>
              </p:cNvPr>
              <p:cNvSpPr/>
              <p:nvPr/>
            </p:nvSpPr>
            <p:spPr bwMode="auto">
              <a:xfrm>
                <a:off x="8991288" y="5469530"/>
                <a:ext cx="110468" cy="111783"/>
              </a:xfrm>
              <a:custGeom>
                <a:avLst/>
                <a:gdLst>
                  <a:gd name="T0" fmla="*/ 35 w 69"/>
                  <a:gd name="T1" fmla="*/ 0 h 69"/>
                  <a:gd name="T2" fmla="*/ 0 w 69"/>
                  <a:gd name="T3" fmla="*/ 35 h 69"/>
                  <a:gd name="T4" fmla="*/ 35 w 69"/>
                  <a:gd name="T5" fmla="*/ 69 h 69"/>
                  <a:gd name="T6" fmla="*/ 69 w 69"/>
                  <a:gd name="T7" fmla="*/ 35 h 69"/>
                  <a:gd name="T8" fmla="*/ 35 w 69"/>
                  <a:gd name="T9" fmla="*/ 0 h 69"/>
                  <a:gd name="T10" fmla="*/ 55 w 69"/>
                  <a:gd name="T11" fmla="*/ 30 h 69"/>
                  <a:gd name="T12" fmla="*/ 36 w 69"/>
                  <a:gd name="T13" fmla="*/ 56 h 69"/>
                  <a:gd name="T14" fmla="*/ 28 w 69"/>
                  <a:gd name="T15" fmla="*/ 52 h 69"/>
                  <a:gd name="T16" fmla="*/ 21 w 69"/>
                  <a:gd name="T17" fmla="*/ 32 h 69"/>
                  <a:gd name="T18" fmla="*/ 16 w 69"/>
                  <a:gd name="T19" fmla="*/ 33 h 69"/>
                  <a:gd name="T20" fmla="*/ 14 w 69"/>
                  <a:gd name="T21" fmla="*/ 31 h 69"/>
                  <a:gd name="T22" fmla="*/ 27 w 69"/>
                  <a:gd name="T23" fmla="*/ 22 h 69"/>
                  <a:gd name="T24" fmla="*/ 34 w 69"/>
                  <a:gd name="T25" fmla="*/ 35 h 69"/>
                  <a:gd name="T26" fmla="*/ 37 w 69"/>
                  <a:gd name="T27" fmla="*/ 44 h 69"/>
                  <a:gd name="T28" fmla="*/ 43 w 69"/>
                  <a:gd name="T29" fmla="*/ 36 h 69"/>
                  <a:gd name="T30" fmla="*/ 38 w 69"/>
                  <a:gd name="T31" fmla="*/ 31 h 69"/>
                  <a:gd name="T32" fmla="*/ 55 w 69"/>
                  <a:gd name="T33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69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4"/>
                      <a:pt x="16" y="69"/>
                      <a:pt x="35" y="69"/>
                    </a:cubicBezTo>
                    <a:cubicBezTo>
                      <a:pt x="54" y="69"/>
                      <a:pt x="69" y="54"/>
                      <a:pt x="69" y="35"/>
                    </a:cubicBezTo>
                    <a:cubicBezTo>
                      <a:pt x="69" y="16"/>
                      <a:pt x="54" y="0"/>
                      <a:pt x="35" y="0"/>
                    </a:cubicBezTo>
                    <a:close/>
                    <a:moveTo>
                      <a:pt x="55" y="30"/>
                    </a:moveTo>
                    <a:cubicBezTo>
                      <a:pt x="53" y="43"/>
                      <a:pt x="40" y="53"/>
                      <a:pt x="36" y="56"/>
                    </a:cubicBezTo>
                    <a:cubicBezTo>
                      <a:pt x="32" y="58"/>
                      <a:pt x="29" y="55"/>
                      <a:pt x="28" y="52"/>
                    </a:cubicBezTo>
                    <a:cubicBezTo>
                      <a:pt x="26" y="49"/>
                      <a:pt x="22" y="33"/>
                      <a:pt x="21" y="32"/>
                    </a:cubicBezTo>
                    <a:cubicBezTo>
                      <a:pt x="19" y="30"/>
                      <a:pt x="16" y="33"/>
                      <a:pt x="16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1"/>
                      <a:pt x="21" y="23"/>
                      <a:pt x="27" y="22"/>
                    </a:cubicBezTo>
                    <a:cubicBezTo>
                      <a:pt x="32" y="20"/>
                      <a:pt x="32" y="30"/>
                      <a:pt x="34" y="35"/>
                    </a:cubicBezTo>
                    <a:cubicBezTo>
                      <a:pt x="35" y="41"/>
                      <a:pt x="36" y="44"/>
                      <a:pt x="37" y="44"/>
                    </a:cubicBezTo>
                    <a:cubicBezTo>
                      <a:pt x="38" y="44"/>
                      <a:pt x="40" y="41"/>
                      <a:pt x="43" y="36"/>
                    </a:cubicBezTo>
                    <a:cubicBezTo>
                      <a:pt x="45" y="32"/>
                      <a:pt x="42" y="28"/>
                      <a:pt x="38" y="31"/>
                    </a:cubicBezTo>
                    <a:cubicBezTo>
                      <a:pt x="40" y="20"/>
                      <a:pt x="57" y="17"/>
                      <a:pt x="5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3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66" name="iŝliďè">
                <a:extLst>
                  <a:ext uri="{FF2B5EF4-FFF2-40B4-BE49-F238E27FC236}">
                    <a16:creationId xmlns:a16="http://schemas.microsoft.com/office/drawing/2014/main" id="{D42C5402-F3C7-4F39-99BC-A37AEB9FCA06}"/>
                  </a:ext>
                </a:extLst>
              </p:cNvPr>
              <p:cNvSpPr/>
              <p:nvPr/>
            </p:nvSpPr>
            <p:spPr bwMode="auto">
              <a:xfrm>
                <a:off x="8563883" y="3527147"/>
                <a:ext cx="106523" cy="93371"/>
              </a:xfrm>
              <a:custGeom>
                <a:avLst/>
                <a:gdLst>
                  <a:gd name="T0" fmla="*/ 66 w 66"/>
                  <a:gd name="T1" fmla="*/ 19 h 58"/>
                  <a:gd name="T2" fmla="*/ 47 w 66"/>
                  <a:gd name="T3" fmla="*/ 0 h 58"/>
                  <a:gd name="T4" fmla="*/ 33 w 66"/>
                  <a:gd name="T5" fmla="*/ 6 h 58"/>
                  <a:gd name="T6" fmla="*/ 19 w 66"/>
                  <a:gd name="T7" fmla="*/ 0 h 58"/>
                  <a:gd name="T8" fmla="*/ 0 w 66"/>
                  <a:gd name="T9" fmla="*/ 19 h 58"/>
                  <a:gd name="T10" fmla="*/ 6 w 66"/>
                  <a:gd name="T11" fmla="*/ 33 h 58"/>
                  <a:gd name="T12" fmla="*/ 6 w 66"/>
                  <a:gd name="T13" fmla="*/ 33 h 58"/>
                  <a:gd name="T14" fmla="*/ 26 w 66"/>
                  <a:gd name="T15" fmla="*/ 54 h 58"/>
                  <a:gd name="T16" fmla="*/ 33 w 66"/>
                  <a:gd name="T17" fmla="*/ 58 h 58"/>
                  <a:gd name="T18" fmla="*/ 39 w 66"/>
                  <a:gd name="T19" fmla="*/ 54 h 58"/>
                  <a:gd name="T20" fmla="*/ 59 w 66"/>
                  <a:gd name="T21" fmla="*/ 33 h 58"/>
                  <a:gd name="T22" fmla="*/ 59 w 66"/>
                  <a:gd name="T23" fmla="*/ 33 h 58"/>
                  <a:gd name="T24" fmla="*/ 66 w 66"/>
                  <a:gd name="T25" fmla="*/ 19 h 58"/>
                  <a:gd name="T26" fmla="*/ 54 w 66"/>
                  <a:gd name="T27" fmla="*/ 27 h 58"/>
                  <a:gd name="T28" fmla="*/ 33 w 66"/>
                  <a:gd name="T29" fmla="*/ 48 h 58"/>
                  <a:gd name="T30" fmla="*/ 33 w 66"/>
                  <a:gd name="T31" fmla="*/ 48 h 58"/>
                  <a:gd name="T32" fmla="*/ 32 w 66"/>
                  <a:gd name="T33" fmla="*/ 48 h 58"/>
                  <a:gd name="T34" fmla="*/ 11 w 66"/>
                  <a:gd name="T35" fmla="*/ 27 h 58"/>
                  <a:gd name="T36" fmla="*/ 8 w 66"/>
                  <a:gd name="T37" fmla="*/ 19 h 58"/>
                  <a:gd name="T38" fmla="*/ 19 w 66"/>
                  <a:gd name="T39" fmla="*/ 8 h 58"/>
                  <a:gd name="T40" fmla="*/ 27 w 66"/>
                  <a:gd name="T41" fmla="*/ 12 h 58"/>
                  <a:gd name="T42" fmla="*/ 33 w 66"/>
                  <a:gd name="T43" fmla="*/ 18 h 58"/>
                  <a:gd name="T44" fmla="*/ 39 w 66"/>
                  <a:gd name="T45" fmla="*/ 12 h 58"/>
                  <a:gd name="T46" fmla="*/ 47 w 66"/>
                  <a:gd name="T47" fmla="*/ 8 h 58"/>
                  <a:gd name="T48" fmla="*/ 57 w 66"/>
                  <a:gd name="T49" fmla="*/ 19 h 58"/>
                  <a:gd name="T50" fmla="*/ 54 w 66"/>
                  <a:gd name="T51" fmla="*/ 2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58">
                    <a:moveTo>
                      <a:pt x="66" y="19"/>
                    </a:moveTo>
                    <a:cubicBezTo>
                      <a:pt x="66" y="8"/>
                      <a:pt x="57" y="0"/>
                      <a:pt x="47" y="0"/>
                    </a:cubicBezTo>
                    <a:cubicBezTo>
                      <a:pt x="41" y="0"/>
                      <a:pt x="36" y="2"/>
                      <a:pt x="33" y="6"/>
                    </a:cubicBezTo>
                    <a:cubicBezTo>
                      <a:pt x="29" y="2"/>
                      <a:pt x="24" y="0"/>
                      <a:pt x="19" y="0"/>
                    </a:cubicBezTo>
                    <a:cubicBezTo>
                      <a:pt x="8" y="0"/>
                      <a:pt x="0" y="8"/>
                      <a:pt x="0" y="19"/>
                    </a:cubicBezTo>
                    <a:cubicBezTo>
                      <a:pt x="0" y="24"/>
                      <a:pt x="2" y="29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8" y="56"/>
                      <a:pt x="31" y="58"/>
                      <a:pt x="33" y="58"/>
                    </a:cubicBezTo>
                    <a:cubicBezTo>
                      <a:pt x="35" y="58"/>
                      <a:pt x="37" y="56"/>
                      <a:pt x="39" y="5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63" y="29"/>
                      <a:pt x="66" y="24"/>
                      <a:pt x="66" y="19"/>
                    </a:cubicBezTo>
                    <a:close/>
                    <a:moveTo>
                      <a:pt x="54" y="27"/>
                    </a:moveTo>
                    <a:cubicBezTo>
                      <a:pt x="33" y="48"/>
                      <a:pt x="33" y="48"/>
                      <a:pt x="33" y="48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5"/>
                      <a:pt x="8" y="22"/>
                      <a:pt x="8" y="19"/>
                    </a:cubicBezTo>
                    <a:cubicBezTo>
                      <a:pt x="8" y="13"/>
                      <a:pt x="13" y="8"/>
                      <a:pt x="19" y="8"/>
                    </a:cubicBezTo>
                    <a:cubicBezTo>
                      <a:pt x="22" y="8"/>
                      <a:pt x="24" y="9"/>
                      <a:pt x="27" y="12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41" y="9"/>
                      <a:pt x="44" y="8"/>
                      <a:pt x="47" y="8"/>
                    </a:cubicBezTo>
                    <a:cubicBezTo>
                      <a:pt x="53" y="8"/>
                      <a:pt x="57" y="13"/>
                      <a:pt x="57" y="19"/>
                    </a:cubicBezTo>
                    <a:cubicBezTo>
                      <a:pt x="57" y="22"/>
                      <a:pt x="56" y="25"/>
                      <a:pt x="5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67" name="íśļïḍè">
                <a:extLst>
                  <a:ext uri="{FF2B5EF4-FFF2-40B4-BE49-F238E27FC236}">
                    <a16:creationId xmlns:a16="http://schemas.microsoft.com/office/drawing/2014/main" id="{487E1E88-B311-42D0-8771-69BC5D6280E3}"/>
                  </a:ext>
                </a:extLst>
              </p:cNvPr>
              <p:cNvSpPr/>
              <p:nvPr/>
            </p:nvSpPr>
            <p:spPr bwMode="auto">
              <a:xfrm>
                <a:off x="8244315" y="3815151"/>
                <a:ext cx="120989" cy="142029"/>
              </a:xfrm>
              <a:custGeom>
                <a:avLst/>
                <a:gdLst>
                  <a:gd name="T0" fmla="*/ 54 w 75"/>
                  <a:gd name="T1" fmla="*/ 0 h 88"/>
                  <a:gd name="T2" fmla="*/ 13 w 75"/>
                  <a:gd name="T3" fmla="*/ 28 h 88"/>
                  <a:gd name="T4" fmla="*/ 16 w 75"/>
                  <a:gd name="T5" fmla="*/ 65 h 88"/>
                  <a:gd name="T6" fmla="*/ 48 w 75"/>
                  <a:gd name="T7" fmla="*/ 27 h 88"/>
                  <a:gd name="T8" fmla="*/ 32 w 75"/>
                  <a:gd name="T9" fmla="*/ 75 h 88"/>
                  <a:gd name="T10" fmla="*/ 69 w 75"/>
                  <a:gd name="T11" fmla="*/ 57 h 88"/>
                  <a:gd name="T12" fmla="*/ 54 w 75"/>
                  <a:gd name="T13" fmla="*/ 0 h 88"/>
                  <a:gd name="T14" fmla="*/ 4 w 75"/>
                  <a:gd name="T15" fmla="*/ 78 h 88"/>
                  <a:gd name="T16" fmla="*/ 10 w 75"/>
                  <a:gd name="T17" fmla="*/ 83 h 88"/>
                  <a:gd name="T18" fmla="*/ 46 w 75"/>
                  <a:gd name="T19" fmla="*/ 41 h 88"/>
                  <a:gd name="T20" fmla="*/ 4 w 75"/>
                  <a:gd name="T21" fmla="*/ 7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88">
                    <a:moveTo>
                      <a:pt x="54" y="0"/>
                    </a:moveTo>
                    <a:cubicBezTo>
                      <a:pt x="40" y="23"/>
                      <a:pt x="29" y="12"/>
                      <a:pt x="13" y="28"/>
                    </a:cubicBezTo>
                    <a:cubicBezTo>
                      <a:pt x="0" y="42"/>
                      <a:pt x="4" y="59"/>
                      <a:pt x="16" y="65"/>
                    </a:cubicBezTo>
                    <a:cubicBezTo>
                      <a:pt x="28" y="59"/>
                      <a:pt x="40" y="46"/>
                      <a:pt x="48" y="27"/>
                    </a:cubicBezTo>
                    <a:cubicBezTo>
                      <a:pt x="48" y="27"/>
                      <a:pt x="56" y="51"/>
                      <a:pt x="32" y="75"/>
                    </a:cubicBezTo>
                    <a:cubicBezTo>
                      <a:pt x="44" y="88"/>
                      <a:pt x="64" y="79"/>
                      <a:pt x="69" y="57"/>
                    </a:cubicBezTo>
                    <a:cubicBezTo>
                      <a:pt x="75" y="33"/>
                      <a:pt x="60" y="9"/>
                      <a:pt x="54" y="0"/>
                    </a:cubicBezTo>
                    <a:close/>
                    <a:moveTo>
                      <a:pt x="4" y="78"/>
                    </a:moveTo>
                    <a:cubicBezTo>
                      <a:pt x="4" y="79"/>
                      <a:pt x="4" y="83"/>
                      <a:pt x="10" y="83"/>
                    </a:cubicBezTo>
                    <a:cubicBezTo>
                      <a:pt x="14" y="83"/>
                      <a:pt x="35" y="71"/>
                      <a:pt x="46" y="41"/>
                    </a:cubicBezTo>
                    <a:cubicBezTo>
                      <a:pt x="30" y="70"/>
                      <a:pt x="5" y="78"/>
                      <a:pt x="4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77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68" name="îṡḷíḋé">
                <a:extLst>
                  <a:ext uri="{FF2B5EF4-FFF2-40B4-BE49-F238E27FC236}">
                    <a16:creationId xmlns:a16="http://schemas.microsoft.com/office/drawing/2014/main" id="{A855D894-954A-43CB-9DDB-149A8D74C01D}"/>
                  </a:ext>
                </a:extLst>
              </p:cNvPr>
              <p:cNvSpPr/>
              <p:nvPr/>
            </p:nvSpPr>
            <p:spPr bwMode="auto">
              <a:xfrm>
                <a:off x="7486821" y="5199937"/>
                <a:ext cx="80220" cy="81536"/>
              </a:xfrm>
              <a:custGeom>
                <a:avLst/>
                <a:gdLst>
                  <a:gd name="T0" fmla="*/ 6 w 50"/>
                  <a:gd name="T1" fmla="*/ 25 h 51"/>
                  <a:gd name="T2" fmla="*/ 17 w 50"/>
                  <a:gd name="T3" fmla="*/ 42 h 51"/>
                  <a:gd name="T4" fmla="*/ 8 w 50"/>
                  <a:gd name="T5" fmla="*/ 18 h 51"/>
                  <a:gd name="T6" fmla="*/ 6 w 50"/>
                  <a:gd name="T7" fmla="*/ 25 h 51"/>
                  <a:gd name="T8" fmla="*/ 38 w 50"/>
                  <a:gd name="T9" fmla="*/ 24 h 51"/>
                  <a:gd name="T10" fmla="*/ 36 w 50"/>
                  <a:gd name="T11" fmla="*/ 19 h 51"/>
                  <a:gd name="T12" fmla="*/ 34 w 50"/>
                  <a:gd name="T13" fmla="*/ 15 h 51"/>
                  <a:gd name="T14" fmla="*/ 38 w 50"/>
                  <a:gd name="T15" fmla="*/ 11 h 51"/>
                  <a:gd name="T16" fmla="*/ 38 w 50"/>
                  <a:gd name="T17" fmla="*/ 11 h 51"/>
                  <a:gd name="T18" fmla="*/ 25 w 50"/>
                  <a:gd name="T19" fmla="*/ 7 h 51"/>
                  <a:gd name="T20" fmla="*/ 9 w 50"/>
                  <a:gd name="T21" fmla="*/ 15 h 51"/>
                  <a:gd name="T22" fmla="*/ 10 w 50"/>
                  <a:gd name="T23" fmla="*/ 15 h 51"/>
                  <a:gd name="T24" fmla="*/ 15 w 50"/>
                  <a:gd name="T25" fmla="*/ 15 h 51"/>
                  <a:gd name="T26" fmla="*/ 15 w 50"/>
                  <a:gd name="T27" fmla="*/ 16 h 51"/>
                  <a:gd name="T28" fmla="*/ 13 w 50"/>
                  <a:gd name="T29" fmla="*/ 16 h 51"/>
                  <a:gd name="T30" fmla="*/ 20 w 50"/>
                  <a:gd name="T31" fmla="*/ 37 h 51"/>
                  <a:gd name="T32" fmla="*/ 24 w 50"/>
                  <a:gd name="T33" fmla="*/ 24 h 51"/>
                  <a:gd name="T34" fmla="*/ 21 w 50"/>
                  <a:gd name="T35" fmla="*/ 16 h 51"/>
                  <a:gd name="T36" fmla="*/ 19 w 50"/>
                  <a:gd name="T37" fmla="*/ 16 h 51"/>
                  <a:gd name="T38" fmla="*/ 20 w 50"/>
                  <a:gd name="T39" fmla="*/ 15 h 51"/>
                  <a:gd name="T40" fmla="*/ 25 w 50"/>
                  <a:gd name="T41" fmla="*/ 15 h 51"/>
                  <a:gd name="T42" fmla="*/ 30 w 50"/>
                  <a:gd name="T43" fmla="*/ 15 h 51"/>
                  <a:gd name="T44" fmla="*/ 30 w 50"/>
                  <a:gd name="T45" fmla="*/ 16 h 51"/>
                  <a:gd name="T46" fmla="*/ 28 w 50"/>
                  <a:gd name="T47" fmla="*/ 16 h 51"/>
                  <a:gd name="T48" fmla="*/ 34 w 50"/>
                  <a:gd name="T49" fmla="*/ 36 h 51"/>
                  <a:gd name="T50" fmla="*/ 36 w 50"/>
                  <a:gd name="T51" fmla="*/ 30 h 51"/>
                  <a:gd name="T52" fmla="*/ 38 w 50"/>
                  <a:gd name="T53" fmla="*/ 24 h 51"/>
                  <a:gd name="T54" fmla="*/ 25 w 50"/>
                  <a:gd name="T55" fmla="*/ 27 h 51"/>
                  <a:gd name="T56" fmla="*/ 20 w 50"/>
                  <a:gd name="T57" fmla="*/ 43 h 51"/>
                  <a:gd name="T58" fmla="*/ 25 w 50"/>
                  <a:gd name="T59" fmla="*/ 44 h 51"/>
                  <a:gd name="T60" fmla="*/ 31 w 50"/>
                  <a:gd name="T61" fmla="*/ 43 h 51"/>
                  <a:gd name="T62" fmla="*/ 31 w 50"/>
                  <a:gd name="T63" fmla="*/ 42 h 51"/>
                  <a:gd name="T64" fmla="*/ 25 w 50"/>
                  <a:gd name="T65" fmla="*/ 27 h 51"/>
                  <a:gd name="T66" fmla="*/ 42 w 50"/>
                  <a:gd name="T67" fmla="*/ 16 h 51"/>
                  <a:gd name="T68" fmla="*/ 42 w 50"/>
                  <a:gd name="T69" fmla="*/ 18 h 51"/>
                  <a:gd name="T70" fmla="*/ 40 w 50"/>
                  <a:gd name="T71" fmla="*/ 25 h 51"/>
                  <a:gd name="T72" fmla="*/ 35 w 50"/>
                  <a:gd name="T73" fmla="*/ 41 h 51"/>
                  <a:gd name="T74" fmla="*/ 44 w 50"/>
                  <a:gd name="T75" fmla="*/ 25 h 51"/>
                  <a:gd name="T76" fmla="*/ 42 w 50"/>
                  <a:gd name="T77" fmla="*/ 16 h 51"/>
                  <a:gd name="T78" fmla="*/ 25 w 50"/>
                  <a:gd name="T79" fmla="*/ 0 h 51"/>
                  <a:gd name="T80" fmla="*/ 0 w 50"/>
                  <a:gd name="T81" fmla="*/ 25 h 51"/>
                  <a:gd name="T82" fmla="*/ 25 w 50"/>
                  <a:gd name="T83" fmla="*/ 51 h 51"/>
                  <a:gd name="T84" fmla="*/ 50 w 50"/>
                  <a:gd name="T85" fmla="*/ 25 h 51"/>
                  <a:gd name="T86" fmla="*/ 25 w 50"/>
                  <a:gd name="T87" fmla="*/ 0 h 51"/>
                  <a:gd name="T88" fmla="*/ 25 w 50"/>
                  <a:gd name="T89" fmla="*/ 47 h 51"/>
                  <a:gd name="T90" fmla="*/ 3 w 50"/>
                  <a:gd name="T91" fmla="*/ 25 h 51"/>
                  <a:gd name="T92" fmla="*/ 25 w 50"/>
                  <a:gd name="T93" fmla="*/ 3 h 51"/>
                  <a:gd name="T94" fmla="*/ 47 w 50"/>
                  <a:gd name="T95" fmla="*/ 25 h 51"/>
                  <a:gd name="T96" fmla="*/ 25 w 50"/>
                  <a:gd name="T97" fmla="*/ 4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0" h="51">
                    <a:moveTo>
                      <a:pt x="6" y="25"/>
                    </a:moveTo>
                    <a:cubicBezTo>
                      <a:pt x="6" y="32"/>
                      <a:pt x="10" y="39"/>
                      <a:pt x="17" y="4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7" y="20"/>
                      <a:pt x="6" y="22"/>
                      <a:pt x="6" y="25"/>
                    </a:cubicBezTo>
                    <a:close/>
                    <a:moveTo>
                      <a:pt x="38" y="24"/>
                    </a:moveTo>
                    <a:cubicBezTo>
                      <a:pt x="38" y="22"/>
                      <a:pt x="37" y="20"/>
                      <a:pt x="36" y="19"/>
                    </a:cubicBezTo>
                    <a:cubicBezTo>
                      <a:pt x="35" y="18"/>
                      <a:pt x="34" y="16"/>
                      <a:pt x="34" y="15"/>
                    </a:cubicBezTo>
                    <a:cubicBezTo>
                      <a:pt x="34" y="13"/>
                      <a:pt x="36" y="11"/>
                      <a:pt x="38" y="11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4" y="8"/>
                      <a:pt x="30" y="7"/>
                      <a:pt x="25" y="7"/>
                    </a:cubicBezTo>
                    <a:cubicBezTo>
                      <a:pt x="18" y="7"/>
                      <a:pt x="12" y="10"/>
                      <a:pt x="9" y="15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2" y="15"/>
                      <a:pt x="15" y="15"/>
                      <a:pt x="15" y="15"/>
                    </a:cubicBezTo>
                    <a:cubicBezTo>
                      <a:pt x="16" y="15"/>
                      <a:pt x="16" y="16"/>
                      <a:pt x="15" y="16"/>
                    </a:cubicBezTo>
                    <a:cubicBezTo>
                      <a:pt x="15" y="16"/>
                      <a:pt x="14" y="16"/>
                      <a:pt x="13" y="16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6"/>
                      <a:pt x="19" y="16"/>
                      <a:pt x="19" y="16"/>
                    </a:cubicBezTo>
                    <a:cubicBezTo>
                      <a:pt x="18" y="16"/>
                      <a:pt x="19" y="15"/>
                      <a:pt x="20" y="15"/>
                    </a:cubicBezTo>
                    <a:cubicBezTo>
                      <a:pt x="20" y="15"/>
                      <a:pt x="23" y="15"/>
                      <a:pt x="25" y="15"/>
                    </a:cubicBezTo>
                    <a:cubicBezTo>
                      <a:pt x="27" y="15"/>
                      <a:pt x="30" y="15"/>
                      <a:pt x="30" y="15"/>
                    </a:cubicBezTo>
                    <a:cubicBezTo>
                      <a:pt x="31" y="15"/>
                      <a:pt x="31" y="16"/>
                      <a:pt x="30" y="16"/>
                    </a:cubicBezTo>
                    <a:cubicBezTo>
                      <a:pt x="30" y="16"/>
                      <a:pt x="29" y="16"/>
                      <a:pt x="28" y="1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7" y="28"/>
                      <a:pt x="38" y="26"/>
                      <a:pt x="38" y="24"/>
                    </a:cubicBezTo>
                    <a:close/>
                    <a:moveTo>
                      <a:pt x="25" y="27"/>
                    </a:moveTo>
                    <a:cubicBezTo>
                      <a:pt x="20" y="43"/>
                      <a:pt x="20" y="43"/>
                      <a:pt x="20" y="43"/>
                    </a:cubicBezTo>
                    <a:cubicBezTo>
                      <a:pt x="21" y="43"/>
                      <a:pt x="23" y="44"/>
                      <a:pt x="25" y="44"/>
                    </a:cubicBezTo>
                    <a:cubicBezTo>
                      <a:pt x="27" y="44"/>
                      <a:pt x="29" y="43"/>
                      <a:pt x="31" y="43"/>
                    </a:cubicBezTo>
                    <a:cubicBezTo>
                      <a:pt x="31" y="43"/>
                      <a:pt x="31" y="42"/>
                      <a:pt x="31" y="42"/>
                    </a:cubicBezTo>
                    <a:lnTo>
                      <a:pt x="25" y="27"/>
                    </a:lnTo>
                    <a:close/>
                    <a:moveTo>
                      <a:pt x="42" y="16"/>
                    </a:moveTo>
                    <a:cubicBezTo>
                      <a:pt x="42" y="17"/>
                      <a:pt x="42" y="17"/>
                      <a:pt x="42" y="18"/>
                    </a:cubicBezTo>
                    <a:cubicBezTo>
                      <a:pt x="42" y="20"/>
                      <a:pt x="41" y="22"/>
                      <a:pt x="40" y="25"/>
                    </a:cubicBezTo>
                    <a:cubicBezTo>
                      <a:pt x="35" y="41"/>
                      <a:pt x="35" y="41"/>
                      <a:pt x="35" y="41"/>
                    </a:cubicBezTo>
                    <a:cubicBezTo>
                      <a:pt x="40" y="38"/>
                      <a:pt x="44" y="32"/>
                      <a:pt x="44" y="25"/>
                    </a:cubicBezTo>
                    <a:cubicBezTo>
                      <a:pt x="44" y="22"/>
                      <a:pt x="43" y="19"/>
                      <a:pt x="42" y="16"/>
                    </a:cubicBezTo>
                    <a:close/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1"/>
                      <a:pt x="25" y="51"/>
                    </a:cubicBezTo>
                    <a:cubicBezTo>
                      <a:pt x="39" y="51"/>
                      <a:pt x="50" y="39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7"/>
                    </a:moveTo>
                    <a:cubicBezTo>
                      <a:pt x="13" y="47"/>
                      <a:pt x="3" y="37"/>
                      <a:pt x="3" y="25"/>
                    </a:cubicBezTo>
                    <a:cubicBezTo>
                      <a:pt x="3" y="13"/>
                      <a:pt x="13" y="3"/>
                      <a:pt x="25" y="3"/>
                    </a:cubicBezTo>
                    <a:cubicBezTo>
                      <a:pt x="37" y="3"/>
                      <a:pt x="47" y="13"/>
                      <a:pt x="47" y="25"/>
                    </a:cubicBezTo>
                    <a:cubicBezTo>
                      <a:pt x="47" y="37"/>
                      <a:pt x="37" y="47"/>
                      <a:pt x="25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69" name="ï$ļïḓe">
                <a:extLst>
                  <a:ext uri="{FF2B5EF4-FFF2-40B4-BE49-F238E27FC236}">
                    <a16:creationId xmlns:a16="http://schemas.microsoft.com/office/drawing/2014/main" id="{9B1D71D1-537A-4E91-B9B6-74CD201E80A8}"/>
                  </a:ext>
                </a:extLst>
              </p:cNvPr>
              <p:cNvSpPr/>
              <p:nvPr/>
            </p:nvSpPr>
            <p:spPr bwMode="auto">
              <a:xfrm>
                <a:off x="7761675" y="4221513"/>
                <a:ext cx="132824" cy="132824"/>
              </a:xfrm>
              <a:custGeom>
                <a:avLst/>
                <a:gdLst>
                  <a:gd name="T0" fmla="*/ 79 w 82"/>
                  <a:gd name="T1" fmla="*/ 69 h 82"/>
                  <a:gd name="T2" fmla="*/ 60 w 82"/>
                  <a:gd name="T3" fmla="*/ 53 h 82"/>
                  <a:gd name="T4" fmla="*/ 54 w 82"/>
                  <a:gd name="T5" fmla="*/ 50 h 82"/>
                  <a:gd name="T6" fmla="*/ 61 w 82"/>
                  <a:gd name="T7" fmla="*/ 30 h 82"/>
                  <a:gd name="T8" fmla="*/ 30 w 82"/>
                  <a:gd name="T9" fmla="*/ 0 h 82"/>
                  <a:gd name="T10" fmla="*/ 0 w 82"/>
                  <a:gd name="T11" fmla="*/ 30 h 82"/>
                  <a:gd name="T12" fmla="*/ 30 w 82"/>
                  <a:gd name="T13" fmla="*/ 61 h 82"/>
                  <a:gd name="T14" fmla="*/ 50 w 82"/>
                  <a:gd name="T15" fmla="*/ 54 h 82"/>
                  <a:gd name="T16" fmla="*/ 53 w 82"/>
                  <a:gd name="T17" fmla="*/ 60 h 82"/>
                  <a:gd name="T18" fmla="*/ 69 w 82"/>
                  <a:gd name="T19" fmla="*/ 79 h 82"/>
                  <a:gd name="T20" fmla="*/ 80 w 82"/>
                  <a:gd name="T21" fmla="*/ 79 h 82"/>
                  <a:gd name="T22" fmla="*/ 79 w 82"/>
                  <a:gd name="T23" fmla="*/ 69 h 82"/>
                  <a:gd name="T24" fmla="*/ 30 w 82"/>
                  <a:gd name="T25" fmla="*/ 51 h 82"/>
                  <a:gd name="T26" fmla="*/ 10 w 82"/>
                  <a:gd name="T27" fmla="*/ 30 h 82"/>
                  <a:gd name="T28" fmla="*/ 30 w 82"/>
                  <a:gd name="T29" fmla="*/ 10 h 82"/>
                  <a:gd name="T30" fmla="*/ 51 w 82"/>
                  <a:gd name="T31" fmla="*/ 30 h 82"/>
                  <a:gd name="T32" fmla="*/ 30 w 82"/>
                  <a:gd name="T33" fmla="*/ 5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2">
                    <a:moveTo>
                      <a:pt x="79" y="69"/>
                    </a:moveTo>
                    <a:cubicBezTo>
                      <a:pt x="60" y="53"/>
                      <a:pt x="60" y="53"/>
                      <a:pt x="60" y="53"/>
                    </a:cubicBezTo>
                    <a:cubicBezTo>
                      <a:pt x="58" y="51"/>
                      <a:pt x="56" y="50"/>
                      <a:pt x="54" y="50"/>
                    </a:cubicBezTo>
                    <a:cubicBezTo>
                      <a:pt x="58" y="45"/>
                      <a:pt x="61" y="38"/>
                      <a:pt x="61" y="30"/>
                    </a:cubicBezTo>
                    <a:cubicBezTo>
                      <a:pt x="61" y="13"/>
                      <a:pt x="47" y="0"/>
                      <a:pt x="30" y="0"/>
                    </a:cubicBezTo>
                    <a:cubicBezTo>
                      <a:pt x="14" y="0"/>
                      <a:pt x="0" y="13"/>
                      <a:pt x="0" y="30"/>
                    </a:cubicBezTo>
                    <a:cubicBezTo>
                      <a:pt x="0" y="47"/>
                      <a:pt x="14" y="61"/>
                      <a:pt x="30" y="61"/>
                    </a:cubicBezTo>
                    <a:cubicBezTo>
                      <a:pt x="38" y="61"/>
                      <a:pt x="45" y="58"/>
                      <a:pt x="50" y="54"/>
                    </a:cubicBezTo>
                    <a:cubicBezTo>
                      <a:pt x="50" y="55"/>
                      <a:pt x="51" y="58"/>
                      <a:pt x="53" y="60"/>
                    </a:cubicBezTo>
                    <a:cubicBezTo>
                      <a:pt x="69" y="79"/>
                      <a:pt x="69" y="79"/>
                      <a:pt x="69" y="79"/>
                    </a:cubicBezTo>
                    <a:cubicBezTo>
                      <a:pt x="72" y="82"/>
                      <a:pt x="77" y="82"/>
                      <a:pt x="80" y="79"/>
                    </a:cubicBezTo>
                    <a:cubicBezTo>
                      <a:pt x="82" y="77"/>
                      <a:pt x="82" y="72"/>
                      <a:pt x="79" y="69"/>
                    </a:cubicBezTo>
                    <a:close/>
                    <a:moveTo>
                      <a:pt x="30" y="51"/>
                    </a:moveTo>
                    <a:cubicBezTo>
                      <a:pt x="19" y="51"/>
                      <a:pt x="10" y="42"/>
                      <a:pt x="10" y="30"/>
                    </a:cubicBezTo>
                    <a:cubicBezTo>
                      <a:pt x="10" y="19"/>
                      <a:pt x="19" y="10"/>
                      <a:pt x="30" y="10"/>
                    </a:cubicBezTo>
                    <a:cubicBezTo>
                      <a:pt x="42" y="10"/>
                      <a:pt x="51" y="19"/>
                      <a:pt x="51" y="30"/>
                    </a:cubicBezTo>
                    <a:cubicBezTo>
                      <a:pt x="51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70" name="îsļiḑè">
                <a:extLst>
                  <a:ext uri="{FF2B5EF4-FFF2-40B4-BE49-F238E27FC236}">
                    <a16:creationId xmlns:a16="http://schemas.microsoft.com/office/drawing/2014/main" id="{7AE9D8E4-F7D2-46DC-864D-CA8DFE684025}"/>
                  </a:ext>
                </a:extLst>
              </p:cNvPr>
              <p:cNvSpPr/>
              <p:nvPr/>
            </p:nvSpPr>
            <p:spPr bwMode="auto">
              <a:xfrm>
                <a:off x="8243000" y="3265444"/>
                <a:ext cx="99947" cy="97316"/>
              </a:xfrm>
              <a:custGeom>
                <a:avLst/>
                <a:gdLst>
                  <a:gd name="T0" fmla="*/ 39 w 62"/>
                  <a:gd name="T1" fmla="*/ 42 h 60"/>
                  <a:gd name="T2" fmla="*/ 37 w 62"/>
                  <a:gd name="T3" fmla="*/ 37 h 60"/>
                  <a:gd name="T4" fmla="*/ 43 w 62"/>
                  <a:gd name="T5" fmla="*/ 27 h 60"/>
                  <a:gd name="T6" fmla="*/ 44 w 62"/>
                  <a:gd name="T7" fmla="*/ 19 h 60"/>
                  <a:gd name="T8" fmla="*/ 31 w 62"/>
                  <a:gd name="T9" fmla="*/ 0 h 60"/>
                  <a:gd name="T10" fmla="*/ 18 w 62"/>
                  <a:gd name="T11" fmla="*/ 19 h 60"/>
                  <a:gd name="T12" fmla="*/ 20 w 62"/>
                  <a:gd name="T13" fmla="*/ 27 h 60"/>
                  <a:gd name="T14" fmla="*/ 25 w 62"/>
                  <a:gd name="T15" fmla="*/ 37 h 60"/>
                  <a:gd name="T16" fmla="*/ 23 w 62"/>
                  <a:gd name="T17" fmla="*/ 42 h 60"/>
                  <a:gd name="T18" fmla="*/ 0 w 62"/>
                  <a:gd name="T19" fmla="*/ 60 h 60"/>
                  <a:gd name="T20" fmla="*/ 31 w 62"/>
                  <a:gd name="T21" fmla="*/ 60 h 60"/>
                  <a:gd name="T22" fmla="*/ 62 w 62"/>
                  <a:gd name="T23" fmla="*/ 60 h 60"/>
                  <a:gd name="T24" fmla="*/ 39 w 62"/>
                  <a:gd name="T25" fmla="*/ 4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60">
                    <a:moveTo>
                      <a:pt x="39" y="42"/>
                    </a:moveTo>
                    <a:cubicBezTo>
                      <a:pt x="37" y="42"/>
                      <a:pt x="37" y="37"/>
                      <a:pt x="37" y="37"/>
                    </a:cubicBezTo>
                    <a:cubicBezTo>
                      <a:pt x="37" y="37"/>
                      <a:pt x="42" y="33"/>
                      <a:pt x="43" y="27"/>
                    </a:cubicBezTo>
                    <a:cubicBezTo>
                      <a:pt x="45" y="27"/>
                      <a:pt x="47" y="21"/>
                      <a:pt x="44" y="19"/>
                    </a:cubicBezTo>
                    <a:cubicBezTo>
                      <a:pt x="44" y="16"/>
                      <a:pt x="48" y="0"/>
                      <a:pt x="31" y="0"/>
                    </a:cubicBezTo>
                    <a:cubicBezTo>
                      <a:pt x="15" y="0"/>
                      <a:pt x="18" y="16"/>
                      <a:pt x="18" y="19"/>
                    </a:cubicBezTo>
                    <a:cubicBezTo>
                      <a:pt x="15" y="21"/>
                      <a:pt x="17" y="27"/>
                      <a:pt x="20" y="27"/>
                    </a:cubicBezTo>
                    <a:cubicBezTo>
                      <a:pt x="21" y="33"/>
                      <a:pt x="25" y="37"/>
                      <a:pt x="25" y="37"/>
                    </a:cubicBezTo>
                    <a:cubicBezTo>
                      <a:pt x="25" y="37"/>
                      <a:pt x="25" y="42"/>
                      <a:pt x="23" y="42"/>
                    </a:cubicBezTo>
                    <a:cubicBezTo>
                      <a:pt x="19" y="43"/>
                      <a:pt x="0" y="51"/>
                      <a:pt x="0" y="60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51"/>
                      <a:pt x="44" y="43"/>
                      <a:pt x="3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71" name="íšḷîdè">
                <a:extLst>
                  <a:ext uri="{FF2B5EF4-FFF2-40B4-BE49-F238E27FC236}">
                    <a16:creationId xmlns:a16="http://schemas.microsoft.com/office/drawing/2014/main" id="{FD88D754-524C-4CEA-90D9-71229DF43B77}"/>
                  </a:ext>
                </a:extLst>
              </p:cNvPr>
              <p:cNvSpPr/>
              <p:nvPr/>
            </p:nvSpPr>
            <p:spPr bwMode="auto">
              <a:xfrm>
                <a:off x="7552576" y="3494269"/>
                <a:ext cx="122303" cy="122303"/>
              </a:xfrm>
              <a:custGeom>
                <a:avLst/>
                <a:gdLst>
                  <a:gd name="T0" fmla="*/ 24 w 75"/>
                  <a:gd name="T1" fmla="*/ 14 h 75"/>
                  <a:gd name="T2" fmla="*/ 75 w 75"/>
                  <a:gd name="T3" fmla="*/ 0 h 75"/>
                  <a:gd name="T4" fmla="*/ 75 w 75"/>
                  <a:gd name="T5" fmla="*/ 4 h 75"/>
                  <a:gd name="T6" fmla="*/ 75 w 75"/>
                  <a:gd name="T7" fmla="*/ 14 h 75"/>
                  <a:gd name="T8" fmla="*/ 75 w 75"/>
                  <a:gd name="T9" fmla="*/ 54 h 75"/>
                  <a:gd name="T10" fmla="*/ 59 w 75"/>
                  <a:gd name="T11" fmla="*/ 65 h 75"/>
                  <a:gd name="T12" fmla="*/ 42 w 75"/>
                  <a:gd name="T13" fmla="*/ 54 h 75"/>
                  <a:gd name="T14" fmla="*/ 59 w 75"/>
                  <a:gd name="T15" fmla="*/ 42 h 75"/>
                  <a:gd name="T16" fmla="*/ 66 w 75"/>
                  <a:gd name="T17" fmla="*/ 43 h 75"/>
                  <a:gd name="T18" fmla="*/ 66 w 75"/>
                  <a:gd name="T19" fmla="*/ 19 h 75"/>
                  <a:gd name="T20" fmla="*/ 33 w 75"/>
                  <a:gd name="T21" fmla="*/ 28 h 75"/>
                  <a:gd name="T22" fmla="*/ 33 w 75"/>
                  <a:gd name="T23" fmla="*/ 63 h 75"/>
                  <a:gd name="T24" fmla="*/ 16 w 75"/>
                  <a:gd name="T25" fmla="*/ 75 h 75"/>
                  <a:gd name="T26" fmla="*/ 0 w 75"/>
                  <a:gd name="T27" fmla="*/ 63 h 75"/>
                  <a:gd name="T28" fmla="*/ 16 w 75"/>
                  <a:gd name="T29" fmla="*/ 51 h 75"/>
                  <a:gd name="T30" fmla="*/ 24 w 75"/>
                  <a:gd name="T31" fmla="*/ 52 h 75"/>
                  <a:gd name="T32" fmla="*/ 24 w 75"/>
                  <a:gd name="T33" fmla="*/ 28 h 75"/>
                  <a:gd name="T34" fmla="*/ 24 w 75"/>
                  <a:gd name="T35" fmla="*/ 1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75">
                    <a:moveTo>
                      <a:pt x="24" y="14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60"/>
                      <a:pt x="68" y="65"/>
                      <a:pt x="59" y="65"/>
                    </a:cubicBezTo>
                    <a:cubicBezTo>
                      <a:pt x="50" y="65"/>
                      <a:pt x="42" y="60"/>
                      <a:pt x="42" y="54"/>
                    </a:cubicBezTo>
                    <a:cubicBezTo>
                      <a:pt x="42" y="47"/>
                      <a:pt x="50" y="42"/>
                      <a:pt x="59" y="42"/>
                    </a:cubicBezTo>
                    <a:cubicBezTo>
                      <a:pt x="61" y="42"/>
                      <a:pt x="64" y="42"/>
                      <a:pt x="66" y="43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3" y="70"/>
                      <a:pt x="26" y="75"/>
                      <a:pt x="16" y="75"/>
                    </a:cubicBezTo>
                    <a:cubicBezTo>
                      <a:pt x="7" y="75"/>
                      <a:pt x="0" y="70"/>
                      <a:pt x="0" y="63"/>
                    </a:cubicBezTo>
                    <a:cubicBezTo>
                      <a:pt x="0" y="57"/>
                      <a:pt x="7" y="51"/>
                      <a:pt x="16" y="51"/>
                    </a:cubicBezTo>
                    <a:cubicBezTo>
                      <a:pt x="19" y="51"/>
                      <a:pt x="21" y="52"/>
                      <a:pt x="24" y="52"/>
                    </a:cubicBezTo>
                    <a:cubicBezTo>
                      <a:pt x="24" y="28"/>
                      <a:pt x="24" y="28"/>
                      <a:pt x="24" y="28"/>
                    </a:cubicBezTo>
                    <a:lnTo>
                      <a:pt x="24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72" name="ïṧľíḓê">
                <a:extLst>
                  <a:ext uri="{FF2B5EF4-FFF2-40B4-BE49-F238E27FC236}">
                    <a16:creationId xmlns:a16="http://schemas.microsoft.com/office/drawing/2014/main" id="{A58D1437-4E7C-4B38-925E-7C8B6E25D519}"/>
                  </a:ext>
                </a:extLst>
              </p:cNvPr>
              <p:cNvSpPr/>
              <p:nvPr/>
            </p:nvSpPr>
            <p:spPr bwMode="auto">
              <a:xfrm>
                <a:off x="7076511" y="3823041"/>
                <a:ext cx="63124" cy="68384"/>
              </a:xfrm>
              <a:custGeom>
                <a:avLst/>
                <a:gdLst>
                  <a:gd name="T0" fmla="*/ 31 w 39"/>
                  <a:gd name="T1" fmla="*/ 16 h 42"/>
                  <a:gd name="T2" fmla="*/ 25 w 39"/>
                  <a:gd name="T3" fmla="*/ 19 h 42"/>
                  <a:gd name="T4" fmla="*/ 22 w 39"/>
                  <a:gd name="T5" fmla="*/ 21 h 42"/>
                  <a:gd name="T6" fmla="*/ 25 w 39"/>
                  <a:gd name="T7" fmla="*/ 15 h 42"/>
                  <a:gd name="T8" fmla="*/ 28 w 39"/>
                  <a:gd name="T9" fmla="*/ 9 h 42"/>
                  <a:gd name="T10" fmla="*/ 19 w 39"/>
                  <a:gd name="T11" fmla="*/ 0 h 42"/>
                  <a:gd name="T12" fmla="*/ 11 w 39"/>
                  <a:gd name="T13" fmla="*/ 9 h 42"/>
                  <a:gd name="T14" fmla="*/ 14 w 39"/>
                  <a:gd name="T15" fmla="*/ 15 h 42"/>
                  <a:gd name="T16" fmla="*/ 18 w 39"/>
                  <a:gd name="T17" fmla="*/ 21 h 42"/>
                  <a:gd name="T18" fmla="*/ 14 w 39"/>
                  <a:gd name="T19" fmla="*/ 19 h 42"/>
                  <a:gd name="T20" fmla="*/ 8 w 39"/>
                  <a:gd name="T21" fmla="*/ 17 h 42"/>
                  <a:gd name="T22" fmla="*/ 0 w 39"/>
                  <a:gd name="T23" fmla="*/ 25 h 42"/>
                  <a:gd name="T24" fmla="*/ 9 w 39"/>
                  <a:gd name="T25" fmla="*/ 34 h 42"/>
                  <a:gd name="T26" fmla="*/ 15 w 39"/>
                  <a:gd name="T27" fmla="*/ 31 h 42"/>
                  <a:gd name="T28" fmla="*/ 18 w 39"/>
                  <a:gd name="T29" fmla="*/ 28 h 42"/>
                  <a:gd name="T30" fmla="*/ 12 w 39"/>
                  <a:gd name="T31" fmla="*/ 41 h 42"/>
                  <a:gd name="T32" fmla="*/ 12 w 39"/>
                  <a:gd name="T33" fmla="*/ 42 h 42"/>
                  <a:gd name="T34" fmla="*/ 20 w 39"/>
                  <a:gd name="T35" fmla="*/ 42 h 42"/>
                  <a:gd name="T36" fmla="*/ 28 w 39"/>
                  <a:gd name="T37" fmla="*/ 42 h 42"/>
                  <a:gd name="T38" fmla="*/ 28 w 39"/>
                  <a:gd name="T39" fmla="*/ 40 h 42"/>
                  <a:gd name="T40" fmla="*/ 22 w 39"/>
                  <a:gd name="T41" fmla="*/ 28 h 42"/>
                  <a:gd name="T42" fmla="*/ 25 w 39"/>
                  <a:gd name="T43" fmla="*/ 31 h 42"/>
                  <a:gd name="T44" fmla="*/ 31 w 39"/>
                  <a:gd name="T45" fmla="*/ 33 h 42"/>
                  <a:gd name="T46" fmla="*/ 39 w 39"/>
                  <a:gd name="T47" fmla="*/ 24 h 42"/>
                  <a:gd name="T48" fmla="*/ 31 w 39"/>
                  <a:gd name="T49" fmla="*/ 1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" h="42">
                    <a:moveTo>
                      <a:pt x="31" y="16"/>
                    </a:moveTo>
                    <a:cubicBezTo>
                      <a:pt x="28" y="16"/>
                      <a:pt x="26" y="17"/>
                      <a:pt x="25" y="19"/>
                    </a:cubicBezTo>
                    <a:cubicBezTo>
                      <a:pt x="24" y="20"/>
                      <a:pt x="23" y="20"/>
                      <a:pt x="22" y="21"/>
                    </a:cubicBezTo>
                    <a:cubicBezTo>
                      <a:pt x="22" y="19"/>
                      <a:pt x="24" y="16"/>
                      <a:pt x="25" y="15"/>
                    </a:cubicBezTo>
                    <a:cubicBezTo>
                      <a:pt x="27" y="13"/>
                      <a:pt x="28" y="11"/>
                      <a:pt x="28" y="9"/>
                    </a:cubicBezTo>
                    <a:cubicBezTo>
                      <a:pt x="27" y="4"/>
                      <a:pt x="24" y="0"/>
                      <a:pt x="19" y="0"/>
                    </a:cubicBezTo>
                    <a:cubicBezTo>
                      <a:pt x="14" y="1"/>
                      <a:pt x="11" y="5"/>
                      <a:pt x="11" y="9"/>
                    </a:cubicBezTo>
                    <a:cubicBezTo>
                      <a:pt x="11" y="12"/>
                      <a:pt x="12" y="14"/>
                      <a:pt x="14" y="15"/>
                    </a:cubicBezTo>
                    <a:cubicBezTo>
                      <a:pt x="15" y="16"/>
                      <a:pt x="17" y="19"/>
                      <a:pt x="18" y="21"/>
                    </a:cubicBezTo>
                    <a:cubicBezTo>
                      <a:pt x="16" y="21"/>
                      <a:pt x="15" y="20"/>
                      <a:pt x="14" y="19"/>
                    </a:cubicBezTo>
                    <a:cubicBezTo>
                      <a:pt x="13" y="18"/>
                      <a:pt x="11" y="17"/>
                      <a:pt x="8" y="17"/>
                    </a:cubicBezTo>
                    <a:cubicBezTo>
                      <a:pt x="4" y="17"/>
                      <a:pt x="0" y="21"/>
                      <a:pt x="0" y="25"/>
                    </a:cubicBezTo>
                    <a:cubicBezTo>
                      <a:pt x="0" y="30"/>
                      <a:pt x="4" y="34"/>
                      <a:pt x="9" y="34"/>
                    </a:cubicBezTo>
                    <a:cubicBezTo>
                      <a:pt x="11" y="34"/>
                      <a:pt x="13" y="33"/>
                      <a:pt x="15" y="31"/>
                    </a:cubicBezTo>
                    <a:cubicBezTo>
                      <a:pt x="15" y="30"/>
                      <a:pt x="17" y="29"/>
                      <a:pt x="18" y="28"/>
                    </a:cubicBezTo>
                    <a:cubicBezTo>
                      <a:pt x="18" y="34"/>
                      <a:pt x="15" y="39"/>
                      <a:pt x="12" y="41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5" y="39"/>
                      <a:pt x="22" y="34"/>
                      <a:pt x="22" y="28"/>
                    </a:cubicBezTo>
                    <a:cubicBezTo>
                      <a:pt x="23" y="29"/>
                      <a:pt x="24" y="30"/>
                      <a:pt x="25" y="31"/>
                    </a:cubicBezTo>
                    <a:cubicBezTo>
                      <a:pt x="27" y="32"/>
                      <a:pt x="29" y="33"/>
                      <a:pt x="31" y="33"/>
                    </a:cubicBezTo>
                    <a:cubicBezTo>
                      <a:pt x="36" y="33"/>
                      <a:pt x="39" y="29"/>
                      <a:pt x="39" y="24"/>
                    </a:cubicBezTo>
                    <a:cubicBezTo>
                      <a:pt x="39" y="20"/>
                      <a:pt x="35" y="16"/>
                      <a:pt x="3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73" name="iṡļïďe">
                <a:extLst>
                  <a:ext uri="{FF2B5EF4-FFF2-40B4-BE49-F238E27FC236}">
                    <a16:creationId xmlns:a16="http://schemas.microsoft.com/office/drawing/2014/main" id="{AEECA843-C451-4681-9CB2-1BCE98DCE70A}"/>
                  </a:ext>
                </a:extLst>
              </p:cNvPr>
              <p:cNvSpPr/>
              <p:nvPr/>
            </p:nvSpPr>
            <p:spPr bwMode="auto">
              <a:xfrm>
                <a:off x="7802444" y="4763328"/>
                <a:ext cx="94687" cy="93371"/>
              </a:xfrm>
              <a:custGeom>
                <a:avLst/>
                <a:gdLst>
                  <a:gd name="T0" fmla="*/ 29 w 59"/>
                  <a:gd name="T1" fmla="*/ 0 h 58"/>
                  <a:gd name="T2" fmla="*/ 0 w 59"/>
                  <a:gd name="T3" fmla="*/ 29 h 58"/>
                  <a:gd name="T4" fmla="*/ 29 w 59"/>
                  <a:gd name="T5" fmla="*/ 58 h 58"/>
                  <a:gd name="T6" fmla="*/ 59 w 59"/>
                  <a:gd name="T7" fmla="*/ 29 h 58"/>
                  <a:gd name="T8" fmla="*/ 29 w 59"/>
                  <a:gd name="T9" fmla="*/ 0 h 58"/>
                  <a:gd name="T10" fmla="*/ 47 w 59"/>
                  <a:gd name="T11" fmla="*/ 25 h 58"/>
                  <a:gd name="T12" fmla="*/ 31 w 59"/>
                  <a:gd name="T13" fmla="*/ 47 h 58"/>
                  <a:gd name="T14" fmla="*/ 23 w 59"/>
                  <a:gd name="T15" fmla="*/ 44 h 58"/>
                  <a:gd name="T16" fmla="*/ 17 w 59"/>
                  <a:gd name="T17" fmla="*/ 26 h 58"/>
                  <a:gd name="T18" fmla="*/ 13 w 59"/>
                  <a:gd name="T19" fmla="*/ 28 h 58"/>
                  <a:gd name="T20" fmla="*/ 12 w 59"/>
                  <a:gd name="T21" fmla="*/ 26 h 58"/>
                  <a:gd name="T22" fmla="*/ 22 w 59"/>
                  <a:gd name="T23" fmla="*/ 18 h 58"/>
                  <a:gd name="T24" fmla="*/ 28 w 59"/>
                  <a:gd name="T25" fmla="*/ 30 h 58"/>
                  <a:gd name="T26" fmla="*/ 31 w 59"/>
                  <a:gd name="T27" fmla="*/ 37 h 58"/>
                  <a:gd name="T28" fmla="*/ 36 w 59"/>
                  <a:gd name="T29" fmla="*/ 30 h 58"/>
                  <a:gd name="T30" fmla="*/ 32 w 59"/>
                  <a:gd name="T31" fmla="*/ 26 h 58"/>
                  <a:gd name="T32" fmla="*/ 47 w 59"/>
                  <a:gd name="T33" fmla="*/ 25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9" h="58">
                    <a:moveTo>
                      <a:pt x="29" y="0"/>
                    </a:move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46" y="58"/>
                      <a:pt x="59" y="45"/>
                      <a:pt x="59" y="29"/>
                    </a:cubicBezTo>
                    <a:cubicBezTo>
                      <a:pt x="59" y="13"/>
                      <a:pt x="46" y="0"/>
                      <a:pt x="29" y="0"/>
                    </a:cubicBezTo>
                    <a:close/>
                    <a:moveTo>
                      <a:pt x="47" y="25"/>
                    </a:moveTo>
                    <a:cubicBezTo>
                      <a:pt x="45" y="36"/>
                      <a:pt x="34" y="45"/>
                      <a:pt x="31" y="47"/>
                    </a:cubicBezTo>
                    <a:cubicBezTo>
                      <a:pt x="27" y="49"/>
                      <a:pt x="24" y="46"/>
                      <a:pt x="23" y="44"/>
                    </a:cubicBezTo>
                    <a:cubicBezTo>
                      <a:pt x="22" y="41"/>
                      <a:pt x="18" y="28"/>
                      <a:pt x="17" y="26"/>
                    </a:cubicBezTo>
                    <a:cubicBezTo>
                      <a:pt x="16" y="25"/>
                      <a:pt x="13" y="28"/>
                      <a:pt x="13" y="2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8" y="19"/>
                      <a:pt x="22" y="18"/>
                    </a:cubicBezTo>
                    <a:cubicBezTo>
                      <a:pt x="27" y="17"/>
                      <a:pt x="27" y="25"/>
                      <a:pt x="28" y="30"/>
                    </a:cubicBezTo>
                    <a:cubicBezTo>
                      <a:pt x="29" y="34"/>
                      <a:pt x="30" y="37"/>
                      <a:pt x="31" y="37"/>
                    </a:cubicBezTo>
                    <a:cubicBezTo>
                      <a:pt x="32" y="37"/>
                      <a:pt x="34" y="34"/>
                      <a:pt x="36" y="30"/>
                    </a:cubicBezTo>
                    <a:cubicBezTo>
                      <a:pt x="38" y="27"/>
                      <a:pt x="36" y="23"/>
                      <a:pt x="32" y="26"/>
                    </a:cubicBezTo>
                    <a:cubicBezTo>
                      <a:pt x="34" y="16"/>
                      <a:pt x="49" y="14"/>
                      <a:pt x="4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74" name="i$ļiḑe">
                <a:extLst>
                  <a:ext uri="{FF2B5EF4-FFF2-40B4-BE49-F238E27FC236}">
                    <a16:creationId xmlns:a16="http://schemas.microsoft.com/office/drawing/2014/main" id="{D307DC4D-888F-4BCD-9EBB-6FE8D401554D}"/>
                  </a:ext>
                </a:extLst>
              </p:cNvPr>
              <p:cNvSpPr/>
              <p:nvPr/>
            </p:nvSpPr>
            <p:spPr bwMode="auto">
              <a:xfrm>
                <a:off x="8033900" y="5505038"/>
                <a:ext cx="69700" cy="77590"/>
              </a:xfrm>
              <a:custGeom>
                <a:avLst/>
                <a:gdLst>
                  <a:gd name="T0" fmla="*/ 34 w 43"/>
                  <a:gd name="T1" fmla="*/ 14 h 48"/>
                  <a:gd name="T2" fmla="*/ 36 w 43"/>
                  <a:gd name="T3" fmla="*/ 12 h 48"/>
                  <a:gd name="T4" fmla="*/ 39 w 43"/>
                  <a:gd name="T5" fmla="*/ 7 h 48"/>
                  <a:gd name="T6" fmla="*/ 38 w 43"/>
                  <a:gd name="T7" fmla="*/ 1 h 48"/>
                  <a:gd name="T8" fmla="*/ 34 w 43"/>
                  <a:gd name="T9" fmla="*/ 0 h 48"/>
                  <a:gd name="T10" fmla="*/ 27 w 43"/>
                  <a:gd name="T11" fmla="*/ 3 h 48"/>
                  <a:gd name="T12" fmla="*/ 21 w 43"/>
                  <a:gd name="T13" fmla="*/ 13 h 48"/>
                  <a:gd name="T14" fmla="*/ 16 w 43"/>
                  <a:gd name="T15" fmla="*/ 3 h 48"/>
                  <a:gd name="T16" fmla="*/ 10 w 43"/>
                  <a:gd name="T17" fmla="*/ 1 h 48"/>
                  <a:gd name="T18" fmla="*/ 6 w 43"/>
                  <a:gd name="T19" fmla="*/ 2 h 48"/>
                  <a:gd name="T20" fmla="*/ 7 w 43"/>
                  <a:gd name="T21" fmla="*/ 12 h 48"/>
                  <a:gd name="T22" fmla="*/ 10 w 43"/>
                  <a:gd name="T23" fmla="*/ 14 h 48"/>
                  <a:gd name="T24" fmla="*/ 0 w 43"/>
                  <a:gd name="T25" fmla="*/ 14 h 48"/>
                  <a:gd name="T26" fmla="*/ 0 w 43"/>
                  <a:gd name="T27" fmla="*/ 27 h 48"/>
                  <a:gd name="T28" fmla="*/ 3 w 43"/>
                  <a:gd name="T29" fmla="*/ 27 h 48"/>
                  <a:gd name="T30" fmla="*/ 3 w 43"/>
                  <a:gd name="T31" fmla="*/ 48 h 48"/>
                  <a:gd name="T32" fmla="*/ 40 w 43"/>
                  <a:gd name="T33" fmla="*/ 48 h 48"/>
                  <a:gd name="T34" fmla="*/ 40 w 43"/>
                  <a:gd name="T35" fmla="*/ 27 h 48"/>
                  <a:gd name="T36" fmla="*/ 43 w 43"/>
                  <a:gd name="T37" fmla="*/ 27 h 48"/>
                  <a:gd name="T38" fmla="*/ 43 w 43"/>
                  <a:gd name="T39" fmla="*/ 14 h 48"/>
                  <a:gd name="T40" fmla="*/ 34 w 43"/>
                  <a:gd name="T41" fmla="*/ 14 h 48"/>
                  <a:gd name="T42" fmla="*/ 29 w 43"/>
                  <a:gd name="T43" fmla="*/ 5 h 48"/>
                  <a:gd name="T44" fmla="*/ 34 w 43"/>
                  <a:gd name="T45" fmla="*/ 3 h 48"/>
                  <a:gd name="T46" fmla="*/ 35 w 43"/>
                  <a:gd name="T47" fmla="*/ 4 h 48"/>
                  <a:gd name="T48" fmla="*/ 34 w 43"/>
                  <a:gd name="T49" fmla="*/ 10 h 48"/>
                  <a:gd name="T50" fmla="*/ 27 w 43"/>
                  <a:gd name="T51" fmla="*/ 14 h 48"/>
                  <a:gd name="T52" fmla="*/ 24 w 43"/>
                  <a:gd name="T53" fmla="*/ 14 h 48"/>
                  <a:gd name="T54" fmla="*/ 29 w 43"/>
                  <a:gd name="T55" fmla="*/ 5 h 48"/>
                  <a:gd name="T56" fmla="*/ 8 w 43"/>
                  <a:gd name="T57" fmla="*/ 7 h 48"/>
                  <a:gd name="T58" fmla="*/ 9 w 43"/>
                  <a:gd name="T59" fmla="*/ 5 h 48"/>
                  <a:gd name="T60" fmla="*/ 10 w 43"/>
                  <a:gd name="T61" fmla="*/ 4 h 48"/>
                  <a:gd name="T62" fmla="*/ 10 w 43"/>
                  <a:gd name="T63" fmla="*/ 4 h 48"/>
                  <a:gd name="T64" fmla="*/ 13 w 43"/>
                  <a:gd name="T65" fmla="*/ 6 h 48"/>
                  <a:gd name="T66" fmla="*/ 17 w 43"/>
                  <a:gd name="T67" fmla="*/ 13 h 48"/>
                  <a:gd name="T68" fmla="*/ 17 w 43"/>
                  <a:gd name="T69" fmla="*/ 13 h 48"/>
                  <a:gd name="T70" fmla="*/ 17 w 43"/>
                  <a:gd name="T71" fmla="*/ 13 h 48"/>
                  <a:gd name="T72" fmla="*/ 9 w 43"/>
                  <a:gd name="T73" fmla="*/ 9 h 48"/>
                  <a:gd name="T74" fmla="*/ 8 w 43"/>
                  <a:gd name="T75" fmla="*/ 7 h 48"/>
                  <a:gd name="T76" fmla="*/ 18 w 43"/>
                  <a:gd name="T77" fmla="*/ 45 h 48"/>
                  <a:gd name="T78" fmla="*/ 6 w 43"/>
                  <a:gd name="T79" fmla="*/ 45 h 48"/>
                  <a:gd name="T80" fmla="*/ 6 w 43"/>
                  <a:gd name="T81" fmla="*/ 25 h 48"/>
                  <a:gd name="T82" fmla="*/ 18 w 43"/>
                  <a:gd name="T83" fmla="*/ 25 h 48"/>
                  <a:gd name="T84" fmla="*/ 18 w 43"/>
                  <a:gd name="T85" fmla="*/ 45 h 48"/>
                  <a:gd name="T86" fmla="*/ 18 w 43"/>
                  <a:gd name="T87" fmla="*/ 24 h 48"/>
                  <a:gd name="T88" fmla="*/ 3 w 43"/>
                  <a:gd name="T89" fmla="*/ 24 h 48"/>
                  <a:gd name="T90" fmla="*/ 3 w 43"/>
                  <a:gd name="T91" fmla="*/ 17 h 48"/>
                  <a:gd name="T92" fmla="*/ 18 w 43"/>
                  <a:gd name="T93" fmla="*/ 17 h 48"/>
                  <a:gd name="T94" fmla="*/ 18 w 43"/>
                  <a:gd name="T95" fmla="*/ 24 h 48"/>
                  <a:gd name="T96" fmla="*/ 37 w 43"/>
                  <a:gd name="T97" fmla="*/ 45 h 48"/>
                  <a:gd name="T98" fmla="*/ 25 w 43"/>
                  <a:gd name="T99" fmla="*/ 45 h 48"/>
                  <a:gd name="T100" fmla="*/ 25 w 43"/>
                  <a:gd name="T101" fmla="*/ 25 h 48"/>
                  <a:gd name="T102" fmla="*/ 37 w 43"/>
                  <a:gd name="T103" fmla="*/ 25 h 48"/>
                  <a:gd name="T104" fmla="*/ 37 w 43"/>
                  <a:gd name="T105" fmla="*/ 45 h 48"/>
                  <a:gd name="T106" fmla="*/ 40 w 43"/>
                  <a:gd name="T107" fmla="*/ 24 h 48"/>
                  <a:gd name="T108" fmla="*/ 25 w 43"/>
                  <a:gd name="T109" fmla="*/ 24 h 48"/>
                  <a:gd name="T110" fmla="*/ 25 w 43"/>
                  <a:gd name="T111" fmla="*/ 17 h 48"/>
                  <a:gd name="T112" fmla="*/ 40 w 43"/>
                  <a:gd name="T113" fmla="*/ 17 h 48"/>
                  <a:gd name="T114" fmla="*/ 40 w 43"/>
                  <a:gd name="T115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3" h="48">
                    <a:moveTo>
                      <a:pt x="34" y="14"/>
                    </a:moveTo>
                    <a:cubicBezTo>
                      <a:pt x="35" y="14"/>
                      <a:pt x="36" y="13"/>
                      <a:pt x="36" y="12"/>
                    </a:cubicBezTo>
                    <a:cubicBezTo>
                      <a:pt x="38" y="11"/>
                      <a:pt x="39" y="9"/>
                      <a:pt x="39" y="7"/>
                    </a:cubicBezTo>
                    <a:cubicBezTo>
                      <a:pt x="40" y="5"/>
                      <a:pt x="39" y="3"/>
                      <a:pt x="38" y="1"/>
                    </a:cubicBezTo>
                    <a:cubicBezTo>
                      <a:pt x="37" y="0"/>
                      <a:pt x="35" y="0"/>
                      <a:pt x="34" y="0"/>
                    </a:cubicBezTo>
                    <a:cubicBezTo>
                      <a:pt x="31" y="0"/>
                      <a:pt x="29" y="1"/>
                      <a:pt x="27" y="3"/>
                    </a:cubicBezTo>
                    <a:cubicBezTo>
                      <a:pt x="24" y="6"/>
                      <a:pt x="22" y="10"/>
                      <a:pt x="21" y="13"/>
                    </a:cubicBezTo>
                    <a:cubicBezTo>
                      <a:pt x="20" y="10"/>
                      <a:pt x="19" y="6"/>
                      <a:pt x="16" y="3"/>
                    </a:cubicBezTo>
                    <a:cubicBezTo>
                      <a:pt x="14" y="2"/>
                      <a:pt x="12" y="1"/>
                      <a:pt x="10" y="1"/>
                    </a:cubicBezTo>
                    <a:cubicBezTo>
                      <a:pt x="9" y="1"/>
                      <a:pt x="7" y="1"/>
                      <a:pt x="6" y="2"/>
                    </a:cubicBezTo>
                    <a:cubicBezTo>
                      <a:pt x="4" y="5"/>
                      <a:pt x="4" y="9"/>
                      <a:pt x="7" y="12"/>
                    </a:cubicBezTo>
                    <a:cubicBezTo>
                      <a:pt x="8" y="13"/>
                      <a:pt x="9" y="14"/>
                      <a:pt x="1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4"/>
                      <a:pt x="43" y="14"/>
                      <a:pt x="43" y="14"/>
                    </a:cubicBezTo>
                    <a:lnTo>
                      <a:pt x="34" y="14"/>
                    </a:lnTo>
                    <a:close/>
                    <a:moveTo>
                      <a:pt x="29" y="5"/>
                    </a:moveTo>
                    <a:cubicBezTo>
                      <a:pt x="31" y="4"/>
                      <a:pt x="32" y="3"/>
                      <a:pt x="34" y="3"/>
                    </a:cubicBezTo>
                    <a:cubicBezTo>
                      <a:pt x="34" y="3"/>
                      <a:pt x="35" y="3"/>
                      <a:pt x="35" y="4"/>
                    </a:cubicBezTo>
                    <a:cubicBezTo>
                      <a:pt x="37" y="5"/>
                      <a:pt x="36" y="8"/>
                      <a:pt x="34" y="10"/>
                    </a:cubicBezTo>
                    <a:cubicBezTo>
                      <a:pt x="32" y="12"/>
                      <a:pt x="29" y="13"/>
                      <a:pt x="27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5" y="12"/>
                      <a:pt x="27" y="8"/>
                      <a:pt x="29" y="5"/>
                    </a:cubicBezTo>
                    <a:close/>
                    <a:moveTo>
                      <a:pt x="8" y="7"/>
                    </a:moveTo>
                    <a:cubicBezTo>
                      <a:pt x="8" y="6"/>
                      <a:pt x="8" y="5"/>
                      <a:pt x="9" y="5"/>
                    </a:cubicBezTo>
                    <a:cubicBezTo>
                      <a:pt x="9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3" y="6"/>
                    </a:cubicBezTo>
                    <a:cubicBezTo>
                      <a:pt x="15" y="7"/>
                      <a:pt x="16" y="10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4" y="12"/>
                      <a:pt x="11" y="11"/>
                      <a:pt x="9" y="9"/>
                    </a:cubicBezTo>
                    <a:cubicBezTo>
                      <a:pt x="9" y="9"/>
                      <a:pt x="8" y="8"/>
                      <a:pt x="8" y="7"/>
                    </a:cubicBezTo>
                    <a:close/>
                    <a:moveTo>
                      <a:pt x="18" y="45"/>
                    </a:moveTo>
                    <a:cubicBezTo>
                      <a:pt x="6" y="45"/>
                      <a:pt x="6" y="45"/>
                      <a:pt x="6" y="4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18" y="25"/>
                      <a:pt x="18" y="25"/>
                      <a:pt x="18" y="25"/>
                    </a:cubicBezTo>
                    <a:lnTo>
                      <a:pt x="18" y="45"/>
                    </a:lnTo>
                    <a:close/>
                    <a:moveTo>
                      <a:pt x="18" y="24"/>
                    </a:moveTo>
                    <a:cubicBezTo>
                      <a:pt x="3" y="24"/>
                      <a:pt x="3" y="24"/>
                      <a:pt x="3" y="24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8" y="17"/>
                      <a:pt x="18" y="17"/>
                      <a:pt x="18" y="17"/>
                    </a:cubicBezTo>
                    <a:lnTo>
                      <a:pt x="18" y="24"/>
                    </a:lnTo>
                    <a:close/>
                    <a:moveTo>
                      <a:pt x="37" y="45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37" y="25"/>
                      <a:pt x="37" y="25"/>
                      <a:pt x="37" y="25"/>
                    </a:cubicBezTo>
                    <a:lnTo>
                      <a:pt x="37" y="45"/>
                    </a:lnTo>
                    <a:close/>
                    <a:moveTo>
                      <a:pt x="40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40" y="17"/>
                      <a:pt x="40" y="17"/>
                      <a:pt x="40" y="17"/>
                    </a:cubicBezTo>
                    <a:lnTo>
                      <a:pt x="4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75" name="î$1iḑê">
                <a:extLst>
                  <a:ext uri="{FF2B5EF4-FFF2-40B4-BE49-F238E27FC236}">
                    <a16:creationId xmlns:a16="http://schemas.microsoft.com/office/drawing/2014/main" id="{524C54D4-3B37-48F9-BBA4-C45C5911F181}"/>
                  </a:ext>
                </a:extLst>
              </p:cNvPr>
              <p:cNvSpPr/>
              <p:nvPr/>
            </p:nvSpPr>
            <p:spPr bwMode="auto">
              <a:xfrm>
                <a:off x="10564140" y="5727288"/>
                <a:ext cx="192004" cy="172276"/>
              </a:xfrm>
              <a:custGeom>
                <a:avLst/>
                <a:gdLst>
                  <a:gd name="T0" fmla="*/ 50 w 119"/>
                  <a:gd name="T1" fmla="*/ 0 h 106"/>
                  <a:gd name="T2" fmla="*/ 50 w 119"/>
                  <a:gd name="T3" fmla="*/ 0 h 106"/>
                  <a:gd name="T4" fmla="*/ 99 w 119"/>
                  <a:gd name="T5" fmla="*/ 40 h 106"/>
                  <a:gd name="T6" fmla="*/ 50 w 119"/>
                  <a:gd name="T7" fmla="*/ 80 h 106"/>
                  <a:gd name="T8" fmla="*/ 42 w 119"/>
                  <a:gd name="T9" fmla="*/ 80 h 106"/>
                  <a:gd name="T10" fmla="*/ 7 w 119"/>
                  <a:gd name="T11" fmla="*/ 93 h 106"/>
                  <a:gd name="T12" fmla="*/ 7 w 119"/>
                  <a:gd name="T13" fmla="*/ 90 h 106"/>
                  <a:gd name="T14" fmla="*/ 19 w 119"/>
                  <a:gd name="T15" fmla="*/ 74 h 106"/>
                  <a:gd name="T16" fmla="*/ 18 w 119"/>
                  <a:gd name="T17" fmla="*/ 71 h 106"/>
                  <a:gd name="T18" fmla="*/ 0 w 119"/>
                  <a:gd name="T19" fmla="*/ 40 h 106"/>
                  <a:gd name="T20" fmla="*/ 50 w 119"/>
                  <a:gd name="T21" fmla="*/ 0 h 106"/>
                  <a:gd name="T22" fmla="*/ 103 w 119"/>
                  <a:gd name="T23" fmla="*/ 90 h 106"/>
                  <a:gd name="T24" fmla="*/ 113 w 119"/>
                  <a:gd name="T25" fmla="*/ 104 h 106"/>
                  <a:gd name="T26" fmla="*/ 113 w 119"/>
                  <a:gd name="T27" fmla="*/ 106 h 106"/>
                  <a:gd name="T28" fmla="*/ 83 w 119"/>
                  <a:gd name="T29" fmla="*/ 95 h 106"/>
                  <a:gd name="T30" fmla="*/ 76 w 119"/>
                  <a:gd name="T31" fmla="*/ 95 h 106"/>
                  <a:gd name="T32" fmla="*/ 50 w 119"/>
                  <a:gd name="T33" fmla="*/ 88 h 106"/>
                  <a:gd name="T34" fmla="*/ 90 w 119"/>
                  <a:gd name="T35" fmla="*/ 75 h 106"/>
                  <a:gd name="T36" fmla="*/ 103 w 119"/>
                  <a:gd name="T37" fmla="*/ 59 h 106"/>
                  <a:gd name="T38" fmla="*/ 107 w 119"/>
                  <a:gd name="T39" fmla="*/ 40 h 106"/>
                  <a:gd name="T40" fmla="*/ 107 w 119"/>
                  <a:gd name="T41" fmla="*/ 37 h 106"/>
                  <a:gd name="T42" fmla="*/ 119 w 119"/>
                  <a:gd name="T43" fmla="*/ 61 h 106"/>
                  <a:gd name="T44" fmla="*/ 103 w 119"/>
                  <a:gd name="T45" fmla="*/ 88 h 106"/>
                  <a:gd name="T46" fmla="*/ 103 w 119"/>
                  <a:gd name="T47" fmla="*/ 9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9" h="106">
                    <a:moveTo>
                      <a:pt x="50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77" y="0"/>
                      <a:pt x="99" y="18"/>
                      <a:pt x="99" y="40"/>
                    </a:cubicBezTo>
                    <a:cubicBezTo>
                      <a:pt x="99" y="62"/>
                      <a:pt x="77" y="80"/>
                      <a:pt x="50" y="80"/>
                    </a:cubicBezTo>
                    <a:cubicBezTo>
                      <a:pt x="47" y="80"/>
                      <a:pt x="44" y="80"/>
                      <a:pt x="42" y="80"/>
                    </a:cubicBezTo>
                    <a:cubicBezTo>
                      <a:pt x="31" y="91"/>
                      <a:pt x="19" y="92"/>
                      <a:pt x="7" y="93"/>
                    </a:cubicBezTo>
                    <a:cubicBezTo>
                      <a:pt x="7" y="90"/>
                      <a:pt x="7" y="90"/>
                      <a:pt x="7" y="90"/>
                    </a:cubicBezTo>
                    <a:cubicBezTo>
                      <a:pt x="13" y="87"/>
                      <a:pt x="19" y="81"/>
                      <a:pt x="19" y="74"/>
                    </a:cubicBezTo>
                    <a:cubicBezTo>
                      <a:pt x="19" y="73"/>
                      <a:pt x="19" y="72"/>
                      <a:pt x="18" y="71"/>
                    </a:cubicBezTo>
                    <a:cubicBezTo>
                      <a:pt x="7" y="64"/>
                      <a:pt x="0" y="53"/>
                      <a:pt x="0" y="40"/>
                    </a:cubicBezTo>
                    <a:cubicBezTo>
                      <a:pt x="0" y="18"/>
                      <a:pt x="22" y="0"/>
                      <a:pt x="50" y="0"/>
                    </a:cubicBezTo>
                    <a:close/>
                    <a:moveTo>
                      <a:pt x="103" y="90"/>
                    </a:moveTo>
                    <a:cubicBezTo>
                      <a:pt x="103" y="96"/>
                      <a:pt x="107" y="101"/>
                      <a:pt x="113" y="104"/>
                    </a:cubicBezTo>
                    <a:cubicBezTo>
                      <a:pt x="113" y="106"/>
                      <a:pt x="113" y="106"/>
                      <a:pt x="113" y="106"/>
                    </a:cubicBezTo>
                    <a:cubicBezTo>
                      <a:pt x="102" y="106"/>
                      <a:pt x="92" y="104"/>
                      <a:pt x="83" y="95"/>
                    </a:cubicBezTo>
                    <a:cubicBezTo>
                      <a:pt x="81" y="95"/>
                      <a:pt x="79" y="95"/>
                      <a:pt x="76" y="95"/>
                    </a:cubicBezTo>
                    <a:cubicBezTo>
                      <a:pt x="66" y="95"/>
                      <a:pt x="57" y="93"/>
                      <a:pt x="50" y="88"/>
                    </a:cubicBezTo>
                    <a:cubicBezTo>
                      <a:pt x="65" y="88"/>
                      <a:pt x="79" y="83"/>
                      <a:pt x="90" y="75"/>
                    </a:cubicBezTo>
                    <a:cubicBezTo>
                      <a:pt x="95" y="70"/>
                      <a:pt x="100" y="65"/>
                      <a:pt x="103" y="59"/>
                    </a:cubicBezTo>
                    <a:cubicBezTo>
                      <a:pt x="106" y="53"/>
                      <a:pt x="107" y="47"/>
                      <a:pt x="107" y="40"/>
                    </a:cubicBezTo>
                    <a:cubicBezTo>
                      <a:pt x="107" y="39"/>
                      <a:pt x="107" y="38"/>
                      <a:pt x="107" y="37"/>
                    </a:cubicBezTo>
                    <a:cubicBezTo>
                      <a:pt x="115" y="43"/>
                      <a:pt x="119" y="52"/>
                      <a:pt x="119" y="61"/>
                    </a:cubicBezTo>
                    <a:cubicBezTo>
                      <a:pt x="119" y="72"/>
                      <a:pt x="113" y="81"/>
                      <a:pt x="103" y="88"/>
                    </a:cubicBezTo>
                    <a:cubicBezTo>
                      <a:pt x="103" y="89"/>
                      <a:pt x="103" y="89"/>
                      <a:pt x="103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lnSpcReduction="1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76" name="îṡḷiḑè">
                <a:extLst>
                  <a:ext uri="{FF2B5EF4-FFF2-40B4-BE49-F238E27FC236}">
                    <a16:creationId xmlns:a16="http://schemas.microsoft.com/office/drawing/2014/main" id="{EB24A6ED-FF77-4B3B-A4B1-53241EBD6BD8}"/>
                  </a:ext>
                </a:extLst>
              </p:cNvPr>
              <p:cNvSpPr/>
              <p:nvPr/>
            </p:nvSpPr>
            <p:spPr bwMode="auto">
              <a:xfrm>
                <a:off x="10451043" y="5478736"/>
                <a:ext cx="113098" cy="113097"/>
              </a:xfrm>
              <a:custGeom>
                <a:avLst/>
                <a:gdLst>
                  <a:gd name="T0" fmla="*/ 35 w 70"/>
                  <a:gd name="T1" fmla="*/ 0 h 70"/>
                  <a:gd name="T2" fmla="*/ 0 w 70"/>
                  <a:gd name="T3" fmla="*/ 35 h 70"/>
                  <a:gd name="T4" fmla="*/ 35 w 70"/>
                  <a:gd name="T5" fmla="*/ 70 h 70"/>
                  <a:gd name="T6" fmla="*/ 70 w 70"/>
                  <a:gd name="T7" fmla="*/ 35 h 70"/>
                  <a:gd name="T8" fmla="*/ 35 w 70"/>
                  <a:gd name="T9" fmla="*/ 0 h 70"/>
                  <a:gd name="T10" fmla="*/ 29 w 70"/>
                  <a:gd name="T11" fmla="*/ 56 h 70"/>
                  <a:gd name="T12" fmla="*/ 14 w 70"/>
                  <a:gd name="T13" fmla="*/ 38 h 70"/>
                  <a:gd name="T14" fmla="*/ 21 w 70"/>
                  <a:gd name="T15" fmla="*/ 31 h 70"/>
                  <a:gd name="T16" fmla="*/ 29 w 70"/>
                  <a:gd name="T17" fmla="*/ 41 h 70"/>
                  <a:gd name="T18" fmla="*/ 54 w 70"/>
                  <a:gd name="T19" fmla="*/ 21 h 70"/>
                  <a:gd name="T20" fmla="*/ 57 w 70"/>
                  <a:gd name="T21" fmla="*/ 24 h 70"/>
                  <a:gd name="T22" fmla="*/ 29 w 70"/>
                  <a:gd name="T23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4"/>
                      <a:pt x="16" y="70"/>
                      <a:pt x="35" y="70"/>
                    </a:cubicBezTo>
                    <a:cubicBezTo>
                      <a:pt x="54" y="70"/>
                      <a:pt x="70" y="54"/>
                      <a:pt x="70" y="35"/>
                    </a:cubicBezTo>
                    <a:cubicBezTo>
                      <a:pt x="70" y="16"/>
                      <a:pt x="54" y="0"/>
                      <a:pt x="35" y="0"/>
                    </a:cubicBezTo>
                    <a:close/>
                    <a:moveTo>
                      <a:pt x="29" y="56"/>
                    </a:moveTo>
                    <a:cubicBezTo>
                      <a:pt x="14" y="38"/>
                      <a:pt x="14" y="38"/>
                      <a:pt x="14" y="38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7" y="24"/>
                      <a:pt x="57" y="24"/>
                      <a:pt x="57" y="24"/>
                    </a:cubicBezTo>
                    <a:lnTo>
                      <a:pt x="29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3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77" name="îSlíḍè">
                <a:extLst>
                  <a:ext uri="{FF2B5EF4-FFF2-40B4-BE49-F238E27FC236}">
                    <a16:creationId xmlns:a16="http://schemas.microsoft.com/office/drawing/2014/main" id="{82BBD064-5DA9-4525-91D6-E72BF341BF72}"/>
                  </a:ext>
                </a:extLst>
              </p:cNvPr>
              <p:cNvSpPr/>
              <p:nvPr/>
            </p:nvSpPr>
            <p:spPr bwMode="auto">
              <a:xfrm>
                <a:off x="9903964" y="5666793"/>
                <a:ext cx="138085" cy="157811"/>
              </a:xfrm>
              <a:custGeom>
                <a:avLst/>
                <a:gdLst>
                  <a:gd name="T0" fmla="*/ 55 w 86"/>
                  <a:gd name="T1" fmla="*/ 14 h 98"/>
                  <a:gd name="T2" fmla="*/ 55 w 86"/>
                  <a:gd name="T3" fmla="*/ 27 h 98"/>
                  <a:gd name="T4" fmla="*/ 65 w 86"/>
                  <a:gd name="T5" fmla="*/ 33 h 98"/>
                  <a:gd name="T6" fmla="*/ 74 w 86"/>
                  <a:gd name="T7" fmla="*/ 55 h 98"/>
                  <a:gd name="T8" fmla="*/ 65 w 86"/>
                  <a:gd name="T9" fmla="*/ 76 h 98"/>
                  <a:gd name="T10" fmla="*/ 43 w 86"/>
                  <a:gd name="T11" fmla="*/ 85 h 98"/>
                  <a:gd name="T12" fmla="*/ 22 w 86"/>
                  <a:gd name="T13" fmla="*/ 76 h 98"/>
                  <a:gd name="T14" fmla="*/ 13 w 86"/>
                  <a:gd name="T15" fmla="*/ 55 h 98"/>
                  <a:gd name="T16" fmla="*/ 22 w 86"/>
                  <a:gd name="T17" fmla="*/ 33 h 98"/>
                  <a:gd name="T18" fmla="*/ 31 w 86"/>
                  <a:gd name="T19" fmla="*/ 27 h 98"/>
                  <a:gd name="T20" fmla="*/ 31 w 86"/>
                  <a:gd name="T21" fmla="*/ 14 h 98"/>
                  <a:gd name="T22" fmla="*/ 0 w 86"/>
                  <a:gd name="T23" fmla="*/ 55 h 98"/>
                  <a:gd name="T24" fmla="*/ 43 w 86"/>
                  <a:gd name="T25" fmla="*/ 98 h 98"/>
                  <a:gd name="T26" fmla="*/ 86 w 86"/>
                  <a:gd name="T27" fmla="*/ 55 h 98"/>
                  <a:gd name="T28" fmla="*/ 55 w 86"/>
                  <a:gd name="T29" fmla="*/ 14 h 98"/>
                  <a:gd name="T30" fmla="*/ 37 w 86"/>
                  <a:gd name="T31" fmla="*/ 0 h 98"/>
                  <a:gd name="T32" fmla="*/ 49 w 86"/>
                  <a:gd name="T33" fmla="*/ 0 h 98"/>
                  <a:gd name="T34" fmla="*/ 49 w 86"/>
                  <a:gd name="T35" fmla="*/ 49 h 98"/>
                  <a:gd name="T36" fmla="*/ 37 w 86"/>
                  <a:gd name="T37" fmla="*/ 49 h 98"/>
                  <a:gd name="T38" fmla="*/ 37 w 86"/>
                  <a:gd name="T3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6" h="98">
                    <a:moveTo>
                      <a:pt x="55" y="14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9" y="28"/>
                      <a:pt x="62" y="30"/>
                      <a:pt x="65" y="33"/>
                    </a:cubicBezTo>
                    <a:cubicBezTo>
                      <a:pt x="71" y="39"/>
                      <a:pt x="74" y="47"/>
                      <a:pt x="74" y="55"/>
                    </a:cubicBezTo>
                    <a:cubicBezTo>
                      <a:pt x="74" y="63"/>
                      <a:pt x="71" y="71"/>
                      <a:pt x="65" y="76"/>
                    </a:cubicBezTo>
                    <a:cubicBezTo>
                      <a:pt x="59" y="82"/>
                      <a:pt x="51" y="85"/>
                      <a:pt x="43" y="85"/>
                    </a:cubicBezTo>
                    <a:cubicBezTo>
                      <a:pt x="35" y="85"/>
                      <a:pt x="27" y="82"/>
                      <a:pt x="22" y="76"/>
                    </a:cubicBezTo>
                    <a:cubicBezTo>
                      <a:pt x="16" y="71"/>
                      <a:pt x="13" y="63"/>
                      <a:pt x="13" y="55"/>
                    </a:cubicBezTo>
                    <a:cubicBezTo>
                      <a:pt x="13" y="47"/>
                      <a:pt x="16" y="39"/>
                      <a:pt x="22" y="33"/>
                    </a:cubicBezTo>
                    <a:cubicBezTo>
                      <a:pt x="24" y="30"/>
                      <a:pt x="27" y="28"/>
                      <a:pt x="31" y="27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13" y="19"/>
                      <a:pt x="0" y="35"/>
                      <a:pt x="0" y="55"/>
                    </a:cubicBezTo>
                    <a:cubicBezTo>
                      <a:pt x="0" y="78"/>
                      <a:pt x="20" y="98"/>
                      <a:pt x="43" y="98"/>
                    </a:cubicBezTo>
                    <a:cubicBezTo>
                      <a:pt x="67" y="98"/>
                      <a:pt x="86" y="78"/>
                      <a:pt x="86" y="55"/>
                    </a:cubicBezTo>
                    <a:cubicBezTo>
                      <a:pt x="86" y="35"/>
                      <a:pt x="73" y="19"/>
                      <a:pt x="55" y="14"/>
                    </a:cubicBezTo>
                    <a:close/>
                    <a:moveTo>
                      <a:pt x="37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37" y="49"/>
                      <a:pt x="37" y="49"/>
                      <a:pt x="37" y="49"/>
                    </a:cubicBez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78" name="iṣľïḓè">
                <a:extLst>
                  <a:ext uri="{FF2B5EF4-FFF2-40B4-BE49-F238E27FC236}">
                    <a16:creationId xmlns:a16="http://schemas.microsoft.com/office/drawing/2014/main" id="{A8B7507B-973D-4D34-9F82-821C5FB12991}"/>
                  </a:ext>
                </a:extLst>
              </p:cNvPr>
              <p:cNvSpPr/>
              <p:nvPr/>
            </p:nvSpPr>
            <p:spPr bwMode="auto">
              <a:xfrm>
                <a:off x="9730372" y="5829864"/>
                <a:ext cx="188059" cy="155180"/>
              </a:xfrm>
              <a:custGeom>
                <a:avLst/>
                <a:gdLst>
                  <a:gd name="T0" fmla="*/ 57 w 116"/>
                  <a:gd name="T1" fmla="*/ 1 h 96"/>
                  <a:gd name="T2" fmla="*/ 48 w 116"/>
                  <a:gd name="T3" fmla="*/ 8 h 96"/>
                  <a:gd name="T4" fmla="*/ 55 w 116"/>
                  <a:gd name="T5" fmla="*/ 18 h 96"/>
                  <a:gd name="T6" fmla="*/ 85 w 116"/>
                  <a:gd name="T7" fmla="*/ 22 h 96"/>
                  <a:gd name="T8" fmla="*/ 5 w 116"/>
                  <a:gd name="T9" fmla="*/ 81 h 96"/>
                  <a:gd name="T10" fmla="*/ 3 w 116"/>
                  <a:gd name="T11" fmla="*/ 93 h 96"/>
                  <a:gd name="T12" fmla="*/ 8 w 116"/>
                  <a:gd name="T13" fmla="*/ 96 h 96"/>
                  <a:gd name="T14" fmla="*/ 15 w 116"/>
                  <a:gd name="T15" fmla="*/ 95 h 96"/>
                  <a:gd name="T16" fmla="*/ 95 w 116"/>
                  <a:gd name="T17" fmla="*/ 36 h 96"/>
                  <a:gd name="T18" fmla="*/ 90 w 116"/>
                  <a:gd name="T19" fmla="*/ 66 h 96"/>
                  <a:gd name="T20" fmla="*/ 97 w 116"/>
                  <a:gd name="T21" fmla="*/ 76 h 96"/>
                  <a:gd name="T22" fmla="*/ 107 w 116"/>
                  <a:gd name="T23" fmla="*/ 69 h 96"/>
                  <a:gd name="T24" fmla="*/ 116 w 116"/>
                  <a:gd name="T25" fmla="*/ 10 h 96"/>
                  <a:gd name="T26" fmla="*/ 57 w 116"/>
                  <a:gd name="T27" fmla="*/ 1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96">
                    <a:moveTo>
                      <a:pt x="57" y="1"/>
                    </a:moveTo>
                    <a:cubicBezTo>
                      <a:pt x="53" y="0"/>
                      <a:pt x="48" y="3"/>
                      <a:pt x="48" y="8"/>
                    </a:cubicBezTo>
                    <a:cubicBezTo>
                      <a:pt x="47" y="12"/>
                      <a:pt x="50" y="17"/>
                      <a:pt x="55" y="18"/>
                    </a:cubicBezTo>
                    <a:cubicBezTo>
                      <a:pt x="85" y="22"/>
                      <a:pt x="85" y="22"/>
                      <a:pt x="85" y="22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1" y="84"/>
                      <a:pt x="0" y="89"/>
                      <a:pt x="3" y="93"/>
                    </a:cubicBezTo>
                    <a:cubicBezTo>
                      <a:pt x="4" y="95"/>
                      <a:pt x="6" y="96"/>
                      <a:pt x="8" y="96"/>
                    </a:cubicBezTo>
                    <a:cubicBezTo>
                      <a:pt x="10" y="96"/>
                      <a:pt x="13" y="96"/>
                      <a:pt x="15" y="95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71"/>
                      <a:pt x="93" y="75"/>
                      <a:pt x="97" y="76"/>
                    </a:cubicBezTo>
                    <a:cubicBezTo>
                      <a:pt x="102" y="76"/>
                      <a:pt x="106" y="73"/>
                      <a:pt x="107" y="69"/>
                    </a:cubicBezTo>
                    <a:cubicBezTo>
                      <a:pt x="116" y="10"/>
                      <a:pt x="116" y="10"/>
                      <a:pt x="116" y="10"/>
                    </a:cubicBezTo>
                    <a:lnTo>
                      <a:pt x="5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79" name="íŝlîďè">
                <a:extLst>
                  <a:ext uri="{FF2B5EF4-FFF2-40B4-BE49-F238E27FC236}">
                    <a16:creationId xmlns:a16="http://schemas.microsoft.com/office/drawing/2014/main" id="{8C135A9E-3D00-4BFB-BEE0-290C1DA2079A}"/>
                  </a:ext>
                </a:extLst>
              </p:cNvPr>
              <p:cNvSpPr/>
              <p:nvPr/>
            </p:nvSpPr>
            <p:spPr bwMode="auto">
              <a:xfrm>
                <a:off x="10148572" y="5598409"/>
                <a:ext cx="161756" cy="170962"/>
              </a:xfrm>
              <a:custGeom>
                <a:avLst/>
                <a:gdLst>
                  <a:gd name="T0" fmla="*/ 90 w 100"/>
                  <a:gd name="T1" fmla="*/ 0 h 106"/>
                  <a:gd name="T2" fmla="*/ 10 w 100"/>
                  <a:gd name="T3" fmla="*/ 0 h 106"/>
                  <a:gd name="T4" fmla="*/ 0 w 100"/>
                  <a:gd name="T5" fmla="*/ 10 h 106"/>
                  <a:gd name="T6" fmla="*/ 0 w 100"/>
                  <a:gd name="T7" fmla="*/ 96 h 106"/>
                  <a:gd name="T8" fmla="*/ 10 w 100"/>
                  <a:gd name="T9" fmla="*/ 106 h 106"/>
                  <a:gd name="T10" fmla="*/ 90 w 100"/>
                  <a:gd name="T11" fmla="*/ 106 h 106"/>
                  <a:gd name="T12" fmla="*/ 100 w 100"/>
                  <a:gd name="T13" fmla="*/ 96 h 106"/>
                  <a:gd name="T14" fmla="*/ 100 w 100"/>
                  <a:gd name="T15" fmla="*/ 10 h 106"/>
                  <a:gd name="T16" fmla="*/ 90 w 100"/>
                  <a:gd name="T17" fmla="*/ 0 h 106"/>
                  <a:gd name="T18" fmla="*/ 86 w 100"/>
                  <a:gd name="T19" fmla="*/ 93 h 106"/>
                  <a:gd name="T20" fmla="*/ 13 w 100"/>
                  <a:gd name="T21" fmla="*/ 93 h 106"/>
                  <a:gd name="T22" fmla="*/ 13 w 100"/>
                  <a:gd name="T23" fmla="*/ 13 h 106"/>
                  <a:gd name="T24" fmla="*/ 86 w 100"/>
                  <a:gd name="T25" fmla="*/ 13 h 106"/>
                  <a:gd name="T26" fmla="*/ 86 w 100"/>
                  <a:gd name="T27" fmla="*/ 93 h 106"/>
                  <a:gd name="T28" fmla="*/ 26 w 100"/>
                  <a:gd name="T29" fmla="*/ 47 h 106"/>
                  <a:gd name="T30" fmla="*/ 73 w 100"/>
                  <a:gd name="T31" fmla="*/ 47 h 106"/>
                  <a:gd name="T32" fmla="*/ 73 w 100"/>
                  <a:gd name="T33" fmla="*/ 53 h 106"/>
                  <a:gd name="T34" fmla="*/ 26 w 100"/>
                  <a:gd name="T35" fmla="*/ 53 h 106"/>
                  <a:gd name="T36" fmla="*/ 26 w 100"/>
                  <a:gd name="T37" fmla="*/ 47 h 106"/>
                  <a:gd name="T38" fmla="*/ 26 w 100"/>
                  <a:gd name="T39" fmla="*/ 60 h 106"/>
                  <a:gd name="T40" fmla="*/ 73 w 100"/>
                  <a:gd name="T41" fmla="*/ 60 h 106"/>
                  <a:gd name="T42" fmla="*/ 73 w 100"/>
                  <a:gd name="T43" fmla="*/ 66 h 106"/>
                  <a:gd name="T44" fmla="*/ 26 w 100"/>
                  <a:gd name="T45" fmla="*/ 66 h 106"/>
                  <a:gd name="T46" fmla="*/ 26 w 100"/>
                  <a:gd name="T47" fmla="*/ 60 h 106"/>
                  <a:gd name="T48" fmla="*/ 26 w 100"/>
                  <a:gd name="T49" fmla="*/ 73 h 106"/>
                  <a:gd name="T50" fmla="*/ 73 w 100"/>
                  <a:gd name="T51" fmla="*/ 73 h 106"/>
                  <a:gd name="T52" fmla="*/ 73 w 100"/>
                  <a:gd name="T53" fmla="*/ 80 h 106"/>
                  <a:gd name="T54" fmla="*/ 26 w 100"/>
                  <a:gd name="T55" fmla="*/ 80 h 106"/>
                  <a:gd name="T56" fmla="*/ 26 w 100"/>
                  <a:gd name="T57" fmla="*/ 73 h 106"/>
                  <a:gd name="T58" fmla="*/ 26 w 100"/>
                  <a:gd name="T59" fmla="*/ 33 h 106"/>
                  <a:gd name="T60" fmla="*/ 73 w 100"/>
                  <a:gd name="T61" fmla="*/ 33 h 106"/>
                  <a:gd name="T62" fmla="*/ 73 w 100"/>
                  <a:gd name="T63" fmla="*/ 40 h 106"/>
                  <a:gd name="T64" fmla="*/ 26 w 100"/>
                  <a:gd name="T65" fmla="*/ 40 h 106"/>
                  <a:gd name="T66" fmla="*/ 26 w 100"/>
                  <a:gd name="T67" fmla="*/ 3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0" h="106">
                    <a:moveTo>
                      <a:pt x="9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02"/>
                      <a:pt x="4" y="106"/>
                      <a:pt x="10" y="106"/>
                    </a:cubicBezTo>
                    <a:cubicBezTo>
                      <a:pt x="90" y="106"/>
                      <a:pt x="90" y="106"/>
                      <a:pt x="90" y="106"/>
                    </a:cubicBezTo>
                    <a:cubicBezTo>
                      <a:pt x="95" y="106"/>
                      <a:pt x="100" y="102"/>
                      <a:pt x="100" y="96"/>
                    </a:cubicBezTo>
                    <a:cubicBezTo>
                      <a:pt x="100" y="10"/>
                      <a:pt x="100" y="10"/>
                      <a:pt x="100" y="10"/>
                    </a:cubicBezTo>
                    <a:cubicBezTo>
                      <a:pt x="100" y="4"/>
                      <a:pt x="95" y="0"/>
                      <a:pt x="90" y="0"/>
                    </a:cubicBezTo>
                    <a:close/>
                    <a:moveTo>
                      <a:pt x="86" y="93"/>
                    </a:moveTo>
                    <a:cubicBezTo>
                      <a:pt x="13" y="93"/>
                      <a:pt x="13" y="93"/>
                      <a:pt x="13" y="9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86" y="13"/>
                      <a:pt x="86" y="13"/>
                      <a:pt x="86" y="13"/>
                    </a:cubicBezTo>
                    <a:lnTo>
                      <a:pt x="86" y="93"/>
                    </a:lnTo>
                    <a:close/>
                    <a:moveTo>
                      <a:pt x="26" y="47"/>
                    </a:moveTo>
                    <a:cubicBezTo>
                      <a:pt x="73" y="47"/>
                      <a:pt x="73" y="47"/>
                      <a:pt x="73" y="47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26" y="53"/>
                      <a:pt x="26" y="53"/>
                      <a:pt x="26" y="53"/>
                    </a:cubicBezTo>
                    <a:lnTo>
                      <a:pt x="26" y="47"/>
                    </a:lnTo>
                    <a:close/>
                    <a:moveTo>
                      <a:pt x="26" y="60"/>
                    </a:moveTo>
                    <a:cubicBezTo>
                      <a:pt x="73" y="60"/>
                      <a:pt x="73" y="60"/>
                      <a:pt x="73" y="60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26" y="66"/>
                      <a:pt x="26" y="66"/>
                      <a:pt x="26" y="66"/>
                    </a:cubicBezTo>
                    <a:lnTo>
                      <a:pt x="26" y="60"/>
                    </a:lnTo>
                    <a:close/>
                    <a:moveTo>
                      <a:pt x="26" y="73"/>
                    </a:moveTo>
                    <a:cubicBezTo>
                      <a:pt x="73" y="73"/>
                      <a:pt x="73" y="73"/>
                      <a:pt x="73" y="73"/>
                    </a:cubicBezTo>
                    <a:cubicBezTo>
                      <a:pt x="73" y="80"/>
                      <a:pt x="73" y="80"/>
                      <a:pt x="73" y="80"/>
                    </a:cubicBezTo>
                    <a:cubicBezTo>
                      <a:pt x="26" y="80"/>
                      <a:pt x="26" y="80"/>
                      <a:pt x="26" y="80"/>
                    </a:cubicBezTo>
                    <a:lnTo>
                      <a:pt x="26" y="73"/>
                    </a:lnTo>
                    <a:close/>
                    <a:moveTo>
                      <a:pt x="26" y="33"/>
                    </a:move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26" y="40"/>
                      <a:pt x="26" y="40"/>
                      <a:pt x="26" y="40"/>
                    </a:cubicBezTo>
                    <a:lnTo>
                      <a:pt x="2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lnSpcReduction="1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80" name="ïślîdê">
                <a:extLst>
                  <a:ext uri="{FF2B5EF4-FFF2-40B4-BE49-F238E27FC236}">
                    <a16:creationId xmlns:a16="http://schemas.microsoft.com/office/drawing/2014/main" id="{070F70A7-58C3-4FAF-B3E4-371FF8C01897}"/>
                  </a:ext>
                </a:extLst>
              </p:cNvPr>
              <p:cNvSpPr/>
              <p:nvPr/>
            </p:nvSpPr>
            <p:spPr bwMode="auto">
              <a:xfrm>
                <a:off x="10352411" y="5619450"/>
                <a:ext cx="184113" cy="184112"/>
              </a:xfrm>
              <a:custGeom>
                <a:avLst/>
                <a:gdLst>
                  <a:gd name="T0" fmla="*/ 86 w 114"/>
                  <a:gd name="T1" fmla="*/ 72 h 114"/>
                  <a:gd name="T2" fmla="*/ 66 w 114"/>
                  <a:gd name="T3" fmla="*/ 52 h 114"/>
                  <a:gd name="T4" fmla="*/ 114 w 114"/>
                  <a:gd name="T5" fmla="*/ 16 h 114"/>
                  <a:gd name="T6" fmla="*/ 100 w 114"/>
                  <a:gd name="T7" fmla="*/ 2 h 114"/>
                  <a:gd name="T8" fmla="*/ 40 w 114"/>
                  <a:gd name="T9" fmla="*/ 26 h 114"/>
                  <a:gd name="T10" fmla="*/ 21 w 114"/>
                  <a:gd name="T11" fmla="*/ 7 h 114"/>
                  <a:gd name="T12" fmla="*/ 4 w 114"/>
                  <a:gd name="T13" fmla="*/ 4 h 114"/>
                  <a:gd name="T14" fmla="*/ 7 w 114"/>
                  <a:gd name="T15" fmla="*/ 21 h 114"/>
                  <a:gd name="T16" fmla="*/ 26 w 114"/>
                  <a:gd name="T17" fmla="*/ 40 h 114"/>
                  <a:gd name="T18" fmla="*/ 2 w 114"/>
                  <a:gd name="T19" fmla="*/ 100 h 114"/>
                  <a:gd name="T20" fmla="*/ 16 w 114"/>
                  <a:gd name="T21" fmla="*/ 114 h 114"/>
                  <a:gd name="T22" fmla="*/ 52 w 114"/>
                  <a:gd name="T23" fmla="*/ 66 h 114"/>
                  <a:gd name="T24" fmla="*/ 72 w 114"/>
                  <a:gd name="T25" fmla="*/ 86 h 114"/>
                  <a:gd name="T26" fmla="*/ 72 w 114"/>
                  <a:gd name="T27" fmla="*/ 114 h 114"/>
                  <a:gd name="T28" fmla="*/ 86 w 114"/>
                  <a:gd name="T29" fmla="*/ 114 h 114"/>
                  <a:gd name="T30" fmla="*/ 93 w 114"/>
                  <a:gd name="T31" fmla="*/ 93 h 114"/>
                  <a:gd name="T32" fmla="*/ 114 w 114"/>
                  <a:gd name="T33" fmla="*/ 86 h 114"/>
                  <a:gd name="T34" fmla="*/ 114 w 114"/>
                  <a:gd name="T35" fmla="*/ 72 h 114"/>
                  <a:gd name="T36" fmla="*/ 86 w 114"/>
                  <a:gd name="T37" fmla="*/ 7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4" h="114">
                    <a:moveTo>
                      <a:pt x="86" y="72"/>
                    </a:moveTo>
                    <a:cubicBezTo>
                      <a:pt x="66" y="52"/>
                      <a:pt x="66" y="52"/>
                      <a:pt x="66" y="52"/>
                    </a:cubicBezTo>
                    <a:cubicBezTo>
                      <a:pt x="114" y="16"/>
                      <a:pt x="114" y="16"/>
                      <a:pt x="114" y="16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6" y="2"/>
                      <a:pt x="8" y="0"/>
                      <a:pt x="4" y="4"/>
                    </a:cubicBezTo>
                    <a:cubicBezTo>
                      <a:pt x="0" y="8"/>
                      <a:pt x="2" y="16"/>
                      <a:pt x="7" y="21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16" y="114"/>
                      <a:pt x="16" y="114"/>
                      <a:pt x="16" y="114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72" y="86"/>
                      <a:pt x="72" y="86"/>
                      <a:pt x="72" y="86"/>
                    </a:cubicBezTo>
                    <a:cubicBezTo>
                      <a:pt x="72" y="114"/>
                      <a:pt x="72" y="114"/>
                      <a:pt x="72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93" y="93"/>
                      <a:pt x="93" y="93"/>
                      <a:pt x="93" y="93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4" y="72"/>
                      <a:pt x="114" y="72"/>
                      <a:pt x="114" y="72"/>
                    </a:cubicBezTo>
                    <a:cubicBezTo>
                      <a:pt x="86" y="72"/>
                      <a:pt x="86" y="72"/>
                      <a:pt x="8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81" name="íṧ1îḑè">
                <a:extLst>
                  <a:ext uri="{FF2B5EF4-FFF2-40B4-BE49-F238E27FC236}">
                    <a16:creationId xmlns:a16="http://schemas.microsoft.com/office/drawing/2014/main" id="{DF572772-5AC3-4D77-81E7-B8D4B759CB5D}"/>
                  </a:ext>
                </a:extLst>
              </p:cNvPr>
              <p:cNvSpPr/>
              <p:nvPr/>
            </p:nvSpPr>
            <p:spPr bwMode="auto">
              <a:xfrm>
                <a:off x="10364246" y="5846960"/>
                <a:ext cx="173593" cy="143345"/>
              </a:xfrm>
              <a:custGeom>
                <a:avLst/>
                <a:gdLst>
                  <a:gd name="T0" fmla="*/ 108 w 108"/>
                  <a:gd name="T1" fmla="*/ 10 h 88"/>
                  <a:gd name="T2" fmla="*/ 96 w 108"/>
                  <a:gd name="T3" fmla="*/ 14 h 88"/>
                  <a:gd name="T4" fmla="*/ 105 w 108"/>
                  <a:gd name="T5" fmla="*/ 2 h 88"/>
                  <a:gd name="T6" fmla="*/ 91 w 108"/>
                  <a:gd name="T7" fmla="*/ 7 h 88"/>
                  <a:gd name="T8" fmla="*/ 75 w 108"/>
                  <a:gd name="T9" fmla="*/ 0 h 88"/>
                  <a:gd name="T10" fmla="*/ 53 w 108"/>
                  <a:gd name="T11" fmla="*/ 22 h 88"/>
                  <a:gd name="T12" fmla="*/ 54 w 108"/>
                  <a:gd name="T13" fmla="*/ 27 h 88"/>
                  <a:gd name="T14" fmla="*/ 8 w 108"/>
                  <a:gd name="T15" fmla="*/ 4 h 88"/>
                  <a:gd name="T16" fmla="*/ 5 w 108"/>
                  <a:gd name="T17" fmla="*/ 15 h 88"/>
                  <a:gd name="T18" fmla="*/ 15 w 108"/>
                  <a:gd name="T19" fmla="*/ 34 h 88"/>
                  <a:gd name="T20" fmla="*/ 5 w 108"/>
                  <a:gd name="T21" fmla="*/ 31 h 88"/>
                  <a:gd name="T22" fmla="*/ 5 w 108"/>
                  <a:gd name="T23" fmla="*/ 31 h 88"/>
                  <a:gd name="T24" fmla="*/ 23 w 108"/>
                  <a:gd name="T25" fmla="*/ 53 h 88"/>
                  <a:gd name="T26" fmla="*/ 17 w 108"/>
                  <a:gd name="T27" fmla="*/ 54 h 88"/>
                  <a:gd name="T28" fmla="*/ 13 w 108"/>
                  <a:gd name="T29" fmla="*/ 53 h 88"/>
                  <a:gd name="T30" fmla="*/ 33 w 108"/>
                  <a:gd name="T31" fmla="*/ 69 h 88"/>
                  <a:gd name="T32" fmla="*/ 6 w 108"/>
                  <a:gd name="T33" fmla="*/ 78 h 88"/>
                  <a:gd name="T34" fmla="*/ 0 w 108"/>
                  <a:gd name="T35" fmla="*/ 78 h 88"/>
                  <a:gd name="T36" fmla="*/ 34 w 108"/>
                  <a:gd name="T37" fmla="*/ 88 h 88"/>
                  <a:gd name="T38" fmla="*/ 97 w 108"/>
                  <a:gd name="T39" fmla="*/ 25 h 88"/>
                  <a:gd name="T40" fmla="*/ 97 w 108"/>
                  <a:gd name="T41" fmla="*/ 22 h 88"/>
                  <a:gd name="T42" fmla="*/ 108 w 108"/>
                  <a:gd name="T43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" h="88">
                    <a:moveTo>
                      <a:pt x="108" y="10"/>
                    </a:moveTo>
                    <a:cubicBezTo>
                      <a:pt x="104" y="12"/>
                      <a:pt x="100" y="13"/>
                      <a:pt x="96" y="14"/>
                    </a:cubicBezTo>
                    <a:cubicBezTo>
                      <a:pt x="100" y="11"/>
                      <a:pt x="104" y="7"/>
                      <a:pt x="105" y="2"/>
                    </a:cubicBezTo>
                    <a:cubicBezTo>
                      <a:pt x="101" y="4"/>
                      <a:pt x="96" y="6"/>
                      <a:pt x="91" y="7"/>
                    </a:cubicBezTo>
                    <a:cubicBezTo>
                      <a:pt x="87" y="3"/>
                      <a:pt x="81" y="0"/>
                      <a:pt x="75" y="0"/>
                    </a:cubicBezTo>
                    <a:cubicBezTo>
                      <a:pt x="63" y="0"/>
                      <a:pt x="53" y="10"/>
                      <a:pt x="53" y="22"/>
                    </a:cubicBezTo>
                    <a:cubicBezTo>
                      <a:pt x="53" y="24"/>
                      <a:pt x="53" y="26"/>
                      <a:pt x="54" y="27"/>
                    </a:cubicBezTo>
                    <a:cubicBezTo>
                      <a:pt x="35" y="26"/>
                      <a:pt x="19" y="17"/>
                      <a:pt x="8" y="4"/>
                    </a:cubicBezTo>
                    <a:cubicBezTo>
                      <a:pt x="6" y="7"/>
                      <a:pt x="5" y="11"/>
                      <a:pt x="5" y="15"/>
                    </a:cubicBezTo>
                    <a:cubicBezTo>
                      <a:pt x="5" y="23"/>
                      <a:pt x="9" y="30"/>
                      <a:pt x="15" y="34"/>
                    </a:cubicBezTo>
                    <a:cubicBezTo>
                      <a:pt x="11" y="33"/>
                      <a:pt x="8" y="33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42"/>
                      <a:pt x="12" y="51"/>
                      <a:pt x="23" y="53"/>
                    </a:cubicBezTo>
                    <a:cubicBezTo>
                      <a:pt x="21" y="53"/>
                      <a:pt x="19" y="54"/>
                      <a:pt x="17" y="54"/>
                    </a:cubicBezTo>
                    <a:cubicBezTo>
                      <a:pt x="15" y="54"/>
                      <a:pt x="14" y="53"/>
                      <a:pt x="13" y="53"/>
                    </a:cubicBezTo>
                    <a:cubicBezTo>
                      <a:pt x="15" y="62"/>
                      <a:pt x="23" y="68"/>
                      <a:pt x="33" y="69"/>
                    </a:cubicBezTo>
                    <a:cubicBezTo>
                      <a:pt x="26" y="74"/>
                      <a:pt x="16" y="78"/>
                      <a:pt x="6" y="78"/>
                    </a:cubicBezTo>
                    <a:cubicBezTo>
                      <a:pt x="4" y="78"/>
                      <a:pt x="2" y="78"/>
                      <a:pt x="0" y="78"/>
                    </a:cubicBezTo>
                    <a:cubicBezTo>
                      <a:pt x="10" y="84"/>
                      <a:pt x="22" y="88"/>
                      <a:pt x="34" y="88"/>
                    </a:cubicBezTo>
                    <a:cubicBezTo>
                      <a:pt x="75" y="88"/>
                      <a:pt x="97" y="54"/>
                      <a:pt x="97" y="25"/>
                    </a:cubicBezTo>
                    <a:cubicBezTo>
                      <a:pt x="97" y="24"/>
                      <a:pt x="97" y="23"/>
                      <a:pt x="97" y="22"/>
                    </a:cubicBezTo>
                    <a:cubicBezTo>
                      <a:pt x="102" y="19"/>
                      <a:pt x="105" y="15"/>
                      <a:pt x="108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77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82" name="išḷiḋê">
                <a:extLst>
                  <a:ext uri="{FF2B5EF4-FFF2-40B4-BE49-F238E27FC236}">
                    <a16:creationId xmlns:a16="http://schemas.microsoft.com/office/drawing/2014/main" id="{E501D2D4-59F5-4ABC-80A2-94986124CEA5}"/>
                  </a:ext>
                </a:extLst>
              </p:cNvPr>
              <p:cNvSpPr/>
              <p:nvPr/>
            </p:nvSpPr>
            <p:spPr bwMode="auto">
              <a:xfrm>
                <a:off x="10622006" y="5936387"/>
                <a:ext cx="122303" cy="127563"/>
              </a:xfrm>
              <a:custGeom>
                <a:avLst/>
                <a:gdLst>
                  <a:gd name="T0" fmla="*/ 49 w 93"/>
                  <a:gd name="T1" fmla="*/ 0 h 97"/>
                  <a:gd name="T2" fmla="*/ 49 w 93"/>
                  <a:gd name="T3" fmla="*/ 44 h 97"/>
                  <a:gd name="T4" fmla="*/ 93 w 93"/>
                  <a:gd name="T5" fmla="*/ 0 h 97"/>
                  <a:gd name="T6" fmla="*/ 93 w 93"/>
                  <a:gd name="T7" fmla="*/ 97 h 97"/>
                  <a:gd name="T8" fmla="*/ 49 w 93"/>
                  <a:gd name="T9" fmla="*/ 53 h 97"/>
                  <a:gd name="T10" fmla="*/ 49 w 93"/>
                  <a:gd name="T11" fmla="*/ 97 h 97"/>
                  <a:gd name="T12" fmla="*/ 0 w 93"/>
                  <a:gd name="T13" fmla="*/ 48 h 97"/>
                  <a:gd name="T14" fmla="*/ 49 w 93"/>
                  <a:gd name="T1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97">
                    <a:moveTo>
                      <a:pt x="49" y="0"/>
                    </a:moveTo>
                    <a:lnTo>
                      <a:pt x="49" y="44"/>
                    </a:lnTo>
                    <a:lnTo>
                      <a:pt x="93" y="0"/>
                    </a:lnTo>
                    <a:lnTo>
                      <a:pt x="93" y="97"/>
                    </a:lnTo>
                    <a:lnTo>
                      <a:pt x="49" y="53"/>
                    </a:lnTo>
                    <a:lnTo>
                      <a:pt x="49" y="97"/>
                    </a:lnTo>
                    <a:lnTo>
                      <a:pt x="0" y="48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83" name="îṧḻiďê">
                <a:extLst>
                  <a:ext uri="{FF2B5EF4-FFF2-40B4-BE49-F238E27FC236}">
                    <a16:creationId xmlns:a16="http://schemas.microsoft.com/office/drawing/2014/main" id="{60329F5D-5341-461F-A5B9-0270AB6538B1}"/>
                  </a:ext>
                </a:extLst>
              </p:cNvPr>
              <p:cNvSpPr/>
              <p:nvPr/>
            </p:nvSpPr>
            <p:spPr bwMode="auto">
              <a:xfrm>
                <a:off x="10401069" y="5960058"/>
                <a:ext cx="184113" cy="186742"/>
              </a:xfrm>
              <a:custGeom>
                <a:avLst/>
                <a:gdLst>
                  <a:gd name="T0" fmla="*/ 0 w 114"/>
                  <a:gd name="T1" fmla="*/ 83 h 115"/>
                  <a:gd name="T2" fmla="*/ 10 w 114"/>
                  <a:gd name="T3" fmla="*/ 94 h 115"/>
                  <a:gd name="T4" fmla="*/ 30 w 114"/>
                  <a:gd name="T5" fmla="*/ 74 h 115"/>
                  <a:gd name="T6" fmla="*/ 41 w 114"/>
                  <a:gd name="T7" fmla="*/ 85 h 115"/>
                  <a:gd name="T8" fmla="*/ 21 w 114"/>
                  <a:gd name="T9" fmla="*/ 105 h 115"/>
                  <a:gd name="T10" fmla="*/ 31 w 114"/>
                  <a:gd name="T11" fmla="*/ 115 h 115"/>
                  <a:gd name="T12" fmla="*/ 51 w 114"/>
                  <a:gd name="T13" fmla="*/ 95 h 115"/>
                  <a:gd name="T14" fmla="*/ 64 w 114"/>
                  <a:gd name="T15" fmla="*/ 108 h 115"/>
                  <a:gd name="T16" fmla="*/ 74 w 114"/>
                  <a:gd name="T17" fmla="*/ 98 h 115"/>
                  <a:gd name="T18" fmla="*/ 17 w 114"/>
                  <a:gd name="T19" fmla="*/ 41 h 115"/>
                  <a:gd name="T20" fmla="*/ 7 w 114"/>
                  <a:gd name="T21" fmla="*/ 51 h 115"/>
                  <a:gd name="T22" fmla="*/ 20 w 114"/>
                  <a:gd name="T23" fmla="*/ 63 h 115"/>
                  <a:gd name="T24" fmla="*/ 0 w 114"/>
                  <a:gd name="T25" fmla="*/ 83 h 115"/>
                  <a:gd name="T26" fmla="*/ 84 w 114"/>
                  <a:gd name="T27" fmla="*/ 31 h 115"/>
                  <a:gd name="T28" fmla="*/ 26 w 114"/>
                  <a:gd name="T29" fmla="*/ 40 h 115"/>
                  <a:gd name="T30" fmla="*/ 75 w 114"/>
                  <a:gd name="T31" fmla="*/ 89 h 115"/>
                  <a:gd name="T32" fmla="*/ 84 w 114"/>
                  <a:gd name="T33" fmla="*/ 31 h 115"/>
                  <a:gd name="T34" fmla="*/ 93 w 114"/>
                  <a:gd name="T35" fmla="*/ 36 h 115"/>
                  <a:gd name="T36" fmla="*/ 79 w 114"/>
                  <a:gd name="T37" fmla="*/ 22 h 115"/>
                  <a:gd name="T38" fmla="*/ 100 w 114"/>
                  <a:gd name="T39" fmla="*/ 0 h 115"/>
                  <a:gd name="T40" fmla="*/ 114 w 114"/>
                  <a:gd name="T41" fmla="*/ 15 h 115"/>
                  <a:gd name="T42" fmla="*/ 93 w 114"/>
                  <a:gd name="T43" fmla="*/ 36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4" h="115">
                    <a:moveTo>
                      <a:pt x="0" y="83"/>
                    </a:moveTo>
                    <a:cubicBezTo>
                      <a:pt x="10" y="94"/>
                      <a:pt x="10" y="94"/>
                      <a:pt x="10" y="94"/>
                    </a:cubicBezTo>
                    <a:cubicBezTo>
                      <a:pt x="30" y="74"/>
                      <a:pt x="30" y="74"/>
                      <a:pt x="30" y="7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21" y="105"/>
                      <a:pt x="21" y="105"/>
                      <a:pt x="21" y="105"/>
                    </a:cubicBezTo>
                    <a:cubicBezTo>
                      <a:pt x="31" y="115"/>
                      <a:pt x="31" y="115"/>
                      <a:pt x="31" y="11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64" y="108"/>
                      <a:pt x="64" y="108"/>
                      <a:pt x="64" y="108"/>
                    </a:cubicBezTo>
                    <a:cubicBezTo>
                      <a:pt x="74" y="98"/>
                      <a:pt x="74" y="98"/>
                      <a:pt x="74" y="98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20" y="63"/>
                      <a:pt x="20" y="63"/>
                      <a:pt x="20" y="63"/>
                    </a:cubicBezTo>
                    <a:lnTo>
                      <a:pt x="0" y="83"/>
                    </a:lnTo>
                    <a:close/>
                    <a:moveTo>
                      <a:pt x="84" y="31"/>
                    </a:moveTo>
                    <a:cubicBezTo>
                      <a:pt x="65" y="13"/>
                      <a:pt x="41" y="27"/>
                      <a:pt x="26" y="40"/>
                    </a:cubicBezTo>
                    <a:cubicBezTo>
                      <a:pt x="75" y="89"/>
                      <a:pt x="75" y="89"/>
                      <a:pt x="75" y="89"/>
                    </a:cubicBezTo>
                    <a:cubicBezTo>
                      <a:pt x="88" y="74"/>
                      <a:pt x="102" y="50"/>
                      <a:pt x="84" y="31"/>
                    </a:cubicBezTo>
                    <a:close/>
                    <a:moveTo>
                      <a:pt x="93" y="36"/>
                    </a:moveTo>
                    <a:cubicBezTo>
                      <a:pt x="79" y="22"/>
                      <a:pt x="79" y="22"/>
                      <a:pt x="79" y="22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14" y="15"/>
                      <a:pt x="114" y="15"/>
                      <a:pt x="114" y="15"/>
                    </a:cubicBezTo>
                    <a:lnTo>
                      <a:pt x="93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84" name="îṣľîḑê">
                <a:extLst>
                  <a:ext uri="{FF2B5EF4-FFF2-40B4-BE49-F238E27FC236}">
                    <a16:creationId xmlns:a16="http://schemas.microsoft.com/office/drawing/2014/main" id="{056821F3-AADC-42C7-A89F-3B33ED25D532}"/>
                  </a:ext>
                </a:extLst>
              </p:cNvPr>
              <p:cNvSpPr/>
              <p:nvPr/>
            </p:nvSpPr>
            <p:spPr bwMode="auto">
              <a:xfrm>
                <a:off x="9949992" y="5808822"/>
                <a:ext cx="185429" cy="182797"/>
              </a:xfrm>
              <a:custGeom>
                <a:avLst/>
                <a:gdLst>
                  <a:gd name="T0" fmla="*/ 110 w 115"/>
                  <a:gd name="T1" fmla="*/ 37 h 113"/>
                  <a:gd name="T2" fmla="*/ 86 w 115"/>
                  <a:gd name="T3" fmla="*/ 2 h 113"/>
                  <a:gd name="T4" fmla="*/ 86 w 115"/>
                  <a:gd name="T5" fmla="*/ 2 h 113"/>
                  <a:gd name="T6" fmla="*/ 77 w 115"/>
                  <a:gd name="T7" fmla="*/ 5 h 113"/>
                  <a:gd name="T8" fmla="*/ 32 w 115"/>
                  <a:gd name="T9" fmla="*/ 40 h 113"/>
                  <a:gd name="T10" fmla="*/ 36 w 115"/>
                  <a:gd name="T11" fmla="*/ 57 h 113"/>
                  <a:gd name="T12" fmla="*/ 42 w 115"/>
                  <a:gd name="T13" fmla="*/ 74 h 113"/>
                  <a:gd name="T14" fmla="*/ 98 w 115"/>
                  <a:gd name="T15" fmla="*/ 82 h 113"/>
                  <a:gd name="T16" fmla="*/ 106 w 115"/>
                  <a:gd name="T17" fmla="*/ 79 h 113"/>
                  <a:gd name="T18" fmla="*/ 106 w 115"/>
                  <a:gd name="T19" fmla="*/ 79 h 113"/>
                  <a:gd name="T20" fmla="*/ 110 w 115"/>
                  <a:gd name="T21" fmla="*/ 37 h 113"/>
                  <a:gd name="T22" fmla="*/ 102 w 115"/>
                  <a:gd name="T23" fmla="*/ 74 h 113"/>
                  <a:gd name="T24" fmla="*/ 99 w 115"/>
                  <a:gd name="T25" fmla="*/ 73 h 113"/>
                  <a:gd name="T26" fmla="*/ 93 w 115"/>
                  <a:gd name="T27" fmla="*/ 68 h 113"/>
                  <a:gd name="T28" fmla="*/ 83 w 115"/>
                  <a:gd name="T29" fmla="*/ 44 h 113"/>
                  <a:gd name="T30" fmla="*/ 80 w 115"/>
                  <a:gd name="T31" fmla="*/ 19 h 113"/>
                  <a:gd name="T32" fmla="*/ 82 w 115"/>
                  <a:gd name="T33" fmla="*/ 11 h 113"/>
                  <a:gd name="T34" fmla="*/ 84 w 115"/>
                  <a:gd name="T35" fmla="*/ 9 h 113"/>
                  <a:gd name="T36" fmla="*/ 87 w 115"/>
                  <a:gd name="T37" fmla="*/ 10 h 113"/>
                  <a:gd name="T38" fmla="*/ 93 w 115"/>
                  <a:gd name="T39" fmla="*/ 16 h 113"/>
                  <a:gd name="T40" fmla="*/ 103 w 115"/>
                  <a:gd name="T41" fmla="*/ 39 h 113"/>
                  <a:gd name="T42" fmla="*/ 106 w 115"/>
                  <a:gd name="T43" fmla="*/ 64 h 113"/>
                  <a:gd name="T44" fmla="*/ 104 w 115"/>
                  <a:gd name="T45" fmla="*/ 72 h 113"/>
                  <a:gd name="T46" fmla="*/ 102 w 115"/>
                  <a:gd name="T47" fmla="*/ 74 h 113"/>
                  <a:gd name="T48" fmla="*/ 28 w 115"/>
                  <a:gd name="T49" fmla="*/ 59 h 113"/>
                  <a:gd name="T50" fmla="*/ 25 w 115"/>
                  <a:gd name="T51" fmla="*/ 43 h 113"/>
                  <a:gd name="T52" fmla="*/ 11 w 115"/>
                  <a:gd name="T53" fmla="*/ 48 h 113"/>
                  <a:gd name="T54" fmla="*/ 4 w 115"/>
                  <a:gd name="T55" fmla="*/ 50 h 113"/>
                  <a:gd name="T56" fmla="*/ 0 w 115"/>
                  <a:gd name="T57" fmla="*/ 61 h 113"/>
                  <a:gd name="T58" fmla="*/ 3 w 115"/>
                  <a:gd name="T59" fmla="*/ 71 h 113"/>
                  <a:gd name="T60" fmla="*/ 11 w 115"/>
                  <a:gd name="T61" fmla="*/ 79 h 113"/>
                  <a:gd name="T62" fmla="*/ 19 w 115"/>
                  <a:gd name="T63" fmla="*/ 77 h 113"/>
                  <a:gd name="T64" fmla="*/ 34 w 115"/>
                  <a:gd name="T65" fmla="*/ 74 h 113"/>
                  <a:gd name="T66" fmla="*/ 28 w 115"/>
                  <a:gd name="T67" fmla="*/ 59 h 113"/>
                  <a:gd name="T68" fmla="*/ 47 w 115"/>
                  <a:gd name="T69" fmla="*/ 78 h 113"/>
                  <a:gd name="T70" fmla="*/ 32 w 115"/>
                  <a:gd name="T71" fmla="*/ 79 h 113"/>
                  <a:gd name="T72" fmla="*/ 50 w 115"/>
                  <a:gd name="T73" fmla="*/ 111 h 113"/>
                  <a:gd name="T74" fmla="*/ 54 w 115"/>
                  <a:gd name="T75" fmla="*/ 112 h 113"/>
                  <a:gd name="T76" fmla="*/ 66 w 115"/>
                  <a:gd name="T77" fmla="*/ 103 h 113"/>
                  <a:gd name="T78" fmla="*/ 66 w 115"/>
                  <a:gd name="T79" fmla="*/ 99 h 113"/>
                  <a:gd name="T80" fmla="*/ 47 w 115"/>
                  <a:gd name="T81" fmla="*/ 78 h 113"/>
                  <a:gd name="T82" fmla="*/ 96 w 115"/>
                  <a:gd name="T83" fmla="*/ 54 h 113"/>
                  <a:gd name="T84" fmla="*/ 95 w 115"/>
                  <a:gd name="T85" fmla="*/ 54 h 113"/>
                  <a:gd name="T86" fmla="*/ 93 w 115"/>
                  <a:gd name="T87" fmla="*/ 52 h 113"/>
                  <a:gd name="T88" fmla="*/ 89 w 115"/>
                  <a:gd name="T89" fmla="*/ 43 h 113"/>
                  <a:gd name="T90" fmla="*/ 88 w 115"/>
                  <a:gd name="T91" fmla="*/ 33 h 113"/>
                  <a:gd name="T92" fmla="*/ 89 w 115"/>
                  <a:gd name="T93" fmla="*/ 30 h 113"/>
                  <a:gd name="T94" fmla="*/ 90 w 115"/>
                  <a:gd name="T95" fmla="*/ 29 h 113"/>
                  <a:gd name="T96" fmla="*/ 91 w 115"/>
                  <a:gd name="T97" fmla="*/ 29 h 113"/>
                  <a:gd name="T98" fmla="*/ 93 w 115"/>
                  <a:gd name="T99" fmla="*/ 32 h 113"/>
                  <a:gd name="T100" fmla="*/ 97 w 115"/>
                  <a:gd name="T101" fmla="*/ 41 h 113"/>
                  <a:gd name="T102" fmla="*/ 98 w 115"/>
                  <a:gd name="T103" fmla="*/ 50 h 113"/>
                  <a:gd name="T104" fmla="*/ 97 w 115"/>
                  <a:gd name="T105" fmla="*/ 53 h 113"/>
                  <a:gd name="T106" fmla="*/ 96 w 115"/>
                  <a:gd name="T107" fmla="*/ 54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5" h="113">
                    <a:moveTo>
                      <a:pt x="110" y="37"/>
                    </a:moveTo>
                    <a:cubicBezTo>
                      <a:pt x="104" y="16"/>
                      <a:pt x="93" y="0"/>
                      <a:pt x="86" y="2"/>
                    </a:cubicBezTo>
                    <a:cubicBezTo>
                      <a:pt x="86" y="2"/>
                      <a:pt x="86" y="2"/>
                      <a:pt x="86" y="2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60" y="26"/>
                      <a:pt x="32" y="40"/>
                    </a:cubicBezTo>
                    <a:cubicBezTo>
                      <a:pt x="33" y="45"/>
                      <a:pt x="34" y="50"/>
                      <a:pt x="36" y="57"/>
                    </a:cubicBezTo>
                    <a:cubicBezTo>
                      <a:pt x="37" y="64"/>
                      <a:pt x="39" y="69"/>
                      <a:pt x="42" y="74"/>
                    </a:cubicBezTo>
                    <a:cubicBezTo>
                      <a:pt x="73" y="72"/>
                      <a:pt x="98" y="82"/>
                      <a:pt x="98" y="82"/>
                    </a:cubicBezTo>
                    <a:cubicBezTo>
                      <a:pt x="106" y="79"/>
                      <a:pt x="106" y="79"/>
                      <a:pt x="106" y="79"/>
                    </a:cubicBezTo>
                    <a:cubicBezTo>
                      <a:pt x="106" y="79"/>
                      <a:pt x="106" y="79"/>
                      <a:pt x="106" y="79"/>
                    </a:cubicBezTo>
                    <a:cubicBezTo>
                      <a:pt x="114" y="77"/>
                      <a:pt x="115" y="58"/>
                      <a:pt x="110" y="37"/>
                    </a:cubicBezTo>
                    <a:close/>
                    <a:moveTo>
                      <a:pt x="102" y="74"/>
                    </a:moveTo>
                    <a:cubicBezTo>
                      <a:pt x="101" y="75"/>
                      <a:pt x="99" y="74"/>
                      <a:pt x="99" y="73"/>
                    </a:cubicBezTo>
                    <a:cubicBezTo>
                      <a:pt x="97" y="72"/>
                      <a:pt x="95" y="70"/>
                      <a:pt x="93" y="68"/>
                    </a:cubicBezTo>
                    <a:cubicBezTo>
                      <a:pt x="89" y="62"/>
                      <a:pt x="85" y="54"/>
                      <a:pt x="83" y="44"/>
                    </a:cubicBezTo>
                    <a:cubicBezTo>
                      <a:pt x="80" y="35"/>
                      <a:pt x="79" y="26"/>
                      <a:pt x="80" y="19"/>
                    </a:cubicBezTo>
                    <a:cubicBezTo>
                      <a:pt x="80" y="16"/>
                      <a:pt x="81" y="13"/>
                      <a:pt x="82" y="11"/>
                    </a:cubicBezTo>
                    <a:cubicBezTo>
                      <a:pt x="82" y="10"/>
                      <a:pt x="83" y="9"/>
                      <a:pt x="84" y="9"/>
                    </a:cubicBezTo>
                    <a:cubicBezTo>
                      <a:pt x="85" y="9"/>
                      <a:pt x="87" y="9"/>
                      <a:pt x="87" y="10"/>
                    </a:cubicBezTo>
                    <a:cubicBezTo>
                      <a:pt x="89" y="11"/>
                      <a:pt x="91" y="13"/>
                      <a:pt x="93" y="16"/>
                    </a:cubicBezTo>
                    <a:cubicBezTo>
                      <a:pt x="97" y="21"/>
                      <a:pt x="101" y="30"/>
                      <a:pt x="103" y="39"/>
                    </a:cubicBezTo>
                    <a:cubicBezTo>
                      <a:pt x="106" y="48"/>
                      <a:pt x="107" y="57"/>
                      <a:pt x="106" y="64"/>
                    </a:cubicBezTo>
                    <a:cubicBezTo>
                      <a:pt x="105" y="67"/>
                      <a:pt x="105" y="70"/>
                      <a:pt x="104" y="72"/>
                    </a:cubicBezTo>
                    <a:cubicBezTo>
                      <a:pt x="103" y="73"/>
                      <a:pt x="103" y="74"/>
                      <a:pt x="102" y="74"/>
                    </a:cubicBezTo>
                    <a:close/>
                    <a:moveTo>
                      <a:pt x="28" y="59"/>
                    </a:moveTo>
                    <a:cubicBezTo>
                      <a:pt x="27" y="53"/>
                      <a:pt x="26" y="48"/>
                      <a:pt x="25" y="43"/>
                    </a:cubicBezTo>
                    <a:cubicBezTo>
                      <a:pt x="20" y="45"/>
                      <a:pt x="16" y="46"/>
                      <a:pt x="11" y="48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3" y="71"/>
                      <a:pt x="3" y="71"/>
                      <a:pt x="3" y="71"/>
                    </a:cubicBezTo>
                    <a:cubicBezTo>
                      <a:pt x="11" y="79"/>
                      <a:pt x="11" y="79"/>
                      <a:pt x="11" y="79"/>
                    </a:cubicBezTo>
                    <a:cubicBezTo>
                      <a:pt x="11" y="79"/>
                      <a:pt x="11" y="79"/>
                      <a:pt x="19" y="77"/>
                    </a:cubicBezTo>
                    <a:cubicBezTo>
                      <a:pt x="24" y="76"/>
                      <a:pt x="28" y="75"/>
                      <a:pt x="34" y="74"/>
                    </a:cubicBezTo>
                    <a:cubicBezTo>
                      <a:pt x="32" y="70"/>
                      <a:pt x="30" y="64"/>
                      <a:pt x="28" y="59"/>
                    </a:cubicBezTo>
                    <a:close/>
                    <a:moveTo>
                      <a:pt x="47" y="78"/>
                    </a:moveTo>
                    <a:cubicBezTo>
                      <a:pt x="32" y="79"/>
                      <a:pt x="32" y="79"/>
                      <a:pt x="32" y="79"/>
                    </a:cubicBezTo>
                    <a:cubicBezTo>
                      <a:pt x="50" y="111"/>
                      <a:pt x="50" y="111"/>
                      <a:pt x="50" y="111"/>
                    </a:cubicBezTo>
                    <a:cubicBezTo>
                      <a:pt x="51" y="112"/>
                      <a:pt x="53" y="113"/>
                      <a:pt x="54" y="112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0"/>
                      <a:pt x="66" y="99"/>
                    </a:cubicBezTo>
                    <a:lnTo>
                      <a:pt x="47" y="78"/>
                    </a:lnTo>
                    <a:close/>
                    <a:moveTo>
                      <a:pt x="96" y="54"/>
                    </a:moveTo>
                    <a:cubicBezTo>
                      <a:pt x="96" y="54"/>
                      <a:pt x="95" y="54"/>
                      <a:pt x="95" y="54"/>
                    </a:cubicBezTo>
                    <a:cubicBezTo>
                      <a:pt x="94" y="53"/>
                      <a:pt x="94" y="53"/>
                      <a:pt x="93" y="52"/>
                    </a:cubicBezTo>
                    <a:cubicBezTo>
                      <a:pt x="91" y="49"/>
                      <a:pt x="90" y="46"/>
                      <a:pt x="89" y="43"/>
                    </a:cubicBezTo>
                    <a:cubicBezTo>
                      <a:pt x="88" y="39"/>
                      <a:pt x="88" y="36"/>
                      <a:pt x="88" y="33"/>
                    </a:cubicBezTo>
                    <a:cubicBezTo>
                      <a:pt x="88" y="32"/>
                      <a:pt x="88" y="31"/>
                      <a:pt x="89" y="30"/>
                    </a:cubicBezTo>
                    <a:cubicBezTo>
                      <a:pt x="89" y="30"/>
                      <a:pt x="89" y="29"/>
                      <a:pt x="90" y="29"/>
                    </a:cubicBezTo>
                    <a:cubicBezTo>
                      <a:pt x="90" y="29"/>
                      <a:pt x="90" y="29"/>
                      <a:pt x="91" y="29"/>
                    </a:cubicBezTo>
                    <a:cubicBezTo>
                      <a:pt x="91" y="30"/>
                      <a:pt x="92" y="31"/>
                      <a:pt x="93" y="32"/>
                    </a:cubicBezTo>
                    <a:cubicBezTo>
                      <a:pt x="94" y="34"/>
                      <a:pt x="96" y="37"/>
                      <a:pt x="97" y="41"/>
                    </a:cubicBezTo>
                    <a:cubicBezTo>
                      <a:pt x="98" y="44"/>
                      <a:pt x="98" y="48"/>
                      <a:pt x="98" y="50"/>
                    </a:cubicBezTo>
                    <a:cubicBezTo>
                      <a:pt x="98" y="52"/>
                      <a:pt x="98" y="53"/>
                      <a:pt x="97" y="53"/>
                    </a:cubicBezTo>
                    <a:cubicBezTo>
                      <a:pt x="97" y="54"/>
                      <a:pt x="97" y="54"/>
                      <a:pt x="96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85" name="îsļíḍè">
                <a:extLst>
                  <a:ext uri="{FF2B5EF4-FFF2-40B4-BE49-F238E27FC236}">
                    <a16:creationId xmlns:a16="http://schemas.microsoft.com/office/drawing/2014/main" id="{6A3B3955-9EBB-4C0E-B8E7-C65CB20C3C4F}"/>
                  </a:ext>
                </a:extLst>
              </p:cNvPr>
              <p:cNvSpPr/>
              <p:nvPr/>
            </p:nvSpPr>
            <p:spPr bwMode="auto">
              <a:xfrm>
                <a:off x="10169613" y="5814083"/>
                <a:ext cx="169647" cy="170962"/>
              </a:xfrm>
              <a:custGeom>
                <a:avLst/>
                <a:gdLst>
                  <a:gd name="T0" fmla="*/ 100 w 105"/>
                  <a:gd name="T1" fmla="*/ 30 h 106"/>
                  <a:gd name="T2" fmla="*/ 71 w 105"/>
                  <a:gd name="T3" fmla="*/ 27 h 106"/>
                  <a:gd name="T4" fmla="*/ 88 w 105"/>
                  <a:gd name="T5" fmla="*/ 10 h 106"/>
                  <a:gd name="T6" fmla="*/ 82 w 105"/>
                  <a:gd name="T7" fmla="*/ 4 h 106"/>
                  <a:gd name="T8" fmla="*/ 59 w 105"/>
                  <a:gd name="T9" fmla="*/ 27 h 106"/>
                  <a:gd name="T10" fmla="*/ 52 w 105"/>
                  <a:gd name="T11" fmla="*/ 27 h 106"/>
                  <a:gd name="T12" fmla="*/ 52 w 105"/>
                  <a:gd name="T13" fmla="*/ 27 h 106"/>
                  <a:gd name="T14" fmla="*/ 26 w 105"/>
                  <a:gd name="T15" fmla="*/ 0 h 106"/>
                  <a:gd name="T16" fmla="*/ 19 w 105"/>
                  <a:gd name="T17" fmla="*/ 7 h 106"/>
                  <a:gd name="T18" fmla="*/ 39 w 105"/>
                  <a:gd name="T19" fmla="*/ 27 h 106"/>
                  <a:gd name="T20" fmla="*/ 4 w 105"/>
                  <a:gd name="T21" fmla="*/ 30 h 106"/>
                  <a:gd name="T22" fmla="*/ 0 w 105"/>
                  <a:gd name="T23" fmla="*/ 66 h 106"/>
                  <a:gd name="T24" fmla="*/ 4 w 105"/>
                  <a:gd name="T25" fmla="*/ 102 h 106"/>
                  <a:gd name="T26" fmla="*/ 52 w 105"/>
                  <a:gd name="T27" fmla="*/ 106 h 106"/>
                  <a:gd name="T28" fmla="*/ 100 w 105"/>
                  <a:gd name="T29" fmla="*/ 102 h 106"/>
                  <a:gd name="T30" fmla="*/ 105 w 105"/>
                  <a:gd name="T31" fmla="*/ 66 h 106"/>
                  <a:gd name="T32" fmla="*/ 100 w 105"/>
                  <a:gd name="T33" fmla="*/ 30 h 106"/>
                  <a:gd name="T34" fmla="*/ 88 w 105"/>
                  <a:gd name="T35" fmla="*/ 90 h 106"/>
                  <a:gd name="T36" fmla="*/ 52 w 105"/>
                  <a:gd name="T37" fmla="*/ 92 h 106"/>
                  <a:gd name="T38" fmla="*/ 16 w 105"/>
                  <a:gd name="T39" fmla="*/ 90 h 106"/>
                  <a:gd name="T40" fmla="*/ 13 w 105"/>
                  <a:gd name="T41" fmla="*/ 66 h 106"/>
                  <a:gd name="T42" fmla="*/ 16 w 105"/>
                  <a:gd name="T43" fmla="*/ 42 h 106"/>
                  <a:gd name="T44" fmla="*/ 52 w 105"/>
                  <a:gd name="T45" fmla="*/ 40 h 106"/>
                  <a:gd name="T46" fmla="*/ 88 w 105"/>
                  <a:gd name="T47" fmla="*/ 42 h 106"/>
                  <a:gd name="T48" fmla="*/ 92 w 105"/>
                  <a:gd name="T49" fmla="*/ 66 h 106"/>
                  <a:gd name="T50" fmla="*/ 88 w 105"/>
                  <a:gd name="T51" fmla="*/ 9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5" h="106">
                    <a:moveTo>
                      <a:pt x="100" y="30"/>
                    </a:moveTo>
                    <a:cubicBezTo>
                      <a:pt x="91" y="29"/>
                      <a:pt x="82" y="28"/>
                      <a:pt x="71" y="27"/>
                    </a:cubicBezTo>
                    <a:cubicBezTo>
                      <a:pt x="88" y="10"/>
                      <a:pt x="88" y="10"/>
                      <a:pt x="88" y="10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59" y="27"/>
                      <a:pt x="59" y="27"/>
                      <a:pt x="59" y="27"/>
                    </a:cubicBezTo>
                    <a:cubicBezTo>
                      <a:pt x="57" y="27"/>
                      <a:pt x="54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27" y="27"/>
                      <a:pt x="15" y="28"/>
                      <a:pt x="4" y="30"/>
                    </a:cubicBezTo>
                    <a:cubicBezTo>
                      <a:pt x="1" y="41"/>
                      <a:pt x="0" y="53"/>
                      <a:pt x="0" y="66"/>
                    </a:cubicBezTo>
                    <a:cubicBezTo>
                      <a:pt x="0" y="79"/>
                      <a:pt x="1" y="91"/>
                      <a:pt x="4" y="102"/>
                    </a:cubicBezTo>
                    <a:cubicBezTo>
                      <a:pt x="19" y="104"/>
                      <a:pt x="35" y="106"/>
                      <a:pt x="52" y="106"/>
                    </a:cubicBezTo>
                    <a:cubicBezTo>
                      <a:pt x="69" y="106"/>
                      <a:pt x="86" y="104"/>
                      <a:pt x="100" y="102"/>
                    </a:cubicBezTo>
                    <a:cubicBezTo>
                      <a:pt x="103" y="91"/>
                      <a:pt x="105" y="79"/>
                      <a:pt x="105" y="66"/>
                    </a:cubicBezTo>
                    <a:cubicBezTo>
                      <a:pt x="105" y="53"/>
                      <a:pt x="103" y="41"/>
                      <a:pt x="100" y="30"/>
                    </a:cubicBezTo>
                    <a:close/>
                    <a:moveTo>
                      <a:pt x="88" y="90"/>
                    </a:moveTo>
                    <a:cubicBezTo>
                      <a:pt x="77" y="92"/>
                      <a:pt x="65" y="92"/>
                      <a:pt x="52" y="92"/>
                    </a:cubicBezTo>
                    <a:cubicBezTo>
                      <a:pt x="39" y="92"/>
                      <a:pt x="27" y="92"/>
                      <a:pt x="16" y="90"/>
                    </a:cubicBezTo>
                    <a:cubicBezTo>
                      <a:pt x="14" y="83"/>
                      <a:pt x="13" y="75"/>
                      <a:pt x="13" y="66"/>
                    </a:cubicBezTo>
                    <a:cubicBezTo>
                      <a:pt x="13" y="58"/>
                      <a:pt x="14" y="49"/>
                      <a:pt x="16" y="42"/>
                    </a:cubicBezTo>
                    <a:cubicBezTo>
                      <a:pt x="27" y="41"/>
                      <a:pt x="39" y="40"/>
                      <a:pt x="52" y="40"/>
                    </a:cubicBezTo>
                    <a:cubicBezTo>
                      <a:pt x="65" y="40"/>
                      <a:pt x="77" y="41"/>
                      <a:pt x="88" y="42"/>
                    </a:cubicBezTo>
                    <a:cubicBezTo>
                      <a:pt x="90" y="49"/>
                      <a:pt x="92" y="58"/>
                      <a:pt x="92" y="66"/>
                    </a:cubicBezTo>
                    <a:cubicBezTo>
                      <a:pt x="92" y="75"/>
                      <a:pt x="90" y="83"/>
                      <a:pt x="88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lnSpcReduction="1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86" name="išḻîdé">
                <a:extLst>
                  <a:ext uri="{FF2B5EF4-FFF2-40B4-BE49-F238E27FC236}">
                    <a16:creationId xmlns:a16="http://schemas.microsoft.com/office/drawing/2014/main" id="{308C1663-2257-4D70-873C-7F42985EC6B3}"/>
                  </a:ext>
                </a:extLst>
              </p:cNvPr>
              <p:cNvSpPr/>
              <p:nvPr/>
            </p:nvSpPr>
            <p:spPr bwMode="auto">
              <a:xfrm>
                <a:off x="10145942" y="6016606"/>
                <a:ext cx="206470" cy="117042"/>
              </a:xfrm>
              <a:custGeom>
                <a:avLst/>
                <a:gdLst>
                  <a:gd name="T0" fmla="*/ 128 w 128"/>
                  <a:gd name="T1" fmla="*/ 51 h 72"/>
                  <a:gd name="T2" fmla="*/ 112 w 128"/>
                  <a:gd name="T3" fmla="*/ 29 h 72"/>
                  <a:gd name="T4" fmla="*/ 82 w 128"/>
                  <a:gd name="T5" fmla="*/ 0 h 72"/>
                  <a:gd name="T6" fmla="*/ 58 w 128"/>
                  <a:gd name="T7" fmla="*/ 12 h 72"/>
                  <a:gd name="T8" fmla="*/ 45 w 128"/>
                  <a:gd name="T9" fmla="*/ 5 h 72"/>
                  <a:gd name="T10" fmla="*/ 29 w 128"/>
                  <a:gd name="T11" fmla="*/ 22 h 72"/>
                  <a:gd name="T12" fmla="*/ 29 w 128"/>
                  <a:gd name="T13" fmla="*/ 24 h 72"/>
                  <a:gd name="T14" fmla="*/ 24 w 128"/>
                  <a:gd name="T15" fmla="*/ 24 h 72"/>
                  <a:gd name="T16" fmla="*/ 0 w 128"/>
                  <a:gd name="T17" fmla="*/ 48 h 72"/>
                  <a:gd name="T18" fmla="*/ 24 w 128"/>
                  <a:gd name="T19" fmla="*/ 72 h 72"/>
                  <a:gd name="T20" fmla="*/ 106 w 128"/>
                  <a:gd name="T21" fmla="*/ 72 h 72"/>
                  <a:gd name="T22" fmla="*/ 106 w 128"/>
                  <a:gd name="T23" fmla="*/ 72 h 72"/>
                  <a:gd name="T24" fmla="*/ 128 w 128"/>
                  <a:gd name="T25" fmla="*/ 5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" h="72">
                    <a:moveTo>
                      <a:pt x="128" y="51"/>
                    </a:moveTo>
                    <a:cubicBezTo>
                      <a:pt x="128" y="40"/>
                      <a:pt x="121" y="32"/>
                      <a:pt x="112" y="29"/>
                    </a:cubicBezTo>
                    <a:cubicBezTo>
                      <a:pt x="111" y="13"/>
                      <a:pt x="98" y="0"/>
                      <a:pt x="82" y="0"/>
                    </a:cubicBezTo>
                    <a:cubicBezTo>
                      <a:pt x="72" y="0"/>
                      <a:pt x="64" y="5"/>
                      <a:pt x="58" y="12"/>
                    </a:cubicBezTo>
                    <a:cubicBezTo>
                      <a:pt x="55" y="8"/>
                      <a:pt x="51" y="5"/>
                      <a:pt x="45" y="5"/>
                    </a:cubicBezTo>
                    <a:cubicBezTo>
                      <a:pt x="36" y="5"/>
                      <a:pt x="29" y="13"/>
                      <a:pt x="29" y="22"/>
                    </a:cubicBezTo>
                    <a:cubicBezTo>
                      <a:pt x="29" y="23"/>
                      <a:pt x="29" y="24"/>
                      <a:pt x="29" y="24"/>
                    </a:cubicBezTo>
                    <a:cubicBezTo>
                      <a:pt x="27" y="24"/>
                      <a:pt x="26" y="24"/>
                      <a:pt x="24" y="24"/>
                    </a:cubicBezTo>
                    <a:cubicBezTo>
                      <a:pt x="11" y="24"/>
                      <a:pt x="0" y="35"/>
                      <a:pt x="0" y="48"/>
                    </a:cubicBezTo>
                    <a:cubicBezTo>
                      <a:pt x="0" y="62"/>
                      <a:pt x="11" y="72"/>
                      <a:pt x="24" y="72"/>
                    </a:cubicBezTo>
                    <a:cubicBezTo>
                      <a:pt x="106" y="72"/>
                      <a:pt x="106" y="72"/>
                      <a:pt x="106" y="72"/>
                    </a:cubicBezTo>
                    <a:cubicBezTo>
                      <a:pt x="106" y="72"/>
                      <a:pt x="106" y="72"/>
                      <a:pt x="106" y="72"/>
                    </a:cubicBezTo>
                    <a:cubicBezTo>
                      <a:pt x="118" y="72"/>
                      <a:pt x="128" y="63"/>
                      <a:pt x="128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87" name="iṥ1iďê">
                <a:extLst>
                  <a:ext uri="{FF2B5EF4-FFF2-40B4-BE49-F238E27FC236}">
                    <a16:creationId xmlns:a16="http://schemas.microsoft.com/office/drawing/2014/main" id="{689AC97B-6DBB-4EEE-B250-E0DDD317DF77}"/>
                  </a:ext>
                </a:extLst>
              </p:cNvPr>
              <p:cNvSpPr/>
              <p:nvPr/>
            </p:nvSpPr>
            <p:spPr bwMode="auto">
              <a:xfrm>
                <a:off x="9953938" y="6016606"/>
                <a:ext cx="142030" cy="117042"/>
              </a:xfrm>
              <a:custGeom>
                <a:avLst/>
                <a:gdLst>
                  <a:gd name="T0" fmla="*/ 0 w 88"/>
                  <a:gd name="T1" fmla="*/ 0 h 72"/>
                  <a:gd name="T2" fmla="*/ 0 w 88"/>
                  <a:gd name="T3" fmla="*/ 72 h 72"/>
                  <a:gd name="T4" fmla="*/ 88 w 88"/>
                  <a:gd name="T5" fmla="*/ 72 h 72"/>
                  <a:gd name="T6" fmla="*/ 88 w 88"/>
                  <a:gd name="T7" fmla="*/ 0 h 72"/>
                  <a:gd name="T8" fmla="*/ 0 w 88"/>
                  <a:gd name="T9" fmla="*/ 0 h 72"/>
                  <a:gd name="T10" fmla="*/ 83 w 88"/>
                  <a:gd name="T11" fmla="*/ 67 h 72"/>
                  <a:gd name="T12" fmla="*/ 5 w 88"/>
                  <a:gd name="T13" fmla="*/ 67 h 72"/>
                  <a:gd name="T14" fmla="*/ 5 w 88"/>
                  <a:gd name="T15" fmla="*/ 6 h 72"/>
                  <a:gd name="T16" fmla="*/ 83 w 88"/>
                  <a:gd name="T17" fmla="*/ 6 h 72"/>
                  <a:gd name="T18" fmla="*/ 83 w 88"/>
                  <a:gd name="T19" fmla="*/ 67 h 72"/>
                  <a:gd name="T20" fmla="*/ 61 w 88"/>
                  <a:gd name="T21" fmla="*/ 20 h 72"/>
                  <a:gd name="T22" fmla="*/ 69 w 88"/>
                  <a:gd name="T23" fmla="*/ 28 h 72"/>
                  <a:gd name="T24" fmla="*/ 77 w 88"/>
                  <a:gd name="T25" fmla="*/ 20 h 72"/>
                  <a:gd name="T26" fmla="*/ 69 w 88"/>
                  <a:gd name="T27" fmla="*/ 11 h 72"/>
                  <a:gd name="T28" fmla="*/ 61 w 88"/>
                  <a:gd name="T29" fmla="*/ 20 h 72"/>
                  <a:gd name="T30" fmla="*/ 77 w 88"/>
                  <a:gd name="T31" fmla="*/ 61 h 72"/>
                  <a:gd name="T32" fmla="*/ 11 w 88"/>
                  <a:gd name="T33" fmla="*/ 61 h 72"/>
                  <a:gd name="T34" fmla="*/ 27 w 88"/>
                  <a:gd name="T35" fmla="*/ 17 h 72"/>
                  <a:gd name="T36" fmla="*/ 50 w 88"/>
                  <a:gd name="T37" fmla="*/ 45 h 72"/>
                  <a:gd name="T38" fmla="*/ 61 w 88"/>
                  <a:gd name="T39" fmla="*/ 36 h 72"/>
                  <a:gd name="T40" fmla="*/ 77 w 88"/>
                  <a:gd name="T41" fmla="*/ 6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8" h="72">
                    <a:moveTo>
                      <a:pt x="0" y="0"/>
                    </a:moveTo>
                    <a:cubicBezTo>
                      <a:pt x="0" y="72"/>
                      <a:pt x="0" y="72"/>
                      <a:pt x="0" y="72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8" y="0"/>
                      <a:pt x="88" y="0"/>
                      <a:pt x="88" y="0"/>
                    </a:cubicBezTo>
                    <a:lnTo>
                      <a:pt x="0" y="0"/>
                    </a:lnTo>
                    <a:close/>
                    <a:moveTo>
                      <a:pt x="83" y="67"/>
                    </a:moveTo>
                    <a:cubicBezTo>
                      <a:pt x="5" y="67"/>
                      <a:pt x="5" y="67"/>
                      <a:pt x="5" y="6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83" y="6"/>
                      <a:pt x="83" y="6"/>
                      <a:pt x="83" y="6"/>
                    </a:cubicBezTo>
                    <a:lnTo>
                      <a:pt x="83" y="67"/>
                    </a:lnTo>
                    <a:close/>
                    <a:moveTo>
                      <a:pt x="61" y="20"/>
                    </a:moveTo>
                    <a:cubicBezTo>
                      <a:pt x="61" y="24"/>
                      <a:pt x="64" y="28"/>
                      <a:pt x="69" y="28"/>
                    </a:cubicBezTo>
                    <a:cubicBezTo>
                      <a:pt x="74" y="28"/>
                      <a:pt x="77" y="24"/>
                      <a:pt x="77" y="20"/>
                    </a:cubicBezTo>
                    <a:cubicBezTo>
                      <a:pt x="77" y="15"/>
                      <a:pt x="74" y="11"/>
                      <a:pt x="69" y="11"/>
                    </a:cubicBezTo>
                    <a:cubicBezTo>
                      <a:pt x="64" y="11"/>
                      <a:pt x="61" y="15"/>
                      <a:pt x="61" y="20"/>
                    </a:cubicBezTo>
                    <a:close/>
                    <a:moveTo>
                      <a:pt x="77" y="61"/>
                    </a:moveTo>
                    <a:cubicBezTo>
                      <a:pt x="11" y="61"/>
                      <a:pt x="11" y="61"/>
                      <a:pt x="11" y="61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61" y="36"/>
                      <a:pt x="61" y="36"/>
                      <a:pt x="61" y="36"/>
                    </a:cubicBezTo>
                    <a:lnTo>
                      <a:pt x="77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88" name="îśľíḓe">
                <a:extLst>
                  <a:ext uri="{FF2B5EF4-FFF2-40B4-BE49-F238E27FC236}">
                    <a16:creationId xmlns:a16="http://schemas.microsoft.com/office/drawing/2014/main" id="{CA46BAA1-1279-43D0-80AD-133722C3FCDE}"/>
                  </a:ext>
                </a:extLst>
              </p:cNvPr>
              <p:cNvSpPr/>
              <p:nvPr/>
            </p:nvSpPr>
            <p:spPr bwMode="auto">
              <a:xfrm>
                <a:off x="9746153" y="5991620"/>
                <a:ext cx="138085" cy="138084"/>
              </a:xfrm>
              <a:custGeom>
                <a:avLst/>
                <a:gdLst>
                  <a:gd name="T0" fmla="*/ 57 w 85"/>
                  <a:gd name="T1" fmla="*/ 58 h 86"/>
                  <a:gd name="T2" fmla="*/ 82 w 85"/>
                  <a:gd name="T3" fmla="*/ 47 h 86"/>
                  <a:gd name="T4" fmla="*/ 82 w 85"/>
                  <a:gd name="T5" fmla="*/ 59 h 86"/>
                  <a:gd name="T6" fmla="*/ 66 w 85"/>
                  <a:gd name="T7" fmla="*/ 67 h 86"/>
                  <a:gd name="T8" fmla="*/ 59 w 85"/>
                  <a:gd name="T9" fmla="*/ 84 h 86"/>
                  <a:gd name="T10" fmla="*/ 47 w 85"/>
                  <a:gd name="T11" fmla="*/ 84 h 86"/>
                  <a:gd name="T12" fmla="*/ 57 w 85"/>
                  <a:gd name="T13" fmla="*/ 58 h 86"/>
                  <a:gd name="T14" fmla="*/ 24 w 85"/>
                  <a:gd name="T15" fmla="*/ 85 h 86"/>
                  <a:gd name="T16" fmla="*/ 39 w 85"/>
                  <a:gd name="T17" fmla="*/ 42 h 86"/>
                  <a:gd name="T18" fmla="*/ 81 w 85"/>
                  <a:gd name="T19" fmla="*/ 23 h 86"/>
                  <a:gd name="T20" fmla="*/ 81 w 85"/>
                  <a:gd name="T21" fmla="*/ 35 h 86"/>
                  <a:gd name="T22" fmla="*/ 81 w 85"/>
                  <a:gd name="T23" fmla="*/ 35 h 86"/>
                  <a:gd name="T24" fmla="*/ 48 w 85"/>
                  <a:gd name="T25" fmla="*/ 50 h 86"/>
                  <a:gd name="T26" fmla="*/ 36 w 85"/>
                  <a:gd name="T27" fmla="*/ 85 h 86"/>
                  <a:gd name="T28" fmla="*/ 24 w 85"/>
                  <a:gd name="T29" fmla="*/ 85 h 86"/>
                  <a:gd name="T30" fmla="*/ 49 w 85"/>
                  <a:gd name="T31" fmla="*/ 7 h 86"/>
                  <a:gd name="T32" fmla="*/ 80 w 85"/>
                  <a:gd name="T33" fmla="*/ 0 h 86"/>
                  <a:gd name="T34" fmla="*/ 80 w 85"/>
                  <a:gd name="T35" fmla="*/ 0 h 86"/>
                  <a:gd name="T36" fmla="*/ 80 w 85"/>
                  <a:gd name="T37" fmla="*/ 11 h 86"/>
                  <a:gd name="T38" fmla="*/ 31 w 85"/>
                  <a:gd name="T39" fmla="*/ 34 h 86"/>
                  <a:gd name="T40" fmla="*/ 12 w 85"/>
                  <a:gd name="T41" fmla="*/ 85 h 86"/>
                  <a:gd name="T42" fmla="*/ 0 w 85"/>
                  <a:gd name="T43" fmla="*/ 86 h 86"/>
                  <a:gd name="T44" fmla="*/ 5 w 85"/>
                  <a:gd name="T45" fmla="*/ 54 h 86"/>
                  <a:gd name="T46" fmla="*/ 22 w 85"/>
                  <a:gd name="T47" fmla="*/ 26 h 86"/>
                  <a:gd name="T48" fmla="*/ 49 w 85"/>
                  <a:gd name="T49" fmla="*/ 7 h 86"/>
                  <a:gd name="T50" fmla="*/ 75 w 85"/>
                  <a:gd name="T51" fmla="*/ 83 h 86"/>
                  <a:gd name="T52" fmla="*/ 83 w 85"/>
                  <a:gd name="T53" fmla="*/ 83 h 86"/>
                  <a:gd name="T54" fmla="*/ 83 w 85"/>
                  <a:gd name="T55" fmla="*/ 74 h 86"/>
                  <a:gd name="T56" fmla="*/ 74 w 85"/>
                  <a:gd name="T57" fmla="*/ 75 h 86"/>
                  <a:gd name="T58" fmla="*/ 75 w 85"/>
                  <a:gd name="T59" fmla="*/ 8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5" h="86">
                    <a:moveTo>
                      <a:pt x="57" y="58"/>
                    </a:moveTo>
                    <a:cubicBezTo>
                      <a:pt x="64" y="51"/>
                      <a:pt x="73" y="47"/>
                      <a:pt x="82" y="47"/>
                    </a:cubicBezTo>
                    <a:cubicBezTo>
                      <a:pt x="82" y="59"/>
                      <a:pt x="82" y="59"/>
                      <a:pt x="82" y="59"/>
                    </a:cubicBezTo>
                    <a:cubicBezTo>
                      <a:pt x="76" y="59"/>
                      <a:pt x="70" y="62"/>
                      <a:pt x="66" y="67"/>
                    </a:cubicBezTo>
                    <a:cubicBezTo>
                      <a:pt x="61" y="71"/>
                      <a:pt x="59" y="78"/>
                      <a:pt x="59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7" y="75"/>
                      <a:pt x="50" y="66"/>
                      <a:pt x="57" y="58"/>
                    </a:cubicBezTo>
                    <a:close/>
                    <a:moveTo>
                      <a:pt x="24" y="85"/>
                    </a:moveTo>
                    <a:cubicBezTo>
                      <a:pt x="23" y="69"/>
                      <a:pt x="29" y="54"/>
                      <a:pt x="39" y="42"/>
                    </a:cubicBezTo>
                    <a:cubicBezTo>
                      <a:pt x="50" y="31"/>
                      <a:pt x="65" y="24"/>
                      <a:pt x="81" y="23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69" y="36"/>
                      <a:pt x="57" y="41"/>
                      <a:pt x="48" y="50"/>
                    </a:cubicBezTo>
                    <a:cubicBezTo>
                      <a:pt x="40" y="60"/>
                      <a:pt x="35" y="72"/>
                      <a:pt x="36" y="85"/>
                    </a:cubicBezTo>
                    <a:lnTo>
                      <a:pt x="24" y="85"/>
                    </a:lnTo>
                    <a:close/>
                    <a:moveTo>
                      <a:pt x="49" y="7"/>
                    </a:moveTo>
                    <a:cubicBezTo>
                      <a:pt x="59" y="2"/>
                      <a:pt x="69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61" y="12"/>
                      <a:pt x="44" y="20"/>
                      <a:pt x="31" y="34"/>
                    </a:cubicBezTo>
                    <a:cubicBezTo>
                      <a:pt x="18" y="48"/>
                      <a:pt x="11" y="66"/>
                      <a:pt x="12" y="85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75"/>
                      <a:pt x="1" y="65"/>
                      <a:pt x="5" y="54"/>
                    </a:cubicBezTo>
                    <a:cubicBezTo>
                      <a:pt x="9" y="44"/>
                      <a:pt x="14" y="34"/>
                      <a:pt x="22" y="26"/>
                    </a:cubicBezTo>
                    <a:cubicBezTo>
                      <a:pt x="30" y="18"/>
                      <a:pt x="39" y="11"/>
                      <a:pt x="49" y="7"/>
                    </a:cubicBezTo>
                    <a:close/>
                    <a:moveTo>
                      <a:pt x="75" y="83"/>
                    </a:moveTo>
                    <a:cubicBezTo>
                      <a:pt x="77" y="85"/>
                      <a:pt x="81" y="85"/>
                      <a:pt x="83" y="83"/>
                    </a:cubicBezTo>
                    <a:cubicBezTo>
                      <a:pt x="85" y="80"/>
                      <a:pt x="85" y="76"/>
                      <a:pt x="83" y="74"/>
                    </a:cubicBezTo>
                    <a:cubicBezTo>
                      <a:pt x="80" y="72"/>
                      <a:pt x="77" y="72"/>
                      <a:pt x="74" y="75"/>
                    </a:cubicBezTo>
                    <a:cubicBezTo>
                      <a:pt x="72" y="77"/>
                      <a:pt x="72" y="81"/>
                      <a:pt x="75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89" name="íṥľídè">
                <a:extLst>
                  <a:ext uri="{FF2B5EF4-FFF2-40B4-BE49-F238E27FC236}">
                    <a16:creationId xmlns:a16="http://schemas.microsoft.com/office/drawing/2014/main" id="{25AD9592-7DCB-451A-8260-BE258A5B382F}"/>
                  </a:ext>
                </a:extLst>
              </p:cNvPr>
              <p:cNvSpPr/>
              <p:nvPr/>
            </p:nvSpPr>
            <p:spPr bwMode="auto">
              <a:xfrm>
                <a:off x="7827431" y="3838822"/>
                <a:ext cx="77591" cy="105207"/>
              </a:xfrm>
              <a:custGeom>
                <a:avLst/>
                <a:gdLst>
                  <a:gd name="T0" fmla="*/ 46 w 48"/>
                  <a:gd name="T1" fmla="*/ 8 h 65"/>
                  <a:gd name="T2" fmla="*/ 42 w 48"/>
                  <a:gd name="T3" fmla="*/ 8 h 65"/>
                  <a:gd name="T4" fmla="*/ 42 w 48"/>
                  <a:gd name="T5" fmla="*/ 12 h 65"/>
                  <a:gd name="T6" fmla="*/ 44 w 48"/>
                  <a:gd name="T7" fmla="*/ 12 h 65"/>
                  <a:gd name="T8" fmla="*/ 44 w 48"/>
                  <a:gd name="T9" fmla="*/ 44 h 65"/>
                  <a:gd name="T10" fmla="*/ 28 w 48"/>
                  <a:gd name="T11" fmla="*/ 44 h 65"/>
                  <a:gd name="T12" fmla="*/ 28 w 48"/>
                  <a:gd name="T13" fmla="*/ 61 h 65"/>
                  <a:gd name="T14" fmla="*/ 4 w 48"/>
                  <a:gd name="T15" fmla="*/ 61 h 65"/>
                  <a:gd name="T16" fmla="*/ 4 w 48"/>
                  <a:gd name="T17" fmla="*/ 12 h 65"/>
                  <a:gd name="T18" fmla="*/ 6 w 48"/>
                  <a:gd name="T19" fmla="*/ 12 h 65"/>
                  <a:gd name="T20" fmla="*/ 6 w 48"/>
                  <a:gd name="T21" fmla="*/ 8 h 65"/>
                  <a:gd name="T22" fmla="*/ 2 w 48"/>
                  <a:gd name="T23" fmla="*/ 8 h 65"/>
                  <a:gd name="T24" fmla="*/ 0 w 48"/>
                  <a:gd name="T25" fmla="*/ 10 h 65"/>
                  <a:gd name="T26" fmla="*/ 0 w 48"/>
                  <a:gd name="T27" fmla="*/ 63 h 65"/>
                  <a:gd name="T28" fmla="*/ 2 w 48"/>
                  <a:gd name="T29" fmla="*/ 65 h 65"/>
                  <a:gd name="T30" fmla="*/ 34 w 48"/>
                  <a:gd name="T31" fmla="*/ 65 h 65"/>
                  <a:gd name="T32" fmla="*/ 48 w 48"/>
                  <a:gd name="T33" fmla="*/ 50 h 65"/>
                  <a:gd name="T34" fmla="*/ 48 w 48"/>
                  <a:gd name="T35" fmla="*/ 10 h 65"/>
                  <a:gd name="T36" fmla="*/ 46 w 48"/>
                  <a:gd name="T37" fmla="*/ 8 h 65"/>
                  <a:gd name="T38" fmla="*/ 32 w 48"/>
                  <a:gd name="T39" fmla="*/ 61 h 65"/>
                  <a:gd name="T40" fmla="*/ 32 w 48"/>
                  <a:gd name="T41" fmla="*/ 49 h 65"/>
                  <a:gd name="T42" fmla="*/ 44 w 48"/>
                  <a:gd name="T43" fmla="*/ 49 h 65"/>
                  <a:gd name="T44" fmla="*/ 32 w 48"/>
                  <a:gd name="T45" fmla="*/ 61 h 65"/>
                  <a:gd name="T46" fmla="*/ 40 w 48"/>
                  <a:gd name="T47" fmla="*/ 8 h 65"/>
                  <a:gd name="T48" fmla="*/ 32 w 48"/>
                  <a:gd name="T49" fmla="*/ 8 h 65"/>
                  <a:gd name="T50" fmla="*/ 32 w 48"/>
                  <a:gd name="T51" fmla="*/ 4 h 65"/>
                  <a:gd name="T52" fmla="*/ 28 w 48"/>
                  <a:gd name="T53" fmla="*/ 0 h 65"/>
                  <a:gd name="T54" fmla="*/ 20 w 48"/>
                  <a:gd name="T55" fmla="*/ 0 h 65"/>
                  <a:gd name="T56" fmla="*/ 16 w 48"/>
                  <a:gd name="T57" fmla="*/ 4 h 65"/>
                  <a:gd name="T58" fmla="*/ 16 w 48"/>
                  <a:gd name="T59" fmla="*/ 8 h 65"/>
                  <a:gd name="T60" fmla="*/ 8 w 48"/>
                  <a:gd name="T61" fmla="*/ 8 h 65"/>
                  <a:gd name="T62" fmla="*/ 8 w 48"/>
                  <a:gd name="T63" fmla="*/ 16 h 65"/>
                  <a:gd name="T64" fmla="*/ 40 w 48"/>
                  <a:gd name="T65" fmla="*/ 16 h 65"/>
                  <a:gd name="T66" fmla="*/ 40 w 48"/>
                  <a:gd name="T67" fmla="*/ 8 h 65"/>
                  <a:gd name="T68" fmla="*/ 28 w 48"/>
                  <a:gd name="T69" fmla="*/ 8 h 65"/>
                  <a:gd name="T70" fmla="*/ 20 w 48"/>
                  <a:gd name="T71" fmla="*/ 8 h 65"/>
                  <a:gd name="T72" fmla="*/ 20 w 48"/>
                  <a:gd name="T73" fmla="*/ 4 h 65"/>
                  <a:gd name="T74" fmla="*/ 20 w 48"/>
                  <a:gd name="T75" fmla="*/ 4 h 65"/>
                  <a:gd name="T76" fmla="*/ 28 w 48"/>
                  <a:gd name="T77" fmla="*/ 4 h 65"/>
                  <a:gd name="T78" fmla="*/ 28 w 48"/>
                  <a:gd name="T79" fmla="*/ 4 h 65"/>
                  <a:gd name="T80" fmla="*/ 28 w 48"/>
                  <a:gd name="T81" fmla="*/ 8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8" h="65">
                    <a:moveTo>
                      <a:pt x="46" y="8"/>
                    </a:moveTo>
                    <a:cubicBezTo>
                      <a:pt x="42" y="8"/>
                      <a:pt x="42" y="8"/>
                      <a:pt x="42" y="8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9"/>
                      <a:pt x="0" y="10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4"/>
                      <a:pt x="1" y="65"/>
                      <a:pt x="2" y="65"/>
                    </a:cubicBezTo>
                    <a:cubicBezTo>
                      <a:pt x="34" y="65"/>
                      <a:pt x="34" y="65"/>
                      <a:pt x="34" y="65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9"/>
                      <a:pt x="48" y="8"/>
                      <a:pt x="46" y="8"/>
                    </a:cubicBezTo>
                    <a:close/>
                    <a:moveTo>
                      <a:pt x="32" y="61"/>
                    </a:moveTo>
                    <a:cubicBezTo>
                      <a:pt x="32" y="49"/>
                      <a:pt x="32" y="49"/>
                      <a:pt x="32" y="49"/>
                    </a:cubicBezTo>
                    <a:cubicBezTo>
                      <a:pt x="44" y="49"/>
                      <a:pt x="44" y="49"/>
                      <a:pt x="44" y="49"/>
                    </a:cubicBezTo>
                    <a:lnTo>
                      <a:pt x="32" y="61"/>
                    </a:lnTo>
                    <a:close/>
                    <a:moveTo>
                      <a:pt x="40" y="8"/>
                    </a:moveTo>
                    <a:cubicBezTo>
                      <a:pt x="32" y="8"/>
                      <a:pt x="32" y="8"/>
                      <a:pt x="32" y="8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2"/>
                      <a:pt x="30" y="0"/>
                      <a:pt x="28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8" y="0"/>
                      <a:pt x="16" y="2"/>
                      <a:pt x="16" y="4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0" y="16"/>
                      <a:pt x="40" y="16"/>
                      <a:pt x="40" y="16"/>
                    </a:cubicBezTo>
                    <a:lnTo>
                      <a:pt x="40" y="8"/>
                    </a:lnTo>
                    <a:close/>
                    <a:moveTo>
                      <a:pt x="28" y="8"/>
                    </a:moveTo>
                    <a:cubicBezTo>
                      <a:pt x="20" y="8"/>
                      <a:pt x="20" y="8"/>
                      <a:pt x="20" y="8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lnTo>
                      <a:pt x="2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90" name="íṣ1iďè">
                <a:extLst>
                  <a:ext uri="{FF2B5EF4-FFF2-40B4-BE49-F238E27FC236}">
                    <a16:creationId xmlns:a16="http://schemas.microsoft.com/office/drawing/2014/main" id="{5E37F074-F88A-4C78-958C-CD6F8B5F8016}"/>
                  </a:ext>
                </a:extLst>
              </p:cNvPr>
              <p:cNvSpPr/>
              <p:nvPr/>
            </p:nvSpPr>
            <p:spPr bwMode="auto">
              <a:xfrm>
                <a:off x="7190925" y="4480584"/>
                <a:ext cx="106523" cy="106522"/>
              </a:xfrm>
              <a:custGeom>
                <a:avLst/>
                <a:gdLst>
                  <a:gd name="T0" fmla="*/ 55 w 66"/>
                  <a:gd name="T1" fmla="*/ 0 h 66"/>
                  <a:gd name="T2" fmla="*/ 11 w 66"/>
                  <a:gd name="T3" fmla="*/ 0 h 66"/>
                  <a:gd name="T4" fmla="*/ 0 w 66"/>
                  <a:gd name="T5" fmla="*/ 11 h 66"/>
                  <a:gd name="T6" fmla="*/ 1 w 66"/>
                  <a:gd name="T7" fmla="*/ 55 h 66"/>
                  <a:gd name="T8" fmla="*/ 12 w 66"/>
                  <a:gd name="T9" fmla="*/ 66 h 66"/>
                  <a:gd name="T10" fmla="*/ 55 w 66"/>
                  <a:gd name="T11" fmla="*/ 66 h 66"/>
                  <a:gd name="T12" fmla="*/ 66 w 66"/>
                  <a:gd name="T13" fmla="*/ 55 h 66"/>
                  <a:gd name="T14" fmla="*/ 66 w 66"/>
                  <a:gd name="T15" fmla="*/ 11 h 66"/>
                  <a:gd name="T16" fmla="*/ 55 w 66"/>
                  <a:gd name="T17" fmla="*/ 0 h 66"/>
                  <a:gd name="T18" fmla="*/ 22 w 66"/>
                  <a:gd name="T19" fmla="*/ 29 h 66"/>
                  <a:gd name="T20" fmla="*/ 45 w 66"/>
                  <a:gd name="T21" fmla="*/ 29 h 66"/>
                  <a:gd name="T22" fmla="*/ 46 w 66"/>
                  <a:gd name="T23" fmla="*/ 33 h 66"/>
                  <a:gd name="T24" fmla="*/ 33 w 66"/>
                  <a:gd name="T25" fmla="*/ 46 h 66"/>
                  <a:gd name="T26" fmla="*/ 21 w 66"/>
                  <a:gd name="T27" fmla="*/ 33 h 66"/>
                  <a:gd name="T28" fmla="*/ 22 w 66"/>
                  <a:gd name="T29" fmla="*/ 29 h 66"/>
                  <a:gd name="T30" fmla="*/ 58 w 66"/>
                  <a:gd name="T31" fmla="*/ 29 h 66"/>
                  <a:gd name="T32" fmla="*/ 58 w 66"/>
                  <a:gd name="T33" fmla="*/ 45 h 66"/>
                  <a:gd name="T34" fmla="*/ 58 w 66"/>
                  <a:gd name="T35" fmla="*/ 53 h 66"/>
                  <a:gd name="T36" fmla="*/ 54 w 66"/>
                  <a:gd name="T37" fmla="*/ 58 h 66"/>
                  <a:gd name="T38" fmla="*/ 13 w 66"/>
                  <a:gd name="T39" fmla="*/ 58 h 66"/>
                  <a:gd name="T40" fmla="*/ 9 w 66"/>
                  <a:gd name="T41" fmla="*/ 54 h 66"/>
                  <a:gd name="T42" fmla="*/ 9 w 66"/>
                  <a:gd name="T43" fmla="*/ 46 h 66"/>
                  <a:gd name="T44" fmla="*/ 9 w 66"/>
                  <a:gd name="T45" fmla="*/ 29 h 66"/>
                  <a:gd name="T46" fmla="*/ 9 w 66"/>
                  <a:gd name="T47" fmla="*/ 29 h 66"/>
                  <a:gd name="T48" fmla="*/ 15 w 66"/>
                  <a:gd name="T49" fmla="*/ 29 h 66"/>
                  <a:gd name="T50" fmla="*/ 15 w 66"/>
                  <a:gd name="T51" fmla="*/ 33 h 66"/>
                  <a:gd name="T52" fmla="*/ 33 w 66"/>
                  <a:gd name="T53" fmla="*/ 52 h 66"/>
                  <a:gd name="T54" fmla="*/ 52 w 66"/>
                  <a:gd name="T55" fmla="*/ 33 h 66"/>
                  <a:gd name="T56" fmla="*/ 51 w 66"/>
                  <a:gd name="T57" fmla="*/ 29 h 66"/>
                  <a:gd name="T58" fmla="*/ 58 w 66"/>
                  <a:gd name="T59" fmla="*/ 29 h 66"/>
                  <a:gd name="T60" fmla="*/ 58 w 66"/>
                  <a:gd name="T61" fmla="*/ 15 h 66"/>
                  <a:gd name="T62" fmla="*/ 56 w 66"/>
                  <a:gd name="T63" fmla="*/ 17 h 66"/>
                  <a:gd name="T64" fmla="*/ 52 w 66"/>
                  <a:gd name="T65" fmla="*/ 17 h 66"/>
                  <a:gd name="T66" fmla="*/ 50 w 66"/>
                  <a:gd name="T67" fmla="*/ 15 h 66"/>
                  <a:gd name="T68" fmla="*/ 50 w 66"/>
                  <a:gd name="T69" fmla="*/ 10 h 66"/>
                  <a:gd name="T70" fmla="*/ 52 w 66"/>
                  <a:gd name="T71" fmla="*/ 8 h 66"/>
                  <a:gd name="T72" fmla="*/ 56 w 66"/>
                  <a:gd name="T73" fmla="*/ 8 h 66"/>
                  <a:gd name="T74" fmla="*/ 58 w 66"/>
                  <a:gd name="T75" fmla="*/ 10 h 66"/>
                  <a:gd name="T76" fmla="*/ 58 w 66"/>
                  <a:gd name="T77" fmla="*/ 1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6" h="66">
                    <a:moveTo>
                      <a:pt x="55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1"/>
                      <a:pt x="0" y="5"/>
                      <a:pt x="0" y="1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61"/>
                      <a:pt x="6" y="66"/>
                      <a:pt x="12" y="66"/>
                    </a:cubicBezTo>
                    <a:cubicBezTo>
                      <a:pt x="55" y="66"/>
                      <a:pt x="55" y="66"/>
                      <a:pt x="55" y="66"/>
                    </a:cubicBezTo>
                    <a:cubicBezTo>
                      <a:pt x="61" y="66"/>
                      <a:pt x="66" y="61"/>
                      <a:pt x="66" y="55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66" y="5"/>
                      <a:pt x="61" y="0"/>
                      <a:pt x="55" y="0"/>
                    </a:cubicBezTo>
                    <a:close/>
                    <a:moveTo>
                      <a:pt x="22" y="29"/>
                    </a:moveTo>
                    <a:cubicBezTo>
                      <a:pt x="45" y="29"/>
                      <a:pt x="45" y="29"/>
                      <a:pt x="45" y="29"/>
                    </a:cubicBezTo>
                    <a:cubicBezTo>
                      <a:pt x="46" y="30"/>
                      <a:pt x="46" y="32"/>
                      <a:pt x="46" y="33"/>
                    </a:cubicBezTo>
                    <a:cubicBezTo>
                      <a:pt x="46" y="40"/>
                      <a:pt x="40" y="46"/>
                      <a:pt x="33" y="46"/>
                    </a:cubicBezTo>
                    <a:cubicBezTo>
                      <a:pt x="27" y="46"/>
                      <a:pt x="21" y="40"/>
                      <a:pt x="21" y="33"/>
                    </a:cubicBezTo>
                    <a:cubicBezTo>
                      <a:pt x="21" y="32"/>
                      <a:pt x="21" y="30"/>
                      <a:pt x="22" y="29"/>
                    </a:cubicBezTo>
                    <a:close/>
                    <a:moveTo>
                      <a:pt x="58" y="29"/>
                    </a:move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53"/>
                      <a:pt x="58" y="53"/>
                      <a:pt x="58" y="53"/>
                    </a:cubicBezTo>
                    <a:cubicBezTo>
                      <a:pt x="58" y="56"/>
                      <a:pt x="56" y="57"/>
                      <a:pt x="54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1" y="58"/>
                      <a:pt x="9" y="56"/>
                      <a:pt x="9" y="54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5" y="30"/>
                      <a:pt x="15" y="32"/>
                      <a:pt x="15" y="33"/>
                    </a:cubicBezTo>
                    <a:cubicBezTo>
                      <a:pt x="15" y="43"/>
                      <a:pt x="23" y="52"/>
                      <a:pt x="33" y="52"/>
                    </a:cubicBezTo>
                    <a:cubicBezTo>
                      <a:pt x="44" y="52"/>
                      <a:pt x="52" y="43"/>
                      <a:pt x="52" y="33"/>
                    </a:cubicBezTo>
                    <a:cubicBezTo>
                      <a:pt x="52" y="32"/>
                      <a:pt x="52" y="30"/>
                      <a:pt x="51" y="29"/>
                    </a:cubicBezTo>
                    <a:cubicBezTo>
                      <a:pt x="58" y="29"/>
                      <a:pt x="58" y="29"/>
                      <a:pt x="58" y="29"/>
                    </a:cubicBezTo>
                    <a:close/>
                    <a:moveTo>
                      <a:pt x="58" y="15"/>
                    </a:moveTo>
                    <a:cubicBezTo>
                      <a:pt x="58" y="16"/>
                      <a:pt x="57" y="17"/>
                      <a:pt x="56" y="17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1" y="17"/>
                      <a:pt x="50" y="16"/>
                      <a:pt x="50" y="15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9"/>
                      <a:pt x="50" y="8"/>
                      <a:pt x="52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7" y="8"/>
                      <a:pt x="58" y="9"/>
                      <a:pt x="58" y="10"/>
                    </a:cubicBezTo>
                    <a:lnTo>
                      <a:pt x="58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3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91" name="ïṣľíďè">
                <a:extLst>
                  <a:ext uri="{FF2B5EF4-FFF2-40B4-BE49-F238E27FC236}">
                    <a16:creationId xmlns:a16="http://schemas.microsoft.com/office/drawing/2014/main" id="{91253FA5-4FD8-4BC5-9491-48B04E10BB32}"/>
                  </a:ext>
                </a:extLst>
              </p:cNvPr>
              <p:cNvSpPr/>
              <p:nvPr/>
            </p:nvSpPr>
            <p:spPr bwMode="auto">
              <a:xfrm>
                <a:off x="7213282" y="3149716"/>
                <a:ext cx="98632" cy="98632"/>
              </a:xfrm>
              <a:custGeom>
                <a:avLst/>
                <a:gdLst>
                  <a:gd name="T0" fmla="*/ 30 w 61"/>
                  <a:gd name="T1" fmla="*/ 0 h 61"/>
                  <a:gd name="T2" fmla="*/ 0 w 61"/>
                  <a:gd name="T3" fmla="*/ 30 h 61"/>
                  <a:gd name="T4" fmla="*/ 30 w 61"/>
                  <a:gd name="T5" fmla="*/ 61 h 61"/>
                  <a:gd name="T6" fmla="*/ 61 w 61"/>
                  <a:gd name="T7" fmla="*/ 30 h 61"/>
                  <a:gd name="T8" fmla="*/ 30 w 61"/>
                  <a:gd name="T9" fmla="*/ 0 h 61"/>
                  <a:gd name="T10" fmla="*/ 30 w 61"/>
                  <a:gd name="T11" fmla="*/ 55 h 61"/>
                  <a:gd name="T12" fmla="*/ 6 w 61"/>
                  <a:gd name="T13" fmla="*/ 30 h 61"/>
                  <a:gd name="T14" fmla="*/ 30 w 61"/>
                  <a:gd name="T15" fmla="*/ 6 h 61"/>
                  <a:gd name="T16" fmla="*/ 55 w 61"/>
                  <a:gd name="T17" fmla="*/ 30 h 61"/>
                  <a:gd name="T18" fmla="*/ 30 w 61"/>
                  <a:gd name="T19" fmla="*/ 55 h 61"/>
                  <a:gd name="T20" fmla="*/ 27 w 61"/>
                  <a:gd name="T21" fmla="*/ 15 h 61"/>
                  <a:gd name="T22" fmla="*/ 34 w 61"/>
                  <a:gd name="T23" fmla="*/ 15 h 61"/>
                  <a:gd name="T24" fmla="*/ 34 w 61"/>
                  <a:gd name="T25" fmla="*/ 23 h 61"/>
                  <a:gd name="T26" fmla="*/ 27 w 61"/>
                  <a:gd name="T27" fmla="*/ 23 h 61"/>
                  <a:gd name="T28" fmla="*/ 27 w 61"/>
                  <a:gd name="T29" fmla="*/ 15 h 61"/>
                  <a:gd name="T30" fmla="*/ 38 w 61"/>
                  <a:gd name="T31" fmla="*/ 46 h 61"/>
                  <a:gd name="T32" fmla="*/ 23 w 61"/>
                  <a:gd name="T33" fmla="*/ 46 h 61"/>
                  <a:gd name="T34" fmla="*/ 23 w 61"/>
                  <a:gd name="T35" fmla="*/ 42 h 61"/>
                  <a:gd name="T36" fmla="*/ 27 w 61"/>
                  <a:gd name="T37" fmla="*/ 42 h 61"/>
                  <a:gd name="T38" fmla="*/ 27 w 61"/>
                  <a:gd name="T39" fmla="*/ 30 h 61"/>
                  <a:gd name="T40" fmla="*/ 23 w 61"/>
                  <a:gd name="T41" fmla="*/ 30 h 61"/>
                  <a:gd name="T42" fmla="*/ 23 w 61"/>
                  <a:gd name="T43" fmla="*/ 27 h 61"/>
                  <a:gd name="T44" fmla="*/ 34 w 61"/>
                  <a:gd name="T45" fmla="*/ 27 h 61"/>
                  <a:gd name="T46" fmla="*/ 34 w 61"/>
                  <a:gd name="T47" fmla="*/ 42 h 61"/>
                  <a:gd name="T48" fmla="*/ 38 w 61"/>
                  <a:gd name="T49" fmla="*/ 42 h 61"/>
                  <a:gd name="T50" fmla="*/ 38 w 61"/>
                  <a:gd name="T51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1" h="61">
                    <a:moveTo>
                      <a:pt x="30" y="0"/>
                    </a:moveTo>
                    <a:cubicBezTo>
                      <a:pt x="14" y="0"/>
                      <a:pt x="0" y="14"/>
                      <a:pt x="0" y="30"/>
                    </a:cubicBezTo>
                    <a:cubicBezTo>
                      <a:pt x="0" y="47"/>
                      <a:pt x="14" y="61"/>
                      <a:pt x="30" y="61"/>
                    </a:cubicBezTo>
                    <a:cubicBezTo>
                      <a:pt x="47" y="61"/>
                      <a:pt x="61" y="47"/>
                      <a:pt x="61" y="30"/>
                    </a:cubicBezTo>
                    <a:cubicBezTo>
                      <a:pt x="61" y="14"/>
                      <a:pt x="47" y="0"/>
                      <a:pt x="30" y="0"/>
                    </a:cubicBezTo>
                    <a:close/>
                    <a:moveTo>
                      <a:pt x="30" y="55"/>
                    </a:moveTo>
                    <a:cubicBezTo>
                      <a:pt x="17" y="55"/>
                      <a:pt x="6" y="44"/>
                      <a:pt x="6" y="30"/>
                    </a:cubicBezTo>
                    <a:cubicBezTo>
                      <a:pt x="6" y="17"/>
                      <a:pt x="17" y="6"/>
                      <a:pt x="30" y="6"/>
                    </a:cubicBezTo>
                    <a:cubicBezTo>
                      <a:pt x="44" y="6"/>
                      <a:pt x="55" y="17"/>
                      <a:pt x="55" y="30"/>
                    </a:cubicBezTo>
                    <a:cubicBezTo>
                      <a:pt x="55" y="44"/>
                      <a:pt x="44" y="55"/>
                      <a:pt x="30" y="55"/>
                    </a:cubicBezTo>
                    <a:close/>
                    <a:moveTo>
                      <a:pt x="27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15"/>
                    </a:lnTo>
                    <a:close/>
                    <a:moveTo>
                      <a:pt x="38" y="46"/>
                    </a:move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8" y="42"/>
                      <a:pt x="38" y="42"/>
                      <a:pt x="38" y="42"/>
                    </a:cubicBezTo>
                    <a:lnTo>
                      <a:pt x="38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92" name="ï$ḷíďè">
                <a:extLst>
                  <a:ext uri="{FF2B5EF4-FFF2-40B4-BE49-F238E27FC236}">
                    <a16:creationId xmlns:a16="http://schemas.microsoft.com/office/drawing/2014/main" id="{F2033707-C2E9-4785-BBC8-2A5D6AD9BBE1}"/>
                  </a:ext>
                </a:extLst>
              </p:cNvPr>
              <p:cNvSpPr/>
              <p:nvPr/>
            </p:nvSpPr>
            <p:spPr bwMode="auto">
              <a:xfrm>
                <a:off x="7254049" y="5695725"/>
                <a:ext cx="114414" cy="99946"/>
              </a:xfrm>
              <a:custGeom>
                <a:avLst/>
                <a:gdLst>
                  <a:gd name="T0" fmla="*/ 58 w 87"/>
                  <a:gd name="T1" fmla="*/ 10 h 76"/>
                  <a:gd name="T2" fmla="*/ 31 w 87"/>
                  <a:gd name="T3" fmla="*/ 0 h 76"/>
                  <a:gd name="T4" fmla="*/ 0 w 87"/>
                  <a:gd name="T5" fmla="*/ 10 h 76"/>
                  <a:gd name="T6" fmla="*/ 0 w 87"/>
                  <a:gd name="T7" fmla="*/ 76 h 76"/>
                  <a:gd name="T8" fmla="*/ 31 w 87"/>
                  <a:gd name="T9" fmla="*/ 65 h 76"/>
                  <a:gd name="T10" fmla="*/ 58 w 87"/>
                  <a:gd name="T11" fmla="*/ 76 h 76"/>
                  <a:gd name="T12" fmla="*/ 87 w 87"/>
                  <a:gd name="T13" fmla="*/ 65 h 76"/>
                  <a:gd name="T14" fmla="*/ 87 w 87"/>
                  <a:gd name="T15" fmla="*/ 0 h 76"/>
                  <a:gd name="T16" fmla="*/ 58 w 87"/>
                  <a:gd name="T17" fmla="*/ 10 h 76"/>
                  <a:gd name="T18" fmla="*/ 33 w 87"/>
                  <a:gd name="T19" fmla="*/ 6 h 76"/>
                  <a:gd name="T20" fmla="*/ 55 w 87"/>
                  <a:gd name="T21" fmla="*/ 15 h 76"/>
                  <a:gd name="T22" fmla="*/ 55 w 87"/>
                  <a:gd name="T23" fmla="*/ 69 h 76"/>
                  <a:gd name="T24" fmla="*/ 33 w 87"/>
                  <a:gd name="T25" fmla="*/ 60 h 76"/>
                  <a:gd name="T26" fmla="*/ 33 w 87"/>
                  <a:gd name="T27" fmla="*/ 6 h 76"/>
                  <a:gd name="T28" fmla="*/ 6 w 87"/>
                  <a:gd name="T29" fmla="*/ 15 h 76"/>
                  <a:gd name="T30" fmla="*/ 28 w 87"/>
                  <a:gd name="T31" fmla="*/ 6 h 76"/>
                  <a:gd name="T32" fmla="*/ 28 w 87"/>
                  <a:gd name="T33" fmla="*/ 60 h 76"/>
                  <a:gd name="T34" fmla="*/ 6 w 87"/>
                  <a:gd name="T35" fmla="*/ 67 h 76"/>
                  <a:gd name="T36" fmla="*/ 6 w 87"/>
                  <a:gd name="T37" fmla="*/ 15 h 76"/>
                  <a:gd name="T38" fmla="*/ 82 w 87"/>
                  <a:gd name="T39" fmla="*/ 61 h 76"/>
                  <a:gd name="T40" fmla="*/ 60 w 87"/>
                  <a:gd name="T41" fmla="*/ 69 h 76"/>
                  <a:gd name="T42" fmla="*/ 60 w 87"/>
                  <a:gd name="T43" fmla="*/ 15 h 76"/>
                  <a:gd name="T44" fmla="*/ 82 w 87"/>
                  <a:gd name="T45" fmla="*/ 7 h 76"/>
                  <a:gd name="T46" fmla="*/ 82 w 87"/>
                  <a:gd name="T47" fmla="*/ 6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76">
                    <a:moveTo>
                      <a:pt x="58" y="10"/>
                    </a:moveTo>
                    <a:lnTo>
                      <a:pt x="31" y="0"/>
                    </a:lnTo>
                    <a:lnTo>
                      <a:pt x="0" y="10"/>
                    </a:lnTo>
                    <a:lnTo>
                      <a:pt x="0" y="76"/>
                    </a:lnTo>
                    <a:lnTo>
                      <a:pt x="31" y="65"/>
                    </a:lnTo>
                    <a:lnTo>
                      <a:pt x="58" y="76"/>
                    </a:lnTo>
                    <a:lnTo>
                      <a:pt x="87" y="65"/>
                    </a:lnTo>
                    <a:lnTo>
                      <a:pt x="87" y="0"/>
                    </a:lnTo>
                    <a:lnTo>
                      <a:pt x="58" y="10"/>
                    </a:lnTo>
                    <a:close/>
                    <a:moveTo>
                      <a:pt x="33" y="6"/>
                    </a:moveTo>
                    <a:lnTo>
                      <a:pt x="55" y="15"/>
                    </a:lnTo>
                    <a:lnTo>
                      <a:pt x="55" y="69"/>
                    </a:lnTo>
                    <a:lnTo>
                      <a:pt x="33" y="60"/>
                    </a:lnTo>
                    <a:lnTo>
                      <a:pt x="33" y="6"/>
                    </a:lnTo>
                    <a:close/>
                    <a:moveTo>
                      <a:pt x="6" y="15"/>
                    </a:moveTo>
                    <a:lnTo>
                      <a:pt x="28" y="6"/>
                    </a:lnTo>
                    <a:lnTo>
                      <a:pt x="28" y="60"/>
                    </a:lnTo>
                    <a:lnTo>
                      <a:pt x="6" y="67"/>
                    </a:lnTo>
                    <a:lnTo>
                      <a:pt x="6" y="15"/>
                    </a:lnTo>
                    <a:close/>
                    <a:moveTo>
                      <a:pt x="82" y="61"/>
                    </a:moveTo>
                    <a:lnTo>
                      <a:pt x="60" y="69"/>
                    </a:lnTo>
                    <a:lnTo>
                      <a:pt x="60" y="15"/>
                    </a:lnTo>
                    <a:lnTo>
                      <a:pt x="82" y="7"/>
                    </a:lnTo>
                    <a:lnTo>
                      <a:pt x="82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93" name="ïṥḷídè">
                <a:extLst>
                  <a:ext uri="{FF2B5EF4-FFF2-40B4-BE49-F238E27FC236}">
                    <a16:creationId xmlns:a16="http://schemas.microsoft.com/office/drawing/2014/main" id="{1D4FC084-C9C7-496C-B36D-89FD55FD5D29}"/>
                  </a:ext>
                </a:extLst>
              </p:cNvPr>
              <p:cNvSpPr/>
              <p:nvPr/>
            </p:nvSpPr>
            <p:spPr bwMode="auto">
              <a:xfrm>
                <a:off x="8651994" y="2981386"/>
                <a:ext cx="74961" cy="76275"/>
              </a:xfrm>
              <a:custGeom>
                <a:avLst/>
                <a:gdLst>
                  <a:gd name="T0" fmla="*/ 3 w 47"/>
                  <a:gd name="T1" fmla="*/ 0 h 47"/>
                  <a:gd name="T2" fmla="*/ 21 w 47"/>
                  <a:gd name="T3" fmla="*/ 0 h 47"/>
                  <a:gd name="T4" fmla="*/ 21 w 47"/>
                  <a:gd name="T5" fmla="*/ 3 h 47"/>
                  <a:gd name="T6" fmla="*/ 3 w 47"/>
                  <a:gd name="T7" fmla="*/ 3 h 47"/>
                  <a:gd name="T8" fmla="*/ 3 w 47"/>
                  <a:gd name="T9" fmla="*/ 0 h 47"/>
                  <a:gd name="T10" fmla="*/ 26 w 47"/>
                  <a:gd name="T11" fmla="*/ 0 h 47"/>
                  <a:gd name="T12" fmla="*/ 44 w 47"/>
                  <a:gd name="T13" fmla="*/ 0 h 47"/>
                  <a:gd name="T14" fmla="*/ 44 w 47"/>
                  <a:gd name="T15" fmla="*/ 3 h 47"/>
                  <a:gd name="T16" fmla="*/ 26 w 47"/>
                  <a:gd name="T17" fmla="*/ 3 h 47"/>
                  <a:gd name="T18" fmla="*/ 26 w 47"/>
                  <a:gd name="T19" fmla="*/ 0 h 47"/>
                  <a:gd name="T20" fmla="*/ 43 w 47"/>
                  <a:gd name="T21" fmla="*/ 15 h 47"/>
                  <a:gd name="T22" fmla="*/ 41 w 47"/>
                  <a:gd name="T23" fmla="*/ 15 h 47"/>
                  <a:gd name="T24" fmla="*/ 41 w 47"/>
                  <a:gd name="T25" fmla="*/ 3 h 47"/>
                  <a:gd name="T26" fmla="*/ 29 w 47"/>
                  <a:gd name="T27" fmla="*/ 3 h 47"/>
                  <a:gd name="T28" fmla="*/ 29 w 47"/>
                  <a:gd name="T29" fmla="*/ 15 h 47"/>
                  <a:gd name="T30" fmla="*/ 18 w 47"/>
                  <a:gd name="T31" fmla="*/ 15 h 47"/>
                  <a:gd name="T32" fmla="*/ 18 w 47"/>
                  <a:gd name="T33" fmla="*/ 3 h 47"/>
                  <a:gd name="T34" fmla="*/ 6 w 47"/>
                  <a:gd name="T35" fmla="*/ 3 h 47"/>
                  <a:gd name="T36" fmla="*/ 6 w 47"/>
                  <a:gd name="T37" fmla="*/ 15 h 47"/>
                  <a:gd name="T38" fmla="*/ 4 w 47"/>
                  <a:gd name="T39" fmla="*/ 15 h 47"/>
                  <a:gd name="T40" fmla="*/ 0 w 47"/>
                  <a:gd name="T41" fmla="*/ 18 h 47"/>
                  <a:gd name="T42" fmla="*/ 0 w 47"/>
                  <a:gd name="T43" fmla="*/ 43 h 47"/>
                  <a:gd name="T44" fmla="*/ 4 w 47"/>
                  <a:gd name="T45" fmla="*/ 47 h 47"/>
                  <a:gd name="T46" fmla="*/ 17 w 47"/>
                  <a:gd name="T47" fmla="*/ 47 h 47"/>
                  <a:gd name="T48" fmla="*/ 21 w 47"/>
                  <a:gd name="T49" fmla="*/ 43 h 47"/>
                  <a:gd name="T50" fmla="*/ 21 w 47"/>
                  <a:gd name="T51" fmla="*/ 26 h 47"/>
                  <a:gd name="T52" fmla="*/ 26 w 47"/>
                  <a:gd name="T53" fmla="*/ 26 h 47"/>
                  <a:gd name="T54" fmla="*/ 26 w 47"/>
                  <a:gd name="T55" fmla="*/ 43 h 47"/>
                  <a:gd name="T56" fmla="*/ 30 w 47"/>
                  <a:gd name="T57" fmla="*/ 47 h 47"/>
                  <a:gd name="T58" fmla="*/ 43 w 47"/>
                  <a:gd name="T59" fmla="*/ 47 h 47"/>
                  <a:gd name="T60" fmla="*/ 47 w 47"/>
                  <a:gd name="T61" fmla="*/ 43 h 47"/>
                  <a:gd name="T62" fmla="*/ 47 w 47"/>
                  <a:gd name="T63" fmla="*/ 18 h 47"/>
                  <a:gd name="T64" fmla="*/ 43 w 47"/>
                  <a:gd name="T65" fmla="*/ 15 h 47"/>
                  <a:gd name="T66" fmla="*/ 16 w 47"/>
                  <a:gd name="T67" fmla="*/ 44 h 47"/>
                  <a:gd name="T68" fmla="*/ 5 w 47"/>
                  <a:gd name="T69" fmla="*/ 44 h 47"/>
                  <a:gd name="T70" fmla="*/ 3 w 47"/>
                  <a:gd name="T71" fmla="*/ 42 h 47"/>
                  <a:gd name="T72" fmla="*/ 5 w 47"/>
                  <a:gd name="T73" fmla="*/ 41 h 47"/>
                  <a:gd name="T74" fmla="*/ 16 w 47"/>
                  <a:gd name="T75" fmla="*/ 41 h 47"/>
                  <a:gd name="T76" fmla="*/ 18 w 47"/>
                  <a:gd name="T77" fmla="*/ 42 h 47"/>
                  <a:gd name="T78" fmla="*/ 16 w 47"/>
                  <a:gd name="T79" fmla="*/ 44 h 47"/>
                  <a:gd name="T80" fmla="*/ 25 w 47"/>
                  <a:gd name="T81" fmla="*/ 23 h 47"/>
                  <a:gd name="T82" fmla="*/ 22 w 47"/>
                  <a:gd name="T83" fmla="*/ 23 h 47"/>
                  <a:gd name="T84" fmla="*/ 21 w 47"/>
                  <a:gd name="T85" fmla="*/ 22 h 47"/>
                  <a:gd name="T86" fmla="*/ 22 w 47"/>
                  <a:gd name="T87" fmla="*/ 21 h 47"/>
                  <a:gd name="T88" fmla="*/ 25 w 47"/>
                  <a:gd name="T89" fmla="*/ 21 h 47"/>
                  <a:gd name="T90" fmla="*/ 26 w 47"/>
                  <a:gd name="T91" fmla="*/ 22 h 47"/>
                  <a:gd name="T92" fmla="*/ 25 w 47"/>
                  <a:gd name="T93" fmla="*/ 23 h 47"/>
                  <a:gd name="T94" fmla="*/ 42 w 47"/>
                  <a:gd name="T95" fmla="*/ 44 h 47"/>
                  <a:gd name="T96" fmla="*/ 31 w 47"/>
                  <a:gd name="T97" fmla="*/ 44 h 47"/>
                  <a:gd name="T98" fmla="*/ 29 w 47"/>
                  <a:gd name="T99" fmla="*/ 42 h 47"/>
                  <a:gd name="T100" fmla="*/ 31 w 47"/>
                  <a:gd name="T101" fmla="*/ 41 h 47"/>
                  <a:gd name="T102" fmla="*/ 42 w 47"/>
                  <a:gd name="T103" fmla="*/ 41 h 47"/>
                  <a:gd name="T104" fmla="*/ 44 w 47"/>
                  <a:gd name="T105" fmla="*/ 42 h 47"/>
                  <a:gd name="T106" fmla="*/ 42 w 47"/>
                  <a:gd name="T107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" h="47">
                    <a:moveTo>
                      <a:pt x="3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0"/>
                    </a:lnTo>
                    <a:close/>
                    <a:moveTo>
                      <a:pt x="26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26" y="3"/>
                      <a:pt x="26" y="3"/>
                      <a:pt x="26" y="3"/>
                    </a:cubicBezTo>
                    <a:lnTo>
                      <a:pt x="26" y="0"/>
                    </a:lnTo>
                    <a:close/>
                    <a:moveTo>
                      <a:pt x="43" y="15"/>
                    </a:move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2" y="15"/>
                      <a:pt x="0" y="16"/>
                      <a:pt x="0" y="18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5"/>
                      <a:pt x="2" y="47"/>
                      <a:pt x="4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9" y="47"/>
                      <a:pt x="21" y="45"/>
                      <a:pt x="21" y="43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5"/>
                      <a:pt x="28" y="47"/>
                      <a:pt x="30" y="47"/>
                    </a:cubicBezTo>
                    <a:cubicBezTo>
                      <a:pt x="43" y="47"/>
                      <a:pt x="43" y="47"/>
                      <a:pt x="43" y="47"/>
                    </a:cubicBezTo>
                    <a:cubicBezTo>
                      <a:pt x="45" y="47"/>
                      <a:pt x="47" y="45"/>
                      <a:pt x="47" y="43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7" y="16"/>
                      <a:pt x="45" y="15"/>
                      <a:pt x="43" y="15"/>
                    </a:cubicBezTo>
                    <a:close/>
                    <a:moveTo>
                      <a:pt x="16" y="44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4" y="44"/>
                      <a:pt x="3" y="43"/>
                      <a:pt x="3" y="42"/>
                    </a:cubicBezTo>
                    <a:cubicBezTo>
                      <a:pt x="3" y="41"/>
                      <a:pt x="4" y="41"/>
                      <a:pt x="5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7" y="41"/>
                      <a:pt x="18" y="41"/>
                      <a:pt x="18" y="42"/>
                    </a:cubicBezTo>
                    <a:cubicBezTo>
                      <a:pt x="18" y="43"/>
                      <a:pt x="17" y="44"/>
                      <a:pt x="16" y="44"/>
                    </a:cubicBezTo>
                    <a:close/>
                    <a:moveTo>
                      <a:pt x="25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1" y="23"/>
                      <a:pt x="21" y="23"/>
                      <a:pt x="21" y="22"/>
                    </a:cubicBezTo>
                    <a:cubicBezTo>
                      <a:pt x="21" y="21"/>
                      <a:pt x="21" y="21"/>
                      <a:pt x="22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1"/>
                      <a:pt x="26" y="21"/>
                      <a:pt x="26" y="22"/>
                    </a:cubicBezTo>
                    <a:cubicBezTo>
                      <a:pt x="26" y="23"/>
                      <a:pt x="26" y="23"/>
                      <a:pt x="25" y="23"/>
                    </a:cubicBezTo>
                    <a:close/>
                    <a:moveTo>
                      <a:pt x="42" y="44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0" y="44"/>
                      <a:pt x="29" y="43"/>
                      <a:pt x="29" y="42"/>
                    </a:cubicBezTo>
                    <a:cubicBezTo>
                      <a:pt x="29" y="41"/>
                      <a:pt x="30" y="41"/>
                      <a:pt x="31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1"/>
                      <a:pt x="44" y="41"/>
                      <a:pt x="44" y="42"/>
                    </a:cubicBezTo>
                    <a:cubicBezTo>
                      <a:pt x="44" y="43"/>
                      <a:pt x="43" y="44"/>
                      <a:pt x="42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94" name="îṡľíďê">
                <a:extLst>
                  <a:ext uri="{FF2B5EF4-FFF2-40B4-BE49-F238E27FC236}">
                    <a16:creationId xmlns:a16="http://schemas.microsoft.com/office/drawing/2014/main" id="{FEF2CC72-B163-46AE-B06C-43D4E55B5C66}"/>
                  </a:ext>
                </a:extLst>
              </p:cNvPr>
              <p:cNvSpPr/>
              <p:nvPr/>
            </p:nvSpPr>
            <p:spPr bwMode="auto">
              <a:xfrm>
                <a:off x="7755100" y="2964290"/>
                <a:ext cx="93372" cy="94687"/>
              </a:xfrm>
              <a:custGeom>
                <a:avLst/>
                <a:gdLst>
                  <a:gd name="T0" fmla="*/ 29 w 58"/>
                  <a:gd name="T1" fmla="*/ 0 h 58"/>
                  <a:gd name="T2" fmla="*/ 0 w 58"/>
                  <a:gd name="T3" fmla="*/ 29 h 58"/>
                  <a:gd name="T4" fmla="*/ 29 w 58"/>
                  <a:gd name="T5" fmla="*/ 58 h 58"/>
                  <a:gd name="T6" fmla="*/ 58 w 58"/>
                  <a:gd name="T7" fmla="*/ 29 h 58"/>
                  <a:gd name="T8" fmla="*/ 29 w 58"/>
                  <a:gd name="T9" fmla="*/ 0 h 58"/>
                  <a:gd name="T10" fmla="*/ 29 w 58"/>
                  <a:gd name="T11" fmla="*/ 53 h 58"/>
                  <a:gd name="T12" fmla="*/ 5 w 58"/>
                  <a:gd name="T13" fmla="*/ 29 h 58"/>
                  <a:gd name="T14" fmla="*/ 29 w 58"/>
                  <a:gd name="T15" fmla="*/ 6 h 58"/>
                  <a:gd name="T16" fmla="*/ 53 w 58"/>
                  <a:gd name="T17" fmla="*/ 29 h 58"/>
                  <a:gd name="T18" fmla="*/ 29 w 58"/>
                  <a:gd name="T19" fmla="*/ 53 h 58"/>
                  <a:gd name="T20" fmla="*/ 18 w 58"/>
                  <a:gd name="T21" fmla="*/ 18 h 58"/>
                  <a:gd name="T22" fmla="*/ 40 w 58"/>
                  <a:gd name="T23" fmla="*/ 18 h 58"/>
                  <a:gd name="T24" fmla="*/ 40 w 58"/>
                  <a:gd name="T25" fmla="*/ 40 h 58"/>
                  <a:gd name="T26" fmla="*/ 18 w 58"/>
                  <a:gd name="T27" fmla="*/ 40 h 58"/>
                  <a:gd name="T28" fmla="*/ 18 w 58"/>
                  <a:gd name="T29" fmla="*/ 1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58">
                    <a:moveTo>
                      <a:pt x="29" y="0"/>
                    </a:move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45" y="58"/>
                      <a:pt x="58" y="45"/>
                      <a:pt x="58" y="29"/>
                    </a:cubicBezTo>
                    <a:cubicBezTo>
                      <a:pt x="58" y="13"/>
                      <a:pt x="45" y="0"/>
                      <a:pt x="29" y="0"/>
                    </a:cubicBezTo>
                    <a:close/>
                    <a:moveTo>
                      <a:pt x="29" y="53"/>
                    </a:moveTo>
                    <a:cubicBezTo>
                      <a:pt x="16" y="53"/>
                      <a:pt x="5" y="42"/>
                      <a:pt x="5" y="29"/>
                    </a:cubicBezTo>
                    <a:cubicBezTo>
                      <a:pt x="5" y="16"/>
                      <a:pt x="16" y="6"/>
                      <a:pt x="29" y="6"/>
                    </a:cubicBezTo>
                    <a:cubicBezTo>
                      <a:pt x="42" y="6"/>
                      <a:pt x="53" y="16"/>
                      <a:pt x="53" y="29"/>
                    </a:cubicBezTo>
                    <a:cubicBezTo>
                      <a:pt x="53" y="42"/>
                      <a:pt x="42" y="53"/>
                      <a:pt x="29" y="53"/>
                    </a:cubicBezTo>
                    <a:close/>
                    <a:moveTo>
                      <a:pt x="18" y="18"/>
                    </a:move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18" y="40"/>
                      <a:pt x="18" y="40"/>
                      <a:pt x="18" y="40"/>
                    </a:cubicBezTo>
                    <a:lnTo>
                      <a:pt x="18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95" name="ïšḻîdè">
                <a:extLst>
                  <a:ext uri="{FF2B5EF4-FFF2-40B4-BE49-F238E27FC236}">
                    <a16:creationId xmlns:a16="http://schemas.microsoft.com/office/drawing/2014/main" id="{8D01611A-D18F-4200-B219-E31893E7AF4E}"/>
                  </a:ext>
                </a:extLst>
              </p:cNvPr>
              <p:cNvSpPr/>
              <p:nvPr/>
            </p:nvSpPr>
            <p:spPr bwMode="auto">
              <a:xfrm>
                <a:off x="6776670" y="4956646"/>
                <a:ext cx="92057" cy="81536"/>
              </a:xfrm>
              <a:custGeom>
                <a:avLst/>
                <a:gdLst>
                  <a:gd name="T0" fmla="*/ 24 w 57"/>
                  <a:gd name="T1" fmla="*/ 0 h 50"/>
                  <a:gd name="T2" fmla="*/ 24 w 57"/>
                  <a:gd name="T3" fmla="*/ 0 h 50"/>
                  <a:gd name="T4" fmla="*/ 47 w 57"/>
                  <a:gd name="T5" fmla="*/ 19 h 50"/>
                  <a:gd name="T6" fmla="*/ 24 w 57"/>
                  <a:gd name="T7" fmla="*/ 38 h 50"/>
                  <a:gd name="T8" fmla="*/ 20 w 57"/>
                  <a:gd name="T9" fmla="*/ 38 h 50"/>
                  <a:gd name="T10" fmla="*/ 3 w 57"/>
                  <a:gd name="T11" fmla="*/ 44 h 50"/>
                  <a:gd name="T12" fmla="*/ 3 w 57"/>
                  <a:gd name="T13" fmla="*/ 43 h 50"/>
                  <a:gd name="T14" fmla="*/ 9 w 57"/>
                  <a:gd name="T15" fmla="*/ 35 h 50"/>
                  <a:gd name="T16" fmla="*/ 9 w 57"/>
                  <a:gd name="T17" fmla="*/ 34 h 50"/>
                  <a:gd name="T18" fmla="*/ 0 w 57"/>
                  <a:gd name="T19" fmla="*/ 19 h 50"/>
                  <a:gd name="T20" fmla="*/ 24 w 57"/>
                  <a:gd name="T21" fmla="*/ 0 h 50"/>
                  <a:gd name="T22" fmla="*/ 49 w 57"/>
                  <a:gd name="T23" fmla="*/ 43 h 50"/>
                  <a:gd name="T24" fmla="*/ 54 w 57"/>
                  <a:gd name="T25" fmla="*/ 49 h 50"/>
                  <a:gd name="T26" fmla="*/ 54 w 57"/>
                  <a:gd name="T27" fmla="*/ 50 h 50"/>
                  <a:gd name="T28" fmla="*/ 40 w 57"/>
                  <a:gd name="T29" fmla="*/ 45 h 50"/>
                  <a:gd name="T30" fmla="*/ 36 w 57"/>
                  <a:gd name="T31" fmla="*/ 45 h 50"/>
                  <a:gd name="T32" fmla="*/ 24 w 57"/>
                  <a:gd name="T33" fmla="*/ 42 h 50"/>
                  <a:gd name="T34" fmla="*/ 43 w 57"/>
                  <a:gd name="T35" fmla="*/ 35 h 50"/>
                  <a:gd name="T36" fmla="*/ 49 w 57"/>
                  <a:gd name="T37" fmla="*/ 28 h 50"/>
                  <a:gd name="T38" fmla="*/ 51 w 57"/>
                  <a:gd name="T39" fmla="*/ 19 h 50"/>
                  <a:gd name="T40" fmla="*/ 51 w 57"/>
                  <a:gd name="T41" fmla="*/ 17 h 50"/>
                  <a:gd name="T42" fmla="*/ 57 w 57"/>
                  <a:gd name="T43" fmla="*/ 29 h 50"/>
                  <a:gd name="T44" fmla="*/ 49 w 57"/>
                  <a:gd name="T45" fmla="*/ 42 h 50"/>
                  <a:gd name="T46" fmla="*/ 49 w 57"/>
                  <a:gd name="T47" fmla="*/ 4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7" h="50">
                    <a:moveTo>
                      <a:pt x="24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37" y="0"/>
                      <a:pt x="47" y="8"/>
                      <a:pt x="47" y="19"/>
                    </a:cubicBezTo>
                    <a:cubicBezTo>
                      <a:pt x="47" y="30"/>
                      <a:pt x="37" y="38"/>
                      <a:pt x="24" y="38"/>
                    </a:cubicBezTo>
                    <a:cubicBezTo>
                      <a:pt x="23" y="38"/>
                      <a:pt x="21" y="38"/>
                      <a:pt x="20" y="38"/>
                    </a:cubicBezTo>
                    <a:cubicBezTo>
                      <a:pt x="15" y="43"/>
                      <a:pt x="9" y="44"/>
                      <a:pt x="3" y="44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6" y="41"/>
                      <a:pt x="9" y="38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4" y="30"/>
                      <a:pt x="0" y="25"/>
                      <a:pt x="0" y="19"/>
                    </a:cubicBezTo>
                    <a:cubicBezTo>
                      <a:pt x="0" y="8"/>
                      <a:pt x="11" y="0"/>
                      <a:pt x="24" y="0"/>
                    </a:cubicBezTo>
                    <a:close/>
                    <a:moveTo>
                      <a:pt x="49" y="43"/>
                    </a:moveTo>
                    <a:cubicBezTo>
                      <a:pt x="49" y="45"/>
                      <a:pt x="51" y="48"/>
                      <a:pt x="54" y="49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49" y="50"/>
                      <a:pt x="44" y="49"/>
                      <a:pt x="40" y="45"/>
                    </a:cubicBezTo>
                    <a:cubicBezTo>
                      <a:pt x="39" y="45"/>
                      <a:pt x="38" y="45"/>
                      <a:pt x="36" y="45"/>
                    </a:cubicBezTo>
                    <a:cubicBezTo>
                      <a:pt x="32" y="45"/>
                      <a:pt x="27" y="44"/>
                      <a:pt x="24" y="42"/>
                    </a:cubicBezTo>
                    <a:cubicBezTo>
                      <a:pt x="31" y="42"/>
                      <a:pt x="38" y="40"/>
                      <a:pt x="43" y="35"/>
                    </a:cubicBezTo>
                    <a:cubicBezTo>
                      <a:pt x="45" y="33"/>
                      <a:pt x="47" y="31"/>
                      <a:pt x="49" y="28"/>
                    </a:cubicBezTo>
                    <a:cubicBezTo>
                      <a:pt x="50" y="25"/>
                      <a:pt x="51" y="22"/>
                      <a:pt x="51" y="19"/>
                    </a:cubicBezTo>
                    <a:cubicBezTo>
                      <a:pt x="51" y="18"/>
                      <a:pt x="51" y="18"/>
                      <a:pt x="51" y="17"/>
                    </a:cubicBezTo>
                    <a:cubicBezTo>
                      <a:pt x="55" y="20"/>
                      <a:pt x="57" y="24"/>
                      <a:pt x="57" y="29"/>
                    </a:cubicBezTo>
                    <a:cubicBezTo>
                      <a:pt x="57" y="34"/>
                      <a:pt x="54" y="39"/>
                      <a:pt x="49" y="42"/>
                    </a:cubicBezTo>
                    <a:cubicBezTo>
                      <a:pt x="49" y="42"/>
                      <a:pt x="49" y="42"/>
                      <a:pt x="49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96" name="íSļîḋe">
                <a:extLst>
                  <a:ext uri="{FF2B5EF4-FFF2-40B4-BE49-F238E27FC236}">
                    <a16:creationId xmlns:a16="http://schemas.microsoft.com/office/drawing/2014/main" id="{E99BDBD4-DDF2-47F1-A284-8C9E5C4AF076}"/>
                  </a:ext>
                </a:extLst>
              </p:cNvPr>
              <p:cNvSpPr/>
              <p:nvPr/>
            </p:nvSpPr>
            <p:spPr bwMode="auto">
              <a:xfrm>
                <a:off x="9589657" y="2772287"/>
                <a:ext cx="117044" cy="115728"/>
              </a:xfrm>
              <a:custGeom>
                <a:avLst/>
                <a:gdLst>
                  <a:gd name="T0" fmla="*/ 14 w 72"/>
                  <a:gd name="T1" fmla="*/ 35 h 71"/>
                  <a:gd name="T2" fmla="*/ 14 w 72"/>
                  <a:gd name="T3" fmla="*/ 33 h 71"/>
                  <a:gd name="T4" fmla="*/ 1 w 72"/>
                  <a:gd name="T5" fmla="*/ 29 h 71"/>
                  <a:gd name="T6" fmla="*/ 0 w 72"/>
                  <a:gd name="T7" fmla="*/ 35 h 71"/>
                  <a:gd name="T8" fmla="*/ 11 w 72"/>
                  <a:gd name="T9" fmla="*/ 62 h 71"/>
                  <a:gd name="T10" fmla="*/ 19 w 72"/>
                  <a:gd name="T11" fmla="*/ 50 h 71"/>
                  <a:gd name="T12" fmla="*/ 14 w 72"/>
                  <a:gd name="T13" fmla="*/ 35 h 71"/>
                  <a:gd name="T14" fmla="*/ 58 w 72"/>
                  <a:gd name="T15" fmla="*/ 35 h 71"/>
                  <a:gd name="T16" fmla="*/ 53 w 72"/>
                  <a:gd name="T17" fmla="*/ 50 h 71"/>
                  <a:gd name="T18" fmla="*/ 61 w 72"/>
                  <a:gd name="T19" fmla="*/ 62 h 71"/>
                  <a:gd name="T20" fmla="*/ 72 w 72"/>
                  <a:gd name="T21" fmla="*/ 35 h 71"/>
                  <a:gd name="T22" fmla="*/ 71 w 72"/>
                  <a:gd name="T23" fmla="*/ 29 h 71"/>
                  <a:gd name="T24" fmla="*/ 58 w 72"/>
                  <a:gd name="T25" fmla="*/ 33 h 71"/>
                  <a:gd name="T26" fmla="*/ 58 w 72"/>
                  <a:gd name="T27" fmla="*/ 35 h 71"/>
                  <a:gd name="T28" fmla="*/ 40 w 72"/>
                  <a:gd name="T29" fmla="*/ 13 h 71"/>
                  <a:gd name="T30" fmla="*/ 56 w 72"/>
                  <a:gd name="T31" fmla="*/ 24 h 71"/>
                  <a:gd name="T32" fmla="*/ 68 w 72"/>
                  <a:gd name="T33" fmla="*/ 20 h 71"/>
                  <a:gd name="T34" fmla="*/ 40 w 72"/>
                  <a:gd name="T35" fmla="*/ 0 h 71"/>
                  <a:gd name="T36" fmla="*/ 40 w 72"/>
                  <a:gd name="T37" fmla="*/ 13 h 71"/>
                  <a:gd name="T38" fmla="*/ 16 w 72"/>
                  <a:gd name="T39" fmla="*/ 24 h 71"/>
                  <a:gd name="T40" fmla="*/ 31 w 72"/>
                  <a:gd name="T41" fmla="*/ 13 h 71"/>
                  <a:gd name="T42" fmla="*/ 31 w 72"/>
                  <a:gd name="T43" fmla="*/ 0 h 71"/>
                  <a:gd name="T44" fmla="*/ 3 w 72"/>
                  <a:gd name="T45" fmla="*/ 20 h 71"/>
                  <a:gd name="T46" fmla="*/ 16 w 72"/>
                  <a:gd name="T47" fmla="*/ 24 h 71"/>
                  <a:gd name="T48" fmla="*/ 45 w 72"/>
                  <a:gd name="T49" fmla="*/ 56 h 71"/>
                  <a:gd name="T50" fmla="*/ 36 w 72"/>
                  <a:gd name="T51" fmla="*/ 58 h 71"/>
                  <a:gd name="T52" fmla="*/ 27 w 72"/>
                  <a:gd name="T53" fmla="*/ 56 h 71"/>
                  <a:gd name="T54" fmla="*/ 19 w 72"/>
                  <a:gd name="T55" fmla="*/ 67 h 71"/>
                  <a:gd name="T56" fmla="*/ 36 w 72"/>
                  <a:gd name="T57" fmla="*/ 71 h 71"/>
                  <a:gd name="T58" fmla="*/ 53 w 72"/>
                  <a:gd name="T59" fmla="*/ 67 h 71"/>
                  <a:gd name="T60" fmla="*/ 45 w 72"/>
                  <a:gd name="T61" fmla="*/ 5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71">
                    <a:moveTo>
                      <a:pt x="14" y="35"/>
                    </a:moveTo>
                    <a:cubicBezTo>
                      <a:pt x="14" y="34"/>
                      <a:pt x="14" y="34"/>
                      <a:pt x="14" y="3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31"/>
                      <a:pt x="0" y="33"/>
                      <a:pt x="0" y="35"/>
                    </a:cubicBezTo>
                    <a:cubicBezTo>
                      <a:pt x="0" y="46"/>
                      <a:pt x="4" y="55"/>
                      <a:pt x="11" y="62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6" y="46"/>
                      <a:pt x="14" y="41"/>
                      <a:pt x="14" y="35"/>
                    </a:cubicBezTo>
                    <a:close/>
                    <a:moveTo>
                      <a:pt x="58" y="35"/>
                    </a:moveTo>
                    <a:cubicBezTo>
                      <a:pt x="58" y="41"/>
                      <a:pt x="56" y="46"/>
                      <a:pt x="53" y="50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68" y="55"/>
                      <a:pt x="72" y="46"/>
                      <a:pt x="72" y="35"/>
                    </a:cubicBezTo>
                    <a:cubicBezTo>
                      <a:pt x="72" y="33"/>
                      <a:pt x="72" y="31"/>
                      <a:pt x="71" y="29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4"/>
                      <a:pt x="58" y="34"/>
                      <a:pt x="58" y="35"/>
                    </a:cubicBezTo>
                    <a:close/>
                    <a:moveTo>
                      <a:pt x="40" y="13"/>
                    </a:moveTo>
                    <a:cubicBezTo>
                      <a:pt x="47" y="15"/>
                      <a:pt x="52" y="19"/>
                      <a:pt x="56" y="24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3" y="9"/>
                      <a:pt x="53" y="1"/>
                      <a:pt x="40" y="0"/>
                    </a:cubicBezTo>
                    <a:lnTo>
                      <a:pt x="40" y="13"/>
                    </a:lnTo>
                    <a:close/>
                    <a:moveTo>
                      <a:pt x="16" y="24"/>
                    </a:moveTo>
                    <a:cubicBezTo>
                      <a:pt x="20" y="19"/>
                      <a:pt x="25" y="15"/>
                      <a:pt x="31" y="13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9" y="1"/>
                      <a:pt x="9" y="9"/>
                      <a:pt x="3" y="20"/>
                    </a:cubicBezTo>
                    <a:lnTo>
                      <a:pt x="16" y="24"/>
                    </a:lnTo>
                    <a:close/>
                    <a:moveTo>
                      <a:pt x="45" y="56"/>
                    </a:moveTo>
                    <a:cubicBezTo>
                      <a:pt x="42" y="57"/>
                      <a:pt x="39" y="58"/>
                      <a:pt x="36" y="58"/>
                    </a:cubicBezTo>
                    <a:cubicBezTo>
                      <a:pt x="33" y="58"/>
                      <a:pt x="30" y="57"/>
                      <a:pt x="27" y="56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4" y="70"/>
                      <a:pt x="30" y="71"/>
                      <a:pt x="36" y="71"/>
                    </a:cubicBezTo>
                    <a:cubicBezTo>
                      <a:pt x="42" y="71"/>
                      <a:pt x="48" y="70"/>
                      <a:pt x="53" y="67"/>
                    </a:cubicBezTo>
                    <a:lnTo>
                      <a:pt x="4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3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97" name="îslïḍé">
                <a:extLst>
                  <a:ext uri="{FF2B5EF4-FFF2-40B4-BE49-F238E27FC236}">
                    <a16:creationId xmlns:a16="http://schemas.microsoft.com/office/drawing/2014/main" id="{A4EDF6E9-C9C8-4CD5-B42A-3E25021F463A}"/>
                  </a:ext>
                </a:extLst>
              </p:cNvPr>
              <p:cNvSpPr/>
              <p:nvPr/>
            </p:nvSpPr>
            <p:spPr bwMode="auto">
              <a:xfrm>
                <a:off x="8951836" y="2496118"/>
                <a:ext cx="127564" cy="97316"/>
              </a:xfrm>
              <a:custGeom>
                <a:avLst/>
                <a:gdLst>
                  <a:gd name="T0" fmla="*/ 76 w 79"/>
                  <a:gd name="T1" fmla="*/ 3 h 60"/>
                  <a:gd name="T2" fmla="*/ 40 w 79"/>
                  <a:gd name="T3" fmla="*/ 0 h 60"/>
                  <a:gd name="T4" fmla="*/ 3 w 79"/>
                  <a:gd name="T5" fmla="*/ 3 h 60"/>
                  <a:gd name="T6" fmla="*/ 0 w 79"/>
                  <a:gd name="T7" fmla="*/ 30 h 60"/>
                  <a:gd name="T8" fmla="*/ 3 w 79"/>
                  <a:gd name="T9" fmla="*/ 57 h 60"/>
                  <a:gd name="T10" fmla="*/ 40 w 79"/>
                  <a:gd name="T11" fmla="*/ 60 h 60"/>
                  <a:gd name="T12" fmla="*/ 76 w 79"/>
                  <a:gd name="T13" fmla="*/ 57 h 60"/>
                  <a:gd name="T14" fmla="*/ 79 w 79"/>
                  <a:gd name="T15" fmla="*/ 30 h 60"/>
                  <a:gd name="T16" fmla="*/ 76 w 79"/>
                  <a:gd name="T17" fmla="*/ 3 h 60"/>
                  <a:gd name="T18" fmla="*/ 30 w 79"/>
                  <a:gd name="T19" fmla="*/ 45 h 60"/>
                  <a:gd name="T20" fmla="*/ 30 w 79"/>
                  <a:gd name="T21" fmla="*/ 15 h 60"/>
                  <a:gd name="T22" fmla="*/ 54 w 79"/>
                  <a:gd name="T23" fmla="*/ 30 h 60"/>
                  <a:gd name="T24" fmla="*/ 30 w 79"/>
                  <a:gd name="T25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9" h="60">
                    <a:moveTo>
                      <a:pt x="76" y="3"/>
                    </a:moveTo>
                    <a:cubicBezTo>
                      <a:pt x="65" y="1"/>
                      <a:pt x="52" y="0"/>
                      <a:pt x="40" y="0"/>
                    </a:cubicBezTo>
                    <a:cubicBezTo>
                      <a:pt x="27" y="0"/>
                      <a:pt x="14" y="1"/>
                      <a:pt x="3" y="3"/>
                    </a:cubicBezTo>
                    <a:cubicBezTo>
                      <a:pt x="1" y="11"/>
                      <a:pt x="0" y="20"/>
                      <a:pt x="0" y="30"/>
                    </a:cubicBezTo>
                    <a:cubicBezTo>
                      <a:pt x="0" y="40"/>
                      <a:pt x="1" y="49"/>
                      <a:pt x="3" y="57"/>
                    </a:cubicBezTo>
                    <a:cubicBezTo>
                      <a:pt x="14" y="59"/>
                      <a:pt x="27" y="60"/>
                      <a:pt x="40" y="60"/>
                    </a:cubicBezTo>
                    <a:cubicBezTo>
                      <a:pt x="52" y="60"/>
                      <a:pt x="65" y="59"/>
                      <a:pt x="76" y="57"/>
                    </a:cubicBezTo>
                    <a:cubicBezTo>
                      <a:pt x="78" y="49"/>
                      <a:pt x="79" y="40"/>
                      <a:pt x="79" y="30"/>
                    </a:cubicBezTo>
                    <a:cubicBezTo>
                      <a:pt x="79" y="20"/>
                      <a:pt x="78" y="11"/>
                      <a:pt x="76" y="3"/>
                    </a:cubicBezTo>
                    <a:close/>
                    <a:moveTo>
                      <a:pt x="30" y="45"/>
                    </a:moveTo>
                    <a:cubicBezTo>
                      <a:pt x="30" y="15"/>
                      <a:pt x="30" y="15"/>
                      <a:pt x="30" y="15"/>
                    </a:cubicBezTo>
                    <a:cubicBezTo>
                      <a:pt x="54" y="30"/>
                      <a:pt x="54" y="30"/>
                      <a:pt x="54" y="30"/>
                    </a:cubicBezTo>
                    <a:lnTo>
                      <a:pt x="30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98" name="ísļïḍé">
                <a:extLst>
                  <a:ext uri="{FF2B5EF4-FFF2-40B4-BE49-F238E27FC236}">
                    <a16:creationId xmlns:a16="http://schemas.microsoft.com/office/drawing/2014/main" id="{FC71B45D-4A8A-4531-9C75-44122D5017F7}"/>
                  </a:ext>
                </a:extLst>
              </p:cNvPr>
              <p:cNvSpPr/>
              <p:nvPr/>
            </p:nvSpPr>
            <p:spPr bwMode="auto">
              <a:xfrm>
                <a:off x="9659356" y="3089223"/>
                <a:ext cx="96002" cy="93371"/>
              </a:xfrm>
              <a:custGeom>
                <a:avLst/>
                <a:gdLst>
                  <a:gd name="T0" fmla="*/ 30 w 59"/>
                  <a:gd name="T1" fmla="*/ 0 h 58"/>
                  <a:gd name="T2" fmla="*/ 0 w 59"/>
                  <a:gd name="T3" fmla="*/ 29 h 58"/>
                  <a:gd name="T4" fmla="*/ 30 w 59"/>
                  <a:gd name="T5" fmla="*/ 58 h 58"/>
                  <a:gd name="T6" fmla="*/ 59 w 59"/>
                  <a:gd name="T7" fmla="*/ 29 h 58"/>
                  <a:gd name="T8" fmla="*/ 30 w 59"/>
                  <a:gd name="T9" fmla="*/ 0 h 58"/>
                  <a:gd name="T10" fmla="*/ 47 w 59"/>
                  <a:gd name="T11" fmla="*/ 25 h 58"/>
                  <a:gd name="T12" fmla="*/ 31 w 59"/>
                  <a:gd name="T13" fmla="*/ 47 h 58"/>
                  <a:gd name="T14" fmla="*/ 24 w 59"/>
                  <a:gd name="T15" fmla="*/ 44 h 58"/>
                  <a:gd name="T16" fmla="*/ 18 w 59"/>
                  <a:gd name="T17" fmla="*/ 26 h 58"/>
                  <a:gd name="T18" fmla="*/ 14 w 59"/>
                  <a:gd name="T19" fmla="*/ 28 h 58"/>
                  <a:gd name="T20" fmla="*/ 12 w 59"/>
                  <a:gd name="T21" fmla="*/ 26 h 58"/>
                  <a:gd name="T22" fmla="*/ 23 w 59"/>
                  <a:gd name="T23" fmla="*/ 18 h 58"/>
                  <a:gd name="T24" fmla="*/ 29 w 59"/>
                  <a:gd name="T25" fmla="*/ 30 h 58"/>
                  <a:gd name="T26" fmla="*/ 32 w 59"/>
                  <a:gd name="T27" fmla="*/ 37 h 58"/>
                  <a:gd name="T28" fmla="*/ 36 w 59"/>
                  <a:gd name="T29" fmla="*/ 30 h 58"/>
                  <a:gd name="T30" fmla="*/ 32 w 59"/>
                  <a:gd name="T31" fmla="*/ 26 h 58"/>
                  <a:gd name="T32" fmla="*/ 47 w 59"/>
                  <a:gd name="T33" fmla="*/ 25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9" h="58">
                    <a:moveTo>
                      <a:pt x="30" y="0"/>
                    </a:moveTo>
                    <a:cubicBezTo>
                      <a:pt x="14" y="0"/>
                      <a:pt x="0" y="13"/>
                      <a:pt x="0" y="29"/>
                    </a:cubicBezTo>
                    <a:cubicBezTo>
                      <a:pt x="0" y="45"/>
                      <a:pt x="14" y="58"/>
                      <a:pt x="30" y="58"/>
                    </a:cubicBezTo>
                    <a:cubicBezTo>
                      <a:pt x="46" y="58"/>
                      <a:pt x="59" y="45"/>
                      <a:pt x="59" y="29"/>
                    </a:cubicBezTo>
                    <a:cubicBezTo>
                      <a:pt x="59" y="13"/>
                      <a:pt x="46" y="0"/>
                      <a:pt x="30" y="0"/>
                    </a:cubicBezTo>
                    <a:close/>
                    <a:moveTo>
                      <a:pt x="47" y="25"/>
                    </a:moveTo>
                    <a:cubicBezTo>
                      <a:pt x="45" y="36"/>
                      <a:pt x="34" y="45"/>
                      <a:pt x="31" y="47"/>
                    </a:cubicBezTo>
                    <a:cubicBezTo>
                      <a:pt x="28" y="49"/>
                      <a:pt x="25" y="46"/>
                      <a:pt x="24" y="44"/>
                    </a:cubicBezTo>
                    <a:cubicBezTo>
                      <a:pt x="22" y="42"/>
                      <a:pt x="19" y="28"/>
                      <a:pt x="18" y="26"/>
                    </a:cubicBezTo>
                    <a:cubicBezTo>
                      <a:pt x="17" y="25"/>
                      <a:pt x="14" y="28"/>
                      <a:pt x="14" y="2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8" y="19"/>
                      <a:pt x="23" y="18"/>
                    </a:cubicBezTo>
                    <a:cubicBezTo>
                      <a:pt x="28" y="17"/>
                      <a:pt x="28" y="25"/>
                      <a:pt x="29" y="30"/>
                    </a:cubicBezTo>
                    <a:cubicBezTo>
                      <a:pt x="30" y="34"/>
                      <a:pt x="31" y="37"/>
                      <a:pt x="32" y="37"/>
                    </a:cubicBezTo>
                    <a:cubicBezTo>
                      <a:pt x="33" y="37"/>
                      <a:pt x="34" y="34"/>
                      <a:pt x="36" y="30"/>
                    </a:cubicBezTo>
                    <a:cubicBezTo>
                      <a:pt x="39" y="27"/>
                      <a:pt x="36" y="23"/>
                      <a:pt x="32" y="26"/>
                    </a:cubicBezTo>
                    <a:cubicBezTo>
                      <a:pt x="34" y="16"/>
                      <a:pt x="49" y="14"/>
                      <a:pt x="4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199" name="îSļïḑé">
                <a:extLst>
                  <a:ext uri="{FF2B5EF4-FFF2-40B4-BE49-F238E27FC236}">
                    <a16:creationId xmlns:a16="http://schemas.microsoft.com/office/drawing/2014/main" id="{E1FC973B-0EFC-4456-8AD3-A82FED57C517}"/>
                  </a:ext>
                </a:extLst>
              </p:cNvPr>
              <p:cNvSpPr/>
              <p:nvPr/>
            </p:nvSpPr>
            <p:spPr bwMode="auto">
              <a:xfrm>
                <a:off x="8189081" y="2451405"/>
                <a:ext cx="120989" cy="120988"/>
              </a:xfrm>
              <a:custGeom>
                <a:avLst/>
                <a:gdLst>
                  <a:gd name="T0" fmla="*/ 23 w 75"/>
                  <a:gd name="T1" fmla="*/ 14 h 75"/>
                  <a:gd name="T2" fmla="*/ 75 w 75"/>
                  <a:gd name="T3" fmla="*/ 0 h 75"/>
                  <a:gd name="T4" fmla="*/ 75 w 75"/>
                  <a:gd name="T5" fmla="*/ 5 h 75"/>
                  <a:gd name="T6" fmla="*/ 75 w 75"/>
                  <a:gd name="T7" fmla="*/ 14 h 75"/>
                  <a:gd name="T8" fmla="*/ 75 w 75"/>
                  <a:gd name="T9" fmla="*/ 54 h 75"/>
                  <a:gd name="T10" fmla="*/ 59 w 75"/>
                  <a:gd name="T11" fmla="*/ 66 h 75"/>
                  <a:gd name="T12" fmla="*/ 42 w 75"/>
                  <a:gd name="T13" fmla="*/ 54 h 75"/>
                  <a:gd name="T14" fmla="*/ 59 w 75"/>
                  <a:gd name="T15" fmla="*/ 43 h 75"/>
                  <a:gd name="T16" fmla="*/ 66 w 75"/>
                  <a:gd name="T17" fmla="*/ 44 h 75"/>
                  <a:gd name="T18" fmla="*/ 66 w 75"/>
                  <a:gd name="T19" fmla="*/ 19 h 75"/>
                  <a:gd name="T20" fmla="*/ 33 w 75"/>
                  <a:gd name="T21" fmla="*/ 28 h 75"/>
                  <a:gd name="T22" fmla="*/ 33 w 75"/>
                  <a:gd name="T23" fmla="*/ 64 h 75"/>
                  <a:gd name="T24" fmla="*/ 16 w 75"/>
                  <a:gd name="T25" fmla="*/ 75 h 75"/>
                  <a:gd name="T26" fmla="*/ 0 w 75"/>
                  <a:gd name="T27" fmla="*/ 64 h 75"/>
                  <a:gd name="T28" fmla="*/ 16 w 75"/>
                  <a:gd name="T29" fmla="*/ 52 h 75"/>
                  <a:gd name="T30" fmla="*/ 23 w 75"/>
                  <a:gd name="T31" fmla="*/ 53 h 75"/>
                  <a:gd name="T32" fmla="*/ 23 w 75"/>
                  <a:gd name="T33" fmla="*/ 28 h 75"/>
                  <a:gd name="T34" fmla="*/ 23 w 75"/>
                  <a:gd name="T35" fmla="*/ 1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75">
                    <a:moveTo>
                      <a:pt x="23" y="14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61"/>
                      <a:pt x="68" y="66"/>
                      <a:pt x="59" y="66"/>
                    </a:cubicBezTo>
                    <a:cubicBezTo>
                      <a:pt x="50" y="66"/>
                      <a:pt x="42" y="61"/>
                      <a:pt x="42" y="54"/>
                    </a:cubicBezTo>
                    <a:cubicBezTo>
                      <a:pt x="42" y="48"/>
                      <a:pt x="50" y="43"/>
                      <a:pt x="59" y="43"/>
                    </a:cubicBezTo>
                    <a:cubicBezTo>
                      <a:pt x="61" y="43"/>
                      <a:pt x="64" y="43"/>
                      <a:pt x="66" y="44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3" y="70"/>
                      <a:pt x="25" y="75"/>
                      <a:pt x="16" y="75"/>
                    </a:cubicBezTo>
                    <a:cubicBezTo>
                      <a:pt x="7" y="75"/>
                      <a:pt x="0" y="70"/>
                      <a:pt x="0" y="64"/>
                    </a:cubicBezTo>
                    <a:cubicBezTo>
                      <a:pt x="0" y="57"/>
                      <a:pt x="7" y="52"/>
                      <a:pt x="16" y="52"/>
                    </a:cubicBezTo>
                    <a:cubicBezTo>
                      <a:pt x="19" y="52"/>
                      <a:pt x="21" y="52"/>
                      <a:pt x="23" y="53"/>
                    </a:cubicBezTo>
                    <a:cubicBezTo>
                      <a:pt x="23" y="28"/>
                      <a:pt x="23" y="28"/>
                      <a:pt x="23" y="28"/>
                    </a:cubicBezTo>
                    <a:lnTo>
                      <a:pt x="23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200" name="iṡḷíḑe">
                <a:extLst>
                  <a:ext uri="{FF2B5EF4-FFF2-40B4-BE49-F238E27FC236}">
                    <a16:creationId xmlns:a16="http://schemas.microsoft.com/office/drawing/2014/main" id="{EBC5EBEB-EB5E-4275-A624-A57333EDAFA4}"/>
                  </a:ext>
                </a:extLst>
              </p:cNvPr>
              <p:cNvSpPr/>
              <p:nvPr/>
            </p:nvSpPr>
            <p:spPr bwMode="auto">
              <a:xfrm>
                <a:off x="6692504" y="3400898"/>
                <a:ext cx="88111" cy="89426"/>
              </a:xfrm>
              <a:custGeom>
                <a:avLst/>
                <a:gdLst>
                  <a:gd name="T0" fmla="*/ 46 w 55"/>
                  <a:gd name="T1" fmla="*/ 0 h 55"/>
                  <a:gd name="T2" fmla="*/ 9 w 55"/>
                  <a:gd name="T3" fmla="*/ 1 h 55"/>
                  <a:gd name="T4" fmla="*/ 0 w 55"/>
                  <a:gd name="T5" fmla="*/ 10 h 55"/>
                  <a:gd name="T6" fmla="*/ 0 w 55"/>
                  <a:gd name="T7" fmla="*/ 46 h 55"/>
                  <a:gd name="T8" fmla="*/ 9 w 55"/>
                  <a:gd name="T9" fmla="*/ 55 h 55"/>
                  <a:gd name="T10" fmla="*/ 46 w 55"/>
                  <a:gd name="T11" fmla="*/ 55 h 55"/>
                  <a:gd name="T12" fmla="*/ 55 w 55"/>
                  <a:gd name="T13" fmla="*/ 46 h 55"/>
                  <a:gd name="T14" fmla="*/ 55 w 55"/>
                  <a:gd name="T15" fmla="*/ 9 h 55"/>
                  <a:gd name="T16" fmla="*/ 46 w 55"/>
                  <a:gd name="T17" fmla="*/ 0 h 55"/>
                  <a:gd name="T18" fmla="*/ 18 w 55"/>
                  <a:gd name="T19" fmla="*/ 25 h 55"/>
                  <a:gd name="T20" fmla="*/ 37 w 55"/>
                  <a:gd name="T21" fmla="*/ 24 h 55"/>
                  <a:gd name="T22" fmla="*/ 38 w 55"/>
                  <a:gd name="T23" fmla="*/ 28 h 55"/>
                  <a:gd name="T24" fmla="*/ 28 w 55"/>
                  <a:gd name="T25" fmla="*/ 38 h 55"/>
                  <a:gd name="T26" fmla="*/ 17 w 55"/>
                  <a:gd name="T27" fmla="*/ 28 h 55"/>
                  <a:gd name="T28" fmla="*/ 18 w 55"/>
                  <a:gd name="T29" fmla="*/ 25 h 55"/>
                  <a:gd name="T30" fmla="*/ 48 w 55"/>
                  <a:gd name="T31" fmla="*/ 24 h 55"/>
                  <a:gd name="T32" fmla="*/ 48 w 55"/>
                  <a:gd name="T33" fmla="*/ 38 h 55"/>
                  <a:gd name="T34" fmla="*/ 48 w 55"/>
                  <a:gd name="T35" fmla="*/ 45 h 55"/>
                  <a:gd name="T36" fmla="*/ 45 w 55"/>
                  <a:gd name="T37" fmla="*/ 48 h 55"/>
                  <a:gd name="T38" fmla="*/ 11 w 55"/>
                  <a:gd name="T39" fmla="*/ 49 h 55"/>
                  <a:gd name="T40" fmla="*/ 7 w 55"/>
                  <a:gd name="T41" fmla="*/ 45 h 55"/>
                  <a:gd name="T42" fmla="*/ 7 w 55"/>
                  <a:gd name="T43" fmla="*/ 38 h 55"/>
                  <a:gd name="T44" fmla="*/ 7 w 55"/>
                  <a:gd name="T45" fmla="*/ 25 h 55"/>
                  <a:gd name="T46" fmla="*/ 7 w 55"/>
                  <a:gd name="T47" fmla="*/ 25 h 55"/>
                  <a:gd name="T48" fmla="*/ 12 w 55"/>
                  <a:gd name="T49" fmla="*/ 25 h 55"/>
                  <a:gd name="T50" fmla="*/ 12 w 55"/>
                  <a:gd name="T51" fmla="*/ 28 h 55"/>
                  <a:gd name="T52" fmla="*/ 28 w 55"/>
                  <a:gd name="T53" fmla="*/ 43 h 55"/>
                  <a:gd name="T54" fmla="*/ 43 w 55"/>
                  <a:gd name="T55" fmla="*/ 28 h 55"/>
                  <a:gd name="T56" fmla="*/ 43 w 55"/>
                  <a:gd name="T57" fmla="*/ 24 h 55"/>
                  <a:gd name="T58" fmla="*/ 48 w 55"/>
                  <a:gd name="T59" fmla="*/ 24 h 55"/>
                  <a:gd name="T60" fmla="*/ 48 w 55"/>
                  <a:gd name="T61" fmla="*/ 12 h 55"/>
                  <a:gd name="T62" fmla="*/ 46 w 55"/>
                  <a:gd name="T63" fmla="*/ 14 h 55"/>
                  <a:gd name="T64" fmla="*/ 43 w 55"/>
                  <a:gd name="T65" fmla="*/ 14 h 55"/>
                  <a:gd name="T66" fmla="*/ 41 w 55"/>
                  <a:gd name="T67" fmla="*/ 12 h 55"/>
                  <a:gd name="T68" fmla="*/ 41 w 55"/>
                  <a:gd name="T69" fmla="*/ 9 h 55"/>
                  <a:gd name="T70" fmla="*/ 43 w 55"/>
                  <a:gd name="T71" fmla="*/ 7 h 55"/>
                  <a:gd name="T72" fmla="*/ 46 w 55"/>
                  <a:gd name="T73" fmla="*/ 7 h 55"/>
                  <a:gd name="T74" fmla="*/ 48 w 55"/>
                  <a:gd name="T75" fmla="*/ 9 h 55"/>
                  <a:gd name="T76" fmla="*/ 48 w 55"/>
                  <a:gd name="T77" fmla="*/ 1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" h="55">
                    <a:moveTo>
                      <a:pt x="46" y="0"/>
                    </a:moveTo>
                    <a:cubicBezTo>
                      <a:pt x="9" y="1"/>
                      <a:pt x="9" y="1"/>
                      <a:pt x="9" y="1"/>
                    </a:cubicBezTo>
                    <a:cubicBezTo>
                      <a:pt x="4" y="1"/>
                      <a:pt x="0" y="5"/>
                      <a:pt x="0" y="10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51"/>
                      <a:pt x="4" y="55"/>
                      <a:pt x="9" y="55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51" y="55"/>
                      <a:pt x="55" y="51"/>
                      <a:pt x="55" y="46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4"/>
                      <a:pt x="51" y="0"/>
                      <a:pt x="46" y="0"/>
                    </a:cubicBezTo>
                    <a:close/>
                    <a:moveTo>
                      <a:pt x="18" y="25"/>
                    </a:moveTo>
                    <a:cubicBezTo>
                      <a:pt x="37" y="24"/>
                      <a:pt x="37" y="24"/>
                      <a:pt x="37" y="24"/>
                    </a:cubicBezTo>
                    <a:cubicBezTo>
                      <a:pt x="38" y="25"/>
                      <a:pt x="38" y="27"/>
                      <a:pt x="38" y="28"/>
                    </a:cubicBezTo>
                    <a:cubicBezTo>
                      <a:pt x="38" y="34"/>
                      <a:pt x="33" y="38"/>
                      <a:pt x="28" y="38"/>
                    </a:cubicBezTo>
                    <a:cubicBezTo>
                      <a:pt x="22" y="38"/>
                      <a:pt x="17" y="34"/>
                      <a:pt x="17" y="28"/>
                    </a:cubicBezTo>
                    <a:cubicBezTo>
                      <a:pt x="17" y="27"/>
                      <a:pt x="17" y="26"/>
                      <a:pt x="18" y="25"/>
                    </a:cubicBezTo>
                    <a:close/>
                    <a:moveTo>
                      <a:pt x="48" y="24"/>
                    </a:moveTo>
                    <a:cubicBezTo>
                      <a:pt x="48" y="38"/>
                      <a:pt x="48" y="38"/>
                      <a:pt x="48" y="38"/>
                    </a:cubicBezTo>
                    <a:cubicBezTo>
                      <a:pt x="48" y="45"/>
                      <a:pt x="48" y="45"/>
                      <a:pt x="48" y="45"/>
                    </a:cubicBezTo>
                    <a:cubicBezTo>
                      <a:pt x="48" y="47"/>
                      <a:pt x="47" y="48"/>
                      <a:pt x="45" y="48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9" y="49"/>
                      <a:pt x="7" y="47"/>
                      <a:pt x="7" y="4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26"/>
                      <a:pt x="12" y="27"/>
                      <a:pt x="12" y="28"/>
                    </a:cubicBezTo>
                    <a:cubicBezTo>
                      <a:pt x="12" y="37"/>
                      <a:pt x="19" y="43"/>
                      <a:pt x="28" y="43"/>
                    </a:cubicBezTo>
                    <a:cubicBezTo>
                      <a:pt x="36" y="43"/>
                      <a:pt x="43" y="36"/>
                      <a:pt x="43" y="28"/>
                    </a:cubicBezTo>
                    <a:cubicBezTo>
                      <a:pt x="43" y="27"/>
                      <a:pt x="43" y="25"/>
                      <a:pt x="43" y="24"/>
                    </a:cubicBezTo>
                    <a:cubicBezTo>
                      <a:pt x="48" y="24"/>
                      <a:pt x="48" y="24"/>
                      <a:pt x="48" y="24"/>
                    </a:cubicBezTo>
                    <a:close/>
                    <a:moveTo>
                      <a:pt x="48" y="12"/>
                    </a:moveTo>
                    <a:cubicBezTo>
                      <a:pt x="48" y="13"/>
                      <a:pt x="47" y="14"/>
                      <a:pt x="46" y="14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2" y="14"/>
                      <a:pt x="41" y="13"/>
                      <a:pt x="41" y="12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1" y="8"/>
                      <a:pt x="42" y="7"/>
                      <a:pt x="43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7" y="7"/>
                      <a:pt x="48" y="8"/>
                      <a:pt x="48" y="9"/>
                    </a:cubicBezTo>
                    <a:lnTo>
                      <a:pt x="48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201" name="îśliďê">
                <a:extLst>
                  <a:ext uri="{FF2B5EF4-FFF2-40B4-BE49-F238E27FC236}">
                    <a16:creationId xmlns:a16="http://schemas.microsoft.com/office/drawing/2014/main" id="{41C93275-2916-4777-8206-AD25393E9574}"/>
                  </a:ext>
                </a:extLst>
              </p:cNvPr>
              <p:cNvSpPr/>
              <p:nvPr/>
            </p:nvSpPr>
            <p:spPr bwMode="auto">
              <a:xfrm>
                <a:off x="6946317" y="1888548"/>
                <a:ext cx="84166" cy="72330"/>
              </a:xfrm>
              <a:custGeom>
                <a:avLst/>
                <a:gdLst>
                  <a:gd name="T0" fmla="*/ 52 w 52"/>
                  <a:gd name="T1" fmla="*/ 14 h 45"/>
                  <a:gd name="T2" fmla="*/ 37 w 52"/>
                  <a:gd name="T3" fmla="*/ 0 h 45"/>
                  <a:gd name="T4" fmla="*/ 26 w 52"/>
                  <a:gd name="T5" fmla="*/ 5 h 45"/>
                  <a:gd name="T6" fmla="*/ 15 w 52"/>
                  <a:gd name="T7" fmla="*/ 0 h 45"/>
                  <a:gd name="T8" fmla="*/ 0 w 52"/>
                  <a:gd name="T9" fmla="*/ 14 h 45"/>
                  <a:gd name="T10" fmla="*/ 5 w 52"/>
                  <a:gd name="T11" fmla="*/ 25 h 45"/>
                  <a:gd name="T12" fmla="*/ 5 w 52"/>
                  <a:gd name="T13" fmla="*/ 25 h 45"/>
                  <a:gd name="T14" fmla="*/ 21 w 52"/>
                  <a:gd name="T15" fmla="*/ 42 h 45"/>
                  <a:gd name="T16" fmla="*/ 26 w 52"/>
                  <a:gd name="T17" fmla="*/ 45 h 45"/>
                  <a:gd name="T18" fmla="*/ 31 w 52"/>
                  <a:gd name="T19" fmla="*/ 42 h 45"/>
                  <a:gd name="T20" fmla="*/ 47 w 52"/>
                  <a:gd name="T21" fmla="*/ 25 h 45"/>
                  <a:gd name="T22" fmla="*/ 47 w 52"/>
                  <a:gd name="T23" fmla="*/ 25 h 45"/>
                  <a:gd name="T24" fmla="*/ 52 w 52"/>
                  <a:gd name="T25" fmla="*/ 14 h 45"/>
                  <a:gd name="T26" fmla="*/ 43 w 52"/>
                  <a:gd name="T27" fmla="*/ 21 h 45"/>
                  <a:gd name="T28" fmla="*/ 27 w 52"/>
                  <a:gd name="T29" fmla="*/ 37 h 45"/>
                  <a:gd name="T30" fmla="*/ 26 w 52"/>
                  <a:gd name="T31" fmla="*/ 37 h 45"/>
                  <a:gd name="T32" fmla="*/ 26 w 52"/>
                  <a:gd name="T33" fmla="*/ 37 h 45"/>
                  <a:gd name="T34" fmla="*/ 10 w 52"/>
                  <a:gd name="T35" fmla="*/ 21 h 45"/>
                  <a:gd name="T36" fmla="*/ 7 w 52"/>
                  <a:gd name="T37" fmla="*/ 14 h 45"/>
                  <a:gd name="T38" fmla="*/ 15 w 52"/>
                  <a:gd name="T39" fmla="*/ 6 h 45"/>
                  <a:gd name="T40" fmla="*/ 22 w 52"/>
                  <a:gd name="T41" fmla="*/ 9 h 45"/>
                  <a:gd name="T42" fmla="*/ 26 w 52"/>
                  <a:gd name="T43" fmla="*/ 14 h 45"/>
                  <a:gd name="T44" fmla="*/ 31 w 52"/>
                  <a:gd name="T45" fmla="*/ 9 h 45"/>
                  <a:gd name="T46" fmla="*/ 37 w 52"/>
                  <a:gd name="T47" fmla="*/ 6 h 45"/>
                  <a:gd name="T48" fmla="*/ 46 w 52"/>
                  <a:gd name="T49" fmla="*/ 14 h 45"/>
                  <a:gd name="T50" fmla="*/ 43 w 52"/>
                  <a:gd name="T51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2" h="45">
                    <a:moveTo>
                      <a:pt x="52" y="14"/>
                    </a:moveTo>
                    <a:cubicBezTo>
                      <a:pt x="52" y="6"/>
                      <a:pt x="46" y="0"/>
                      <a:pt x="37" y="0"/>
                    </a:cubicBezTo>
                    <a:cubicBezTo>
                      <a:pt x="33" y="0"/>
                      <a:pt x="29" y="2"/>
                      <a:pt x="26" y="5"/>
                    </a:cubicBezTo>
                    <a:cubicBezTo>
                      <a:pt x="24" y="2"/>
                      <a:pt x="20" y="0"/>
                      <a:pt x="15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19"/>
                      <a:pt x="2" y="23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3" y="43"/>
                      <a:pt x="25" y="45"/>
                      <a:pt x="26" y="45"/>
                    </a:cubicBezTo>
                    <a:cubicBezTo>
                      <a:pt x="28" y="45"/>
                      <a:pt x="30" y="43"/>
                      <a:pt x="31" y="42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50" y="23"/>
                      <a:pt x="52" y="19"/>
                      <a:pt x="52" y="14"/>
                    </a:cubicBezTo>
                    <a:close/>
                    <a:moveTo>
                      <a:pt x="43" y="21"/>
                    </a:move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7"/>
                      <a:pt x="26" y="37"/>
                      <a:pt x="26" y="37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8" y="19"/>
                      <a:pt x="7" y="17"/>
                      <a:pt x="7" y="14"/>
                    </a:cubicBezTo>
                    <a:cubicBezTo>
                      <a:pt x="7" y="10"/>
                      <a:pt x="11" y="6"/>
                      <a:pt x="15" y="6"/>
                    </a:cubicBezTo>
                    <a:cubicBezTo>
                      <a:pt x="18" y="6"/>
                      <a:pt x="20" y="7"/>
                      <a:pt x="22" y="9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3" y="7"/>
                      <a:pt x="35" y="6"/>
                      <a:pt x="37" y="6"/>
                    </a:cubicBezTo>
                    <a:cubicBezTo>
                      <a:pt x="42" y="6"/>
                      <a:pt x="46" y="10"/>
                      <a:pt x="46" y="14"/>
                    </a:cubicBezTo>
                    <a:cubicBezTo>
                      <a:pt x="46" y="17"/>
                      <a:pt x="45" y="19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202" name="ïślîďê">
                <a:extLst>
                  <a:ext uri="{FF2B5EF4-FFF2-40B4-BE49-F238E27FC236}">
                    <a16:creationId xmlns:a16="http://schemas.microsoft.com/office/drawing/2014/main" id="{9B3005F9-06B7-41DD-8E81-155345051690}"/>
                  </a:ext>
                </a:extLst>
              </p:cNvPr>
              <p:cNvSpPr/>
              <p:nvPr/>
            </p:nvSpPr>
            <p:spPr bwMode="auto">
              <a:xfrm>
                <a:off x="7443422" y="2390911"/>
                <a:ext cx="132824" cy="134138"/>
              </a:xfrm>
              <a:custGeom>
                <a:avLst/>
                <a:gdLst>
                  <a:gd name="T0" fmla="*/ 79 w 82"/>
                  <a:gd name="T1" fmla="*/ 70 h 83"/>
                  <a:gd name="T2" fmla="*/ 59 w 82"/>
                  <a:gd name="T3" fmla="*/ 53 h 83"/>
                  <a:gd name="T4" fmla="*/ 54 w 82"/>
                  <a:gd name="T5" fmla="*/ 51 h 83"/>
                  <a:gd name="T6" fmla="*/ 61 w 82"/>
                  <a:gd name="T7" fmla="*/ 31 h 83"/>
                  <a:gd name="T8" fmla="*/ 30 w 82"/>
                  <a:gd name="T9" fmla="*/ 0 h 83"/>
                  <a:gd name="T10" fmla="*/ 0 w 82"/>
                  <a:gd name="T11" fmla="*/ 31 h 83"/>
                  <a:gd name="T12" fmla="*/ 30 w 82"/>
                  <a:gd name="T13" fmla="*/ 62 h 83"/>
                  <a:gd name="T14" fmla="*/ 50 w 82"/>
                  <a:gd name="T15" fmla="*/ 54 h 83"/>
                  <a:gd name="T16" fmla="*/ 53 w 82"/>
                  <a:gd name="T17" fmla="*/ 60 h 83"/>
                  <a:gd name="T18" fmla="*/ 69 w 82"/>
                  <a:gd name="T19" fmla="*/ 80 h 83"/>
                  <a:gd name="T20" fmla="*/ 79 w 82"/>
                  <a:gd name="T21" fmla="*/ 80 h 83"/>
                  <a:gd name="T22" fmla="*/ 79 w 82"/>
                  <a:gd name="T23" fmla="*/ 70 h 83"/>
                  <a:gd name="T24" fmla="*/ 30 w 82"/>
                  <a:gd name="T25" fmla="*/ 51 h 83"/>
                  <a:gd name="T26" fmla="*/ 10 w 82"/>
                  <a:gd name="T27" fmla="*/ 31 h 83"/>
                  <a:gd name="T28" fmla="*/ 30 w 82"/>
                  <a:gd name="T29" fmla="*/ 11 h 83"/>
                  <a:gd name="T30" fmla="*/ 51 w 82"/>
                  <a:gd name="T31" fmla="*/ 31 h 83"/>
                  <a:gd name="T32" fmla="*/ 30 w 82"/>
                  <a:gd name="T33" fmla="*/ 5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3">
                    <a:moveTo>
                      <a:pt x="79" y="70"/>
                    </a:moveTo>
                    <a:cubicBezTo>
                      <a:pt x="59" y="53"/>
                      <a:pt x="59" y="53"/>
                      <a:pt x="59" y="53"/>
                    </a:cubicBezTo>
                    <a:cubicBezTo>
                      <a:pt x="57" y="52"/>
                      <a:pt x="55" y="51"/>
                      <a:pt x="54" y="51"/>
                    </a:cubicBezTo>
                    <a:cubicBezTo>
                      <a:pt x="58" y="46"/>
                      <a:pt x="61" y="39"/>
                      <a:pt x="61" y="31"/>
                    </a:cubicBezTo>
                    <a:cubicBezTo>
                      <a:pt x="61" y="14"/>
                      <a:pt x="47" y="0"/>
                      <a:pt x="30" y="0"/>
                    </a:cubicBezTo>
                    <a:cubicBezTo>
                      <a:pt x="13" y="0"/>
                      <a:pt x="0" y="14"/>
                      <a:pt x="0" y="31"/>
                    </a:cubicBezTo>
                    <a:cubicBezTo>
                      <a:pt x="0" y="48"/>
                      <a:pt x="13" y="62"/>
                      <a:pt x="30" y="62"/>
                    </a:cubicBezTo>
                    <a:cubicBezTo>
                      <a:pt x="38" y="62"/>
                      <a:pt x="45" y="59"/>
                      <a:pt x="50" y="54"/>
                    </a:cubicBezTo>
                    <a:cubicBezTo>
                      <a:pt x="50" y="56"/>
                      <a:pt x="51" y="58"/>
                      <a:pt x="53" y="60"/>
                    </a:cubicBezTo>
                    <a:cubicBezTo>
                      <a:pt x="69" y="80"/>
                      <a:pt x="69" y="80"/>
                      <a:pt x="69" y="80"/>
                    </a:cubicBezTo>
                    <a:cubicBezTo>
                      <a:pt x="72" y="83"/>
                      <a:pt x="77" y="83"/>
                      <a:pt x="79" y="80"/>
                    </a:cubicBezTo>
                    <a:cubicBezTo>
                      <a:pt x="82" y="77"/>
                      <a:pt x="82" y="73"/>
                      <a:pt x="79" y="70"/>
                    </a:cubicBezTo>
                    <a:close/>
                    <a:moveTo>
                      <a:pt x="30" y="51"/>
                    </a:moveTo>
                    <a:cubicBezTo>
                      <a:pt x="19" y="51"/>
                      <a:pt x="10" y="42"/>
                      <a:pt x="10" y="31"/>
                    </a:cubicBezTo>
                    <a:cubicBezTo>
                      <a:pt x="10" y="20"/>
                      <a:pt x="19" y="11"/>
                      <a:pt x="30" y="11"/>
                    </a:cubicBezTo>
                    <a:cubicBezTo>
                      <a:pt x="42" y="11"/>
                      <a:pt x="51" y="20"/>
                      <a:pt x="51" y="31"/>
                    </a:cubicBezTo>
                    <a:cubicBezTo>
                      <a:pt x="51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203" name="iṣḻïdê">
                <a:extLst>
                  <a:ext uri="{FF2B5EF4-FFF2-40B4-BE49-F238E27FC236}">
                    <a16:creationId xmlns:a16="http://schemas.microsoft.com/office/drawing/2014/main" id="{FC61051F-35F6-464C-9E28-5B932E049FF6}"/>
                  </a:ext>
                </a:extLst>
              </p:cNvPr>
              <p:cNvSpPr/>
              <p:nvPr/>
            </p:nvSpPr>
            <p:spPr bwMode="auto">
              <a:xfrm>
                <a:off x="6863467" y="2563188"/>
                <a:ext cx="110468" cy="117042"/>
              </a:xfrm>
              <a:custGeom>
                <a:avLst/>
                <a:gdLst>
                  <a:gd name="T0" fmla="*/ 61 w 68"/>
                  <a:gd name="T1" fmla="*/ 0 h 73"/>
                  <a:gd name="T2" fmla="*/ 6 w 68"/>
                  <a:gd name="T3" fmla="*/ 0 h 73"/>
                  <a:gd name="T4" fmla="*/ 0 w 68"/>
                  <a:gd name="T5" fmla="*/ 7 h 73"/>
                  <a:gd name="T6" fmla="*/ 0 w 68"/>
                  <a:gd name="T7" fmla="*/ 66 h 73"/>
                  <a:gd name="T8" fmla="*/ 6 w 68"/>
                  <a:gd name="T9" fmla="*/ 73 h 73"/>
                  <a:gd name="T10" fmla="*/ 61 w 68"/>
                  <a:gd name="T11" fmla="*/ 73 h 73"/>
                  <a:gd name="T12" fmla="*/ 68 w 68"/>
                  <a:gd name="T13" fmla="*/ 66 h 73"/>
                  <a:gd name="T14" fmla="*/ 68 w 68"/>
                  <a:gd name="T15" fmla="*/ 7 h 73"/>
                  <a:gd name="T16" fmla="*/ 61 w 68"/>
                  <a:gd name="T17" fmla="*/ 0 h 73"/>
                  <a:gd name="T18" fmla="*/ 59 w 68"/>
                  <a:gd name="T19" fmla="*/ 64 h 73"/>
                  <a:gd name="T20" fmla="*/ 9 w 68"/>
                  <a:gd name="T21" fmla="*/ 64 h 73"/>
                  <a:gd name="T22" fmla="*/ 9 w 68"/>
                  <a:gd name="T23" fmla="*/ 9 h 73"/>
                  <a:gd name="T24" fmla="*/ 59 w 68"/>
                  <a:gd name="T25" fmla="*/ 9 h 73"/>
                  <a:gd name="T26" fmla="*/ 59 w 68"/>
                  <a:gd name="T27" fmla="*/ 64 h 73"/>
                  <a:gd name="T28" fmla="*/ 18 w 68"/>
                  <a:gd name="T29" fmla="*/ 32 h 73"/>
                  <a:gd name="T30" fmla="*/ 50 w 68"/>
                  <a:gd name="T31" fmla="*/ 32 h 73"/>
                  <a:gd name="T32" fmla="*/ 50 w 68"/>
                  <a:gd name="T33" fmla="*/ 36 h 73"/>
                  <a:gd name="T34" fmla="*/ 18 w 68"/>
                  <a:gd name="T35" fmla="*/ 36 h 73"/>
                  <a:gd name="T36" fmla="*/ 18 w 68"/>
                  <a:gd name="T37" fmla="*/ 32 h 73"/>
                  <a:gd name="T38" fmla="*/ 18 w 68"/>
                  <a:gd name="T39" fmla="*/ 41 h 73"/>
                  <a:gd name="T40" fmla="*/ 50 w 68"/>
                  <a:gd name="T41" fmla="*/ 41 h 73"/>
                  <a:gd name="T42" fmla="*/ 50 w 68"/>
                  <a:gd name="T43" fmla="*/ 45 h 73"/>
                  <a:gd name="T44" fmla="*/ 18 w 68"/>
                  <a:gd name="T45" fmla="*/ 45 h 73"/>
                  <a:gd name="T46" fmla="*/ 18 w 68"/>
                  <a:gd name="T47" fmla="*/ 41 h 73"/>
                  <a:gd name="T48" fmla="*/ 18 w 68"/>
                  <a:gd name="T49" fmla="*/ 50 h 73"/>
                  <a:gd name="T50" fmla="*/ 50 w 68"/>
                  <a:gd name="T51" fmla="*/ 50 h 73"/>
                  <a:gd name="T52" fmla="*/ 50 w 68"/>
                  <a:gd name="T53" fmla="*/ 54 h 73"/>
                  <a:gd name="T54" fmla="*/ 18 w 68"/>
                  <a:gd name="T55" fmla="*/ 54 h 73"/>
                  <a:gd name="T56" fmla="*/ 18 w 68"/>
                  <a:gd name="T57" fmla="*/ 50 h 73"/>
                  <a:gd name="T58" fmla="*/ 18 w 68"/>
                  <a:gd name="T59" fmla="*/ 23 h 73"/>
                  <a:gd name="T60" fmla="*/ 50 w 68"/>
                  <a:gd name="T61" fmla="*/ 23 h 73"/>
                  <a:gd name="T62" fmla="*/ 50 w 68"/>
                  <a:gd name="T63" fmla="*/ 27 h 73"/>
                  <a:gd name="T64" fmla="*/ 18 w 68"/>
                  <a:gd name="T65" fmla="*/ 27 h 73"/>
                  <a:gd name="T66" fmla="*/ 18 w 68"/>
                  <a:gd name="T67" fmla="*/ 2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8" h="73">
                    <a:moveTo>
                      <a:pt x="61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0"/>
                      <a:pt x="3" y="73"/>
                      <a:pt x="6" y="73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5" y="73"/>
                      <a:pt x="68" y="70"/>
                      <a:pt x="68" y="66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8" y="3"/>
                      <a:pt x="65" y="0"/>
                      <a:pt x="61" y="0"/>
                    </a:cubicBezTo>
                    <a:close/>
                    <a:moveTo>
                      <a:pt x="59" y="64"/>
                    </a:moveTo>
                    <a:cubicBezTo>
                      <a:pt x="9" y="64"/>
                      <a:pt x="9" y="64"/>
                      <a:pt x="9" y="64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59" y="9"/>
                      <a:pt x="59" y="9"/>
                      <a:pt x="59" y="9"/>
                    </a:cubicBezTo>
                    <a:lnTo>
                      <a:pt x="59" y="64"/>
                    </a:lnTo>
                    <a:close/>
                    <a:moveTo>
                      <a:pt x="18" y="32"/>
                    </a:moveTo>
                    <a:cubicBezTo>
                      <a:pt x="50" y="32"/>
                      <a:pt x="50" y="32"/>
                      <a:pt x="50" y="32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18" y="36"/>
                      <a:pt x="18" y="36"/>
                      <a:pt x="18" y="36"/>
                    </a:cubicBezTo>
                    <a:lnTo>
                      <a:pt x="18" y="32"/>
                    </a:lnTo>
                    <a:close/>
                    <a:moveTo>
                      <a:pt x="18" y="41"/>
                    </a:moveTo>
                    <a:cubicBezTo>
                      <a:pt x="50" y="41"/>
                      <a:pt x="50" y="41"/>
                      <a:pt x="50" y="41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18" y="45"/>
                      <a:pt x="18" y="45"/>
                      <a:pt x="18" y="45"/>
                    </a:cubicBezTo>
                    <a:lnTo>
                      <a:pt x="18" y="41"/>
                    </a:lnTo>
                    <a:close/>
                    <a:moveTo>
                      <a:pt x="18" y="50"/>
                    </a:move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54"/>
                      <a:pt x="50" y="54"/>
                      <a:pt x="50" y="54"/>
                    </a:cubicBezTo>
                    <a:cubicBezTo>
                      <a:pt x="18" y="54"/>
                      <a:pt x="18" y="54"/>
                      <a:pt x="18" y="54"/>
                    </a:cubicBezTo>
                    <a:lnTo>
                      <a:pt x="18" y="50"/>
                    </a:lnTo>
                    <a:close/>
                    <a:moveTo>
                      <a:pt x="18" y="23"/>
                    </a:moveTo>
                    <a:cubicBezTo>
                      <a:pt x="50" y="23"/>
                      <a:pt x="50" y="23"/>
                      <a:pt x="50" y="23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18" y="27"/>
                      <a:pt x="18" y="27"/>
                      <a:pt x="18" y="27"/>
                    </a:cubicBezTo>
                    <a:lnTo>
                      <a:pt x="18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204" name="íşľíde">
                <a:extLst>
                  <a:ext uri="{FF2B5EF4-FFF2-40B4-BE49-F238E27FC236}">
                    <a16:creationId xmlns:a16="http://schemas.microsoft.com/office/drawing/2014/main" id="{14E5C494-AA04-4820-AB70-7565D14ABF14}"/>
                  </a:ext>
                </a:extLst>
              </p:cNvPr>
              <p:cNvSpPr/>
              <p:nvPr/>
            </p:nvSpPr>
            <p:spPr bwMode="auto">
              <a:xfrm>
                <a:off x="7749840" y="1992440"/>
                <a:ext cx="88111" cy="86796"/>
              </a:xfrm>
              <a:custGeom>
                <a:avLst/>
                <a:gdLst>
                  <a:gd name="T0" fmla="*/ 27 w 54"/>
                  <a:gd name="T1" fmla="*/ 0 h 54"/>
                  <a:gd name="T2" fmla="*/ 0 w 54"/>
                  <a:gd name="T3" fmla="*/ 27 h 54"/>
                  <a:gd name="T4" fmla="*/ 27 w 54"/>
                  <a:gd name="T5" fmla="*/ 54 h 54"/>
                  <a:gd name="T6" fmla="*/ 54 w 54"/>
                  <a:gd name="T7" fmla="*/ 27 h 54"/>
                  <a:gd name="T8" fmla="*/ 27 w 54"/>
                  <a:gd name="T9" fmla="*/ 0 h 54"/>
                  <a:gd name="T10" fmla="*/ 43 w 54"/>
                  <a:gd name="T11" fmla="*/ 24 h 54"/>
                  <a:gd name="T12" fmla="*/ 28 w 54"/>
                  <a:gd name="T13" fmla="*/ 44 h 54"/>
                  <a:gd name="T14" fmla="*/ 21 w 54"/>
                  <a:gd name="T15" fmla="*/ 41 h 54"/>
                  <a:gd name="T16" fmla="*/ 16 w 54"/>
                  <a:gd name="T17" fmla="*/ 25 h 54"/>
                  <a:gd name="T18" fmla="*/ 12 w 54"/>
                  <a:gd name="T19" fmla="*/ 26 h 54"/>
                  <a:gd name="T20" fmla="*/ 11 w 54"/>
                  <a:gd name="T21" fmla="*/ 24 h 54"/>
                  <a:gd name="T22" fmla="*/ 20 w 54"/>
                  <a:gd name="T23" fmla="*/ 17 h 54"/>
                  <a:gd name="T24" fmla="*/ 26 w 54"/>
                  <a:gd name="T25" fmla="*/ 28 h 54"/>
                  <a:gd name="T26" fmla="*/ 28 w 54"/>
                  <a:gd name="T27" fmla="*/ 35 h 54"/>
                  <a:gd name="T28" fmla="*/ 33 w 54"/>
                  <a:gd name="T29" fmla="*/ 29 h 54"/>
                  <a:gd name="T30" fmla="*/ 29 w 54"/>
                  <a:gd name="T31" fmla="*/ 24 h 54"/>
                  <a:gd name="T32" fmla="*/ 43 w 54"/>
                  <a:gd name="T33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54">
                    <a:moveTo>
                      <a:pt x="27" y="0"/>
                    </a:moveTo>
                    <a:cubicBezTo>
                      <a:pt x="12" y="0"/>
                      <a:pt x="0" y="13"/>
                      <a:pt x="0" y="27"/>
                    </a:cubicBezTo>
                    <a:cubicBezTo>
                      <a:pt x="0" y="42"/>
                      <a:pt x="12" y="54"/>
                      <a:pt x="27" y="54"/>
                    </a:cubicBezTo>
                    <a:cubicBezTo>
                      <a:pt x="42" y="54"/>
                      <a:pt x="54" y="42"/>
                      <a:pt x="54" y="27"/>
                    </a:cubicBezTo>
                    <a:cubicBezTo>
                      <a:pt x="54" y="13"/>
                      <a:pt x="42" y="0"/>
                      <a:pt x="27" y="0"/>
                    </a:cubicBezTo>
                    <a:close/>
                    <a:moveTo>
                      <a:pt x="43" y="24"/>
                    </a:moveTo>
                    <a:cubicBezTo>
                      <a:pt x="41" y="34"/>
                      <a:pt x="31" y="42"/>
                      <a:pt x="28" y="44"/>
                    </a:cubicBezTo>
                    <a:cubicBezTo>
                      <a:pt x="25" y="46"/>
                      <a:pt x="22" y="43"/>
                      <a:pt x="21" y="41"/>
                    </a:cubicBezTo>
                    <a:cubicBezTo>
                      <a:pt x="20" y="39"/>
                      <a:pt x="17" y="26"/>
                      <a:pt x="16" y="25"/>
                    </a:cubicBezTo>
                    <a:cubicBezTo>
                      <a:pt x="15" y="24"/>
                      <a:pt x="12" y="26"/>
                      <a:pt x="12" y="26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4"/>
                      <a:pt x="16" y="18"/>
                      <a:pt x="20" y="17"/>
                    </a:cubicBezTo>
                    <a:cubicBezTo>
                      <a:pt x="25" y="16"/>
                      <a:pt x="25" y="24"/>
                      <a:pt x="26" y="28"/>
                    </a:cubicBezTo>
                    <a:cubicBezTo>
                      <a:pt x="27" y="32"/>
                      <a:pt x="28" y="35"/>
                      <a:pt x="28" y="35"/>
                    </a:cubicBezTo>
                    <a:cubicBezTo>
                      <a:pt x="29" y="35"/>
                      <a:pt x="31" y="32"/>
                      <a:pt x="33" y="29"/>
                    </a:cubicBezTo>
                    <a:cubicBezTo>
                      <a:pt x="35" y="25"/>
                      <a:pt x="33" y="22"/>
                      <a:pt x="29" y="24"/>
                    </a:cubicBezTo>
                    <a:cubicBezTo>
                      <a:pt x="31" y="16"/>
                      <a:pt x="45" y="13"/>
                      <a:pt x="4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205" name="ïṥľïḍê">
                <a:extLst>
                  <a:ext uri="{FF2B5EF4-FFF2-40B4-BE49-F238E27FC236}">
                    <a16:creationId xmlns:a16="http://schemas.microsoft.com/office/drawing/2014/main" id="{1D646239-6106-4380-9616-1655822AD680}"/>
                  </a:ext>
                </a:extLst>
              </p:cNvPr>
              <p:cNvSpPr/>
              <p:nvPr/>
            </p:nvSpPr>
            <p:spPr bwMode="auto">
              <a:xfrm>
                <a:off x="9307322" y="4213929"/>
                <a:ext cx="160030" cy="146982"/>
              </a:xfrm>
              <a:custGeom>
                <a:avLst/>
                <a:gdLst>
                  <a:gd name="T0" fmla="*/ 187 w 240"/>
                  <a:gd name="T1" fmla="*/ 868 h 929"/>
                  <a:gd name="T2" fmla="*/ 198 w 240"/>
                  <a:gd name="T3" fmla="*/ 838 h 929"/>
                  <a:gd name="T4" fmla="*/ 221 w 240"/>
                  <a:gd name="T5" fmla="*/ 871 h 929"/>
                  <a:gd name="T6" fmla="*/ 222 w 240"/>
                  <a:gd name="T7" fmla="*/ 863 h 929"/>
                  <a:gd name="T8" fmla="*/ 237 w 240"/>
                  <a:gd name="T9" fmla="*/ 925 h 929"/>
                  <a:gd name="T10" fmla="*/ 219 w 240"/>
                  <a:gd name="T11" fmla="*/ 919 h 929"/>
                  <a:gd name="T12" fmla="*/ 202 w 240"/>
                  <a:gd name="T13" fmla="*/ 927 h 929"/>
                  <a:gd name="T14" fmla="*/ 182 w 240"/>
                  <a:gd name="T15" fmla="*/ 929 h 929"/>
                  <a:gd name="T16" fmla="*/ 170 w 240"/>
                  <a:gd name="T17" fmla="*/ 918 h 929"/>
                  <a:gd name="T18" fmla="*/ 168 w 240"/>
                  <a:gd name="T19" fmla="*/ 907 h 929"/>
                  <a:gd name="T20" fmla="*/ 166 w 240"/>
                  <a:gd name="T21" fmla="*/ 896 h 929"/>
                  <a:gd name="T22" fmla="*/ 153 w 240"/>
                  <a:gd name="T23" fmla="*/ 891 h 929"/>
                  <a:gd name="T24" fmla="*/ 154 w 240"/>
                  <a:gd name="T25" fmla="*/ 867 h 929"/>
                  <a:gd name="T26" fmla="*/ 232 w 240"/>
                  <a:gd name="T27" fmla="*/ 916 h 929"/>
                  <a:gd name="T28" fmla="*/ 226 w 240"/>
                  <a:gd name="T29" fmla="*/ 915 h 929"/>
                  <a:gd name="T30" fmla="*/ 154 w 240"/>
                  <a:gd name="T31" fmla="*/ 885 h 929"/>
                  <a:gd name="T32" fmla="*/ 179 w 240"/>
                  <a:gd name="T33" fmla="*/ 886 h 929"/>
                  <a:gd name="T34" fmla="*/ 178 w 240"/>
                  <a:gd name="T35" fmla="*/ 892 h 929"/>
                  <a:gd name="T36" fmla="*/ 175 w 240"/>
                  <a:gd name="T37" fmla="*/ 901 h 929"/>
                  <a:gd name="T38" fmla="*/ 176 w 240"/>
                  <a:gd name="T39" fmla="*/ 905 h 929"/>
                  <a:gd name="T40" fmla="*/ 177 w 240"/>
                  <a:gd name="T41" fmla="*/ 911 h 929"/>
                  <a:gd name="T42" fmla="*/ 178 w 240"/>
                  <a:gd name="T43" fmla="*/ 915 h 929"/>
                  <a:gd name="T44" fmla="*/ 182 w 240"/>
                  <a:gd name="T45" fmla="*/ 923 h 929"/>
                  <a:gd name="T46" fmla="*/ 188 w 240"/>
                  <a:gd name="T47" fmla="*/ 923 h 929"/>
                  <a:gd name="T48" fmla="*/ 220 w 240"/>
                  <a:gd name="T49" fmla="*/ 912 h 929"/>
                  <a:gd name="T50" fmla="*/ 217 w 240"/>
                  <a:gd name="T51" fmla="*/ 877 h 929"/>
                  <a:gd name="T52" fmla="*/ 198 w 240"/>
                  <a:gd name="T53" fmla="*/ 845 h 929"/>
                  <a:gd name="T54" fmla="*/ 195 w 240"/>
                  <a:gd name="T55" fmla="*/ 868 h 929"/>
                  <a:gd name="T56" fmla="*/ 155 w 240"/>
                  <a:gd name="T57" fmla="*/ 873 h 929"/>
                  <a:gd name="T58" fmla="*/ 154 w 240"/>
                  <a:gd name="T59" fmla="*/ 885 h 929"/>
                  <a:gd name="T60" fmla="*/ 75 w 240"/>
                  <a:gd name="T61" fmla="*/ 0 h 929"/>
                  <a:gd name="T62" fmla="*/ 75 w 240"/>
                  <a:gd name="T63" fmla="*/ 14 h 929"/>
                  <a:gd name="T64" fmla="*/ 59 w 240"/>
                  <a:gd name="T65" fmla="*/ 66 h 929"/>
                  <a:gd name="T66" fmla="*/ 59 w 240"/>
                  <a:gd name="T67" fmla="*/ 42 h 929"/>
                  <a:gd name="T68" fmla="*/ 66 w 240"/>
                  <a:gd name="T69" fmla="*/ 19 h 929"/>
                  <a:gd name="T70" fmla="*/ 33 w 240"/>
                  <a:gd name="T71" fmla="*/ 64 h 929"/>
                  <a:gd name="T72" fmla="*/ 0 w 240"/>
                  <a:gd name="T73" fmla="*/ 64 h 929"/>
                  <a:gd name="T74" fmla="*/ 24 w 240"/>
                  <a:gd name="T75" fmla="*/ 53 h 929"/>
                  <a:gd name="T76" fmla="*/ 24 w 240"/>
                  <a:gd name="T77" fmla="*/ 14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9" h="91">
                    <a:moveTo>
                      <a:pt x="13" y="29"/>
                    </a:moveTo>
                    <a:cubicBezTo>
                      <a:pt x="46" y="30"/>
                      <a:pt x="46" y="30"/>
                      <a:pt x="46" y="30"/>
                    </a:cubicBezTo>
                    <a:cubicBezTo>
                      <a:pt x="45" y="22"/>
                      <a:pt x="44" y="20"/>
                      <a:pt x="44" y="12"/>
                    </a:cubicBezTo>
                    <a:cubicBezTo>
                      <a:pt x="44" y="5"/>
                      <a:pt x="50" y="0"/>
                      <a:pt x="57" y="0"/>
                    </a:cubicBezTo>
                    <a:cubicBezTo>
                      <a:pt x="64" y="0"/>
                      <a:pt x="70" y="6"/>
                      <a:pt x="69" y="13"/>
                    </a:cubicBezTo>
                    <a:cubicBezTo>
                      <a:pt x="69" y="23"/>
                      <a:pt x="73" y="28"/>
                      <a:pt x="80" y="33"/>
                    </a:cubicBezTo>
                    <a:cubicBezTo>
                      <a:pt x="80" y="33"/>
                      <a:pt x="80" y="34"/>
                      <a:pt x="80" y="34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78" y="86"/>
                      <a:pt x="78" y="86"/>
                      <a:pt x="78" y="86"/>
                    </a:cubicBezTo>
                    <a:cubicBezTo>
                      <a:pt x="78" y="81"/>
                      <a:pt x="78" y="81"/>
                      <a:pt x="78" y="81"/>
                    </a:cubicBezTo>
                    <a:cubicBezTo>
                      <a:pt x="72" y="81"/>
                      <a:pt x="71" y="83"/>
                      <a:pt x="68" y="85"/>
                    </a:cubicBezTo>
                    <a:cubicBezTo>
                      <a:pt x="67" y="86"/>
                      <a:pt x="65" y="88"/>
                      <a:pt x="61" y="89"/>
                    </a:cubicBezTo>
                    <a:cubicBezTo>
                      <a:pt x="57" y="91"/>
                      <a:pt x="53" y="91"/>
                      <a:pt x="46" y="91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0" y="91"/>
                      <a:pt x="40" y="91"/>
                      <a:pt x="40" y="91"/>
                    </a:cubicBezTo>
                    <a:cubicBezTo>
                      <a:pt x="34" y="91"/>
                      <a:pt x="29" y="86"/>
                      <a:pt x="29" y="80"/>
                    </a:cubicBezTo>
                    <a:cubicBezTo>
                      <a:pt x="29" y="79"/>
                      <a:pt x="30" y="78"/>
                      <a:pt x="30" y="77"/>
                    </a:cubicBezTo>
                    <a:cubicBezTo>
                      <a:pt x="28" y="75"/>
                      <a:pt x="27" y="72"/>
                      <a:pt x="27" y="69"/>
                    </a:cubicBezTo>
                    <a:cubicBezTo>
                      <a:pt x="27" y="68"/>
                      <a:pt x="28" y="67"/>
                      <a:pt x="28" y="66"/>
                    </a:cubicBezTo>
                    <a:cubicBezTo>
                      <a:pt x="26" y="64"/>
                      <a:pt x="25" y="61"/>
                      <a:pt x="25" y="58"/>
                    </a:cubicBezTo>
                    <a:cubicBezTo>
                      <a:pt x="25" y="57"/>
                      <a:pt x="26" y="55"/>
                      <a:pt x="26" y="54"/>
                    </a:cubicBezTo>
                    <a:cubicBezTo>
                      <a:pt x="12" y="53"/>
                      <a:pt x="12" y="53"/>
                      <a:pt x="12" y="53"/>
                    </a:cubicBezTo>
                    <a:cubicBezTo>
                      <a:pt x="6" y="53"/>
                      <a:pt x="0" y="47"/>
                      <a:pt x="1" y="40"/>
                    </a:cubicBezTo>
                    <a:cubicBezTo>
                      <a:pt x="1" y="34"/>
                      <a:pt x="7" y="28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  <p:sp>
            <p:nvSpPr>
              <p:cNvPr id="206" name="îSļiḍe">
                <a:extLst>
                  <a:ext uri="{FF2B5EF4-FFF2-40B4-BE49-F238E27FC236}">
                    <a16:creationId xmlns:a16="http://schemas.microsoft.com/office/drawing/2014/main" id="{A9E8274F-5BAE-4BFA-BF4B-980601B7A746}"/>
                  </a:ext>
                </a:extLst>
              </p:cNvPr>
              <p:cNvSpPr/>
              <p:nvPr/>
            </p:nvSpPr>
            <p:spPr bwMode="auto">
              <a:xfrm>
                <a:off x="9079400" y="2860397"/>
                <a:ext cx="121234" cy="121138"/>
              </a:xfrm>
              <a:custGeom>
                <a:avLst/>
                <a:gdLst>
                  <a:gd name="T0" fmla="*/ 187 w 240"/>
                  <a:gd name="T1" fmla="*/ 868 h 929"/>
                  <a:gd name="T2" fmla="*/ 198 w 240"/>
                  <a:gd name="T3" fmla="*/ 838 h 929"/>
                  <a:gd name="T4" fmla="*/ 221 w 240"/>
                  <a:gd name="T5" fmla="*/ 871 h 929"/>
                  <a:gd name="T6" fmla="*/ 222 w 240"/>
                  <a:gd name="T7" fmla="*/ 863 h 929"/>
                  <a:gd name="T8" fmla="*/ 237 w 240"/>
                  <a:gd name="T9" fmla="*/ 925 h 929"/>
                  <a:gd name="T10" fmla="*/ 219 w 240"/>
                  <a:gd name="T11" fmla="*/ 919 h 929"/>
                  <a:gd name="T12" fmla="*/ 202 w 240"/>
                  <a:gd name="T13" fmla="*/ 927 h 929"/>
                  <a:gd name="T14" fmla="*/ 182 w 240"/>
                  <a:gd name="T15" fmla="*/ 929 h 929"/>
                  <a:gd name="T16" fmla="*/ 170 w 240"/>
                  <a:gd name="T17" fmla="*/ 918 h 929"/>
                  <a:gd name="T18" fmla="*/ 168 w 240"/>
                  <a:gd name="T19" fmla="*/ 907 h 929"/>
                  <a:gd name="T20" fmla="*/ 166 w 240"/>
                  <a:gd name="T21" fmla="*/ 896 h 929"/>
                  <a:gd name="T22" fmla="*/ 153 w 240"/>
                  <a:gd name="T23" fmla="*/ 891 h 929"/>
                  <a:gd name="T24" fmla="*/ 154 w 240"/>
                  <a:gd name="T25" fmla="*/ 867 h 929"/>
                  <a:gd name="T26" fmla="*/ 232 w 240"/>
                  <a:gd name="T27" fmla="*/ 916 h 929"/>
                  <a:gd name="T28" fmla="*/ 226 w 240"/>
                  <a:gd name="T29" fmla="*/ 915 h 929"/>
                  <a:gd name="T30" fmla="*/ 154 w 240"/>
                  <a:gd name="T31" fmla="*/ 885 h 929"/>
                  <a:gd name="T32" fmla="*/ 179 w 240"/>
                  <a:gd name="T33" fmla="*/ 886 h 929"/>
                  <a:gd name="T34" fmla="*/ 178 w 240"/>
                  <a:gd name="T35" fmla="*/ 892 h 929"/>
                  <a:gd name="T36" fmla="*/ 175 w 240"/>
                  <a:gd name="T37" fmla="*/ 901 h 929"/>
                  <a:gd name="T38" fmla="*/ 176 w 240"/>
                  <a:gd name="T39" fmla="*/ 905 h 929"/>
                  <a:gd name="T40" fmla="*/ 177 w 240"/>
                  <a:gd name="T41" fmla="*/ 911 h 929"/>
                  <a:gd name="T42" fmla="*/ 178 w 240"/>
                  <a:gd name="T43" fmla="*/ 915 h 929"/>
                  <a:gd name="T44" fmla="*/ 182 w 240"/>
                  <a:gd name="T45" fmla="*/ 923 h 929"/>
                  <a:gd name="T46" fmla="*/ 188 w 240"/>
                  <a:gd name="T47" fmla="*/ 923 h 929"/>
                  <a:gd name="T48" fmla="*/ 220 w 240"/>
                  <a:gd name="T49" fmla="*/ 912 h 929"/>
                  <a:gd name="T50" fmla="*/ 217 w 240"/>
                  <a:gd name="T51" fmla="*/ 877 h 929"/>
                  <a:gd name="T52" fmla="*/ 198 w 240"/>
                  <a:gd name="T53" fmla="*/ 845 h 929"/>
                  <a:gd name="T54" fmla="*/ 195 w 240"/>
                  <a:gd name="T55" fmla="*/ 868 h 929"/>
                  <a:gd name="T56" fmla="*/ 155 w 240"/>
                  <a:gd name="T57" fmla="*/ 873 h 929"/>
                  <a:gd name="T58" fmla="*/ 154 w 240"/>
                  <a:gd name="T59" fmla="*/ 885 h 929"/>
                  <a:gd name="T60" fmla="*/ 75 w 240"/>
                  <a:gd name="T61" fmla="*/ 0 h 929"/>
                  <a:gd name="T62" fmla="*/ 75 w 240"/>
                  <a:gd name="T63" fmla="*/ 14 h 929"/>
                  <a:gd name="T64" fmla="*/ 59 w 240"/>
                  <a:gd name="T65" fmla="*/ 66 h 929"/>
                  <a:gd name="T66" fmla="*/ 59 w 240"/>
                  <a:gd name="T67" fmla="*/ 42 h 929"/>
                  <a:gd name="T68" fmla="*/ 66 w 240"/>
                  <a:gd name="T69" fmla="*/ 19 h 929"/>
                  <a:gd name="T70" fmla="*/ 33 w 240"/>
                  <a:gd name="T71" fmla="*/ 64 h 929"/>
                  <a:gd name="T72" fmla="*/ 0 w 240"/>
                  <a:gd name="T73" fmla="*/ 64 h 929"/>
                  <a:gd name="T74" fmla="*/ 24 w 240"/>
                  <a:gd name="T75" fmla="*/ 53 h 929"/>
                  <a:gd name="T76" fmla="*/ 24 w 240"/>
                  <a:gd name="T77" fmla="*/ 14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" h="75">
                    <a:moveTo>
                      <a:pt x="24" y="14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61"/>
                      <a:pt x="68" y="66"/>
                      <a:pt x="59" y="66"/>
                    </a:cubicBezTo>
                    <a:cubicBezTo>
                      <a:pt x="50" y="66"/>
                      <a:pt x="42" y="61"/>
                      <a:pt x="42" y="54"/>
                    </a:cubicBezTo>
                    <a:cubicBezTo>
                      <a:pt x="42" y="48"/>
                      <a:pt x="50" y="42"/>
                      <a:pt x="59" y="42"/>
                    </a:cubicBezTo>
                    <a:cubicBezTo>
                      <a:pt x="61" y="42"/>
                      <a:pt x="64" y="43"/>
                      <a:pt x="66" y="44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3" y="70"/>
                      <a:pt x="26" y="75"/>
                      <a:pt x="16" y="75"/>
                    </a:cubicBezTo>
                    <a:cubicBezTo>
                      <a:pt x="7" y="75"/>
                      <a:pt x="0" y="70"/>
                      <a:pt x="0" y="64"/>
                    </a:cubicBezTo>
                    <a:cubicBezTo>
                      <a:pt x="0" y="57"/>
                      <a:pt x="7" y="52"/>
                      <a:pt x="16" y="52"/>
                    </a:cubicBezTo>
                    <a:cubicBezTo>
                      <a:pt x="19" y="52"/>
                      <a:pt x="21" y="52"/>
                      <a:pt x="24" y="53"/>
                    </a:cubicBezTo>
                    <a:cubicBezTo>
                      <a:pt x="24" y="28"/>
                      <a:pt x="24" y="28"/>
                      <a:pt x="24" y="28"/>
                    </a:cubicBezTo>
                    <a:lnTo>
                      <a:pt x="24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00"/>
              </a:p>
            </p:txBody>
          </p:sp>
        </p:grpSp>
        <p:grpSp>
          <p:nvGrpSpPr>
            <p:cNvPr id="7" name="ïŝḻíḍè">
              <a:extLst>
                <a:ext uri="{FF2B5EF4-FFF2-40B4-BE49-F238E27FC236}">
                  <a16:creationId xmlns:a16="http://schemas.microsoft.com/office/drawing/2014/main" id="{8AF6E279-4E35-4D4E-A872-CF584D03A627}"/>
                </a:ext>
              </a:extLst>
            </p:cNvPr>
            <p:cNvGrpSpPr/>
            <p:nvPr/>
          </p:nvGrpSpPr>
          <p:grpSpPr>
            <a:xfrm>
              <a:off x="1053499" y="1732085"/>
              <a:ext cx="3881483" cy="3812930"/>
              <a:chOff x="7260193" y="1732085"/>
              <a:chExt cx="3881483" cy="3812930"/>
            </a:xfrm>
          </p:grpSpPr>
          <p:grpSp>
            <p:nvGrpSpPr>
              <p:cNvPr id="10" name="îṡlide">
                <a:extLst>
                  <a:ext uri="{FF2B5EF4-FFF2-40B4-BE49-F238E27FC236}">
                    <a16:creationId xmlns:a16="http://schemas.microsoft.com/office/drawing/2014/main" id="{AA23E1DD-3176-4600-97E3-81EDD7EF115D}"/>
                  </a:ext>
                </a:extLst>
              </p:cNvPr>
              <p:cNvGrpSpPr/>
              <p:nvPr/>
            </p:nvGrpSpPr>
            <p:grpSpPr>
              <a:xfrm>
                <a:off x="7260193" y="1732085"/>
                <a:ext cx="3881483" cy="797435"/>
                <a:chOff x="673100" y="1376917"/>
                <a:chExt cx="3881483" cy="797435"/>
              </a:xfrm>
            </p:grpSpPr>
            <p:sp>
              <p:nvSpPr>
                <p:cNvPr id="23" name="íslîde">
                  <a:extLst>
                    <a:ext uri="{FF2B5EF4-FFF2-40B4-BE49-F238E27FC236}">
                      <a16:creationId xmlns:a16="http://schemas.microsoft.com/office/drawing/2014/main" id="{AC321F9B-F99D-44D6-95EE-4CF3F8A760F8}"/>
                    </a:ext>
                  </a:extLst>
                </p:cNvPr>
                <p:cNvSpPr/>
                <p:nvPr/>
              </p:nvSpPr>
              <p:spPr bwMode="auto">
                <a:xfrm>
                  <a:off x="673100" y="1800728"/>
                  <a:ext cx="3881483" cy="373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altLang="zh-CN" sz="1100" dirty="0"/>
                    <a:t>Copy paste fonts. Choose the only option to retain text……</a:t>
                  </a:r>
                </a:p>
              </p:txBody>
            </p:sp>
            <p:sp>
              <p:nvSpPr>
                <p:cNvPr id="24" name="íş1îḓe">
                  <a:extLst>
                    <a:ext uri="{FF2B5EF4-FFF2-40B4-BE49-F238E27FC236}">
                      <a16:creationId xmlns:a16="http://schemas.microsoft.com/office/drawing/2014/main" id="{AC321F9B-F99D-44D6-95EE-4CF3F8A760F8}"/>
                    </a:ext>
                  </a:extLst>
                </p:cNvPr>
                <p:cNvSpPr/>
                <p:nvPr/>
              </p:nvSpPr>
              <p:spPr bwMode="auto">
                <a:xfrm>
                  <a:off x="673100" y="1376917"/>
                  <a:ext cx="3881483" cy="4238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en-US" altLang="zh-CN" b="1" i="1" dirty="0"/>
                    <a:t>01.Text here</a:t>
                  </a:r>
                </a:p>
              </p:txBody>
            </p:sp>
          </p:grpSp>
          <p:grpSp>
            <p:nvGrpSpPr>
              <p:cNvPr id="11" name="î$ḷïḓè">
                <a:extLst>
                  <a:ext uri="{FF2B5EF4-FFF2-40B4-BE49-F238E27FC236}">
                    <a16:creationId xmlns:a16="http://schemas.microsoft.com/office/drawing/2014/main" id="{42943CC6-37CA-4F15-847C-1C8DB63B1031}"/>
                  </a:ext>
                </a:extLst>
              </p:cNvPr>
              <p:cNvGrpSpPr/>
              <p:nvPr/>
            </p:nvGrpSpPr>
            <p:grpSpPr>
              <a:xfrm>
                <a:off x="7260193" y="2737250"/>
                <a:ext cx="3881483" cy="797435"/>
                <a:chOff x="673100" y="2550708"/>
                <a:chExt cx="3881483" cy="797435"/>
              </a:xfrm>
            </p:grpSpPr>
            <p:sp>
              <p:nvSpPr>
                <p:cNvPr id="21" name="îṡlïdé">
                  <a:extLst>
                    <a:ext uri="{FF2B5EF4-FFF2-40B4-BE49-F238E27FC236}">
                      <a16:creationId xmlns:a16="http://schemas.microsoft.com/office/drawing/2014/main" id="{AC321F9B-F99D-44D6-95EE-4CF3F8A760F8}"/>
                    </a:ext>
                  </a:extLst>
                </p:cNvPr>
                <p:cNvSpPr/>
                <p:nvPr/>
              </p:nvSpPr>
              <p:spPr bwMode="auto">
                <a:xfrm>
                  <a:off x="673100" y="2974519"/>
                  <a:ext cx="3881483" cy="373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altLang="zh-CN" sz="1100" dirty="0"/>
                    <a:t>Copy paste fonts. Choose the only option to retain text……</a:t>
                  </a:r>
                </a:p>
              </p:txBody>
            </p:sp>
            <p:sp>
              <p:nvSpPr>
                <p:cNvPr id="22" name="îśliḍè">
                  <a:extLst>
                    <a:ext uri="{FF2B5EF4-FFF2-40B4-BE49-F238E27FC236}">
                      <a16:creationId xmlns:a16="http://schemas.microsoft.com/office/drawing/2014/main" id="{AC321F9B-F99D-44D6-95EE-4CF3F8A760F8}"/>
                    </a:ext>
                  </a:extLst>
                </p:cNvPr>
                <p:cNvSpPr/>
                <p:nvPr/>
              </p:nvSpPr>
              <p:spPr bwMode="auto">
                <a:xfrm>
                  <a:off x="673100" y="2550708"/>
                  <a:ext cx="3881483" cy="4238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en-US" altLang="zh-CN" b="1" i="1" dirty="0"/>
                    <a:t>02.Text here</a:t>
                  </a:r>
                </a:p>
              </p:txBody>
            </p:sp>
          </p:grpSp>
          <p:grpSp>
            <p:nvGrpSpPr>
              <p:cNvPr id="12" name="ïśľide">
                <a:extLst>
                  <a:ext uri="{FF2B5EF4-FFF2-40B4-BE49-F238E27FC236}">
                    <a16:creationId xmlns:a16="http://schemas.microsoft.com/office/drawing/2014/main" id="{7B4612F2-B42D-4101-A5A9-8076F12F1DD7}"/>
                  </a:ext>
                </a:extLst>
              </p:cNvPr>
              <p:cNvGrpSpPr/>
              <p:nvPr/>
            </p:nvGrpSpPr>
            <p:grpSpPr>
              <a:xfrm>
                <a:off x="7260193" y="3742415"/>
                <a:ext cx="3881483" cy="797435"/>
                <a:chOff x="673100" y="3724499"/>
                <a:chExt cx="3881483" cy="797435"/>
              </a:xfrm>
            </p:grpSpPr>
            <p:sp>
              <p:nvSpPr>
                <p:cNvPr id="19" name="îSḻídê">
                  <a:extLst>
                    <a:ext uri="{FF2B5EF4-FFF2-40B4-BE49-F238E27FC236}">
                      <a16:creationId xmlns:a16="http://schemas.microsoft.com/office/drawing/2014/main" id="{AC321F9B-F99D-44D6-95EE-4CF3F8A760F8}"/>
                    </a:ext>
                  </a:extLst>
                </p:cNvPr>
                <p:cNvSpPr/>
                <p:nvPr/>
              </p:nvSpPr>
              <p:spPr bwMode="auto">
                <a:xfrm>
                  <a:off x="673100" y="4148310"/>
                  <a:ext cx="3881483" cy="373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altLang="zh-CN" sz="1100" dirty="0"/>
                    <a:t>Copy paste fonts. Choose the only option to retain text……</a:t>
                  </a:r>
                </a:p>
              </p:txBody>
            </p:sp>
            <p:sp>
              <p:nvSpPr>
                <p:cNvPr id="20" name="íšlïḍê">
                  <a:extLst>
                    <a:ext uri="{FF2B5EF4-FFF2-40B4-BE49-F238E27FC236}">
                      <a16:creationId xmlns:a16="http://schemas.microsoft.com/office/drawing/2014/main" id="{AC321F9B-F99D-44D6-95EE-4CF3F8A760F8}"/>
                    </a:ext>
                  </a:extLst>
                </p:cNvPr>
                <p:cNvSpPr/>
                <p:nvPr/>
              </p:nvSpPr>
              <p:spPr bwMode="auto">
                <a:xfrm>
                  <a:off x="673100" y="3724499"/>
                  <a:ext cx="3881483" cy="4238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en-US" altLang="zh-CN" b="1" i="1" dirty="0"/>
                    <a:t>03.Text here</a:t>
                  </a:r>
                </a:p>
              </p:txBody>
            </p:sp>
          </p:grpSp>
          <p:grpSp>
            <p:nvGrpSpPr>
              <p:cNvPr id="13" name="iṧḷïdê">
                <a:extLst>
                  <a:ext uri="{FF2B5EF4-FFF2-40B4-BE49-F238E27FC236}">
                    <a16:creationId xmlns:a16="http://schemas.microsoft.com/office/drawing/2014/main" id="{A010790D-2698-4FCB-AE62-C67AC08F7E0B}"/>
                  </a:ext>
                </a:extLst>
              </p:cNvPr>
              <p:cNvGrpSpPr/>
              <p:nvPr/>
            </p:nvGrpSpPr>
            <p:grpSpPr>
              <a:xfrm>
                <a:off x="7260193" y="4747580"/>
                <a:ext cx="3881483" cy="797435"/>
                <a:chOff x="673100" y="4898290"/>
                <a:chExt cx="3881483" cy="797435"/>
              </a:xfrm>
            </p:grpSpPr>
            <p:sp>
              <p:nvSpPr>
                <p:cNvPr id="17" name="îṧḻíďe">
                  <a:extLst>
                    <a:ext uri="{FF2B5EF4-FFF2-40B4-BE49-F238E27FC236}">
                      <a16:creationId xmlns:a16="http://schemas.microsoft.com/office/drawing/2014/main" id="{AC321F9B-F99D-44D6-95EE-4CF3F8A760F8}"/>
                    </a:ext>
                  </a:extLst>
                </p:cNvPr>
                <p:cNvSpPr/>
                <p:nvPr/>
              </p:nvSpPr>
              <p:spPr bwMode="auto">
                <a:xfrm>
                  <a:off x="673100" y="5322101"/>
                  <a:ext cx="3881483" cy="373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altLang="zh-CN" sz="1100" dirty="0"/>
                    <a:t>Copy paste fonts. Choose the only option to retain text……</a:t>
                  </a:r>
                </a:p>
              </p:txBody>
            </p:sp>
            <p:sp>
              <p:nvSpPr>
                <p:cNvPr id="18" name="ï$ḷíḋe">
                  <a:extLst>
                    <a:ext uri="{FF2B5EF4-FFF2-40B4-BE49-F238E27FC236}">
                      <a16:creationId xmlns:a16="http://schemas.microsoft.com/office/drawing/2014/main" id="{AC321F9B-F99D-44D6-95EE-4CF3F8A760F8}"/>
                    </a:ext>
                  </a:extLst>
                </p:cNvPr>
                <p:cNvSpPr/>
                <p:nvPr/>
              </p:nvSpPr>
              <p:spPr bwMode="auto">
                <a:xfrm>
                  <a:off x="673100" y="4898290"/>
                  <a:ext cx="3881483" cy="4238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en-US" altLang="zh-CN" b="1" i="1" dirty="0"/>
                    <a:t>04.Text here</a:t>
                  </a:r>
                </a:p>
              </p:txBody>
            </p:sp>
          </p:grp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53345897-25AA-422E-A832-6D001AC99117}"/>
                  </a:ext>
                </a:extLst>
              </p:cNvPr>
              <p:cNvCxnSpPr/>
              <p:nvPr/>
            </p:nvCxnSpPr>
            <p:spPr>
              <a:xfrm>
                <a:off x="7350932" y="2633385"/>
                <a:ext cx="368489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1BAD3327-6AEC-410B-9E14-F68BBF766A21}"/>
                  </a:ext>
                </a:extLst>
              </p:cNvPr>
              <p:cNvCxnSpPr/>
              <p:nvPr/>
            </p:nvCxnSpPr>
            <p:spPr>
              <a:xfrm>
                <a:off x="7350932" y="3638550"/>
                <a:ext cx="368489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EB78BE7C-74B7-4BCA-B510-FD10BC5B296D}"/>
                  </a:ext>
                </a:extLst>
              </p:cNvPr>
              <p:cNvCxnSpPr/>
              <p:nvPr/>
            </p:nvCxnSpPr>
            <p:spPr>
              <a:xfrm>
                <a:off x="7350932" y="4643715"/>
                <a:ext cx="368489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îṣḻiḍe">
              <a:extLst>
                <a:ext uri="{FF2B5EF4-FFF2-40B4-BE49-F238E27FC236}">
                  <a16:creationId xmlns:a16="http://schemas.microsoft.com/office/drawing/2014/main" id="{F1910CE1-7B16-4CD5-8529-413CAF4DB0C8}"/>
                </a:ext>
              </a:extLst>
            </p:cNvPr>
            <p:cNvSpPr/>
            <p:nvPr/>
          </p:nvSpPr>
          <p:spPr>
            <a:xfrm flipV="1">
              <a:off x="673100" y="1130300"/>
              <a:ext cx="972821" cy="868490"/>
            </a:xfrm>
            <a:prstGeom prst="corner">
              <a:avLst>
                <a:gd name="adj1" fmla="val 20657"/>
                <a:gd name="adj2" fmla="val 1738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ïśḷïde">
              <a:extLst>
                <a:ext uri="{FF2B5EF4-FFF2-40B4-BE49-F238E27FC236}">
                  <a16:creationId xmlns:a16="http://schemas.microsoft.com/office/drawing/2014/main" id="{049F9A53-341D-4E08-AB04-AD5ABEB6F431}"/>
                </a:ext>
              </a:extLst>
            </p:cNvPr>
            <p:cNvSpPr/>
            <p:nvPr/>
          </p:nvSpPr>
          <p:spPr>
            <a:xfrm flipH="1">
              <a:off x="4339385" y="5278310"/>
              <a:ext cx="972821" cy="868490"/>
            </a:xfrm>
            <a:prstGeom prst="corner">
              <a:avLst>
                <a:gd name="adj1" fmla="val 20657"/>
                <a:gd name="adj2" fmla="val 1738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7825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i="1" dirty="0">
                <a:solidFill>
                  <a:schemeClr val="accent1">
                    <a:lumMod val="75000"/>
                  </a:schemeClr>
                </a:solidFill>
              </a:rPr>
              <a:t>Thanks</a:t>
            </a:r>
            <a:br>
              <a:rPr lang="en-US" altLang="zh-CN" i="1" dirty="0"/>
            </a:br>
            <a:r>
              <a:rPr lang="en-US" altLang="zh-CN" sz="2000" b="0" i="1" dirty="0"/>
              <a:t>And Your Slogan Here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Designed by iSlide</a:t>
            </a:r>
            <a:endParaRPr lang="en-US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Speaker name and title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02C7BDCF-6A42-4EE9-912B-C8B925F44750}"/>
              </a:ext>
            </a:extLst>
          </p:cNvPr>
          <p:cNvGrpSpPr/>
          <p:nvPr/>
        </p:nvGrpSpPr>
        <p:grpSpPr>
          <a:xfrm>
            <a:off x="669925" y="2934841"/>
            <a:ext cx="10850563" cy="2495553"/>
            <a:chOff x="3012141" y="1290918"/>
            <a:chExt cx="6122894" cy="344078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5486114-FC9B-40A3-9061-F98147F95CBC}"/>
                </a:ext>
              </a:extLst>
            </p:cNvPr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iSlide Add-in belongs to its owner or the assignee of this ownership. You only acquired the usage of the resources supplied in iSlide Add-in, as well as respected the following restrain terms: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distribute or release it in any way.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iSlide Add-in to any website, platform, application in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5F3D130-F90D-4A87-9E3D-AC01D526B87B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2" name="矩形 189">
            <a:extLst>
              <a:ext uri="{FF2B5EF4-FFF2-40B4-BE49-F238E27FC236}">
                <a16:creationId xmlns:a16="http://schemas.microsoft.com/office/drawing/2014/main" id="{FEBC6BBC-BB54-4927-B452-5451B28DDDA5}"/>
              </a:ext>
            </a:extLst>
          </p:cNvPr>
          <p:cNvSpPr/>
          <p:nvPr/>
        </p:nvSpPr>
        <p:spPr>
          <a:xfrm>
            <a:off x="669925" y="5810935"/>
            <a:ext cx="3336479" cy="323165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defTabSz="914354">
              <a:lnSpc>
                <a:spcPct val="150000"/>
              </a:lnSpc>
              <a:defRPr/>
            </a:pP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  <a:hlinkClick r:id="rId4"/>
              </a:rPr>
              <a:t>www.islide.cc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E55B609-DF7B-4808-8F5D-EA3B33D46549}"/>
              </a:ext>
            </a:extLst>
          </p:cNvPr>
          <p:cNvGrpSpPr/>
          <p:nvPr/>
        </p:nvGrpSpPr>
        <p:grpSpPr>
          <a:xfrm>
            <a:off x="669926" y="1204895"/>
            <a:ext cx="1263649" cy="331470"/>
            <a:chOff x="669926" y="1204895"/>
            <a:chExt cx="1699443" cy="445784"/>
          </a:xfrm>
        </p:grpSpPr>
        <p:sp>
          <p:nvSpPr>
            <p:cNvPr id="40" name="AutoShape 15">
              <a:extLst>
                <a:ext uri="{FF2B5EF4-FFF2-40B4-BE49-F238E27FC236}">
                  <a16:creationId xmlns:a16="http://schemas.microsoft.com/office/drawing/2014/main" id="{F7A235F1-D186-4F8C-9E3D-0DB3AD5C3DA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9926" y="1204895"/>
              <a:ext cx="1699443" cy="445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941C3095-FFD0-4B57-883A-2C237609F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73" y="1204895"/>
              <a:ext cx="444415" cy="445784"/>
            </a:xfrm>
            <a:custGeom>
              <a:avLst/>
              <a:gdLst>
                <a:gd name="T0" fmla="*/ 344 w 687"/>
                <a:gd name="T1" fmla="*/ 687 h 687"/>
                <a:gd name="T2" fmla="*/ 344 w 687"/>
                <a:gd name="T3" fmla="*/ 687 h 687"/>
                <a:gd name="T4" fmla="*/ 0 w 687"/>
                <a:gd name="T5" fmla="*/ 344 h 687"/>
                <a:gd name="T6" fmla="*/ 0 w 687"/>
                <a:gd name="T7" fmla="*/ 344 h 687"/>
                <a:gd name="T8" fmla="*/ 344 w 687"/>
                <a:gd name="T9" fmla="*/ 0 h 687"/>
                <a:gd name="T10" fmla="*/ 344 w 687"/>
                <a:gd name="T11" fmla="*/ 0 h 687"/>
                <a:gd name="T12" fmla="*/ 687 w 687"/>
                <a:gd name="T13" fmla="*/ 344 h 687"/>
                <a:gd name="T14" fmla="*/ 687 w 687"/>
                <a:gd name="T15" fmla="*/ 344 h 687"/>
                <a:gd name="T16" fmla="*/ 344 w 687"/>
                <a:gd name="T17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344" y="687"/>
                  </a:moveTo>
                  <a:cubicBezTo>
                    <a:pt x="344" y="687"/>
                    <a:pt x="344" y="687"/>
                    <a:pt x="344" y="687"/>
                  </a:cubicBezTo>
                  <a:cubicBezTo>
                    <a:pt x="155" y="687"/>
                    <a:pt x="0" y="533"/>
                    <a:pt x="0" y="344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155"/>
                    <a:pt x="155" y="0"/>
                    <a:pt x="344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533" y="0"/>
                    <a:pt x="687" y="155"/>
                    <a:pt x="687" y="344"/>
                  </a:cubicBezTo>
                  <a:cubicBezTo>
                    <a:pt x="687" y="344"/>
                    <a:pt x="687" y="344"/>
                    <a:pt x="687" y="344"/>
                  </a:cubicBezTo>
                  <a:cubicBezTo>
                    <a:pt x="687" y="533"/>
                    <a:pt x="533" y="687"/>
                    <a:pt x="344" y="6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CC5E806E-76B1-4ABF-BEE7-23A937B981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73" y="1204895"/>
              <a:ext cx="444415" cy="444417"/>
            </a:xfrm>
            <a:custGeom>
              <a:avLst/>
              <a:gdLst>
                <a:gd name="T0" fmla="*/ 344 w 687"/>
                <a:gd name="T1" fmla="*/ 0 h 685"/>
                <a:gd name="T2" fmla="*/ 344 w 687"/>
                <a:gd name="T3" fmla="*/ 0 h 685"/>
                <a:gd name="T4" fmla="*/ 0 w 687"/>
                <a:gd name="T5" fmla="*/ 344 h 685"/>
                <a:gd name="T6" fmla="*/ 209 w 687"/>
                <a:gd name="T7" fmla="*/ 659 h 685"/>
                <a:gd name="T8" fmla="*/ 210 w 687"/>
                <a:gd name="T9" fmla="*/ 648 h 685"/>
                <a:gd name="T10" fmla="*/ 260 w 687"/>
                <a:gd name="T11" fmla="*/ 402 h 685"/>
                <a:gd name="T12" fmla="*/ 362 w 687"/>
                <a:gd name="T13" fmla="*/ 334 h 685"/>
                <a:gd name="T14" fmla="*/ 430 w 687"/>
                <a:gd name="T15" fmla="*/ 436 h 685"/>
                <a:gd name="T16" fmla="*/ 380 w 687"/>
                <a:gd name="T17" fmla="*/ 682 h 685"/>
                <a:gd name="T18" fmla="*/ 379 w 687"/>
                <a:gd name="T19" fmla="*/ 685 h 685"/>
                <a:gd name="T20" fmla="*/ 687 w 687"/>
                <a:gd name="T21" fmla="*/ 344 h 685"/>
                <a:gd name="T22" fmla="*/ 344 w 687"/>
                <a:gd name="T23" fmla="*/ 0 h 685"/>
                <a:gd name="T24" fmla="*/ 388 w 687"/>
                <a:gd name="T25" fmla="*/ 293 h 685"/>
                <a:gd name="T26" fmla="*/ 299 w 687"/>
                <a:gd name="T27" fmla="*/ 204 h 685"/>
                <a:gd name="T28" fmla="*/ 388 w 687"/>
                <a:gd name="T29" fmla="*/ 115 h 685"/>
                <a:gd name="T30" fmla="*/ 477 w 687"/>
                <a:gd name="T31" fmla="*/ 204 h 685"/>
                <a:gd name="T32" fmla="*/ 388 w 687"/>
                <a:gd name="T33" fmla="*/ 293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7" h="685">
                  <a:moveTo>
                    <a:pt x="344" y="0"/>
                  </a:moveTo>
                  <a:cubicBezTo>
                    <a:pt x="344" y="0"/>
                    <a:pt x="344" y="0"/>
                    <a:pt x="344" y="0"/>
                  </a:cubicBezTo>
                  <a:cubicBezTo>
                    <a:pt x="155" y="0"/>
                    <a:pt x="0" y="155"/>
                    <a:pt x="0" y="344"/>
                  </a:cubicBezTo>
                  <a:cubicBezTo>
                    <a:pt x="0" y="485"/>
                    <a:pt x="86" y="607"/>
                    <a:pt x="209" y="659"/>
                  </a:cubicBezTo>
                  <a:cubicBezTo>
                    <a:pt x="209" y="656"/>
                    <a:pt x="209" y="652"/>
                    <a:pt x="210" y="648"/>
                  </a:cubicBezTo>
                  <a:cubicBezTo>
                    <a:pt x="260" y="402"/>
                    <a:pt x="260" y="402"/>
                    <a:pt x="260" y="402"/>
                  </a:cubicBezTo>
                  <a:cubicBezTo>
                    <a:pt x="269" y="355"/>
                    <a:pt x="315" y="325"/>
                    <a:pt x="362" y="334"/>
                  </a:cubicBezTo>
                  <a:cubicBezTo>
                    <a:pt x="409" y="344"/>
                    <a:pt x="439" y="390"/>
                    <a:pt x="430" y="436"/>
                  </a:cubicBezTo>
                  <a:cubicBezTo>
                    <a:pt x="380" y="682"/>
                    <a:pt x="380" y="682"/>
                    <a:pt x="380" y="682"/>
                  </a:cubicBezTo>
                  <a:cubicBezTo>
                    <a:pt x="379" y="684"/>
                    <a:pt x="379" y="684"/>
                    <a:pt x="379" y="685"/>
                  </a:cubicBezTo>
                  <a:cubicBezTo>
                    <a:pt x="551" y="668"/>
                    <a:pt x="687" y="521"/>
                    <a:pt x="687" y="344"/>
                  </a:cubicBezTo>
                  <a:cubicBezTo>
                    <a:pt x="687" y="155"/>
                    <a:pt x="533" y="0"/>
                    <a:pt x="344" y="0"/>
                  </a:cubicBezTo>
                  <a:close/>
                  <a:moveTo>
                    <a:pt x="388" y="293"/>
                  </a:moveTo>
                  <a:cubicBezTo>
                    <a:pt x="339" y="293"/>
                    <a:pt x="299" y="253"/>
                    <a:pt x="299" y="204"/>
                  </a:cubicBezTo>
                  <a:cubicBezTo>
                    <a:pt x="299" y="155"/>
                    <a:pt x="339" y="115"/>
                    <a:pt x="388" y="115"/>
                  </a:cubicBezTo>
                  <a:cubicBezTo>
                    <a:pt x="437" y="115"/>
                    <a:pt x="477" y="155"/>
                    <a:pt x="477" y="204"/>
                  </a:cubicBezTo>
                  <a:cubicBezTo>
                    <a:pt x="477" y="253"/>
                    <a:pt x="437" y="293"/>
                    <a:pt x="388" y="293"/>
                  </a:cubicBezTo>
                  <a:close/>
                </a:path>
              </a:pathLst>
            </a:custGeom>
            <a:solidFill>
              <a:srgbClr val="CC4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FBA0A1B2-675D-40DD-9B20-019CEA484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721" y="1281471"/>
              <a:ext cx="237933" cy="309587"/>
            </a:xfrm>
            <a:custGeom>
              <a:avLst/>
              <a:gdLst>
                <a:gd name="T0" fmla="*/ 320 w 368"/>
                <a:gd name="T1" fmla="*/ 141 h 477"/>
                <a:gd name="T2" fmla="*/ 291 w 368"/>
                <a:gd name="T3" fmla="*/ 119 h 477"/>
                <a:gd name="T4" fmla="*/ 263 w 368"/>
                <a:gd name="T5" fmla="*/ 77 h 477"/>
                <a:gd name="T6" fmla="*/ 183 w 368"/>
                <a:gd name="T7" fmla="*/ 54 h 477"/>
                <a:gd name="T8" fmla="*/ 106 w 368"/>
                <a:gd name="T9" fmla="*/ 72 h 477"/>
                <a:gd name="T10" fmla="*/ 76 w 368"/>
                <a:gd name="T11" fmla="*/ 123 h 477"/>
                <a:gd name="T12" fmla="*/ 99 w 368"/>
                <a:gd name="T13" fmla="*/ 168 h 477"/>
                <a:gd name="T14" fmla="*/ 187 w 368"/>
                <a:gd name="T15" fmla="*/ 197 h 477"/>
                <a:gd name="T16" fmla="*/ 280 w 368"/>
                <a:gd name="T17" fmla="*/ 223 h 477"/>
                <a:gd name="T18" fmla="*/ 342 w 368"/>
                <a:gd name="T19" fmla="*/ 264 h 477"/>
                <a:gd name="T20" fmla="*/ 368 w 368"/>
                <a:gd name="T21" fmla="*/ 339 h 477"/>
                <a:gd name="T22" fmla="*/ 321 w 368"/>
                <a:gd name="T23" fmla="*/ 438 h 477"/>
                <a:gd name="T24" fmla="*/ 197 w 368"/>
                <a:gd name="T25" fmla="*/ 477 h 477"/>
                <a:gd name="T26" fmla="*/ 51 w 368"/>
                <a:gd name="T27" fmla="*/ 434 h 477"/>
                <a:gd name="T28" fmla="*/ 4 w 368"/>
                <a:gd name="T29" fmla="*/ 351 h 477"/>
                <a:gd name="T30" fmla="*/ 29 w 368"/>
                <a:gd name="T31" fmla="*/ 318 h 477"/>
                <a:gd name="T32" fmla="*/ 32 w 368"/>
                <a:gd name="T33" fmla="*/ 318 h 477"/>
                <a:gd name="T34" fmla="*/ 62 w 368"/>
                <a:gd name="T35" fmla="*/ 340 h 477"/>
                <a:gd name="T36" fmla="*/ 101 w 368"/>
                <a:gd name="T37" fmla="*/ 397 h 477"/>
                <a:gd name="T38" fmla="*/ 194 w 368"/>
                <a:gd name="T39" fmla="*/ 422 h 477"/>
                <a:gd name="T40" fmla="*/ 277 w 368"/>
                <a:gd name="T41" fmla="*/ 401 h 477"/>
                <a:gd name="T42" fmla="*/ 309 w 368"/>
                <a:gd name="T43" fmla="*/ 343 h 477"/>
                <a:gd name="T44" fmla="*/ 276 w 368"/>
                <a:gd name="T45" fmla="*/ 288 h 477"/>
                <a:gd name="T46" fmla="*/ 165 w 368"/>
                <a:gd name="T47" fmla="*/ 254 h 477"/>
                <a:gd name="T48" fmla="*/ 53 w 368"/>
                <a:gd name="T49" fmla="*/ 207 h 477"/>
                <a:gd name="T50" fmla="*/ 18 w 368"/>
                <a:gd name="T51" fmla="*/ 127 h 477"/>
                <a:gd name="T52" fmla="*/ 62 w 368"/>
                <a:gd name="T53" fmla="*/ 36 h 477"/>
                <a:gd name="T54" fmla="*/ 180 w 368"/>
                <a:gd name="T55" fmla="*/ 0 h 477"/>
                <a:gd name="T56" fmla="*/ 304 w 368"/>
                <a:gd name="T57" fmla="*/ 36 h 477"/>
                <a:gd name="T58" fmla="*/ 349 w 368"/>
                <a:gd name="T59" fmla="*/ 108 h 477"/>
                <a:gd name="T60" fmla="*/ 324 w 368"/>
                <a:gd name="T61" fmla="*/ 140 h 477"/>
                <a:gd name="T62" fmla="*/ 320 w 368"/>
                <a:gd name="T63" fmla="*/ 14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8" h="477">
                  <a:moveTo>
                    <a:pt x="320" y="141"/>
                  </a:moveTo>
                  <a:cubicBezTo>
                    <a:pt x="306" y="142"/>
                    <a:pt x="294" y="133"/>
                    <a:pt x="291" y="119"/>
                  </a:cubicBezTo>
                  <a:cubicBezTo>
                    <a:pt x="286" y="101"/>
                    <a:pt x="276" y="87"/>
                    <a:pt x="263" y="77"/>
                  </a:cubicBezTo>
                  <a:cubicBezTo>
                    <a:pt x="244" y="62"/>
                    <a:pt x="218" y="54"/>
                    <a:pt x="183" y="54"/>
                  </a:cubicBezTo>
                  <a:cubicBezTo>
                    <a:pt x="151" y="54"/>
                    <a:pt x="126" y="60"/>
                    <a:pt x="106" y="72"/>
                  </a:cubicBezTo>
                  <a:cubicBezTo>
                    <a:pt x="86" y="84"/>
                    <a:pt x="76" y="101"/>
                    <a:pt x="76" y="123"/>
                  </a:cubicBezTo>
                  <a:cubicBezTo>
                    <a:pt x="76" y="143"/>
                    <a:pt x="84" y="158"/>
                    <a:pt x="99" y="168"/>
                  </a:cubicBezTo>
                  <a:cubicBezTo>
                    <a:pt x="114" y="178"/>
                    <a:pt x="144" y="187"/>
                    <a:pt x="187" y="197"/>
                  </a:cubicBezTo>
                  <a:cubicBezTo>
                    <a:pt x="225" y="205"/>
                    <a:pt x="256" y="214"/>
                    <a:pt x="280" y="223"/>
                  </a:cubicBezTo>
                  <a:cubicBezTo>
                    <a:pt x="304" y="232"/>
                    <a:pt x="325" y="245"/>
                    <a:pt x="342" y="264"/>
                  </a:cubicBezTo>
                  <a:cubicBezTo>
                    <a:pt x="359" y="283"/>
                    <a:pt x="368" y="307"/>
                    <a:pt x="368" y="339"/>
                  </a:cubicBezTo>
                  <a:cubicBezTo>
                    <a:pt x="368" y="378"/>
                    <a:pt x="352" y="411"/>
                    <a:pt x="321" y="438"/>
                  </a:cubicBezTo>
                  <a:cubicBezTo>
                    <a:pt x="289" y="464"/>
                    <a:pt x="248" y="477"/>
                    <a:pt x="197" y="477"/>
                  </a:cubicBezTo>
                  <a:cubicBezTo>
                    <a:pt x="132" y="477"/>
                    <a:pt x="84" y="462"/>
                    <a:pt x="51" y="434"/>
                  </a:cubicBezTo>
                  <a:cubicBezTo>
                    <a:pt x="26" y="411"/>
                    <a:pt x="11" y="384"/>
                    <a:pt x="4" y="351"/>
                  </a:cubicBezTo>
                  <a:cubicBezTo>
                    <a:pt x="0" y="335"/>
                    <a:pt x="13" y="320"/>
                    <a:pt x="29" y="318"/>
                  </a:cubicBezTo>
                  <a:cubicBezTo>
                    <a:pt x="32" y="318"/>
                    <a:pt x="32" y="318"/>
                    <a:pt x="32" y="318"/>
                  </a:cubicBezTo>
                  <a:cubicBezTo>
                    <a:pt x="46" y="317"/>
                    <a:pt x="58" y="326"/>
                    <a:pt x="62" y="340"/>
                  </a:cubicBezTo>
                  <a:cubicBezTo>
                    <a:pt x="68" y="365"/>
                    <a:pt x="81" y="384"/>
                    <a:pt x="101" y="397"/>
                  </a:cubicBezTo>
                  <a:cubicBezTo>
                    <a:pt x="127" y="413"/>
                    <a:pt x="158" y="422"/>
                    <a:pt x="194" y="422"/>
                  </a:cubicBezTo>
                  <a:cubicBezTo>
                    <a:pt x="229" y="422"/>
                    <a:pt x="256" y="415"/>
                    <a:pt x="277" y="401"/>
                  </a:cubicBezTo>
                  <a:cubicBezTo>
                    <a:pt x="298" y="387"/>
                    <a:pt x="309" y="368"/>
                    <a:pt x="309" y="343"/>
                  </a:cubicBezTo>
                  <a:cubicBezTo>
                    <a:pt x="309" y="318"/>
                    <a:pt x="298" y="300"/>
                    <a:pt x="276" y="288"/>
                  </a:cubicBezTo>
                  <a:cubicBezTo>
                    <a:pt x="254" y="277"/>
                    <a:pt x="217" y="265"/>
                    <a:pt x="165" y="254"/>
                  </a:cubicBezTo>
                  <a:cubicBezTo>
                    <a:pt x="113" y="243"/>
                    <a:pt x="76" y="227"/>
                    <a:pt x="53" y="207"/>
                  </a:cubicBezTo>
                  <a:cubicBezTo>
                    <a:pt x="30" y="186"/>
                    <a:pt x="18" y="160"/>
                    <a:pt x="18" y="127"/>
                  </a:cubicBezTo>
                  <a:cubicBezTo>
                    <a:pt x="18" y="90"/>
                    <a:pt x="33" y="60"/>
                    <a:pt x="62" y="36"/>
                  </a:cubicBezTo>
                  <a:cubicBezTo>
                    <a:pt x="91" y="12"/>
                    <a:pt x="130" y="0"/>
                    <a:pt x="180" y="0"/>
                  </a:cubicBezTo>
                  <a:cubicBezTo>
                    <a:pt x="231" y="0"/>
                    <a:pt x="273" y="12"/>
                    <a:pt x="304" y="36"/>
                  </a:cubicBezTo>
                  <a:cubicBezTo>
                    <a:pt x="327" y="54"/>
                    <a:pt x="343" y="78"/>
                    <a:pt x="349" y="108"/>
                  </a:cubicBezTo>
                  <a:cubicBezTo>
                    <a:pt x="353" y="124"/>
                    <a:pt x="341" y="139"/>
                    <a:pt x="324" y="140"/>
                  </a:cubicBezTo>
                  <a:lnTo>
                    <a:pt x="320" y="141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8895173D-9045-411E-B47E-7FD23A132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608" y="1286121"/>
              <a:ext cx="36921" cy="299742"/>
            </a:xfrm>
            <a:custGeom>
              <a:avLst/>
              <a:gdLst>
                <a:gd name="T0" fmla="*/ 29 w 57"/>
                <a:gd name="T1" fmla="*/ 462 h 462"/>
                <a:gd name="T2" fmla="*/ 29 w 57"/>
                <a:gd name="T3" fmla="*/ 462 h 462"/>
                <a:gd name="T4" fmla="*/ 0 w 57"/>
                <a:gd name="T5" fmla="*/ 434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434 h 462"/>
                <a:gd name="T16" fmla="*/ 29 w 57"/>
                <a:gd name="T17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462"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0A1E4CE6-4E33-4BA6-9D4F-22B8D5940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6867" y="1286121"/>
              <a:ext cx="36100" cy="299742"/>
            </a:xfrm>
            <a:custGeom>
              <a:avLst/>
              <a:gdLst>
                <a:gd name="T0" fmla="*/ 28 w 56"/>
                <a:gd name="T1" fmla="*/ 65 h 462"/>
                <a:gd name="T2" fmla="*/ 28 w 56"/>
                <a:gd name="T3" fmla="*/ 65 h 462"/>
                <a:gd name="T4" fmla="*/ 0 w 56"/>
                <a:gd name="T5" fmla="*/ 36 h 462"/>
                <a:gd name="T6" fmla="*/ 0 w 56"/>
                <a:gd name="T7" fmla="*/ 29 h 462"/>
                <a:gd name="T8" fmla="*/ 28 w 56"/>
                <a:gd name="T9" fmla="*/ 0 h 462"/>
                <a:gd name="T10" fmla="*/ 28 w 56"/>
                <a:gd name="T11" fmla="*/ 0 h 462"/>
                <a:gd name="T12" fmla="*/ 56 w 56"/>
                <a:gd name="T13" fmla="*/ 29 h 462"/>
                <a:gd name="T14" fmla="*/ 56 w 56"/>
                <a:gd name="T15" fmla="*/ 36 h 462"/>
                <a:gd name="T16" fmla="*/ 28 w 56"/>
                <a:gd name="T17" fmla="*/ 65 h 462"/>
                <a:gd name="T18" fmla="*/ 28 w 56"/>
                <a:gd name="T19" fmla="*/ 462 h 462"/>
                <a:gd name="T20" fmla="*/ 28 w 56"/>
                <a:gd name="T21" fmla="*/ 462 h 462"/>
                <a:gd name="T22" fmla="*/ 0 w 56"/>
                <a:gd name="T23" fmla="*/ 434 h 462"/>
                <a:gd name="T24" fmla="*/ 0 w 56"/>
                <a:gd name="T25" fmla="*/ 156 h 462"/>
                <a:gd name="T26" fmla="*/ 28 w 56"/>
                <a:gd name="T27" fmla="*/ 128 h 462"/>
                <a:gd name="T28" fmla="*/ 28 w 56"/>
                <a:gd name="T29" fmla="*/ 128 h 462"/>
                <a:gd name="T30" fmla="*/ 56 w 56"/>
                <a:gd name="T31" fmla="*/ 156 h 462"/>
                <a:gd name="T32" fmla="*/ 56 w 56"/>
                <a:gd name="T33" fmla="*/ 434 h 462"/>
                <a:gd name="T34" fmla="*/ 28 w 56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462">
                  <a:moveTo>
                    <a:pt x="28" y="65"/>
                  </a:moveTo>
                  <a:cubicBezTo>
                    <a:pt x="28" y="65"/>
                    <a:pt x="28" y="65"/>
                    <a:pt x="28" y="65"/>
                  </a:cubicBezTo>
                  <a:cubicBezTo>
                    <a:pt x="12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4" y="0"/>
                    <a:pt x="56" y="13"/>
                    <a:pt x="56" y="29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52"/>
                    <a:pt x="44" y="65"/>
                    <a:pt x="28" y="65"/>
                  </a:cubicBezTo>
                  <a:close/>
                  <a:moveTo>
                    <a:pt x="28" y="462"/>
                  </a:moveTo>
                  <a:cubicBezTo>
                    <a:pt x="28" y="462"/>
                    <a:pt x="28" y="462"/>
                    <a:pt x="28" y="462"/>
                  </a:cubicBezTo>
                  <a:cubicBezTo>
                    <a:pt x="12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2" y="128"/>
                    <a:pt x="28" y="128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44" y="128"/>
                    <a:pt x="56" y="141"/>
                    <a:pt x="56" y="156"/>
                  </a:cubicBezTo>
                  <a:cubicBezTo>
                    <a:pt x="56" y="434"/>
                    <a:pt x="56" y="434"/>
                    <a:pt x="56" y="434"/>
                  </a:cubicBezTo>
                  <a:cubicBezTo>
                    <a:pt x="56" y="449"/>
                    <a:pt x="44" y="462"/>
                    <a:pt x="28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53805563-2D7C-487B-AB41-2ABCDF5A2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5222" y="1286121"/>
              <a:ext cx="36647" cy="299742"/>
            </a:xfrm>
            <a:custGeom>
              <a:avLst/>
              <a:gdLst>
                <a:gd name="T0" fmla="*/ 29 w 57"/>
                <a:gd name="T1" fmla="*/ 65 h 462"/>
                <a:gd name="T2" fmla="*/ 29 w 57"/>
                <a:gd name="T3" fmla="*/ 65 h 462"/>
                <a:gd name="T4" fmla="*/ 0 w 57"/>
                <a:gd name="T5" fmla="*/ 36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36 h 462"/>
                <a:gd name="T16" fmla="*/ 29 w 57"/>
                <a:gd name="T17" fmla="*/ 65 h 462"/>
                <a:gd name="T18" fmla="*/ 29 w 57"/>
                <a:gd name="T19" fmla="*/ 462 h 462"/>
                <a:gd name="T20" fmla="*/ 29 w 57"/>
                <a:gd name="T21" fmla="*/ 462 h 462"/>
                <a:gd name="T22" fmla="*/ 0 w 57"/>
                <a:gd name="T23" fmla="*/ 434 h 462"/>
                <a:gd name="T24" fmla="*/ 0 w 57"/>
                <a:gd name="T25" fmla="*/ 156 h 462"/>
                <a:gd name="T26" fmla="*/ 29 w 57"/>
                <a:gd name="T27" fmla="*/ 128 h 462"/>
                <a:gd name="T28" fmla="*/ 29 w 57"/>
                <a:gd name="T29" fmla="*/ 128 h 462"/>
                <a:gd name="T30" fmla="*/ 57 w 57"/>
                <a:gd name="T31" fmla="*/ 156 h 462"/>
                <a:gd name="T32" fmla="*/ 57 w 57"/>
                <a:gd name="T33" fmla="*/ 434 h 462"/>
                <a:gd name="T34" fmla="*/ 29 w 57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462">
                  <a:moveTo>
                    <a:pt x="29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13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7" y="52"/>
                    <a:pt x="44" y="65"/>
                    <a:pt x="29" y="65"/>
                  </a:cubicBezTo>
                  <a:close/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3" y="128"/>
                    <a:pt x="29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4" y="128"/>
                    <a:pt x="57" y="141"/>
                    <a:pt x="57" y="156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F5B09A70-BD5C-4AEC-8E34-1AB2A86C5B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6451" y="1286121"/>
              <a:ext cx="187338" cy="304938"/>
            </a:xfrm>
            <a:custGeom>
              <a:avLst/>
              <a:gdLst>
                <a:gd name="T0" fmla="*/ 264 w 290"/>
                <a:gd name="T1" fmla="*/ 462 h 470"/>
                <a:gd name="T2" fmla="*/ 264 w 290"/>
                <a:gd name="T3" fmla="*/ 462 h 470"/>
                <a:gd name="T4" fmla="*/ 237 w 290"/>
                <a:gd name="T5" fmla="*/ 436 h 470"/>
                <a:gd name="T6" fmla="*/ 237 w 290"/>
                <a:gd name="T7" fmla="*/ 420 h 470"/>
                <a:gd name="T8" fmla="*/ 236 w 290"/>
                <a:gd name="T9" fmla="*/ 420 h 470"/>
                <a:gd name="T10" fmla="*/ 144 w 290"/>
                <a:gd name="T11" fmla="*/ 470 h 470"/>
                <a:gd name="T12" fmla="*/ 41 w 290"/>
                <a:gd name="T13" fmla="*/ 421 h 470"/>
                <a:gd name="T14" fmla="*/ 0 w 290"/>
                <a:gd name="T15" fmla="*/ 295 h 470"/>
                <a:gd name="T16" fmla="*/ 39 w 290"/>
                <a:gd name="T17" fmla="*/ 167 h 470"/>
                <a:gd name="T18" fmla="*/ 141 w 290"/>
                <a:gd name="T19" fmla="*/ 120 h 470"/>
                <a:gd name="T20" fmla="*/ 232 w 290"/>
                <a:gd name="T21" fmla="*/ 166 h 470"/>
                <a:gd name="T22" fmla="*/ 234 w 290"/>
                <a:gd name="T23" fmla="*/ 166 h 470"/>
                <a:gd name="T24" fmla="*/ 234 w 290"/>
                <a:gd name="T25" fmla="*/ 27 h 470"/>
                <a:gd name="T26" fmla="*/ 260 w 290"/>
                <a:gd name="T27" fmla="*/ 0 h 470"/>
                <a:gd name="T28" fmla="*/ 264 w 290"/>
                <a:gd name="T29" fmla="*/ 0 h 470"/>
                <a:gd name="T30" fmla="*/ 290 w 290"/>
                <a:gd name="T31" fmla="*/ 27 h 470"/>
                <a:gd name="T32" fmla="*/ 290 w 290"/>
                <a:gd name="T33" fmla="*/ 436 h 470"/>
                <a:gd name="T34" fmla="*/ 264 w 290"/>
                <a:gd name="T35" fmla="*/ 462 h 470"/>
                <a:gd name="T36" fmla="*/ 150 w 290"/>
                <a:gd name="T37" fmla="*/ 423 h 470"/>
                <a:gd name="T38" fmla="*/ 213 w 290"/>
                <a:gd name="T39" fmla="*/ 393 h 470"/>
                <a:gd name="T40" fmla="*/ 239 w 290"/>
                <a:gd name="T41" fmla="*/ 300 h 470"/>
                <a:gd name="T42" fmla="*/ 215 w 290"/>
                <a:gd name="T43" fmla="*/ 203 h 470"/>
                <a:gd name="T44" fmla="*/ 147 w 290"/>
                <a:gd name="T45" fmla="*/ 167 h 470"/>
                <a:gd name="T46" fmla="*/ 81 w 290"/>
                <a:gd name="T47" fmla="*/ 202 h 470"/>
                <a:gd name="T48" fmla="*/ 58 w 290"/>
                <a:gd name="T49" fmla="*/ 295 h 470"/>
                <a:gd name="T50" fmla="*/ 70 w 290"/>
                <a:gd name="T51" fmla="*/ 366 h 470"/>
                <a:gd name="T52" fmla="*/ 104 w 290"/>
                <a:gd name="T53" fmla="*/ 409 h 470"/>
                <a:gd name="T54" fmla="*/ 150 w 290"/>
                <a:gd name="T55" fmla="*/ 42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0" h="470">
                  <a:moveTo>
                    <a:pt x="264" y="462"/>
                  </a:moveTo>
                  <a:cubicBezTo>
                    <a:pt x="264" y="462"/>
                    <a:pt x="264" y="462"/>
                    <a:pt x="264" y="462"/>
                  </a:cubicBezTo>
                  <a:cubicBezTo>
                    <a:pt x="249" y="462"/>
                    <a:pt x="237" y="450"/>
                    <a:pt x="237" y="436"/>
                  </a:cubicBezTo>
                  <a:cubicBezTo>
                    <a:pt x="237" y="420"/>
                    <a:pt x="237" y="420"/>
                    <a:pt x="237" y="420"/>
                  </a:cubicBezTo>
                  <a:cubicBezTo>
                    <a:pt x="236" y="420"/>
                    <a:pt x="236" y="420"/>
                    <a:pt x="236" y="420"/>
                  </a:cubicBezTo>
                  <a:cubicBezTo>
                    <a:pt x="216" y="453"/>
                    <a:pt x="185" y="470"/>
                    <a:pt x="144" y="470"/>
                  </a:cubicBezTo>
                  <a:cubicBezTo>
                    <a:pt x="103" y="470"/>
                    <a:pt x="69" y="454"/>
                    <a:pt x="41" y="421"/>
                  </a:cubicBezTo>
                  <a:cubicBezTo>
                    <a:pt x="14" y="389"/>
                    <a:pt x="0" y="347"/>
                    <a:pt x="0" y="295"/>
                  </a:cubicBezTo>
                  <a:cubicBezTo>
                    <a:pt x="0" y="241"/>
                    <a:pt x="13" y="199"/>
                    <a:pt x="39" y="167"/>
                  </a:cubicBezTo>
                  <a:cubicBezTo>
                    <a:pt x="65" y="136"/>
                    <a:pt x="99" y="120"/>
                    <a:pt x="141" y="120"/>
                  </a:cubicBezTo>
                  <a:cubicBezTo>
                    <a:pt x="181" y="120"/>
                    <a:pt x="212" y="136"/>
                    <a:pt x="232" y="166"/>
                  </a:cubicBezTo>
                  <a:cubicBezTo>
                    <a:pt x="234" y="166"/>
                    <a:pt x="234" y="166"/>
                    <a:pt x="234" y="166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4" y="12"/>
                    <a:pt x="245" y="0"/>
                    <a:pt x="26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8" y="0"/>
                    <a:pt x="290" y="12"/>
                    <a:pt x="290" y="27"/>
                  </a:cubicBezTo>
                  <a:cubicBezTo>
                    <a:pt x="290" y="436"/>
                    <a:pt x="290" y="436"/>
                    <a:pt x="290" y="436"/>
                  </a:cubicBezTo>
                  <a:cubicBezTo>
                    <a:pt x="290" y="450"/>
                    <a:pt x="278" y="462"/>
                    <a:pt x="264" y="462"/>
                  </a:cubicBezTo>
                  <a:close/>
                  <a:moveTo>
                    <a:pt x="150" y="423"/>
                  </a:moveTo>
                  <a:cubicBezTo>
                    <a:pt x="175" y="423"/>
                    <a:pt x="196" y="413"/>
                    <a:pt x="213" y="393"/>
                  </a:cubicBezTo>
                  <a:cubicBezTo>
                    <a:pt x="230" y="372"/>
                    <a:pt x="239" y="342"/>
                    <a:pt x="239" y="300"/>
                  </a:cubicBezTo>
                  <a:cubicBezTo>
                    <a:pt x="239" y="260"/>
                    <a:pt x="231" y="227"/>
                    <a:pt x="215" y="203"/>
                  </a:cubicBezTo>
                  <a:cubicBezTo>
                    <a:pt x="199" y="179"/>
                    <a:pt x="177" y="167"/>
                    <a:pt x="147" y="167"/>
                  </a:cubicBezTo>
                  <a:cubicBezTo>
                    <a:pt x="118" y="167"/>
                    <a:pt x="96" y="178"/>
                    <a:pt x="81" y="202"/>
                  </a:cubicBezTo>
                  <a:cubicBezTo>
                    <a:pt x="66" y="226"/>
                    <a:pt x="58" y="257"/>
                    <a:pt x="58" y="295"/>
                  </a:cubicBezTo>
                  <a:cubicBezTo>
                    <a:pt x="58" y="323"/>
                    <a:pt x="62" y="346"/>
                    <a:pt x="70" y="366"/>
                  </a:cubicBezTo>
                  <a:cubicBezTo>
                    <a:pt x="78" y="385"/>
                    <a:pt x="90" y="399"/>
                    <a:pt x="104" y="409"/>
                  </a:cubicBezTo>
                  <a:cubicBezTo>
                    <a:pt x="119" y="419"/>
                    <a:pt x="134" y="423"/>
                    <a:pt x="150" y="423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3776C0FC-51B4-43E9-A802-9FD933C30A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9735" y="1363791"/>
              <a:ext cx="199371" cy="227268"/>
            </a:xfrm>
            <a:custGeom>
              <a:avLst/>
              <a:gdLst>
                <a:gd name="T0" fmla="*/ 280 w 308"/>
                <a:gd name="T1" fmla="*/ 189 h 350"/>
                <a:gd name="T2" fmla="*/ 68 w 308"/>
                <a:gd name="T3" fmla="*/ 189 h 350"/>
                <a:gd name="T4" fmla="*/ 59 w 308"/>
                <a:gd name="T5" fmla="*/ 200 h 350"/>
                <a:gd name="T6" fmla="*/ 89 w 308"/>
                <a:gd name="T7" fmla="*/ 274 h 350"/>
                <a:gd name="T8" fmla="*/ 160 w 308"/>
                <a:gd name="T9" fmla="*/ 303 h 350"/>
                <a:gd name="T10" fmla="*/ 214 w 308"/>
                <a:gd name="T11" fmla="*/ 286 h 350"/>
                <a:gd name="T12" fmla="*/ 239 w 308"/>
                <a:gd name="T13" fmla="*/ 255 h 350"/>
                <a:gd name="T14" fmla="*/ 272 w 308"/>
                <a:gd name="T15" fmla="*/ 237 h 350"/>
                <a:gd name="T16" fmla="*/ 272 w 308"/>
                <a:gd name="T17" fmla="*/ 237 h 350"/>
                <a:gd name="T18" fmla="*/ 293 w 308"/>
                <a:gd name="T19" fmla="*/ 277 h 350"/>
                <a:gd name="T20" fmla="*/ 254 w 308"/>
                <a:gd name="T21" fmla="*/ 322 h 350"/>
                <a:gd name="T22" fmla="*/ 160 w 308"/>
                <a:gd name="T23" fmla="*/ 350 h 350"/>
                <a:gd name="T24" fmla="*/ 42 w 308"/>
                <a:gd name="T25" fmla="*/ 304 h 350"/>
                <a:gd name="T26" fmla="*/ 0 w 308"/>
                <a:gd name="T27" fmla="*/ 178 h 350"/>
                <a:gd name="T28" fmla="*/ 41 w 308"/>
                <a:gd name="T29" fmla="*/ 50 h 350"/>
                <a:gd name="T30" fmla="*/ 157 w 308"/>
                <a:gd name="T31" fmla="*/ 0 h 350"/>
                <a:gd name="T32" fmla="*/ 227 w 308"/>
                <a:gd name="T33" fmla="*/ 16 h 350"/>
                <a:gd name="T34" fmla="*/ 284 w 308"/>
                <a:gd name="T35" fmla="*/ 71 h 350"/>
                <a:gd name="T36" fmla="*/ 307 w 308"/>
                <a:gd name="T37" fmla="*/ 161 h 350"/>
                <a:gd name="T38" fmla="*/ 280 w 308"/>
                <a:gd name="T39" fmla="*/ 189 h 350"/>
                <a:gd name="T40" fmla="*/ 245 w 308"/>
                <a:gd name="T41" fmla="*/ 143 h 350"/>
                <a:gd name="T42" fmla="*/ 249 w 308"/>
                <a:gd name="T43" fmla="*/ 137 h 350"/>
                <a:gd name="T44" fmla="*/ 218 w 308"/>
                <a:gd name="T45" fmla="*/ 69 h 350"/>
                <a:gd name="T46" fmla="*/ 157 w 308"/>
                <a:gd name="T47" fmla="*/ 47 h 350"/>
                <a:gd name="T48" fmla="*/ 91 w 308"/>
                <a:gd name="T49" fmla="*/ 73 h 350"/>
                <a:gd name="T50" fmla="*/ 63 w 308"/>
                <a:gd name="T51" fmla="*/ 127 h 350"/>
                <a:gd name="T52" fmla="*/ 75 w 308"/>
                <a:gd name="T53" fmla="*/ 143 h 350"/>
                <a:gd name="T54" fmla="*/ 245 w 308"/>
                <a:gd name="T55" fmla="*/ 1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8" h="350">
                  <a:moveTo>
                    <a:pt x="280" y="189"/>
                  </a:moveTo>
                  <a:cubicBezTo>
                    <a:pt x="68" y="189"/>
                    <a:pt x="68" y="189"/>
                    <a:pt x="68" y="189"/>
                  </a:cubicBezTo>
                  <a:cubicBezTo>
                    <a:pt x="63" y="189"/>
                    <a:pt x="58" y="194"/>
                    <a:pt x="59" y="200"/>
                  </a:cubicBezTo>
                  <a:cubicBezTo>
                    <a:pt x="62" y="232"/>
                    <a:pt x="72" y="256"/>
                    <a:pt x="89" y="274"/>
                  </a:cubicBezTo>
                  <a:cubicBezTo>
                    <a:pt x="108" y="294"/>
                    <a:pt x="132" y="303"/>
                    <a:pt x="160" y="303"/>
                  </a:cubicBezTo>
                  <a:cubicBezTo>
                    <a:pt x="181" y="303"/>
                    <a:pt x="200" y="298"/>
                    <a:pt x="214" y="286"/>
                  </a:cubicBezTo>
                  <a:cubicBezTo>
                    <a:pt x="224" y="278"/>
                    <a:pt x="232" y="268"/>
                    <a:pt x="239" y="255"/>
                  </a:cubicBezTo>
                  <a:cubicBezTo>
                    <a:pt x="246" y="243"/>
                    <a:pt x="258" y="236"/>
                    <a:pt x="272" y="237"/>
                  </a:cubicBezTo>
                  <a:cubicBezTo>
                    <a:pt x="272" y="237"/>
                    <a:pt x="272" y="237"/>
                    <a:pt x="272" y="237"/>
                  </a:cubicBezTo>
                  <a:cubicBezTo>
                    <a:pt x="291" y="240"/>
                    <a:pt x="301" y="260"/>
                    <a:pt x="293" y="277"/>
                  </a:cubicBezTo>
                  <a:cubicBezTo>
                    <a:pt x="283" y="295"/>
                    <a:pt x="270" y="310"/>
                    <a:pt x="254" y="322"/>
                  </a:cubicBezTo>
                  <a:cubicBezTo>
                    <a:pt x="229" y="341"/>
                    <a:pt x="198" y="350"/>
                    <a:pt x="160" y="350"/>
                  </a:cubicBezTo>
                  <a:cubicBezTo>
                    <a:pt x="110" y="350"/>
                    <a:pt x="70" y="335"/>
                    <a:pt x="42" y="304"/>
                  </a:cubicBezTo>
                  <a:cubicBezTo>
                    <a:pt x="14" y="273"/>
                    <a:pt x="0" y="231"/>
                    <a:pt x="0" y="178"/>
                  </a:cubicBezTo>
                  <a:cubicBezTo>
                    <a:pt x="0" y="125"/>
                    <a:pt x="13" y="82"/>
                    <a:pt x="41" y="50"/>
                  </a:cubicBezTo>
                  <a:cubicBezTo>
                    <a:pt x="68" y="17"/>
                    <a:pt x="107" y="0"/>
                    <a:pt x="157" y="0"/>
                  </a:cubicBezTo>
                  <a:cubicBezTo>
                    <a:pt x="181" y="0"/>
                    <a:pt x="204" y="6"/>
                    <a:pt x="227" y="16"/>
                  </a:cubicBezTo>
                  <a:cubicBezTo>
                    <a:pt x="250" y="27"/>
                    <a:pt x="269" y="45"/>
                    <a:pt x="284" y="71"/>
                  </a:cubicBezTo>
                  <a:cubicBezTo>
                    <a:pt x="297" y="92"/>
                    <a:pt x="305" y="122"/>
                    <a:pt x="307" y="161"/>
                  </a:cubicBezTo>
                  <a:cubicBezTo>
                    <a:pt x="308" y="176"/>
                    <a:pt x="296" y="189"/>
                    <a:pt x="280" y="189"/>
                  </a:cubicBezTo>
                  <a:close/>
                  <a:moveTo>
                    <a:pt x="245" y="143"/>
                  </a:moveTo>
                  <a:cubicBezTo>
                    <a:pt x="247" y="143"/>
                    <a:pt x="250" y="140"/>
                    <a:pt x="249" y="137"/>
                  </a:cubicBezTo>
                  <a:cubicBezTo>
                    <a:pt x="246" y="106"/>
                    <a:pt x="236" y="83"/>
                    <a:pt x="218" y="69"/>
                  </a:cubicBezTo>
                  <a:cubicBezTo>
                    <a:pt x="199" y="54"/>
                    <a:pt x="179" y="47"/>
                    <a:pt x="157" y="47"/>
                  </a:cubicBezTo>
                  <a:cubicBezTo>
                    <a:pt x="130" y="47"/>
                    <a:pt x="108" y="56"/>
                    <a:pt x="91" y="73"/>
                  </a:cubicBezTo>
                  <a:cubicBezTo>
                    <a:pt x="77" y="88"/>
                    <a:pt x="68" y="106"/>
                    <a:pt x="63" y="127"/>
                  </a:cubicBezTo>
                  <a:cubicBezTo>
                    <a:pt x="62" y="135"/>
                    <a:pt x="67" y="143"/>
                    <a:pt x="75" y="143"/>
                  </a:cubicBezTo>
                  <a:lnTo>
                    <a:pt x="245" y="143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480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24119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F44921F-193D-407C-BDDE-9249CBDCBFF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6015744"/>
            <a:chOff x="0" y="0"/>
            <a:chExt cx="12192000" cy="6015744"/>
          </a:xfrm>
        </p:grpSpPr>
        <p:sp>
          <p:nvSpPr>
            <p:cNvPr id="6" name="íśḷïdê">
              <a:extLst>
                <a:ext uri="{FF2B5EF4-FFF2-40B4-BE49-F238E27FC236}">
                  <a16:creationId xmlns:a16="http://schemas.microsoft.com/office/drawing/2014/main" id="{F0F0F83B-C271-4FA2-8531-645132F9C3FF}"/>
                </a:ext>
              </a:extLst>
            </p:cNvPr>
            <p:cNvSpPr/>
            <p:nvPr/>
          </p:nvSpPr>
          <p:spPr>
            <a:xfrm rot="5400000" flipV="1">
              <a:off x="3883742" y="-3883742"/>
              <a:ext cx="4424516" cy="12192000"/>
            </a:xfrm>
            <a:prstGeom prst="homePlate">
              <a:avLst>
                <a:gd name="adj" fmla="val 36222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7" name="î$lïḑê">
              <a:extLst>
                <a:ext uri="{FF2B5EF4-FFF2-40B4-BE49-F238E27FC236}">
                  <a16:creationId xmlns:a16="http://schemas.microsoft.com/office/drawing/2014/main" id="{DD70ABDE-24E7-47B4-A225-9A8B604583A4}"/>
                </a:ext>
              </a:extLst>
            </p:cNvPr>
            <p:cNvSpPr/>
            <p:nvPr/>
          </p:nvSpPr>
          <p:spPr>
            <a:xfrm>
              <a:off x="4686300" y="2702532"/>
              <a:ext cx="2819400" cy="2819400"/>
            </a:xfrm>
            <a:prstGeom prst="ellipse">
              <a:avLst/>
            </a:prstGeom>
            <a:blipFill>
              <a:blip r:embed="rId3"/>
              <a:stretch>
                <a:fillRect l="-25113" r="-24887"/>
              </a:stretch>
            </a:blip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iṩ1ïḋê">
              <a:extLst>
                <a:ext uri="{FF2B5EF4-FFF2-40B4-BE49-F238E27FC236}">
                  <a16:creationId xmlns:a16="http://schemas.microsoft.com/office/drawing/2014/main" id="{AD3C0417-381A-4EAC-AE27-66A01C2FC181}"/>
                </a:ext>
              </a:extLst>
            </p:cNvPr>
            <p:cNvSpPr txBox="1"/>
            <p:nvPr/>
          </p:nvSpPr>
          <p:spPr>
            <a:xfrm>
              <a:off x="673099" y="1123950"/>
              <a:ext cx="10845800" cy="7139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Unified fonts make reading more fluent.</a:t>
              </a:r>
            </a:p>
          </p:txBody>
        </p:sp>
        <p:grpSp>
          <p:nvGrpSpPr>
            <p:cNvPr id="9" name="ïSḻîḍê">
              <a:extLst>
                <a:ext uri="{FF2B5EF4-FFF2-40B4-BE49-F238E27FC236}">
                  <a16:creationId xmlns:a16="http://schemas.microsoft.com/office/drawing/2014/main" id="{50DF0EA5-52EF-44AC-BB4D-9CC143F178E2}"/>
                </a:ext>
              </a:extLst>
            </p:cNvPr>
            <p:cNvGrpSpPr/>
            <p:nvPr/>
          </p:nvGrpSpPr>
          <p:grpSpPr>
            <a:xfrm>
              <a:off x="5649849" y="1856232"/>
              <a:ext cx="892302" cy="0"/>
              <a:chOff x="5649849" y="1856232"/>
              <a:chExt cx="892302" cy="0"/>
            </a:xfrm>
          </p:grpSpPr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8826DF4E-CB3F-47A4-9BEE-41896DACD8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7725" y="1856232"/>
                <a:ext cx="336550" cy="0"/>
              </a:xfrm>
              <a:prstGeom prst="line">
                <a:avLst/>
              </a:prstGeom>
              <a:ln w="635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ïṧľîḍè">
                <a:extLst>
                  <a:ext uri="{FF2B5EF4-FFF2-40B4-BE49-F238E27FC236}">
                    <a16:creationId xmlns:a16="http://schemas.microsoft.com/office/drawing/2014/main" id="{D57574FD-40F2-4B44-BED1-08B5A71BE34C}"/>
                  </a:ext>
                </a:extLst>
              </p:cNvPr>
              <p:cNvGrpSpPr/>
              <p:nvPr/>
            </p:nvGrpSpPr>
            <p:grpSpPr>
              <a:xfrm>
                <a:off x="6408801" y="1856232"/>
                <a:ext cx="133350" cy="0"/>
                <a:chOff x="6264275" y="1856232"/>
                <a:chExt cx="133350" cy="0"/>
              </a:xfrm>
            </p:grpSpPr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A5D36C47-5AD9-48C5-A61D-478D8D6896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4275" y="1856232"/>
                  <a:ext cx="0" cy="0"/>
                </a:xfrm>
                <a:prstGeom prst="line">
                  <a:avLst/>
                </a:prstGeom>
                <a:ln w="6350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7B3316C3-D62E-470E-9A10-5038F4FFEC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97625" y="1856232"/>
                  <a:ext cx="0" cy="0"/>
                </a:xfrm>
                <a:prstGeom prst="line">
                  <a:avLst/>
                </a:prstGeom>
                <a:ln w="6350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îşľíďê">
                <a:extLst>
                  <a:ext uri="{FF2B5EF4-FFF2-40B4-BE49-F238E27FC236}">
                    <a16:creationId xmlns:a16="http://schemas.microsoft.com/office/drawing/2014/main" id="{D476A288-143C-46E4-AB61-919C43A0B31D}"/>
                  </a:ext>
                </a:extLst>
              </p:cNvPr>
              <p:cNvGrpSpPr/>
              <p:nvPr/>
            </p:nvGrpSpPr>
            <p:grpSpPr>
              <a:xfrm>
                <a:off x="5649849" y="1856232"/>
                <a:ext cx="133350" cy="0"/>
                <a:chOff x="6264275" y="1856232"/>
                <a:chExt cx="133350" cy="0"/>
              </a:xfrm>
            </p:grpSpPr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24AA2F8E-656E-488D-8EBD-D41A0A6448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4275" y="1856232"/>
                  <a:ext cx="0" cy="0"/>
                </a:xfrm>
                <a:prstGeom prst="line">
                  <a:avLst/>
                </a:prstGeom>
                <a:ln w="6350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1489A800-52C9-443A-9983-2093A6DBB1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97625" y="1856232"/>
                  <a:ext cx="0" cy="0"/>
                </a:xfrm>
                <a:prstGeom prst="line">
                  <a:avLst/>
                </a:prstGeom>
                <a:ln w="63500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îśļíḓé">
              <a:extLst>
                <a:ext uri="{FF2B5EF4-FFF2-40B4-BE49-F238E27FC236}">
                  <a16:creationId xmlns:a16="http://schemas.microsoft.com/office/drawing/2014/main" id="{3B3FF6FB-0505-4144-8ADA-8D6AF397510B}"/>
                </a:ext>
              </a:extLst>
            </p:cNvPr>
            <p:cNvGrpSpPr/>
            <p:nvPr/>
          </p:nvGrpSpPr>
          <p:grpSpPr>
            <a:xfrm>
              <a:off x="673099" y="3845142"/>
              <a:ext cx="3716818" cy="2170602"/>
              <a:chOff x="626583" y="3845142"/>
              <a:chExt cx="3716818" cy="2170602"/>
            </a:xfrm>
          </p:grpSpPr>
          <p:grpSp>
            <p:nvGrpSpPr>
              <p:cNvPr id="21" name="iṧľïdé">
                <a:extLst>
                  <a:ext uri="{FF2B5EF4-FFF2-40B4-BE49-F238E27FC236}">
                    <a16:creationId xmlns:a16="http://schemas.microsoft.com/office/drawing/2014/main" id="{03644D0E-9710-4222-B84C-6E3F5D28354D}"/>
                  </a:ext>
                </a:extLst>
              </p:cNvPr>
              <p:cNvGrpSpPr/>
              <p:nvPr/>
            </p:nvGrpSpPr>
            <p:grpSpPr>
              <a:xfrm>
                <a:off x="626583" y="3886200"/>
                <a:ext cx="719376" cy="719376"/>
                <a:chOff x="6356293" y="5213246"/>
                <a:chExt cx="626342" cy="626342"/>
              </a:xfrm>
            </p:grpSpPr>
            <p:sp>
              <p:nvSpPr>
                <p:cNvPr id="29" name="î$liḑê">
                  <a:extLst>
                    <a:ext uri="{FF2B5EF4-FFF2-40B4-BE49-F238E27FC236}">
                      <a16:creationId xmlns:a16="http://schemas.microsoft.com/office/drawing/2014/main" id="{099F0A91-0497-41F0-9F99-B4EE8A81C6FF}"/>
                    </a:ext>
                  </a:extLst>
                </p:cNvPr>
                <p:cNvSpPr/>
                <p:nvPr/>
              </p:nvSpPr>
              <p:spPr>
                <a:xfrm>
                  <a:off x="6356293" y="5213246"/>
                  <a:ext cx="626342" cy="626342"/>
                </a:xfrm>
                <a:prstGeom prst="ellipse">
                  <a:avLst/>
                </a:prstGeom>
                <a:solidFill>
                  <a:schemeClr val="accent1"/>
                </a:solidFill>
                <a:ln w="5715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30" name="ïṣļïḓé">
                  <a:extLst>
                    <a:ext uri="{FF2B5EF4-FFF2-40B4-BE49-F238E27FC236}">
                      <a16:creationId xmlns:a16="http://schemas.microsoft.com/office/drawing/2014/main" id="{88F90610-050E-4C87-AF67-7C0C8C2FFF46}"/>
                    </a:ext>
                  </a:extLst>
                </p:cNvPr>
                <p:cNvSpPr/>
                <p:nvPr/>
              </p:nvSpPr>
              <p:spPr>
                <a:xfrm>
                  <a:off x="6513894" y="5398735"/>
                  <a:ext cx="311141" cy="255359"/>
                </a:xfrm>
                <a:custGeom>
                  <a:avLst/>
                  <a:gdLst>
                    <a:gd name="T0" fmla="*/ 318 w 753"/>
                    <a:gd name="T1" fmla="*/ 47 h 619"/>
                    <a:gd name="T2" fmla="*/ 369 w 753"/>
                    <a:gd name="T3" fmla="*/ 69 h 619"/>
                    <a:gd name="T4" fmla="*/ 458 w 753"/>
                    <a:gd name="T5" fmla="*/ 8 h 619"/>
                    <a:gd name="T6" fmla="*/ 383 w 753"/>
                    <a:gd name="T7" fmla="*/ 112 h 619"/>
                    <a:gd name="T8" fmla="*/ 355 w 753"/>
                    <a:gd name="T9" fmla="*/ 112 h 619"/>
                    <a:gd name="T10" fmla="*/ 650 w 753"/>
                    <a:gd name="T11" fmla="*/ 296 h 619"/>
                    <a:gd name="T12" fmla="*/ 690 w 753"/>
                    <a:gd name="T13" fmla="*/ 579 h 619"/>
                    <a:gd name="T14" fmla="*/ 690 w 753"/>
                    <a:gd name="T15" fmla="*/ 619 h 619"/>
                    <a:gd name="T16" fmla="*/ 43 w 753"/>
                    <a:gd name="T17" fmla="*/ 599 h 619"/>
                    <a:gd name="T18" fmla="*/ 103 w 753"/>
                    <a:gd name="T19" fmla="*/ 579 h 619"/>
                    <a:gd name="T20" fmla="*/ 0 w 753"/>
                    <a:gd name="T21" fmla="*/ 173 h 619"/>
                    <a:gd name="T22" fmla="*/ 115 w 753"/>
                    <a:gd name="T23" fmla="*/ 68 h 619"/>
                    <a:gd name="T24" fmla="*/ 267 w 753"/>
                    <a:gd name="T25" fmla="*/ 64 h 619"/>
                    <a:gd name="T26" fmla="*/ 377 w 753"/>
                    <a:gd name="T27" fmla="*/ 138 h 619"/>
                    <a:gd name="T28" fmla="*/ 486 w 753"/>
                    <a:gd name="T29" fmla="*/ 64 h 619"/>
                    <a:gd name="T30" fmla="*/ 638 w 753"/>
                    <a:gd name="T31" fmla="*/ 68 h 619"/>
                    <a:gd name="T32" fmla="*/ 753 w 753"/>
                    <a:gd name="T33" fmla="*/ 173 h 619"/>
                    <a:gd name="T34" fmla="*/ 610 w 753"/>
                    <a:gd name="T35" fmla="*/ 579 h 619"/>
                    <a:gd name="T36" fmla="*/ 544 w 753"/>
                    <a:gd name="T37" fmla="*/ 266 h 619"/>
                    <a:gd name="T38" fmla="*/ 377 w 753"/>
                    <a:gd name="T39" fmla="*/ 266 h 619"/>
                    <a:gd name="T40" fmla="*/ 209 w 753"/>
                    <a:gd name="T41" fmla="*/ 266 h 619"/>
                    <a:gd name="T42" fmla="*/ 143 w 753"/>
                    <a:gd name="T43" fmla="*/ 579 h 619"/>
                    <a:gd name="T44" fmla="*/ 412 w 753"/>
                    <a:gd name="T45" fmla="*/ 352 h 619"/>
                    <a:gd name="T46" fmla="*/ 567 w 753"/>
                    <a:gd name="T47" fmla="*/ 332 h 619"/>
                    <a:gd name="T48" fmla="*/ 587 w 753"/>
                    <a:gd name="T49" fmla="*/ 579 h 619"/>
                    <a:gd name="T50" fmla="*/ 389 w 753"/>
                    <a:gd name="T51" fmla="*/ 352 h 619"/>
                    <a:gd name="T52" fmla="*/ 369 w 753"/>
                    <a:gd name="T53" fmla="*/ 535 h 619"/>
                    <a:gd name="T54" fmla="*/ 166 w 753"/>
                    <a:gd name="T55" fmla="*/ 515 h 619"/>
                    <a:gd name="T56" fmla="*/ 186 w 753"/>
                    <a:gd name="T57" fmla="*/ 332 h 619"/>
                    <a:gd name="T58" fmla="*/ 389 w 753"/>
                    <a:gd name="T59" fmla="*/ 352 h 619"/>
                    <a:gd name="T60" fmla="*/ 206 w 753"/>
                    <a:gd name="T61" fmla="*/ 372 h 619"/>
                    <a:gd name="T62" fmla="*/ 349 w 753"/>
                    <a:gd name="T63" fmla="*/ 495 h 6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53" h="619">
                      <a:moveTo>
                        <a:pt x="318" y="75"/>
                      </a:moveTo>
                      <a:cubicBezTo>
                        <a:pt x="311" y="67"/>
                        <a:pt x="311" y="55"/>
                        <a:pt x="318" y="47"/>
                      </a:cubicBezTo>
                      <a:cubicBezTo>
                        <a:pt x="326" y="39"/>
                        <a:pt x="339" y="39"/>
                        <a:pt x="347" y="47"/>
                      </a:cubicBezTo>
                      <a:lnTo>
                        <a:pt x="369" y="69"/>
                      </a:lnTo>
                      <a:lnTo>
                        <a:pt x="430" y="8"/>
                      </a:lnTo>
                      <a:cubicBezTo>
                        <a:pt x="438" y="0"/>
                        <a:pt x="451" y="0"/>
                        <a:pt x="458" y="8"/>
                      </a:cubicBezTo>
                      <a:cubicBezTo>
                        <a:pt x="466" y="16"/>
                        <a:pt x="466" y="28"/>
                        <a:pt x="458" y="36"/>
                      </a:cubicBezTo>
                      <a:lnTo>
                        <a:pt x="383" y="112"/>
                      </a:lnTo>
                      <a:cubicBezTo>
                        <a:pt x="379" y="115"/>
                        <a:pt x="374" y="117"/>
                        <a:pt x="369" y="117"/>
                      </a:cubicBezTo>
                      <a:cubicBezTo>
                        <a:pt x="364" y="117"/>
                        <a:pt x="359" y="115"/>
                        <a:pt x="355" y="112"/>
                      </a:cubicBezTo>
                      <a:lnTo>
                        <a:pt x="318" y="75"/>
                      </a:lnTo>
                      <a:close/>
                      <a:moveTo>
                        <a:pt x="650" y="296"/>
                      </a:moveTo>
                      <a:lnTo>
                        <a:pt x="650" y="579"/>
                      </a:lnTo>
                      <a:lnTo>
                        <a:pt x="690" y="579"/>
                      </a:lnTo>
                      <a:cubicBezTo>
                        <a:pt x="701" y="579"/>
                        <a:pt x="710" y="588"/>
                        <a:pt x="710" y="599"/>
                      </a:cubicBezTo>
                      <a:cubicBezTo>
                        <a:pt x="710" y="610"/>
                        <a:pt x="701" y="619"/>
                        <a:pt x="690" y="619"/>
                      </a:cubicBezTo>
                      <a:lnTo>
                        <a:pt x="63" y="619"/>
                      </a:lnTo>
                      <a:cubicBezTo>
                        <a:pt x="52" y="619"/>
                        <a:pt x="43" y="610"/>
                        <a:pt x="43" y="599"/>
                      </a:cubicBezTo>
                      <a:cubicBezTo>
                        <a:pt x="43" y="588"/>
                        <a:pt x="52" y="579"/>
                        <a:pt x="63" y="579"/>
                      </a:cubicBezTo>
                      <a:lnTo>
                        <a:pt x="103" y="579"/>
                      </a:lnTo>
                      <a:lnTo>
                        <a:pt x="103" y="296"/>
                      </a:lnTo>
                      <a:cubicBezTo>
                        <a:pt x="45" y="286"/>
                        <a:pt x="0" y="234"/>
                        <a:pt x="0" y="173"/>
                      </a:cubicBezTo>
                      <a:cubicBezTo>
                        <a:pt x="0" y="167"/>
                        <a:pt x="3" y="161"/>
                        <a:pt x="7" y="157"/>
                      </a:cubicBezTo>
                      <a:lnTo>
                        <a:pt x="115" y="68"/>
                      </a:lnTo>
                      <a:cubicBezTo>
                        <a:pt x="119" y="65"/>
                        <a:pt x="123" y="64"/>
                        <a:pt x="128" y="64"/>
                      </a:cubicBezTo>
                      <a:lnTo>
                        <a:pt x="267" y="64"/>
                      </a:lnTo>
                      <a:cubicBezTo>
                        <a:pt x="275" y="64"/>
                        <a:pt x="283" y="69"/>
                        <a:pt x="286" y="76"/>
                      </a:cubicBezTo>
                      <a:cubicBezTo>
                        <a:pt x="301" y="114"/>
                        <a:pt x="336" y="138"/>
                        <a:pt x="377" y="138"/>
                      </a:cubicBezTo>
                      <a:cubicBezTo>
                        <a:pt x="417" y="138"/>
                        <a:pt x="453" y="114"/>
                        <a:pt x="468" y="76"/>
                      </a:cubicBezTo>
                      <a:cubicBezTo>
                        <a:pt x="471" y="69"/>
                        <a:pt x="478" y="64"/>
                        <a:pt x="486" y="64"/>
                      </a:cubicBezTo>
                      <a:lnTo>
                        <a:pt x="626" y="64"/>
                      </a:lnTo>
                      <a:cubicBezTo>
                        <a:pt x="630" y="64"/>
                        <a:pt x="635" y="65"/>
                        <a:pt x="638" y="68"/>
                      </a:cubicBezTo>
                      <a:lnTo>
                        <a:pt x="746" y="157"/>
                      </a:lnTo>
                      <a:cubicBezTo>
                        <a:pt x="751" y="161"/>
                        <a:pt x="753" y="167"/>
                        <a:pt x="753" y="173"/>
                      </a:cubicBezTo>
                      <a:cubicBezTo>
                        <a:pt x="753" y="234"/>
                        <a:pt x="709" y="286"/>
                        <a:pt x="650" y="296"/>
                      </a:cubicBezTo>
                      <a:close/>
                      <a:moveTo>
                        <a:pt x="610" y="579"/>
                      </a:moveTo>
                      <a:lnTo>
                        <a:pt x="610" y="297"/>
                      </a:lnTo>
                      <a:cubicBezTo>
                        <a:pt x="585" y="293"/>
                        <a:pt x="563" y="283"/>
                        <a:pt x="544" y="266"/>
                      </a:cubicBezTo>
                      <a:cubicBezTo>
                        <a:pt x="521" y="287"/>
                        <a:pt x="492" y="298"/>
                        <a:pt x="460" y="298"/>
                      </a:cubicBezTo>
                      <a:cubicBezTo>
                        <a:pt x="429" y="298"/>
                        <a:pt x="400" y="287"/>
                        <a:pt x="377" y="266"/>
                      </a:cubicBezTo>
                      <a:cubicBezTo>
                        <a:pt x="354" y="287"/>
                        <a:pt x="324" y="298"/>
                        <a:pt x="293" y="298"/>
                      </a:cubicBezTo>
                      <a:cubicBezTo>
                        <a:pt x="262" y="298"/>
                        <a:pt x="232" y="287"/>
                        <a:pt x="209" y="266"/>
                      </a:cubicBezTo>
                      <a:cubicBezTo>
                        <a:pt x="191" y="283"/>
                        <a:pt x="168" y="293"/>
                        <a:pt x="143" y="297"/>
                      </a:cubicBezTo>
                      <a:lnTo>
                        <a:pt x="143" y="579"/>
                      </a:lnTo>
                      <a:lnTo>
                        <a:pt x="412" y="579"/>
                      </a:lnTo>
                      <a:lnTo>
                        <a:pt x="412" y="352"/>
                      </a:lnTo>
                      <a:cubicBezTo>
                        <a:pt x="412" y="341"/>
                        <a:pt x="421" y="332"/>
                        <a:pt x="432" y="332"/>
                      </a:cubicBezTo>
                      <a:lnTo>
                        <a:pt x="567" y="332"/>
                      </a:lnTo>
                      <a:cubicBezTo>
                        <a:pt x="578" y="332"/>
                        <a:pt x="587" y="341"/>
                        <a:pt x="587" y="352"/>
                      </a:cubicBezTo>
                      <a:lnTo>
                        <a:pt x="587" y="579"/>
                      </a:lnTo>
                      <a:lnTo>
                        <a:pt x="610" y="579"/>
                      </a:lnTo>
                      <a:close/>
                      <a:moveTo>
                        <a:pt x="389" y="352"/>
                      </a:moveTo>
                      <a:lnTo>
                        <a:pt x="389" y="515"/>
                      </a:lnTo>
                      <a:cubicBezTo>
                        <a:pt x="389" y="527"/>
                        <a:pt x="380" y="535"/>
                        <a:pt x="369" y="535"/>
                      </a:cubicBezTo>
                      <a:lnTo>
                        <a:pt x="186" y="535"/>
                      </a:lnTo>
                      <a:cubicBezTo>
                        <a:pt x="175" y="535"/>
                        <a:pt x="166" y="527"/>
                        <a:pt x="166" y="515"/>
                      </a:cubicBezTo>
                      <a:lnTo>
                        <a:pt x="166" y="352"/>
                      </a:lnTo>
                      <a:cubicBezTo>
                        <a:pt x="166" y="341"/>
                        <a:pt x="175" y="332"/>
                        <a:pt x="186" y="332"/>
                      </a:cubicBezTo>
                      <a:lnTo>
                        <a:pt x="369" y="332"/>
                      </a:lnTo>
                      <a:cubicBezTo>
                        <a:pt x="380" y="332"/>
                        <a:pt x="389" y="341"/>
                        <a:pt x="389" y="352"/>
                      </a:cubicBezTo>
                      <a:close/>
                      <a:moveTo>
                        <a:pt x="349" y="372"/>
                      </a:moveTo>
                      <a:lnTo>
                        <a:pt x="206" y="372"/>
                      </a:lnTo>
                      <a:lnTo>
                        <a:pt x="206" y="495"/>
                      </a:lnTo>
                      <a:lnTo>
                        <a:pt x="349" y="495"/>
                      </a:lnTo>
                      <a:lnTo>
                        <a:pt x="349" y="37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sp>
            <p:nvSpPr>
              <p:cNvPr id="22" name="išliḑé">
                <a:extLst>
                  <a:ext uri="{FF2B5EF4-FFF2-40B4-BE49-F238E27FC236}">
                    <a16:creationId xmlns:a16="http://schemas.microsoft.com/office/drawing/2014/main" id="{346609B4-9EEF-48A2-ACFA-0CB7A3C6577F}"/>
                  </a:ext>
                </a:extLst>
              </p:cNvPr>
              <p:cNvSpPr txBox="1"/>
              <p:nvPr/>
            </p:nvSpPr>
            <p:spPr>
              <a:xfrm>
                <a:off x="1393417" y="4267267"/>
                <a:ext cx="2949984" cy="5078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text.….</a:t>
                </a:r>
              </a:p>
            </p:txBody>
          </p:sp>
          <p:sp>
            <p:nvSpPr>
              <p:cNvPr id="23" name="îṧļïḋê">
                <a:extLst>
                  <a:ext uri="{FF2B5EF4-FFF2-40B4-BE49-F238E27FC236}">
                    <a16:creationId xmlns:a16="http://schemas.microsoft.com/office/drawing/2014/main" id="{06B5C0A2-1AE9-4065-8F78-C83A2329FD81}"/>
                  </a:ext>
                </a:extLst>
              </p:cNvPr>
              <p:cNvSpPr/>
              <p:nvPr/>
            </p:nvSpPr>
            <p:spPr>
              <a:xfrm>
                <a:off x="1393417" y="3845142"/>
                <a:ext cx="2949984" cy="422126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/>
              <a:p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  <p:grpSp>
            <p:nvGrpSpPr>
              <p:cNvPr id="24" name="ïṣľîḍè">
                <a:extLst>
                  <a:ext uri="{FF2B5EF4-FFF2-40B4-BE49-F238E27FC236}">
                    <a16:creationId xmlns:a16="http://schemas.microsoft.com/office/drawing/2014/main" id="{0B70EDCE-A804-44A7-8AA7-582D1B044BD6}"/>
                  </a:ext>
                </a:extLst>
              </p:cNvPr>
              <p:cNvGrpSpPr/>
              <p:nvPr/>
            </p:nvGrpSpPr>
            <p:grpSpPr>
              <a:xfrm>
                <a:off x="626583" y="5126846"/>
                <a:ext cx="719376" cy="719376"/>
                <a:chOff x="6356293" y="5213246"/>
                <a:chExt cx="626342" cy="626342"/>
              </a:xfrm>
            </p:grpSpPr>
            <p:sp>
              <p:nvSpPr>
                <p:cNvPr id="27" name="íśḷídè">
                  <a:extLst>
                    <a:ext uri="{FF2B5EF4-FFF2-40B4-BE49-F238E27FC236}">
                      <a16:creationId xmlns:a16="http://schemas.microsoft.com/office/drawing/2014/main" id="{E9980D36-CA22-483B-AED1-F909FC5A3477}"/>
                    </a:ext>
                  </a:extLst>
                </p:cNvPr>
                <p:cNvSpPr/>
                <p:nvPr/>
              </p:nvSpPr>
              <p:spPr>
                <a:xfrm>
                  <a:off x="6356293" y="5213246"/>
                  <a:ext cx="626342" cy="626342"/>
                </a:xfrm>
                <a:prstGeom prst="ellipse">
                  <a:avLst/>
                </a:prstGeom>
                <a:solidFill>
                  <a:schemeClr val="accent1"/>
                </a:solidFill>
                <a:ln w="5715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28" name="ïS1íďè">
                  <a:extLst>
                    <a:ext uri="{FF2B5EF4-FFF2-40B4-BE49-F238E27FC236}">
                      <a16:creationId xmlns:a16="http://schemas.microsoft.com/office/drawing/2014/main" id="{A9089241-FD5C-434E-A958-459173719662}"/>
                    </a:ext>
                  </a:extLst>
                </p:cNvPr>
                <p:cNvSpPr/>
                <p:nvPr/>
              </p:nvSpPr>
              <p:spPr>
                <a:xfrm>
                  <a:off x="6513894" y="5404571"/>
                  <a:ext cx="311141" cy="243687"/>
                </a:xfrm>
                <a:custGeom>
                  <a:avLst/>
                  <a:gdLst>
                    <a:gd name="T0" fmla="*/ 140 w 667"/>
                    <a:gd name="T1" fmla="*/ 182 h 523"/>
                    <a:gd name="T2" fmla="*/ 160 w 667"/>
                    <a:gd name="T3" fmla="*/ 162 h 523"/>
                    <a:gd name="T4" fmla="*/ 507 w 667"/>
                    <a:gd name="T5" fmla="*/ 162 h 523"/>
                    <a:gd name="T6" fmla="*/ 527 w 667"/>
                    <a:gd name="T7" fmla="*/ 182 h 523"/>
                    <a:gd name="T8" fmla="*/ 507 w 667"/>
                    <a:gd name="T9" fmla="*/ 202 h 523"/>
                    <a:gd name="T10" fmla="*/ 160 w 667"/>
                    <a:gd name="T11" fmla="*/ 202 h 523"/>
                    <a:gd name="T12" fmla="*/ 140 w 667"/>
                    <a:gd name="T13" fmla="*/ 182 h 523"/>
                    <a:gd name="T14" fmla="*/ 160 w 667"/>
                    <a:gd name="T15" fmla="*/ 426 h 523"/>
                    <a:gd name="T16" fmla="*/ 507 w 667"/>
                    <a:gd name="T17" fmla="*/ 426 h 523"/>
                    <a:gd name="T18" fmla="*/ 527 w 667"/>
                    <a:gd name="T19" fmla="*/ 406 h 523"/>
                    <a:gd name="T20" fmla="*/ 507 w 667"/>
                    <a:gd name="T21" fmla="*/ 386 h 523"/>
                    <a:gd name="T22" fmla="*/ 160 w 667"/>
                    <a:gd name="T23" fmla="*/ 386 h 523"/>
                    <a:gd name="T24" fmla="*/ 140 w 667"/>
                    <a:gd name="T25" fmla="*/ 406 h 523"/>
                    <a:gd name="T26" fmla="*/ 160 w 667"/>
                    <a:gd name="T27" fmla="*/ 426 h 523"/>
                    <a:gd name="T28" fmla="*/ 160 w 667"/>
                    <a:gd name="T29" fmla="*/ 276 h 523"/>
                    <a:gd name="T30" fmla="*/ 507 w 667"/>
                    <a:gd name="T31" fmla="*/ 276 h 523"/>
                    <a:gd name="T32" fmla="*/ 527 w 667"/>
                    <a:gd name="T33" fmla="*/ 256 h 523"/>
                    <a:gd name="T34" fmla="*/ 507 w 667"/>
                    <a:gd name="T35" fmla="*/ 236 h 523"/>
                    <a:gd name="T36" fmla="*/ 160 w 667"/>
                    <a:gd name="T37" fmla="*/ 236 h 523"/>
                    <a:gd name="T38" fmla="*/ 140 w 667"/>
                    <a:gd name="T39" fmla="*/ 256 h 523"/>
                    <a:gd name="T40" fmla="*/ 160 w 667"/>
                    <a:gd name="T41" fmla="*/ 276 h 523"/>
                    <a:gd name="T42" fmla="*/ 160 w 667"/>
                    <a:gd name="T43" fmla="*/ 352 h 523"/>
                    <a:gd name="T44" fmla="*/ 507 w 667"/>
                    <a:gd name="T45" fmla="*/ 352 h 523"/>
                    <a:gd name="T46" fmla="*/ 527 w 667"/>
                    <a:gd name="T47" fmla="*/ 332 h 523"/>
                    <a:gd name="T48" fmla="*/ 507 w 667"/>
                    <a:gd name="T49" fmla="*/ 312 h 523"/>
                    <a:gd name="T50" fmla="*/ 160 w 667"/>
                    <a:gd name="T51" fmla="*/ 312 h 523"/>
                    <a:gd name="T52" fmla="*/ 140 w 667"/>
                    <a:gd name="T53" fmla="*/ 332 h 523"/>
                    <a:gd name="T54" fmla="*/ 160 w 667"/>
                    <a:gd name="T55" fmla="*/ 352 h 523"/>
                    <a:gd name="T56" fmla="*/ 607 w 667"/>
                    <a:gd name="T57" fmla="*/ 105 h 523"/>
                    <a:gd name="T58" fmla="*/ 607 w 667"/>
                    <a:gd name="T59" fmla="*/ 483 h 523"/>
                    <a:gd name="T60" fmla="*/ 647 w 667"/>
                    <a:gd name="T61" fmla="*/ 483 h 523"/>
                    <a:gd name="T62" fmla="*/ 667 w 667"/>
                    <a:gd name="T63" fmla="*/ 503 h 523"/>
                    <a:gd name="T64" fmla="*/ 647 w 667"/>
                    <a:gd name="T65" fmla="*/ 523 h 523"/>
                    <a:gd name="T66" fmla="*/ 20 w 667"/>
                    <a:gd name="T67" fmla="*/ 523 h 523"/>
                    <a:gd name="T68" fmla="*/ 0 w 667"/>
                    <a:gd name="T69" fmla="*/ 503 h 523"/>
                    <a:gd name="T70" fmla="*/ 20 w 667"/>
                    <a:gd name="T71" fmla="*/ 483 h 523"/>
                    <a:gd name="T72" fmla="*/ 60 w 667"/>
                    <a:gd name="T73" fmla="*/ 483 h 523"/>
                    <a:gd name="T74" fmla="*/ 60 w 667"/>
                    <a:gd name="T75" fmla="*/ 105 h 523"/>
                    <a:gd name="T76" fmla="*/ 20 w 667"/>
                    <a:gd name="T77" fmla="*/ 105 h 523"/>
                    <a:gd name="T78" fmla="*/ 0 w 667"/>
                    <a:gd name="T79" fmla="*/ 85 h 523"/>
                    <a:gd name="T80" fmla="*/ 0 w 667"/>
                    <a:gd name="T81" fmla="*/ 20 h 523"/>
                    <a:gd name="T82" fmla="*/ 20 w 667"/>
                    <a:gd name="T83" fmla="*/ 0 h 523"/>
                    <a:gd name="T84" fmla="*/ 647 w 667"/>
                    <a:gd name="T85" fmla="*/ 0 h 523"/>
                    <a:gd name="T86" fmla="*/ 667 w 667"/>
                    <a:gd name="T87" fmla="*/ 20 h 523"/>
                    <a:gd name="T88" fmla="*/ 667 w 667"/>
                    <a:gd name="T89" fmla="*/ 85 h 523"/>
                    <a:gd name="T90" fmla="*/ 647 w 667"/>
                    <a:gd name="T91" fmla="*/ 105 h 523"/>
                    <a:gd name="T92" fmla="*/ 607 w 667"/>
                    <a:gd name="T93" fmla="*/ 105 h 523"/>
                    <a:gd name="T94" fmla="*/ 567 w 667"/>
                    <a:gd name="T95" fmla="*/ 105 h 523"/>
                    <a:gd name="T96" fmla="*/ 100 w 667"/>
                    <a:gd name="T97" fmla="*/ 105 h 523"/>
                    <a:gd name="T98" fmla="*/ 100 w 667"/>
                    <a:gd name="T99" fmla="*/ 483 h 523"/>
                    <a:gd name="T100" fmla="*/ 567 w 667"/>
                    <a:gd name="T101" fmla="*/ 483 h 523"/>
                    <a:gd name="T102" fmla="*/ 567 w 667"/>
                    <a:gd name="T103" fmla="*/ 105 h 5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667" h="523">
                      <a:moveTo>
                        <a:pt x="140" y="182"/>
                      </a:moveTo>
                      <a:cubicBezTo>
                        <a:pt x="140" y="171"/>
                        <a:pt x="149" y="162"/>
                        <a:pt x="160" y="162"/>
                      </a:cubicBezTo>
                      <a:lnTo>
                        <a:pt x="507" y="162"/>
                      </a:lnTo>
                      <a:cubicBezTo>
                        <a:pt x="518" y="162"/>
                        <a:pt x="527" y="171"/>
                        <a:pt x="527" y="182"/>
                      </a:cubicBezTo>
                      <a:cubicBezTo>
                        <a:pt x="527" y="193"/>
                        <a:pt x="518" y="202"/>
                        <a:pt x="507" y="202"/>
                      </a:cubicBezTo>
                      <a:lnTo>
                        <a:pt x="160" y="202"/>
                      </a:lnTo>
                      <a:cubicBezTo>
                        <a:pt x="149" y="202"/>
                        <a:pt x="140" y="193"/>
                        <a:pt x="140" y="182"/>
                      </a:cubicBezTo>
                      <a:close/>
                      <a:moveTo>
                        <a:pt x="160" y="426"/>
                      </a:moveTo>
                      <a:lnTo>
                        <a:pt x="507" y="426"/>
                      </a:lnTo>
                      <a:cubicBezTo>
                        <a:pt x="518" y="426"/>
                        <a:pt x="527" y="417"/>
                        <a:pt x="527" y="406"/>
                      </a:cubicBezTo>
                      <a:cubicBezTo>
                        <a:pt x="527" y="395"/>
                        <a:pt x="518" y="386"/>
                        <a:pt x="507" y="386"/>
                      </a:cubicBezTo>
                      <a:lnTo>
                        <a:pt x="160" y="386"/>
                      </a:lnTo>
                      <a:cubicBezTo>
                        <a:pt x="149" y="386"/>
                        <a:pt x="140" y="395"/>
                        <a:pt x="140" y="406"/>
                      </a:cubicBezTo>
                      <a:cubicBezTo>
                        <a:pt x="140" y="417"/>
                        <a:pt x="149" y="426"/>
                        <a:pt x="160" y="426"/>
                      </a:cubicBezTo>
                      <a:close/>
                      <a:moveTo>
                        <a:pt x="160" y="276"/>
                      </a:moveTo>
                      <a:lnTo>
                        <a:pt x="507" y="276"/>
                      </a:lnTo>
                      <a:cubicBezTo>
                        <a:pt x="518" y="276"/>
                        <a:pt x="527" y="267"/>
                        <a:pt x="527" y="256"/>
                      </a:cubicBezTo>
                      <a:cubicBezTo>
                        <a:pt x="527" y="245"/>
                        <a:pt x="518" y="236"/>
                        <a:pt x="507" y="236"/>
                      </a:cubicBezTo>
                      <a:lnTo>
                        <a:pt x="160" y="236"/>
                      </a:lnTo>
                      <a:cubicBezTo>
                        <a:pt x="149" y="236"/>
                        <a:pt x="140" y="245"/>
                        <a:pt x="140" y="256"/>
                      </a:cubicBezTo>
                      <a:cubicBezTo>
                        <a:pt x="140" y="267"/>
                        <a:pt x="149" y="276"/>
                        <a:pt x="160" y="276"/>
                      </a:cubicBezTo>
                      <a:close/>
                      <a:moveTo>
                        <a:pt x="160" y="352"/>
                      </a:moveTo>
                      <a:lnTo>
                        <a:pt x="507" y="352"/>
                      </a:lnTo>
                      <a:cubicBezTo>
                        <a:pt x="518" y="352"/>
                        <a:pt x="527" y="343"/>
                        <a:pt x="527" y="332"/>
                      </a:cubicBezTo>
                      <a:cubicBezTo>
                        <a:pt x="527" y="321"/>
                        <a:pt x="518" y="312"/>
                        <a:pt x="507" y="312"/>
                      </a:cubicBezTo>
                      <a:lnTo>
                        <a:pt x="160" y="312"/>
                      </a:lnTo>
                      <a:cubicBezTo>
                        <a:pt x="149" y="312"/>
                        <a:pt x="140" y="321"/>
                        <a:pt x="140" y="332"/>
                      </a:cubicBezTo>
                      <a:cubicBezTo>
                        <a:pt x="140" y="343"/>
                        <a:pt x="149" y="352"/>
                        <a:pt x="160" y="352"/>
                      </a:cubicBezTo>
                      <a:close/>
                      <a:moveTo>
                        <a:pt x="607" y="105"/>
                      </a:moveTo>
                      <a:lnTo>
                        <a:pt x="607" y="483"/>
                      </a:lnTo>
                      <a:lnTo>
                        <a:pt x="647" y="483"/>
                      </a:lnTo>
                      <a:cubicBezTo>
                        <a:pt x="658" y="483"/>
                        <a:pt x="667" y="492"/>
                        <a:pt x="667" y="503"/>
                      </a:cubicBezTo>
                      <a:cubicBezTo>
                        <a:pt x="667" y="514"/>
                        <a:pt x="658" y="523"/>
                        <a:pt x="647" y="523"/>
                      </a:cubicBezTo>
                      <a:lnTo>
                        <a:pt x="20" y="523"/>
                      </a:lnTo>
                      <a:cubicBezTo>
                        <a:pt x="9" y="523"/>
                        <a:pt x="0" y="514"/>
                        <a:pt x="0" y="503"/>
                      </a:cubicBezTo>
                      <a:cubicBezTo>
                        <a:pt x="0" y="492"/>
                        <a:pt x="9" y="483"/>
                        <a:pt x="20" y="483"/>
                      </a:cubicBezTo>
                      <a:lnTo>
                        <a:pt x="60" y="483"/>
                      </a:lnTo>
                      <a:lnTo>
                        <a:pt x="60" y="105"/>
                      </a:lnTo>
                      <a:lnTo>
                        <a:pt x="20" y="105"/>
                      </a:lnTo>
                      <a:cubicBezTo>
                        <a:pt x="9" y="105"/>
                        <a:pt x="0" y="96"/>
                        <a:pt x="0" y="85"/>
                      </a:cubicBezTo>
                      <a:lnTo>
                        <a:pt x="0" y="20"/>
                      </a:lnTo>
                      <a:cubicBezTo>
                        <a:pt x="0" y="9"/>
                        <a:pt x="9" y="0"/>
                        <a:pt x="20" y="0"/>
                      </a:cubicBezTo>
                      <a:lnTo>
                        <a:pt x="647" y="0"/>
                      </a:lnTo>
                      <a:cubicBezTo>
                        <a:pt x="658" y="0"/>
                        <a:pt x="667" y="9"/>
                        <a:pt x="667" y="20"/>
                      </a:cubicBezTo>
                      <a:lnTo>
                        <a:pt x="667" y="85"/>
                      </a:lnTo>
                      <a:cubicBezTo>
                        <a:pt x="667" y="96"/>
                        <a:pt x="658" y="105"/>
                        <a:pt x="647" y="105"/>
                      </a:cubicBezTo>
                      <a:lnTo>
                        <a:pt x="607" y="105"/>
                      </a:lnTo>
                      <a:close/>
                      <a:moveTo>
                        <a:pt x="567" y="105"/>
                      </a:moveTo>
                      <a:lnTo>
                        <a:pt x="100" y="105"/>
                      </a:lnTo>
                      <a:lnTo>
                        <a:pt x="100" y="483"/>
                      </a:lnTo>
                      <a:lnTo>
                        <a:pt x="567" y="483"/>
                      </a:lnTo>
                      <a:lnTo>
                        <a:pt x="567" y="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sp>
            <p:nvSpPr>
              <p:cNvPr id="25" name="í$ļîďè">
                <a:extLst>
                  <a:ext uri="{FF2B5EF4-FFF2-40B4-BE49-F238E27FC236}">
                    <a16:creationId xmlns:a16="http://schemas.microsoft.com/office/drawing/2014/main" id="{CC313C02-2FD0-4674-834C-34EEABAC1F0E}"/>
                  </a:ext>
                </a:extLst>
              </p:cNvPr>
              <p:cNvSpPr txBox="1"/>
              <p:nvPr/>
            </p:nvSpPr>
            <p:spPr>
              <a:xfrm>
                <a:off x="1393417" y="5507913"/>
                <a:ext cx="2949984" cy="5078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text.….</a:t>
                </a:r>
              </a:p>
            </p:txBody>
          </p:sp>
          <p:sp>
            <p:nvSpPr>
              <p:cNvPr id="26" name="íṧľîḑê">
                <a:extLst>
                  <a:ext uri="{FF2B5EF4-FFF2-40B4-BE49-F238E27FC236}">
                    <a16:creationId xmlns:a16="http://schemas.microsoft.com/office/drawing/2014/main" id="{D461DE00-42D5-48CD-8CFB-F84CC54189B2}"/>
                  </a:ext>
                </a:extLst>
              </p:cNvPr>
              <p:cNvSpPr/>
              <p:nvPr/>
            </p:nvSpPr>
            <p:spPr>
              <a:xfrm>
                <a:off x="1393417" y="5085788"/>
                <a:ext cx="2949984" cy="422126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/>
              <a:p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  <p:grpSp>
          <p:nvGrpSpPr>
            <p:cNvPr id="11" name="îšľïḋe">
              <a:extLst>
                <a:ext uri="{FF2B5EF4-FFF2-40B4-BE49-F238E27FC236}">
                  <a16:creationId xmlns:a16="http://schemas.microsoft.com/office/drawing/2014/main" id="{8F491541-75A5-4AB3-BE31-254F535938AD}"/>
                </a:ext>
              </a:extLst>
            </p:cNvPr>
            <p:cNvGrpSpPr/>
            <p:nvPr/>
          </p:nvGrpSpPr>
          <p:grpSpPr>
            <a:xfrm>
              <a:off x="10799524" y="3886200"/>
              <a:ext cx="719376" cy="719376"/>
              <a:chOff x="6356293" y="5213246"/>
              <a:chExt cx="626342" cy="626342"/>
            </a:xfrm>
          </p:grpSpPr>
          <p:sp>
            <p:nvSpPr>
              <p:cNvPr id="19" name="îSḻíḋé">
                <a:extLst>
                  <a:ext uri="{FF2B5EF4-FFF2-40B4-BE49-F238E27FC236}">
                    <a16:creationId xmlns:a16="http://schemas.microsoft.com/office/drawing/2014/main" id="{1CC5704A-031A-46F5-B2C4-3EB5A99B11ED}"/>
                  </a:ext>
                </a:extLst>
              </p:cNvPr>
              <p:cNvSpPr/>
              <p:nvPr/>
            </p:nvSpPr>
            <p:spPr>
              <a:xfrm>
                <a:off x="6356293" y="5213246"/>
                <a:ext cx="626342" cy="626342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" name="išḻíḓè">
                <a:extLst>
                  <a:ext uri="{FF2B5EF4-FFF2-40B4-BE49-F238E27FC236}">
                    <a16:creationId xmlns:a16="http://schemas.microsoft.com/office/drawing/2014/main" id="{D807948B-B545-4057-81B6-028D45BDB24B}"/>
                  </a:ext>
                </a:extLst>
              </p:cNvPr>
              <p:cNvSpPr/>
              <p:nvPr/>
            </p:nvSpPr>
            <p:spPr>
              <a:xfrm>
                <a:off x="6513894" y="5398735"/>
                <a:ext cx="311141" cy="255359"/>
              </a:xfrm>
              <a:custGeom>
                <a:avLst/>
                <a:gdLst>
                  <a:gd name="T0" fmla="*/ 318 w 753"/>
                  <a:gd name="T1" fmla="*/ 47 h 619"/>
                  <a:gd name="T2" fmla="*/ 369 w 753"/>
                  <a:gd name="T3" fmla="*/ 69 h 619"/>
                  <a:gd name="T4" fmla="*/ 458 w 753"/>
                  <a:gd name="T5" fmla="*/ 8 h 619"/>
                  <a:gd name="T6" fmla="*/ 383 w 753"/>
                  <a:gd name="T7" fmla="*/ 112 h 619"/>
                  <a:gd name="T8" fmla="*/ 355 w 753"/>
                  <a:gd name="T9" fmla="*/ 112 h 619"/>
                  <a:gd name="T10" fmla="*/ 650 w 753"/>
                  <a:gd name="T11" fmla="*/ 296 h 619"/>
                  <a:gd name="T12" fmla="*/ 690 w 753"/>
                  <a:gd name="T13" fmla="*/ 579 h 619"/>
                  <a:gd name="T14" fmla="*/ 690 w 753"/>
                  <a:gd name="T15" fmla="*/ 619 h 619"/>
                  <a:gd name="T16" fmla="*/ 43 w 753"/>
                  <a:gd name="T17" fmla="*/ 599 h 619"/>
                  <a:gd name="T18" fmla="*/ 103 w 753"/>
                  <a:gd name="T19" fmla="*/ 579 h 619"/>
                  <a:gd name="T20" fmla="*/ 0 w 753"/>
                  <a:gd name="T21" fmla="*/ 173 h 619"/>
                  <a:gd name="T22" fmla="*/ 115 w 753"/>
                  <a:gd name="T23" fmla="*/ 68 h 619"/>
                  <a:gd name="T24" fmla="*/ 267 w 753"/>
                  <a:gd name="T25" fmla="*/ 64 h 619"/>
                  <a:gd name="T26" fmla="*/ 377 w 753"/>
                  <a:gd name="T27" fmla="*/ 138 h 619"/>
                  <a:gd name="T28" fmla="*/ 486 w 753"/>
                  <a:gd name="T29" fmla="*/ 64 h 619"/>
                  <a:gd name="T30" fmla="*/ 638 w 753"/>
                  <a:gd name="T31" fmla="*/ 68 h 619"/>
                  <a:gd name="T32" fmla="*/ 753 w 753"/>
                  <a:gd name="T33" fmla="*/ 173 h 619"/>
                  <a:gd name="T34" fmla="*/ 610 w 753"/>
                  <a:gd name="T35" fmla="*/ 579 h 619"/>
                  <a:gd name="T36" fmla="*/ 544 w 753"/>
                  <a:gd name="T37" fmla="*/ 266 h 619"/>
                  <a:gd name="T38" fmla="*/ 377 w 753"/>
                  <a:gd name="T39" fmla="*/ 266 h 619"/>
                  <a:gd name="T40" fmla="*/ 209 w 753"/>
                  <a:gd name="T41" fmla="*/ 266 h 619"/>
                  <a:gd name="T42" fmla="*/ 143 w 753"/>
                  <a:gd name="T43" fmla="*/ 579 h 619"/>
                  <a:gd name="T44" fmla="*/ 412 w 753"/>
                  <a:gd name="T45" fmla="*/ 352 h 619"/>
                  <a:gd name="T46" fmla="*/ 567 w 753"/>
                  <a:gd name="T47" fmla="*/ 332 h 619"/>
                  <a:gd name="T48" fmla="*/ 587 w 753"/>
                  <a:gd name="T49" fmla="*/ 579 h 619"/>
                  <a:gd name="T50" fmla="*/ 389 w 753"/>
                  <a:gd name="T51" fmla="*/ 352 h 619"/>
                  <a:gd name="T52" fmla="*/ 369 w 753"/>
                  <a:gd name="T53" fmla="*/ 535 h 619"/>
                  <a:gd name="T54" fmla="*/ 166 w 753"/>
                  <a:gd name="T55" fmla="*/ 515 h 619"/>
                  <a:gd name="T56" fmla="*/ 186 w 753"/>
                  <a:gd name="T57" fmla="*/ 332 h 619"/>
                  <a:gd name="T58" fmla="*/ 389 w 753"/>
                  <a:gd name="T59" fmla="*/ 352 h 619"/>
                  <a:gd name="T60" fmla="*/ 206 w 753"/>
                  <a:gd name="T61" fmla="*/ 372 h 619"/>
                  <a:gd name="T62" fmla="*/ 349 w 753"/>
                  <a:gd name="T63" fmla="*/ 495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53" h="619">
                    <a:moveTo>
                      <a:pt x="318" y="75"/>
                    </a:moveTo>
                    <a:cubicBezTo>
                      <a:pt x="311" y="67"/>
                      <a:pt x="311" y="55"/>
                      <a:pt x="318" y="47"/>
                    </a:cubicBezTo>
                    <a:cubicBezTo>
                      <a:pt x="326" y="39"/>
                      <a:pt x="339" y="39"/>
                      <a:pt x="347" y="47"/>
                    </a:cubicBezTo>
                    <a:lnTo>
                      <a:pt x="369" y="69"/>
                    </a:lnTo>
                    <a:lnTo>
                      <a:pt x="430" y="8"/>
                    </a:lnTo>
                    <a:cubicBezTo>
                      <a:pt x="438" y="0"/>
                      <a:pt x="451" y="0"/>
                      <a:pt x="458" y="8"/>
                    </a:cubicBezTo>
                    <a:cubicBezTo>
                      <a:pt x="466" y="16"/>
                      <a:pt x="466" y="28"/>
                      <a:pt x="458" y="36"/>
                    </a:cubicBezTo>
                    <a:lnTo>
                      <a:pt x="383" y="112"/>
                    </a:lnTo>
                    <a:cubicBezTo>
                      <a:pt x="379" y="115"/>
                      <a:pt x="374" y="117"/>
                      <a:pt x="369" y="117"/>
                    </a:cubicBezTo>
                    <a:cubicBezTo>
                      <a:pt x="364" y="117"/>
                      <a:pt x="359" y="115"/>
                      <a:pt x="355" y="112"/>
                    </a:cubicBezTo>
                    <a:lnTo>
                      <a:pt x="318" y="75"/>
                    </a:lnTo>
                    <a:close/>
                    <a:moveTo>
                      <a:pt x="650" y="296"/>
                    </a:moveTo>
                    <a:lnTo>
                      <a:pt x="650" y="579"/>
                    </a:lnTo>
                    <a:lnTo>
                      <a:pt x="690" y="579"/>
                    </a:lnTo>
                    <a:cubicBezTo>
                      <a:pt x="701" y="579"/>
                      <a:pt x="710" y="588"/>
                      <a:pt x="710" y="599"/>
                    </a:cubicBezTo>
                    <a:cubicBezTo>
                      <a:pt x="710" y="610"/>
                      <a:pt x="701" y="619"/>
                      <a:pt x="690" y="619"/>
                    </a:cubicBezTo>
                    <a:lnTo>
                      <a:pt x="63" y="619"/>
                    </a:lnTo>
                    <a:cubicBezTo>
                      <a:pt x="52" y="619"/>
                      <a:pt x="43" y="610"/>
                      <a:pt x="43" y="599"/>
                    </a:cubicBezTo>
                    <a:cubicBezTo>
                      <a:pt x="43" y="588"/>
                      <a:pt x="52" y="579"/>
                      <a:pt x="63" y="579"/>
                    </a:cubicBezTo>
                    <a:lnTo>
                      <a:pt x="103" y="579"/>
                    </a:lnTo>
                    <a:lnTo>
                      <a:pt x="103" y="296"/>
                    </a:lnTo>
                    <a:cubicBezTo>
                      <a:pt x="45" y="286"/>
                      <a:pt x="0" y="234"/>
                      <a:pt x="0" y="173"/>
                    </a:cubicBezTo>
                    <a:cubicBezTo>
                      <a:pt x="0" y="167"/>
                      <a:pt x="3" y="161"/>
                      <a:pt x="7" y="157"/>
                    </a:cubicBezTo>
                    <a:lnTo>
                      <a:pt x="115" y="68"/>
                    </a:lnTo>
                    <a:cubicBezTo>
                      <a:pt x="119" y="65"/>
                      <a:pt x="123" y="64"/>
                      <a:pt x="128" y="64"/>
                    </a:cubicBezTo>
                    <a:lnTo>
                      <a:pt x="267" y="64"/>
                    </a:lnTo>
                    <a:cubicBezTo>
                      <a:pt x="275" y="64"/>
                      <a:pt x="283" y="69"/>
                      <a:pt x="286" y="76"/>
                    </a:cubicBezTo>
                    <a:cubicBezTo>
                      <a:pt x="301" y="114"/>
                      <a:pt x="336" y="138"/>
                      <a:pt x="377" y="138"/>
                    </a:cubicBezTo>
                    <a:cubicBezTo>
                      <a:pt x="417" y="138"/>
                      <a:pt x="453" y="114"/>
                      <a:pt x="468" y="76"/>
                    </a:cubicBezTo>
                    <a:cubicBezTo>
                      <a:pt x="471" y="69"/>
                      <a:pt x="478" y="64"/>
                      <a:pt x="486" y="64"/>
                    </a:cubicBezTo>
                    <a:lnTo>
                      <a:pt x="626" y="64"/>
                    </a:lnTo>
                    <a:cubicBezTo>
                      <a:pt x="630" y="64"/>
                      <a:pt x="635" y="65"/>
                      <a:pt x="638" y="68"/>
                    </a:cubicBezTo>
                    <a:lnTo>
                      <a:pt x="746" y="157"/>
                    </a:lnTo>
                    <a:cubicBezTo>
                      <a:pt x="751" y="161"/>
                      <a:pt x="753" y="167"/>
                      <a:pt x="753" y="173"/>
                    </a:cubicBezTo>
                    <a:cubicBezTo>
                      <a:pt x="753" y="234"/>
                      <a:pt x="709" y="286"/>
                      <a:pt x="650" y="296"/>
                    </a:cubicBezTo>
                    <a:close/>
                    <a:moveTo>
                      <a:pt x="610" y="579"/>
                    </a:moveTo>
                    <a:lnTo>
                      <a:pt x="610" y="297"/>
                    </a:lnTo>
                    <a:cubicBezTo>
                      <a:pt x="585" y="293"/>
                      <a:pt x="563" y="283"/>
                      <a:pt x="544" y="266"/>
                    </a:cubicBezTo>
                    <a:cubicBezTo>
                      <a:pt x="521" y="287"/>
                      <a:pt x="492" y="298"/>
                      <a:pt x="460" y="298"/>
                    </a:cubicBezTo>
                    <a:cubicBezTo>
                      <a:pt x="429" y="298"/>
                      <a:pt x="400" y="287"/>
                      <a:pt x="377" y="266"/>
                    </a:cubicBezTo>
                    <a:cubicBezTo>
                      <a:pt x="354" y="287"/>
                      <a:pt x="324" y="298"/>
                      <a:pt x="293" y="298"/>
                    </a:cubicBezTo>
                    <a:cubicBezTo>
                      <a:pt x="262" y="298"/>
                      <a:pt x="232" y="287"/>
                      <a:pt x="209" y="266"/>
                    </a:cubicBezTo>
                    <a:cubicBezTo>
                      <a:pt x="191" y="283"/>
                      <a:pt x="168" y="293"/>
                      <a:pt x="143" y="297"/>
                    </a:cubicBezTo>
                    <a:lnTo>
                      <a:pt x="143" y="579"/>
                    </a:lnTo>
                    <a:lnTo>
                      <a:pt x="412" y="579"/>
                    </a:lnTo>
                    <a:lnTo>
                      <a:pt x="412" y="352"/>
                    </a:lnTo>
                    <a:cubicBezTo>
                      <a:pt x="412" y="341"/>
                      <a:pt x="421" y="332"/>
                      <a:pt x="432" y="332"/>
                    </a:cubicBezTo>
                    <a:lnTo>
                      <a:pt x="567" y="332"/>
                    </a:lnTo>
                    <a:cubicBezTo>
                      <a:pt x="578" y="332"/>
                      <a:pt x="587" y="341"/>
                      <a:pt x="587" y="352"/>
                    </a:cubicBezTo>
                    <a:lnTo>
                      <a:pt x="587" y="579"/>
                    </a:lnTo>
                    <a:lnTo>
                      <a:pt x="610" y="579"/>
                    </a:lnTo>
                    <a:close/>
                    <a:moveTo>
                      <a:pt x="389" y="352"/>
                    </a:moveTo>
                    <a:lnTo>
                      <a:pt x="389" y="515"/>
                    </a:lnTo>
                    <a:cubicBezTo>
                      <a:pt x="389" y="527"/>
                      <a:pt x="380" y="535"/>
                      <a:pt x="369" y="535"/>
                    </a:cubicBezTo>
                    <a:lnTo>
                      <a:pt x="186" y="535"/>
                    </a:lnTo>
                    <a:cubicBezTo>
                      <a:pt x="175" y="535"/>
                      <a:pt x="166" y="527"/>
                      <a:pt x="166" y="515"/>
                    </a:cubicBezTo>
                    <a:lnTo>
                      <a:pt x="166" y="352"/>
                    </a:lnTo>
                    <a:cubicBezTo>
                      <a:pt x="166" y="341"/>
                      <a:pt x="175" y="332"/>
                      <a:pt x="186" y="332"/>
                    </a:cubicBezTo>
                    <a:lnTo>
                      <a:pt x="369" y="332"/>
                    </a:lnTo>
                    <a:cubicBezTo>
                      <a:pt x="380" y="332"/>
                      <a:pt x="389" y="341"/>
                      <a:pt x="389" y="352"/>
                    </a:cubicBezTo>
                    <a:close/>
                    <a:moveTo>
                      <a:pt x="349" y="372"/>
                    </a:moveTo>
                    <a:lnTo>
                      <a:pt x="206" y="372"/>
                    </a:lnTo>
                    <a:lnTo>
                      <a:pt x="206" y="495"/>
                    </a:lnTo>
                    <a:lnTo>
                      <a:pt x="349" y="495"/>
                    </a:lnTo>
                    <a:lnTo>
                      <a:pt x="349" y="37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2" name="îşḻídè">
              <a:extLst>
                <a:ext uri="{FF2B5EF4-FFF2-40B4-BE49-F238E27FC236}">
                  <a16:creationId xmlns:a16="http://schemas.microsoft.com/office/drawing/2014/main" id="{58797AE4-94DF-49DC-9943-19BA6E3ABFAA}"/>
                </a:ext>
              </a:extLst>
            </p:cNvPr>
            <p:cNvGrpSpPr/>
            <p:nvPr/>
          </p:nvGrpSpPr>
          <p:grpSpPr>
            <a:xfrm>
              <a:off x="10799524" y="5126846"/>
              <a:ext cx="719376" cy="719376"/>
              <a:chOff x="6356293" y="5213246"/>
              <a:chExt cx="626342" cy="626342"/>
            </a:xfrm>
          </p:grpSpPr>
          <p:sp>
            <p:nvSpPr>
              <p:cNvPr id="17" name="íṥļíďê">
                <a:extLst>
                  <a:ext uri="{FF2B5EF4-FFF2-40B4-BE49-F238E27FC236}">
                    <a16:creationId xmlns:a16="http://schemas.microsoft.com/office/drawing/2014/main" id="{4EC5950E-4E7B-409F-8560-D12B10CA92C7}"/>
                  </a:ext>
                </a:extLst>
              </p:cNvPr>
              <p:cNvSpPr/>
              <p:nvPr/>
            </p:nvSpPr>
            <p:spPr>
              <a:xfrm>
                <a:off x="6356293" y="5213246"/>
                <a:ext cx="626342" cy="626342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" name="íŝḻîḓè">
                <a:extLst>
                  <a:ext uri="{FF2B5EF4-FFF2-40B4-BE49-F238E27FC236}">
                    <a16:creationId xmlns:a16="http://schemas.microsoft.com/office/drawing/2014/main" id="{51F0E2E9-B423-4556-A0C7-2948747FA48E}"/>
                  </a:ext>
                </a:extLst>
              </p:cNvPr>
              <p:cNvSpPr/>
              <p:nvPr/>
            </p:nvSpPr>
            <p:spPr>
              <a:xfrm>
                <a:off x="6513894" y="5404571"/>
                <a:ext cx="311141" cy="243687"/>
              </a:xfrm>
              <a:custGeom>
                <a:avLst/>
                <a:gdLst>
                  <a:gd name="T0" fmla="*/ 140 w 667"/>
                  <a:gd name="T1" fmla="*/ 182 h 523"/>
                  <a:gd name="T2" fmla="*/ 160 w 667"/>
                  <a:gd name="T3" fmla="*/ 162 h 523"/>
                  <a:gd name="T4" fmla="*/ 507 w 667"/>
                  <a:gd name="T5" fmla="*/ 162 h 523"/>
                  <a:gd name="T6" fmla="*/ 527 w 667"/>
                  <a:gd name="T7" fmla="*/ 182 h 523"/>
                  <a:gd name="T8" fmla="*/ 507 w 667"/>
                  <a:gd name="T9" fmla="*/ 202 h 523"/>
                  <a:gd name="T10" fmla="*/ 160 w 667"/>
                  <a:gd name="T11" fmla="*/ 202 h 523"/>
                  <a:gd name="T12" fmla="*/ 140 w 667"/>
                  <a:gd name="T13" fmla="*/ 182 h 523"/>
                  <a:gd name="T14" fmla="*/ 160 w 667"/>
                  <a:gd name="T15" fmla="*/ 426 h 523"/>
                  <a:gd name="T16" fmla="*/ 507 w 667"/>
                  <a:gd name="T17" fmla="*/ 426 h 523"/>
                  <a:gd name="T18" fmla="*/ 527 w 667"/>
                  <a:gd name="T19" fmla="*/ 406 h 523"/>
                  <a:gd name="T20" fmla="*/ 507 w 667"/>
                  <a:gd name="T21" fmla="*/ 386 h 523"/>
                  <a:gd name="T22" fmla="*/ 160 w 667"/>
                  <a:gd name="T23" fmla="*/ 386 h 523"/>
                  <a:gd name="T24" fmla="*/ 140 w 667"/>
                  <a:gd name="T25" fmla="*/ 406 h 523"/>
                  <a:gd name="T26" fmla="*/ 160 w 667"/>
                  <a:gd name="T27" fmla="*/ 426 h 523"/>
                  <a:gd name="T28" fmla="*/ 160 w 667"/>
                  <a:gd name="T29" fmla="*/ 276 h 523"/>
                  <a:gd name="T30" fmla="*/ 507 w 667"/>
                  <a:gd name="T31" fmla="*/ 276 h 523"/>
                  <a:gd name="T32" fmla="*/ 527 w 667"/>
                  <a:gd name="T33" fmla="*/ 256 h 523"/>
                  <a:gd name="T34" fmla="*/ 507 w 667"/>
                  <a:gd name="T35" fmla="*/ 236 h 523"/>
                  <a:gd name="T36" fmla="*/ 160 w 667"/>
                  <a:gd name="T37" fmla="*/ 236 h 523"/>
                  <a:gd name="T38" fmla="*/ 140 w 667"/>
                  <a:gd name="T39" fmla="*/ 256 h 523"/>
                  <a:gd name="T40" fmla="*/ 160 w 667"/>
                  <a:gd name="T41" fmla="*/ 276 h 523"/>
                  <a:gd name="T42" fmla="*/ 160 w 667"/>
                  <a:gd name="T43" fmla="*/ 352 h 523"/>
                  <a:gd name="T44" fmla="*/ 507 w 667"/>
                  <a:gd name="T45" fmla="*/ 352 h 523"/>
                  <a:gd name="T46" fmla="*/ 527 w 667"/>
                  <a:gd name="T47" fmla="*/ 332 h 523"/>
                  <a:gd name="T48" fmla="*/ 507 w 667"/>
                  <a:gd name="T49" fmla="*/ 312 h 523"/>
                  <a:gd name="T50" fmla="*/ 160 w 667"/>
                  <a:gd name="T51" fmla="*/ 312 h 523"/>
                  <a:gd name="T52" fmla="*/ 140 w 667"/>
                  <a:gd name="T53" fmla="*/ 332 h 523"/>
                  <a:gd name="T54" fmla="*/ 160 w 667"/>
                  <a:gd name="T55" fmla="*/ 352 h 523"/>
                  <a:gd name="T56" fmla="*/ 607 w 667"/>
                  <a:gd name="T57" fmla="*/ 105 h 523"/>
                  <a:gd name="T58" fmla="*/ 607 w 667"/>
                  <a:gd name="T59" fmla="*/ 483 h 523"/>
                  <a:gd name="T60" fmla="*/ 647 w 667"/>
                  <a:gd name="T61" fmla="*/ 483 h 523"/>
                  <a:gd name="T62" fmla="*/ 667 w 667"/>
                  <a:gd name="T63" fmla="*/ 503 h 523"/>
                  <a:gd name="T64" fmla="*/ 647 w 667"/>
                  <a:gd name="T65" fmla="*/ 523 h 523"/>
                  <a:gd name="T66" fmla="*/ 20 w 667"/>
                  <a:gd name="T67" fmla="*/ 523 h 523"/>
                  <a:gd name="T68" fmla="*/ 0 w 667"/>
                  <a:gd name="T69" fmla="*/ 503 h 523"/>
                  <a:gd name="T70" fmla="*/ 20 w 667"/>
                  <a:gd name="T71" fmla="*/ 483 h 523"/>
                  <a:gd name="T72" fmla="*/ 60 w 667"/>
                  <a:gd name="T73" fmla="*/ 483 h 523"/>
                  <a:gd name="T74" fmla="*/ 60 w 667"/>
                  <a:gd name="T75" fmla="*/ 105 h 523"/>
                  <a:gd name="T76" fmla="*/ 20 w 667"/>
                  <a:gd name="T77" fmla="*/ 105 h 523"/>
                  <a:gd name="T78" fmla="*/ 0 w 667"/>
                  <a:gd name="T79" fmla="*/ 85 h 523"/>
                  <a:gd name="T80" fmla="*/ 0 w 667"/>
                  <a:gd name="T81" fmla="*/ 20 h 523"/>
                  <a:gd name="T82" fmla="*/ 20 w 667"/>
                  <a:gd name="T83" fmla="*/ 0 h 523"/>
                  <a:gd name="T84" fmla="*/ 647 w 667"/>
                  <a:gd name="T85" fmla="*/ 0 h 523"/>
                  <a:gd name="T86" fmla="*/ 667 w 667"/>
                  <a:gd name="T87" fmla="*/ 20 h 523"/>
                  <a:gd name="T88" fmla="*/ 667 w 667"/>
                  <a:gd name="T89" fmla="*/ 85 h 523"/>
                  <a:gd name="T90" fmla="*/ 647 w 667"/>
                  <a:gd name="T91" fmla="*/ 105 h 523"/>
                  <a:gd name="T92" fmla="*/ 607 w 667"/>
                  <a:gd name="T93" fmla="*/ 105 h 523"/>
                  <a:gd name="T94" fmla="*/ 567 w 667"/>
                  <a:gd name="T95" fmla="*/ 105 h 523"/>
                  <a:gd name="T96" fmla="*/ 100 w 667"/>
                  <a:gd name="T97" fmla="*/ 105 h 523"/>
                  <a:gd name="T98" fmla="*/ 100 w 667"/>
                  <a:gd name="T99" fmla="*/ 483 h 523"/>
                  <a:gd name="T100" fmla="*/ 567 w 667"/>
                  <a:gd name="T101" fmla="*/ 483 h 523"/>
                  <a:gd name="T102" fmla="*/ 567 w 667"/>
                  <a:gd name="T103" fmla="*/ 105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67" h="523">
                    <a:moveTo>
                      <a:pt x="140" y="182"/>
                    </a:moveTo>
                    <a:cubicBezTo>
                      <a:pt x="140" y="171"/>
                      <a:pt x="149" y="162"/>
                      <a:pt x="160" y="162"/>
                    </a:cubicBezTo>
                    <a:lnTo>
                      <a:pt x="507" y="162"/>
                    </a:lnTo>
                    <a:cubicBezTo>
                      <a:pt x="518" y="162"/>
                      <a:pt x="527" y="171"/>
                      <a:pt x="527" y="182"/>
                    </a:cubicBezTo>
                    <a:cubicBezTo>
                      <a:pt x="527" y="193"/>
                      <a:pt x="518" y="202"/>
                      <a:pt x="507" y="202"/>
                    </a:cubicBezTo>
                    <a:lnTo>
                      <a:pt x="160" y="202"/>
                    </a:lnTo>
                    <a:cubicBezTo>
                      <a:pt x="149" y="202"/>
                      <a:pt x="140" y="193"/>
                      <a:pt x="140" y="182"/>
                    </a:cubicBezTo>
                    <a:close/>
                    <a:moveTo>
                      <a:pt x="160" y="426"/>
                    </a:moveTo>
                    <a:lnTo>
                      <a:pt x="507" y="426"/>
                    </a:lnTo>
                    <a:cubicBezTo>
                      <a:pt x="518" y="426"/>
                      <a:pt x="527" y="417"/>
                      <a:pt x="527" y="406"/>
                    </a:cubicBezTo>
                    <a:cubicBezTo>
                      <a:pt x="527" y="395"/>
                      <a:pt x="518" y="386"/>
                      <a:pt x="507" y="386"/>
                    </a:cubicBezTo>
                    <a:lnTo>
                      <a:pt x="160" y="386"/>
                    </a:lnTo>
                    <a:cubicBezTo>
                      <a:pt x="149" y="386"/>
                      <a:pt x="140" y="395"/>
                      <a:pt x="140" y="406"/>
                    </a:cubicBezTo>
                    <a:cubicBezTo>
                      <a:pt x="140" y="417"/>
                      <a:pt x="149" y="426"/>
                      <a:pt x="160" y="426"/>
                    </a:cubicBezTo>
                    <a:close/>
                    <a:moveTo>
                      <a:pt x="160" y="276"/>
                    </a:moveTo>
                    <a:lnTo>
                      <a:pt x="507" y="276"/>
                    </a:lnTo>
                    <a:cubicBezTo>
                      <a:pt x="518" y="276"/>
                      <a:pt x="527" y="267"/>
                      <a:pt x="527" y="256"/>
                    </a:cubicBezTo>
                    <a:cubicBezTo>
                      <a:pt x="527" y="245"/>
                      <a:pt x="518" y="236"/>
                      <a:pt x="507" y="236"/>
                    </a:cubicBezTo>
                    <a:lnTo>
                      <a:pt x="160" y="236"/>
                    </a:lnTo>
                    <a:cubicBezTo>
                      <a:pt x="149" y="236"/>
                      <a:pt x="140" y="245"/>
                      <a:pt x="140" y="256"/>
                    </a:cubicBezTo>
                    <a:cubicBezTo>
                      <a:pt x="140" y="267"/>
                      <a:pt x="149" y="276"/>
                      <a:pt x="160" y="276"/>
                    </a:cubicBezTo>
                    <a:close/>
                    <a:moveTo>
                      <a:pt x="160" y="352"/>
                    </a:moveTo>
                    <a:lnTo>
                      <a:pt x="507" y="352"/>
                    </a:lnTo>
                    <a:cubicBezTo>
                      <a:pt x="518" y="352"/>
                      <a:pt x="527" y="343"/>
                      <a:pt x="527" y="332"/>
                    </a:cubicBezTo>
                    <a:cubicBezTo>
                      <a:pt x="527" y="321"/>
                      <a:pt x="518" y="312"/>
                      <a:pt x="507" y="312"/>
                    </a:cubicBezTo>
                    <a:lnTo>
                      <a:pt x="160" y="312"/>
                    </a:lnTo>
                    <a:cubicBezTo>
                      <a:pt x="149" y="312"/>
                      <a:pt x="140" y="321"/>
                      <a:pt x="140" y="332"/>
                    </a:cubicBezTo>
                    <a:cubicBezTo>
                      <a:pt x="140" y="343"/>
                      <a:pt x="149" y="352"/>
                      <a:pt x="160" y="352"/>
                    </a:cubicBezTo>
                    <a:close/>
                    <a:moveTo>
                      <a:pt x="607" y="105"/>
                    </a:moveTo>
                    <a:lnTo>
                      <a:pt x="607" y="483"/>
                    </a:lnTo>
                    <a:lnTo>
                      <a:pt x="647" y="483"/>
                    </a:lnTo>
                    <a:cubicBezTo>
                      <a:pt x="658" y="483"/>
                      <a:pt x="667" y="492"/>
                      <a:pt x="667" y="503"/>
                    </a:cubicBezTo>
                    <a:cubicBezTo>
                      <a:pt x="667" y="514"/>
                      <a:pt x="658" y="523"/>
                      <a:pt x="647" y="523"/>
                    </a:cubicBezTo>
                    <a:lnTo>
                      <a:pt x="20" y="523"/>
                    </a:lnTo>
                    <a:cubicBezTo>
                      <a:pt x="9" y="523"/>
                      <a:pt x="0" y="514"/>
                      <a:pt x="0" y="503"/>
                    </a:cubicBezTo>
                    <a:cubicBezTo>
                      <a:pt x="0" y="492"/>
                      <a:pt x="9" y="483"/>
                      <a:pt x="20" y="483"/>
                    </a:cubicBezTo>
                    <a:lnTo>
                      <a:pt x="60" y="483"/>
                    </a:lnTo>
                    <a:lnTo>
                      <a:pt x="60" y="105"/>
                    </a:lnTo>
                    <a:lnTo>
                      <a:pt x="20" y="105"/>
                    </a:lnTo>
                    <a:cubicBezTo>
                      <a:pt x="9" y="105"/>
                      <a:pt x="0" y="96"/>
                      <a:pt x="0" y="85"/>
                    </a:cubicBezTo>
                    <a:lnTo>
                      <a:pt x="0" y="20"/>
                    </a:lnTo>
                    <a:cubicBezTo>
                      <a:pt x="0" y="9"/>
                      <a:pt x="9" y="0"/>
                      <a:pt x="20" y="0"/>
                    </a:cubicBezTo>
                    <a:lnTo>
                      <a:pt x="647" y="0"/>
                    </a:lnTo>
                    <a:cubicBezTo>
                      <a:pt x="658" y="0"/>
                      <a:pt x="667" y="9"/>
                      <a:pt x="667" y="20"/>
                    </a:cubicBezTo>
                    <a:lnTo>
                      <a:pt x="667" y="85"/>
                    </a:lnTo>
                    <a:cubicBezTo>
                      <a:pt x="667" y="96"/>
                      <a:pt x="658" y="105"/>
                      <a:pt x="647" y="105"/>
                    </a:cubicBezTo>
                    <a:lnTo>
                      <a:pt x="607" y="105"/>
                    </a:lnTo>
                    <a:close/>
                    <a:moveTo>
                      <a:pt x="567" y="105"/>
                    </a:moveTo>
                    <a:lnTo>
                      <a:pt x="100" y="105"/>
                    </a:lnTo>
                    <a:lnTo>
                      <a:pt x="100" y="483"/>
                    </a:lnTo>
                    <a:lnTo>
                      <a:pt x="567" y="483"/>
                    </a:lnTo>
                    <a:lnTo>
                      <a:pt x="567" y="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13" name="ïšḻiḍé">
              <a:extLst>
                <a:ext uri="{FF2B5EF4-FFF2-40B4-BE49-F238E27FC236}">
                  <a16:creationId xmlns:a16="http://schemas.microsoft.com/office/drawing/2014/main" id="{338CDB4E-25C0-4941-9470-5D65AF4C9B80}"/>
                </a:ext>
              </a:extLst>
            </p:cNvPr>
            <p:cNvSpPr txBox="1"/>
            <p:nvPr/>
          </p:nvSpPr>
          <p:spPr>
            <a:xfrm>
              <a:off x="7759035" y="4267267"/>
              <a:ext cx="2949984" cy="5078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text.….</a:t>
              </a:r>
            </a:p>
          </p:txBody>
        </p:sp>
        <p:sp>
          <p:nvSpPr>
            <p:cNvPr id="14" name="íŝḷïďe">
              <a:extLst>
                <a:ext uri="{FF2B5EF4-FFF2-40B4-BE49-F238E27FC236}">
                  <a16:creationId xmlns:a16="http://schemas.microsoft.com/office/drawing/2014/main" id="{0D613D49-7F81-4873-9979-9D57FA49A86B}"/>
                </a:ext>
              </a:extLst>
            </p:cNvPr>
            <p:cNvSpPr/>
            <p:nvPr/>
          </p:nvSpPr>
          <p:spPr>
            <a:xfrm>
              <a:off x="7759035" y="3845142"/>
              <a:ext cx="2949984" cy="422126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/>
            </a:bodyPr>
            <a:lstStyle/>
            <a:p>
              <a:pPr algn="r"/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5" name="îṡḷîḋe">
              <a:extLst>
                <a:ext uri="{FF2B5EF4-FFF2-40B4-BE49-F238E27FC236}">
                  <a16:creationId xmlns:a16="http://schemas.microsoft.com/office/drawing/2014/main" id="{E17EBCA7-9ADC-40E9-9ADB-AD12C0E1657F}"/>
                </a:ext>
              </a:extLst>
            </p:cNvPr>
            <p:cNvSpPr txBox="1"/>
            <p:nvPr/>
          </p:nvSpPr>
          <p:spPr>
            <a:xfrm>
              <a:off x="7759035" y="5507913"/>
              <a:ext cx="2949984" cy="5078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text.….</a:t>
              </a:r>
            </a:p>
          </p:txBody>
        </p:sp>
        <p:sp>
          <p:nvSpPr>
            <p:cNvPr id="16" name="îSļíḍè">
              <a:extLst>
                <a:ext uri="{FF2B5EF4-FFF2-40B4-BE49-F238E27FC236}">
                  <a16:creationId xmlns:a16="http://schemas.microsoft.com/office/drawing/2014/main" id="{8FB51970-157D-4A3C-B96E-0942FAB49490}"/>
                </a:ext>
              </a:extLst>
            </p:cNvPr>
            <p:cNvSpPr/>
            <p:nvPr/>
          </p:nvSpPr>
          <p:spPr>
            <a:xfrm>
              <a:off x="7759035" y="5085788"/>
              <a:ext cx="2949984" cy="422126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/>
            </a:bodyPr>
            <a:lstStyle/>
            <a:p>
              <a:pPr algn="r"/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1100048-BE76-4026-A4C0-D03DA869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72EAA2-AE49-4D87-934E-B39B3D3EA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25A04D-66AA-46BE-B15C-EA23FC20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85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E33EF-7C3B-4CF0-A531-7ACE0A1C1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59DA8-221F-430A-8B87-624727D4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0A538E-1765-47B8-9CE0-DF6CBED0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5" name="24126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70C0391-3079-49EB-8B73-1EE6A4845E6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963813" y="1144066"/>
            <a:ext cx="8264374" cy="4966312"/>
            <a:chOff x="1963813" y="1144066"/>
            <a:chExt cx="8264374" cy="4966312"/>
          </a:xfrm>
        </p:grpSpPr>
        <p:grpSp>
          <p:nvGrpSpPr>
            <p:cNvPr id="6" name="íṡlïḑé">
              <a:extLst>
                <a:ext uri="{FF2B5EF4-FFF2-40B4-BE49-F238E27FC236}">
                  <a16:creationId xmlns:a16="http://schemas.microsoft.com/office/drawing/2014/main" id="{64BA8F62-0EBA-4F9B-9D30-6DE3A8454CE8}"/>
                </a:ext>
              </a:extLst>
            </p:cNvPr>
            <p:cNvGrpSpPr/>
            <p:nvPr/>
          </p:nvGrpSpPr>
          <p:grpSpPr>
            <a:xfrm>
              <a:off x="1963813" y="2397124"/>
              <a:ext cx="2463802" cy="2463802"/>
              <a:chOff x="1177988" y="1114426"/>
              <a:chExt cx="2463802" cy="2463802"/>
            </a:xfrm>
          </p:grpSpPr>
          <p:sp>
            <p:nvSpPr>
              <p:cNvPr id="27" name="ïslîḑê">
                <a:extLst>
                  <a:ext uri="{FF2B5EF4-FFF2-40B4-BE49-F238E27FC236}">
                    <a16:creationId xmlns:a16="http://schemas.microsoft.com/office/drawing/2014/main" id="{880C6DD5-7AA4-4C88-B967-DF267F07FA04}"/>
                  </a:ext>
                </a:extLst>
              </p:cNvPr>
              <p:cNvSpPr/>
              <p:nvPr/>
            </p:nvSpPr>
            <p:spPr>
              <a:xfrm>
                <a:off x="1177988" y="1114426"/>
                <a:ext cx="2463802" cy="2463802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 w="571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íšľîďè">
                <a:extLst>
                  <a:ext uri="{FF2B5EF4-FFF2-40B4-BE49-F238E27FC236}">
                    <a16:creationId xmlns:a16="http://schemas.microsoft.com/office/drawing/2014/main" id="{A8D7331B-C748-4074-A5BB-41BC6E0B76C6}"/>
                  </a:ext>
                </a:extLst>
              </p:cNvPr>
              <p:cNvSpPr/>
              <p:nvPr/>
            </p:nvSpPr>
            <p:spPr>
              <a:xfrm>
                <a:off x="1939190" y="1783331"/>
                <a:ext cx="941398" cy="1125992"/>
              </a:xfrm>
              <a:custGeom>
                <a:avLst/>
                <a:gdLst>
                  <a:gd name="connsiteX0" fmla="*/ 258823 w 506313"/>
                  <a:gd name="connsiteY0" fmla="*/ 278875 h 605593"/>
                  <a:gd name="connsiteX1" fmla="*/ 303122 w 506313"/>
                  <a:gd name="connsiteY1" fmla="*/ 278875 h 605593"/>
                  <a:gd name="connsiteX2" fmla="*/ 347513 w 506313"/>
                  <a:gd name="connsiteY2" fmla="*/ 278875 h 605593"/>
                  <a:gd name="connsiteX3" fmla="*/ 506313 w 506313"/>
                  <a:gd name="connsiteY3" fmla="*/ 438167 h 605593"/>
                  <a:gd name="connsiteX4" fmla="*/ 506313 w 506313"/>
                  <a:gd name="connsiteY4" fmla="*/ 565747 h 605593"/>
                  <a:gd name="connsiteX5" fmla="*/ 308339 w 506313"/>
                  <a:gd name="connsiteY5" fmla="*/ 605593 h 605593"/>
                  <a:gd name="connsiteX6" fmla="*/ 297265 w 506313"/>
                  <a:gd name="connsiteY6" fmla="*/ 605593 h 605593"/>
                  <a:gd name="connsiteX7" fmla="*/ 99291 w 506313"/>
                  <a:gd name="connsiteY7" fmla="*/ 565747 h 605593"/>
                  <a:gd name="connsiteX8" fmla="*/ 99291 w 506313"/>
                  <a:gd name="connsiteY8" fmla="*/ 525170 h 605593"/>
                  <a:gd name="connsiteX9" fmla="*/ 190910 w 506313"/>
                  <a:gd name="connsiteY9" fmla="*/ 567941 h 605593"/>
                  <a:gd name="connsiteX10" fmla="*/ 232280 w 506313"/>
                  <a:gd name="connsiteY10" fmla="*/ 559807 h 605593"/>
                  <a:gd name="connsiteX11" fmla="*/ 269898 w 506313"/>
                  <a:gd name="connsiteY11" fmla="*/ 538422 h 605593"/>
                  <a:gd name="connsiteX12" fmla="*/ 288386 w 506313"/>
                  <a:gd name="connsiteY12" fmla="*/ 450688 h 605593"/>
                  <a:gd name="connsiteX13" fmla="*/ 251501 w 506313"/>
                  <a:gd name="connsiteY13" fmla="*/ 393843 h 605593"/>
                  <a:gd name="connsiteX14" fmla="*/ 197500 w 506313"/>
                  <a:gd name="connsiteY14" fmla="*/ 364416 h 605593"/>
                  <a:gd name="connsiteX15" fmla="*/ 162079 w 506313"/>
                  <a:gd name="connsiteY15" fmla="*/ 375474 h 605593"/>
                  <a:gd name="connsiteX16" fmla="*/ 160614 w 506313"/>
                  <a:gd name="connsiteY16" fmla="*/ 376205 h 605593"/>
                  <a:gd name="connsiteX17" fmla="*/ 135536 w 506313"/>
                  <a:gd name="connsiteY17" fmla="*/ 337090 h 605593"/>
                  <a:gd name="connsiteX18" fmla="*/ 258823 w 506313"/>
                  <a:gd name="connsiteY18" fmla="*/ 278875 h 605593"/>
                  <a:gd name="connsiteX19" fmla="*/ 73299 w 506313"/>
                  <a:gd name="connsiteY19" fmla="*/ 194736 h 605593"/>
                  <a:gd name="connsiteX20" fmla="*/ 90425 w 506313"/>
                  <a:gd name="connsiteY20" fmla="*/ 206581 h 605593"/>
                  <a:gd name="connsiteX21" fmla="*/ 127401 w 506313"/>
                  <a:gd name="connsiteY21" fmla="*/ 263330 h 605593"/>
                  <a:gd name="connsiteX22" fmla="*/ 119255 w 506313"/>
                  <a:gd name="connsiteY22" fmla="*/ 300979 h 605593"/>
                  <a:gd name="connsiteX23" fmla="*/ 102232 w 506313"/>
                  <a:gd name="connsiteY23" fmla="*/ 311305 h 605593"/>
                  <a:gd name="connsiteX24" fmla="*/ 97839 w 506313"/>
                  <a:gd name="connsiteY24" fmla="*/ 341553 h 605593"/>
                  <a:gd name="connsiteX25" fmla="*/ 140671 w 506313"/>
                  <a:gd name="connsiteY25" fmla="*/ 407897 h 605593"/>
                  <a:gd name="connsiteX26" fmla="*/ 170233 w 506313"/>
                  <a:gd name="connsiteY26" fmla="*/ 416030 h 605593"/>
                  <a:gd name="connsiteX27" fmla="*/ 185701 w 506313"/>
                  <a:gd name="connsiteY27" fmla="*/ 405703 h 605593"/>
                  <a:gd name="connsiteX28" fmla="*/ 223408 w 506313"/>
                  <a:gd name="connsiteY28" fmla="*/ 413745 h 605593"/>
                  <a:gd name="connsiteX29" fmla="*/ 260291 w 506313"/>
                  <a:gd name="connsiteY29" fmla="*/ 470585 h 605593"/>
                  <a:gd name="connsiteX30" fmla="*/ 252238 w 506313"/>
                  <a:gd name="connsiteY30" fmla="*/ 508143 h 605593"/>
                  <a:gd name="connsiteX31" fmla="*/ 221211 w 506313"/>
                  <a:gd name="connsiteY31" fmla="*/ 525871 h 605593"/>
                  <a:gd name="connsiteX32" fmla="*/ 60131 w 506313"/>
                  <a:gd name="connsiteY32" fmla="*/ 412283 h 605593"/>
                  <a:gd name="connsiteX33" fmla="*/ 23248 w 506313"/>
                  <a:gd name="connsiteY33" fmla="*/ 220563 h 605593"/>
                  <a:gd name="connsiteX34" fmla="*/ 52810 w 506313"/>
                  <a:gd name="connsiteY34" fmla="*/ 198448 h 605593"/>
                  <a:gd name="connsiteX35" fmla="*/ 73299 w 506313"/>
                  <a:gd name="connsiteY35" fmla="*/ 194736 h 605593"/>
                  <a:gd name="connsiteX36" fmla="*/ 302449 w 506313"/>
                  <a:gd name="connsiteY36" fmla="*/ 0 h 605593"/>
                  <a:gd name="connsiteX37" fmla="*/ 426503 w 506313"/>
                  <a:gd name="connsiteY37" fmla="*/ 123949 h 605593"/>
                  <a:gd name="connsiteX38" fmla="*/ 302449 w 506313"/>
                  <a:gd name="connsiteY38" fmla="*/ 247898 h 605593"/>
                  <a:gd name="connsiteX39" fmla="*/ 178395 w 506313"/>
                  <a:gd name="connsiteY39" fmla="*/ 123949 h 605593"/>
                  <a:gd name="connsiteX40" fmla="*/ 302449 w 506313"/>
                  <a:gd name="connsiteY40" fmla="*/ 0 h 605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506313" h="605593">
                    <a:moveTo>
                      <a:pt x="258823" y="278875"/>
                    </a:moveTo>
                    <a:lnTo>
                      <a:pt x="303122" y="278875"/>
                    </a:lnTo>
                    <a:lnTo>
                      <a:pt x="347513" y="278875"/>
                    </a:lnTo>
                    <a:cubicBezTo>
                      <a:pt x="434647" y="278875"/>
                      <a:pt x="506313" y="350342"/>
                      <a:pt x="506313" y="438167"/>
                    </a:cubicBezTo>
                    <a:lnTo>
                      <a:pt x="506313" y="565747"/>
                    </a:lnTo>
                    <a:cubicBezTo>
                      <a:pt x="506313" y="565747"/>
                      <a:pt x="433183" y="605593"/>
                      <a:pt x="308339" y="605593"/>
                    </a:cubicBezTo>
                    <a:lnTo>
                      <a:pt x="297265" y="605593"/>
                    </a:lnTo>
                    <a:cubicBezTo>
                      <a:pt x="159882" y="605593"/>
                      <a:pt x="99291" y="565747"/>
                      <a:pt x="99291" y="565747"/>
                    </a:cubicBezTo>
                    <a:lnTo>
                      <a:pt x="99291" y="525170"/>
                    </a:lnTo>
                    <a:cubicBezTo>
                      <a:pt x="126658" y="550942"/>
                      <a:pt x="156953" y="567941"/>
                      <a:pt x="190910" y="567941"/>
                    </a:cubicBezTo>
                    <a:cubicBezTo>
                      <a:pt x="204914" y="567941"/>
                      <a:pt x="219009" y="565747"/>
                      <a:pt x="232280" y="559807"/>
                    </a:cubicBezTo>
                    <a:cubicBezTo>
                      <a:pt x="247748" y="553958"/>
                      <a:pt x="265505" y="541438"/>
                      <a:pt x="269898" y="538422"/>
                    </a:cubicBezTo>
                    <a:cubicBezTo>
                      <a:pt x="299461" y="519230"/>
                      <a:pt x="307607" y="480206"/>
                      <a:pt x="288386" y="450688"/>
                    </a:cubicBezTo>
                    <a:lnTo>
                      <a:pt x="251501" y="393843"/>
                    </a:lnTo>
                    <a:cubicBezTo>
                      <a:pt x="239602" y="375474"/>
                      <a:pt x="219009" y="364416"/>
                      <a:pt x="197500" y="364416"/>
                    </a:cubicBezTo>
                    <a:cubicBezTo>
                      <a:pt x="184961" y="364416"/>
                      <a:pt x="173154" y="368071"/>
                      <a:pt x="162079" y="375474"/>
                    </a:cubicBezTo>
                    <a:lnTo>
                      <a:pt x="160614" y="376205"/>
                    </a:lnTo>
                    <a:lnTo>
                      <a:pt x="135536" y="337090"/>
                    </a:lnTo>
                    <a:cubicBezTo>
                      <a:pt x="165008" y="301722"/>
                      <a:pt x="209398" y="278875"/>
                      <a:pt x="258823" y="278875"/>
                    </a:cubicBezTo>
                    <a:close/>
                    <a:moveTo>
                      <a:pt x="73299" y="194736"/>
                    </a:moveTo>
                    <a:cubicBezTo>
                      <a:pt x="80129" y="196209"/>
                      <a:pt x="86398" y="200276"/>
                      <a:pt x="90425" y="206581"/>
                    </a:cubicBezTo>
                    <a:lnTo>
                      <a:pt x="127401" y="263330"/>
                    </a:lnTo>
                    <a:cubicBezTo>
                      <a:pt x="135546" y="275849"/>
                      <a:pt x="131794" y="292846"/>
                      <a:pt x="119255" y="300979"/>
                    </a:cubicBezTo>
                    <a:lnTo>
                      <a:pt x="102232" y="311305"/>
                    </a:lnTo>
                    <a:cubicBezTo>
                      <a:pt x="93446" y="317154"/>
                      <a:pt x="91158" y="331958"/>
                      <a:pt x="97839" y="341553"/>
                    </a:cubicBezTo>
                    <a:lnTo>
                      <a:pt x="140671" y="407897"/>
                    </a:lnTo>
                    <a:cubicBezTo>
                      <a:pt x="147353" y="417492"/>
                      <a:pt x="159891" y="421147"/>
                      <a:pt x="170233" y="416030"/>
                    </a:cubicBezTo>
                    <a:lnTo>
                      <a:pt x="185701" y="405703"/>
                    </a:lnTo>
                    <a:cubicBezTo>
                      <a:pt x="200527" y="395377"/>
                      <a:pt x="215995" y="402688"/>
                      <a:pt x="223408" y="413745"/>
                    </a:cubicBezTo>
                    <a:lnTo>
                      <a:pt x="260291" y="470585"/>
                    </a:lnTo>
                    <a:cubicBezTo>
                      <a:pt x="268437" y="483104"/>
                      <a:pt x="264776" y="500102"/>
                      <a:pt x="252238" y="508143"/>
                    </a:cubicBezTo>
                    <a:cubicBezTo>
                      <a:pt x="252238" y="508143"/>
                      <a:pt x="234482" y="520754"/>
                      <a:pt x="221211" y="525871"/>
                    </a:cubicBezTo>
                    <a:cubicBezTo>
                      <a:pt x="168037" y="548717"/>
                      <a:pt x="119255" y="504488"/>
                      <a:pt x="60131" y="412283"/>
                    </a:cubicBezTo>
                    <a:cubicBezTo>
                      <a:pt x="367" y="320901"/>
                      <a:pt x="-20317" y="261867"/>
                      <a:pt x="23248" y="220563"/>
                    </a:cubicBezTo>
                    <a:cubicBezTo>
                      <a:pt x="33590" y="210236"/>
                      <a:pt x="52810" y="198448"/>
                      <a:pt x="52810" y="198448"/>
                    </a:cubicBezTo>
                    <a:cubicBezTo>
                      <a:pt x="59079" y="194382"/>
                      <a:pt x="66469" y="193262"/>
                      <a:pt x="73299" y="194736"/>
                    </a:cubicBezTo>
                    <a:close/>
                    <a:moveTo>
                      <a:pt x="302449" y="0"/>
                    </a:moveTo>
                    <a:cubicBezTo>
                      <a:pt x="370962" y="0"/>
                      <a:pt x="426503" y="55494"/>
                      <a:pt x="426503" y="123949"/>
                    </a:cubicBezTo>
                    <a:cubicBezTo>
                      <a:pt x="426503" y="192404"/>
                      <a:pt x="370962" y="247898"/>
                      <a:pt x="302449" y="247898"/>
                    </a:cubicBezTo>
                    <a:cubicBezTo>
                      <a:pt x="233936" y="247898"/>
                      <a:pt x="178395" y="192404"/>
                      <a:pt x="178395" y="123949"/>
                    </a:cubicBezTo>
                    <a:cubicBezTo>
                      <a:pt x="178395" y="55494"/>
                      <a:pt x="233936" y="0"/>
                      <a:pt x="30244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íş1iḍè">
              <a:extLst>
                <a:ext uri="{FF2B5EF4-FFF2-40B4-BE49-F238E27FC236}">
                  <a16:creationId xmlns:a16="http://schemas.microsoft.com/office/drawing/2014/main" id="{F0909D06-FF66-4653-ABD5-F2520AA927C7}"/>
                </a:ext>
              </a:extLst>
            </p:cNvPr>
            <p:cNvGrpSpPr/>
            <p:nvPr/>
          </p:nvGrpSpPr>
          <p:grpSpPr>
            <a:xfrm>
              <a:off x="5802290" y="2397124"/>
              <a:ext cx="2463802" cy="2463802"/>
              <a:chOff x="6092802" y="1114426"/>
              <a:chExt cx="2463802" cy="2463802"/>
            </a:xfrm>
          </p:grpSpPr>
          <p:sp>
            <p:nvSpPr>
              <p:cNvPr id="25" name="íšliḋê">
                <a:extLst>
                  <a:ext uri="{FF2B5EF4-FFF2-40B4-BE49-F238E27FC236}">
                    <a16:creationId xmlns:a16="http://schemas.microsoft.com/office/drawing/2014/main" id="{0F8075A2-EE30-4C16-B30F-2337A6CDC6BD}"/>
                  </a:ext>
                </a:extLst>
              </p:cNvPr>
              <p:cNvSpPr/>
              <p:nvPr/>
            </p:nvSpPr>
            <p:spPr>
              <a:xfrm>
                <a:off x="6092802" y="1114426"/>
                <a:ext cx="2463802" cy="2463802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 w="571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ïš1idê">
                <a:extLst>
                  <a:ext uri="{FF2B5EF4-FFF2-40B4-BE49-F238E27FC236}">
                    <a16:creationId xmlns:a16="http://schemas.microsoft.com/office/drawing/2014/main" id="{76353618-CC1D-4657-A3F0-2375E9F5177A}"/>
                  </a:ext>
                </a:extLst>
              </p:cNvPr>
              <p:cNvSpPr/>
              <p:nvPr/>
            </p:nvSpPr>
            <p:spPr>
              <a:xfrm>
                <a:off x="6822997" y="1844679"/>
                <a:ext cx="1003412" cy="1003296"/>
              </a:xfrm>
              <a:custGeom>
                <a:avLst/>
                <a:gdLst>
                  <a:gd name="T0" fmla="*/ 5776 w 6302"/>
                  <a:gd name="T1" fmla="*/ 4472 h 6310"/>
                  <a:gd name="T2" fmla="*/ 5270 w 6302"/>
                  <a:gd name="T3" fmla="*/ 4866 h 6310"/>
                  <a:gd name="T4" fmla="*/ 4858 w 6302"/>
                  <a:gd name="T5" fmla="*/ 4866 h 6310"/>
                  <a:gd name="T6" fmla="*/ 4858 w 6302"/>
                  <a:gd name="T7" fmla="*/ 3708 h 6310"/>
                  <a:gd name="T8" fmla="*/ 5776 w 6302"/>
                  <a:gd name="T9" fmla="*/ 2634 h 6310"/>
                  <a:gd name="T10" fmla="*/ 5050 w 6302"/>
                  <a:gd name="T11" fmla="*/ 1594 h 6310"/>
                  <a:gd name="T12" fmla="*/ 5094 w 6302"/>
                  <a:gd name="T13" fmla="*/ 1179 h 6310"/>
                  <a:gd name="T14" fmla="*/ 3822 w 6302"/>
                  <a:gd name="T15" fmla="*/ 8 h 6310"/>
                  <a:gd name="T16" fmla="*/ 2623 w 6302"/>
                  <a:gd name="T17" fmla="*/ 780 h 6310"/>
                  <a:gd name="T18" fmla="*/ 1936 w 6302"/>
                  <a:gd name="T19" fmla="*/ 590 h 6310"/>
                  <a:gd name="T20" fmla="*/ 1119 w 6302"/>
                  <a:gd name="T21" fmla="*/ 1212 h 6310"/>
                  <a:gd name="T22" fmla="*/ 1074 w 6302"/>
                  <a:gd name="T23" fmla="*/ 1677 h 6310"/>
                  <a:gd name="T24" fmla="*/ 525 w 6302"/>
                  <a:gd name="T25" fmla="*/ 2634 h 6310"/>
                  <a:gd name="T26" fmla="*/ 1444 w 6302"/>
                  <a:gd name="T27" fmla="*/ 3706 h 6310"/>
                  <a:gd name="T28" fmla="*/ 1444 w 6302"/>
                  <a:gd name="T29" fmla="*/ 4866 h 6310"/>
                  <a:gd name="T30" fmla="*/ 1032 w 6302"/>
                  <a:gd name="T31" fmla="*/ 4866 h 6310"/>
                  <a:gd name="T32" fmla="*/ 525 w 6302"/>
                  <a:gd name="T33" fmla="*/ 4472 h 6310"/>
                  <a:gd name="T34" fmla="*/ 0 w 6302"/>
                  <a:gd name="T35" fmla="*/ 4997 h 6310"/>
                  <a:gd name="T36" fmla="*/ 525 w 6302"/>
                  <a:gd name="T37" fmla="*/ 5522 h 6310"/>
                  <a:gd name="T38" fmla="*/ 1032 w 6302"/>
                  <a:gd name="T39" fmla="*/ 5128 h 6310"/>
                  <a:gd name="T40" fmla="*/ 1707 w 6302"/>
                  <a:gd name="T41" fmla="*/ 5128 h 6310"/>
                  <a:gd name="T42" fmla="*/ 1707 w 6302"/>
                  <a:gd name="T43" fmla="*/ 3739 h 6310"/>
                  <a:gd name="T44" fmla="*/ 1754 w 6302"/>
                  <a:gd name="T45" fmla="*/ 3741 h 6310"/>
                  <a:gd name="T46" fmla="*/ 2363 w 6302"/>
                  <a:gd name="T47" fmla="*/ 3741 h 6310"/>
                  <a:gd name="T48" fmla="*/ 2363 w 6302"/>
                  <a:gd name="T49" fmla="*/ 5278 h 6310"/>
                  <a:gd name="T50" fmla="*/ 1969 w 6302"/>
                  <a:gd name="T51" fmla="*/ 5785 h 6310"/>
                  <a:gd name="T52" fmla="*/ 2494 w 6302"/>
                  <a:gd name="T53" fmla="*/ 6310 h 6310"/>
                  <a:gd name="T54" fmla="*/ 3020 w 6302"/>
                  <a:gd name="T55" fmla="*/ 5785 h 6310"/>
                  <a:gd name="T56" fmla="*/ 2626 w 6302"/>
                  <a:gd name="T57" fmla="*/ 5278 h 6310"/>
                  <a:gd name="T58" fmla="*/ 2626 w 6302"/>
                  <a:gd name="T59" fmla="*/ 3741 h 6310"/>
                  <a:gd name="T60" fmla="*/ 3676 w 6302"/>
                  <a:gd name="T61" fmla="*/ 3741 h 6310"/>
                  <a:gd name="T62" fmla="*/ 3676 w 6302"/>
                  <a:gd name="T63" fmla="*/ 5278 h 6310"/>
                  <a:gd name="T64" fmla="*/ 3282 w 6302"/>
                  <a:gd name="T65" fmla="*/ 5785 h 6310"/>
                  <a:gd name="T66" fmla="*/ 3807 w 6302"/>
                  <a:gd name="T67" fmla="*/ 6310 h 6310"/>
                  <a:gd name="T68" fmla="*/ 4332 w 6302"/>
                  <a:gd name="T69" fmla="*/ 5785 h 6310"/>
                  <a:gd name="T70" fmla="*/ 3939 w 6302"/>
                  <a:gd name="T71" fmla="*/ 5278 h 6310"/>
                  <a:gd name="T72" fmla="*/ 3939 w 6302"/>
                  <a:gd name="T73" fmla="*/ 3741 h 6310"/>
                  <a:gd name="T74" fmla="*/ 4548 w 6302"/>
                  <a:gd name="T75" fmla="*/ 3741 h 6310"/>
                  <a:gd name="T76" fmla="*/ 4595 w 6302"/>
                  <a:gd name="T77" fmla="*/ 3739 h 6310"/>
                  <a:gd name="T78" fmla="*/ 4595 w 6302"/>
                  <a:gd name="T79" fmla="*/ 5128 h 6310"/>
                  <a:gd name="T80" fmla="*/ 5270 w 6302"/>
                  <a:gd name="T81" fmla="*/ 5128 h 6310"/>
                  <a:gd name="T82" fmla="*/ 5777 w 6302"/>
                  <a:gd name="T83" fmla="*/ 5522 h 6310"/>
                  <a:gd name="T84" fmla="*/ 6302 w 6302"/>
                  <a:gd name="T85" fmla="*/ 4997 h 6310"/>
                  <a:gd name="T86" fmla="*/ 5776 w 6302"/>
                  <a:gd name="T87" fmla="*/ 4472 h 6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02" h="6310">
                    <a:moveTo>
                      <a:pt x="5776" y="4472"/>
                    </a:moveTo>
                    <a:cubicBezTo>
                      <a:pt x="5532" y="4472"/>
                      <a:pt x="5329" y="4640"/>
                      <a:pt x="5270" y="4866"/>
                    </a:cubicBezTo>
                    <a:lnTo>
                      <a:pt x="4858" y="4866"/>
                    </a:lnTo>
                    <a:lnTo>
                      <a:pt x="4858" y="3708"/>
                    </a:lnTo>
                    <a:cubicBezTo>
                      <a:pt x="5405" y="3593"/>
                      <a:pt x="5776" y="3177"/>
                      <a:pt x="5776" y="2634"/>
                    </a:cubicBezTo>
                    <a:cubicBezTo>
                      <a:pt x="5776" y="2166"/>
                      <a:pt x="5478" y="1752"/>
                      <a:pt x="5050" y="1594"/>
                    </a:cubicBezTo>
                    <a:cubicBezTo>
                      <a:pt x="5089" y="1464"/>
                      <a:pt x="5103" y="1329"/>
                      <a:pt x="5094" y="1179"/>
                    </a:cubicBezTo>
                    <a:cubicBezTo>
                      <a:pt x="5054" y="539"/>
                      <a:pt x="4483" y="13"/>
                      <a:pt x="3822" y="8"/>
                    </a:cubicBezTo>
                    <a:cubicBezTo>
                      <a:pt x="3289" y="0"/>
                      <a:pt x="2820" y="318"/>
                      <a:pt x="2623" y="780"/>
                    </a:cubicBezTo>
                    <a:cubicBezTo>
                      <a:pt x="2430" y="636"/>
                      <a:pt x="2185" y="566"/>
                      <a:pt x="1936" y="590"/>
                    </a:cubicBezTo>
                    <a:cubicBezTo>
                      <a:pt x="1578" y="624"/>
                      <a:pt x="1264" y="861"/>
                      <a:pt x="1119" y="1212"/>
                    </a:cubicBezTo>
                    <a:cubicBezTo>
                      <a:pt x="1049" y="1379"/>
                      <a:pt x="1058" y="1564"/>
                      <a:pt x="1074" y="1677"/>
                    </a:cubicBezTo>
                    <a:cubicBezTo>
                      <a:pt x="738" y="1874"/>
                      <a:pt x="525" y="2239"/>
                      <a:pt x="525" y="2634"/>
                    </a:cubicBezTo>
                    <a:cubicBezTo>
                      <a:pt x="525" y="3167"/>
                      <a:pt x="903" y="3589"/>
                      <a:pt x="1444" y="3706"/>
                    </a:cubicBezTo>
                    <a:lnTo>
                      <a:pt x="1444" y="4866"/>
                    </a:lnTo>
                    <a:lnTo>
                      <a:pt x="1032" y="4866"/>
                    </a:lnTo>
                    <a:cubicBezTo>
                      <a:pt x="973" y="4640"/>
                      <a:pt x="769" y="4472"/>
                      <a:pt x="525" y="4472"/>
                    </a:cubicBezTo>
                    <a:cubicBezTo>
                      <a:pt x="235" y="4472"/>
                      <a:pt x="0" y="4707"/>
                      <a:pt x="0" y="4997"/>
                    </a:cubicBezTo>
                    <a:cubicBezTo>
                      <a:pt x="0" y="5286"/>
                      <a:pt x="235" y="5522"/>
                      <a:pt x="525" y="5522"/>
                    </a:cubicBezTo>
                    <a:cubicBezTo>
                      <a:pt x="769" y="5522"/>
                      <a:pt x="973" y="5354"/>
                      <a:pt x="1032" y="5128"/>
                    </a:cubicBezTo>
                    <a:lnTo>
                      <a:pt x="1707" y="5128"/>
                    </a:lnTo>
                    <a:lnTo>
                      <a:pt x="1707" y="3739"/>
                    </a:lnTo>
                    <a:cubicBezTo>
                      <a:pt x="1722" y="3739"/>
                      <a:pt x="1738" y="3741"/>
                      <a:pt x="1754" y="3741"/>
                    </a:cubicBezTo>
                    <a:lnTo>
                      <a:pt x="2363" y="3741"/>
                    </a:lnTo>
                    <a:lnTo>
                      <a:pt x="2363" y="5278"/>
                    </a:lnTo>
                    <a:cubicBezTo>
                      <a:pt x="2137" y="5337"/>
                      <a:pt x="1969" y="5540"/>
                      <a:pt x="1969" y="5785"/>
                    </a:cubicBezTo>
                    <a:cubicBezTo>
                      <a:pt x="1969" y="6073"/>
                      <a:pt x="2204" y="6310"/>
                      <a:pt x="2494" y="6310"/>
                    </a:cubicBezTo>
                    <a:cubicBezTo>
                      <a:pt x="2785" y="6310"/>
                      <a:pt x="3020" y="6073"/>
                      <a:pt x="3020" y="5785"/>
                    </a:cubicBezTo>
                    <a:cubicBezTo>
                      <a:pt x="3020" y="5540"/>
                      <a:pt x="2852" y="5337"/>
                      <a:pt x="2626" y="5278"/>
                    </a:cubicBezTo>
                    <a:lnTo>
                      <a:pt x="2626" y="3741"/>
                    </a:lnTo>
                    <a:lnTo>
                      <a:pt x="3676" y="3741"/>
                    </a:lnTo>
                    <a:lnTo>
                      <a:pt x="3676" y="5278"/>
                    </a:lnTo>
                    <a:cubicBezTo>
                      <a:pt x="3450" y="5337"/>
                      <a:pt x="3282" y="5540"/>
                      <a:pt x="3282" y="5785"/>
                    </a:cubicBezTo>
                    <a:cubicBezTo>
                      <a:pt x="3282" y="6073"/>
                      <a:pt x="3517" y="6310"/>
                      <a:pt x="3807" y="6310"/>
                    </a:cubicBezTo>
                    <a:cubicBezTo>
                      <a:pt x="4097" y="6310"/>
                      <a:pt x="4332" y="6073"/>
                      <a:pt x="4332" y="5785"/>
                    </a:cubicBezTo>
                    <a:cubicBezTo>
                      <a:pt x="4332" y="5540"/>
                      <a:pt x="4164" y="5337"/>
                      <a:pt x="3939" y="5278"/>
                    </a:cubicBezTo>
                    <a:lnTo>
                      <a:pt x="3939" y="3741"/>
                    </a:lnTo>
                    <a:lnTo>
                      <a:pt x="4548" y="3741"/>
                    </a:lnTo>
                    <a:cubicBezTo>
                      <a:pt x="4563" y="3741"/>
                      <a:pt x="4579" y="3739"/>
                      <a:pt x="4595" y="3739"/>
                    </a:cubicBezTo>
                    <a:lnTo>
                      <a:pt x="4595" y="5128"/>
                    </a:lnTo>
                    <a:lnTo>
                      <a:pt x="5270" y="5128"/>
                    </a:lnTo>
                    <a:cubicBezTo>
                      <a:pt x="5329" y="5354"/>
                      <a:pt x="5532" y="5522"/>
                      <a:pt x="5777" y="5522"/>
                    </a:cubicBezTo>
                    <a:cubicBezTo>
                      <a:pt x="6067" y="5522"/>
                      <a:pt x="6302" y="5286"/>
                      <a:pt x="6302" y="4997"/>
                    </a:cubicBezTo>
                    <a:cubicBezTo>
                      <a:pt x="6302" y="4707"/>
                      <a:pt x="6067" y="4472"/>
                      <a:pt x="5776" y="4472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íśḷîde">
              <a:extLst>
                <a:ext uri="{FF2B5EF4-FFF2-40B4-BE49-F238E27FC236}">
                  <a16:creationId xmlns:a16="http://schemas.microsoft.com/office/drawing/2014/main" id="{4BF81E43-5751-4F93-868F-940882CD7D59}"/>
                </a:ext>
              </a:extLst>
            </p:cNvPr>
            <p:cNvGrpSpPr/>
            <p:nvPr/>
          </p:nvGrpSpPr>
          <p:grpSpPr>
            <a:xfrm>
              <a:off x="7764385" y="2397124"/>
              <a:ext cx="2463802" cy="2463802"/>
              <a:chOff x="8550210" y="1114426"/>
              <a:chExt cx="2463802" cy="2463802"/>
            </a:xfrm>
          </p:grpSpPr>
          <p:sp>
            <p:nvSpPr>
              <p:cNvPr id="23" name="î$ḻïdé">
                <a:extLst>
                  <a:ext uri="{FF2B5EF4-FFF2-40B4-BE49-F238E27FC236}">
                    <a16:creationId xmlns:a16="http://schemas.microsoft.com/office/drawing/2014/main" id="{41C5B673-6F8F-49CC-ADBE-99FBAD26637A}"/>
                  </a:ext>
                </a:extLst>
              </p:cNvPr>
              <p:cNvSpPr/>
              <p:nvPr/>
            </p:nvSpPr>
            <p:spPr>
              <a:xfrm>
                <a:off x="8550210" y="1114426"/>
                <a:ext cx="2463802" cy="2463802"/>
              </a:xfrm>
              <a:prstGeom prst="ellipse">
                <a:avLst/>
              </a:prstGeom>
              <a:solidFill>
                <a:schemeClr val="bg1">
                  <a:lumMod val="95000"/>
                  <a:alpha val="90000"/>
                </a:schemeClr>
              </a:solidFill>
              <a:ln w="571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ís1îďè">
                <a:extLst>
                  <a:ext uri="{FF2B5EF4-FFF2-40B4-BE49-F238E27FC236}">
                    <a16:creationId xmlns:a16="http://schemas.microsoft.com/office/drawing/2014/main" id="{EC87BC36-F4E5-493B-9060-9A17FA89A6ED}"/>
                  </a:ext>
                </a:extLst>
              </p:cNvPr>
              <p:cNvSpPr/>
              <p:nvPr/>
            </p:nvSpPr>
            <p:spPr>
              <a:xfrm>
                <a:off x="9280404" y="1845587"/>
                <a:ext cx="1003414" cy="1001480"/>
              </a:xfrm>
              <a:custGeom>
                <a:avLst/>
                <a:gdLst>
                  <a:gd name="T0" fmla="*/ 325 w 333"/>
                  <a:gd name="T1" fmla="*/ 136 h 333"/>
                  <a:gd name="T2" fmla="*/ 295 w 333"/>
                  <a:gd name="T3" fmla="*/ 132 h 333"/>
                  <a:gd name="T4" fmla="*/ 282 w 333"/>
                  <a:gd name="T5" fmla="*/ 100 h 333"/>
                  <a:gd name="T6" fmla="*/ 301 w 333"/>
                  <a:gd name="T7" fmla="*/ 77 h 333"/>
                  <a:gd name="T8" fmla="*/ 300 w 333"/>
                  <a:gd name="T9" fmla="*/ 64 h 333"/>
                  <a:gd name="T10" fmla="*/ 269 w 333"/>
                  <a:gd name="T11" fmla="*/ 33 h 333"/>
                  <a:gd name="T12" fmla="*/ 257 w 333"/>
                  <a:gd name="T13" fmla="*/ 33 h 333"/>
                  <a:gd name="T14" fmla="*/ 233 w 333"/>
                  <a:gd name="T15" fmla="*/ 51 h 333"/>
                  <a:gd name="T16" fmla="*/ 201 w 333"/>
                  <a:gd name="T17" fmla="*/ 38 h 333"/>
                  <a:gd name="T18" fmla="*/ 198 w 333"/>
                  <a:gd name="T19" fmla="*/ 8 h 333"/>
                  <a:gd name="T20" fmla="*/ 188 w 333"/>
                  <a:gd name="T21" fmla="*/ 0 h 333"/>
                  <a:gd name="T22" fmla="*/ 145 w 333"/>
                  <a:gd name="T23" fmla="*/ 0 h 333"/>
                  <a:gd name="T24" fmla="*/ 136 w 333"/>
                  <a:gd name="T25" fmla="*/ 8 h 333"/>
                  <a:gd name="T26" fmla="*/ 132 w 333"/>
                  <a:gd name="T27" fmla="*/ 38 h 333"/>
                  <a:gd name="T28" fmla="*/ 100 w 333"/>
                  <a:gd name="T29" fmla="*/ 51 h 333"/>
                  <a:gd name="T30" fmla="*/ 77 w 333"/>
                  <a:gd name="T31" fmla="*/ 33 h 333"/>
                  <a:gd name="T32" fmla="*/ 64 w 333"/>
                  <a:gd name="T33" fmla="*/ 33 h 333"/>
                  <a:gd name="T34" fmla="*/ 33 w 333"/>
                  <a:gd name="T35" fmla="*/ 64 h 333"/>
                  <a:gd name="T36" fmla="*/ 33 w 333"/>
                  <a:gd name="T37" fmla="*/ 77 h 333"/>
                  <a:gd name="T38" fmla="*/ 51 w 333"/>
                  <a:gd name="T39" fmla="*/ 100 h 333"/>
                  <a:gd name="T40" fmla="*/ 38 w 333"/>
                  <a:gd name="T41" fmla="*/ 132 h 333"/>
                  <a:gd name="T42" fmla="*/ 8 w 333"/>
                  <a:gd name="T43" fmla="*/ 136 h 333"/>
                  <a:gd name="T44" fmla="*/ 0 w 333"/>
                  <a:gd name="T45" fmla="*/ 145 h 333"/>
                  <a:gd name="T46" fmla="*/ 0 w 333"/>
                  <a:gd name="T47" fmla="*/ 188 h 333"/>
                  <a:gd name="T48" fmla="*/ 8 w 333"/>
                  <a:gd name="T49" fmla="*/ 198 h 333"/>
                  <a:gd name="T50" fmla="*/ 38 w 333"/>
                  <a:gd name="T51" fmla="*/ 201 h 333"/>
                  <a:gd name="T52" fmla="*/ 51 w 333"/>
                  <a:gd name="T53" fmla="*/ 233 h 333"/>
                  <a:gd name="T54" fmla="*/ 33 w 333"/>
                  <a:gd name="T55" fmla="*/ 257 h 333"/>
                  <a:gd name="T56" fmla="*/ 34 w 333"/>
                  <a:gd name="T57" fmla="*/ 269 h 333"/>
                  <a:gd name="T58" fmla="*/ 64 w 333"/>
                  <a:gd name="T59" fmla="*/ 300 h 333"/>
                  <a:gd name="T60" fmla="*/ 77 w 333"/>
                  <a:gd name="T61" fmla="*/ 301 h 333"/>
                  <a:gd name="T62" fmla="*/ 100 w 333"/>
                  <a:gd name="T63" fmla="*/ 282 h 333"/>
                  <a:gd name="T64" fmla="*/ 132 w 333"/>
                  <a:gd name="T65" fmla="*/ 295 h 333"/>
                  <a:gd name="T66" fmla="*/ 136 w 333"/>
                  <a:gd name="T67" fmla="*/ 325 h 333"/>
                  <a:gd name="T68" fmla="*/ 145 w 333"/>
                  <a:gd name="T69" fmla="*/ 333 h 333"/>
                  <a:gd name="T70" fmla="*/ 188 w 333"/>
                  <a:gd name="T71" fmla="*/ 333 h 333"/>
                  <a:gd name="T72" fmla="*/ 198 w 333"/>
                  <a:gd name="T73" fmla="*/ 325 h 333"/>
                  <a:gd name="T74" fmla="*/ 201 w 333"/>
                  <a:gd name="T75" fmla="*/ 295 h 333"/>
                  <a:gd name="T76" fmla="*/ 233 w 333"/>
                  <a:gd name="T77" fmla="*/ 282 h 333"/>
                  <a:gd name="T78" fmla="*/ 257 w 333"/>
                  <a:gd name="T79" fmla="*/ 301 h 333"/>
                  <a:gd name="T80" fmla="*/ 269 w 333"/>
                  <a:gd name="T81" fmla="*/ 300 h 333"/>
                  <a:gd name="T82" fmla="*/ 300 w 333"/>
                  <a:gd name="T83" fmla="*/ 269 h 333"/>
                  <a:gd name="T84" fmla="*/ 301 w 333"/>
                  <a:gd name="T85" fmla="*/ 257 h 333"/>
                  <a:gd name="T86" fmla="*/ 282 w 333"/>
                  <a:gd name="T87" fmla="*/ 233 h 333"/>
                  <a:gd name="T88" fmla="*/ 295 w 333"/>
                  <a:gd name="T89" fmla="*/ 201 h 333"/>
                  <a:gd name="T90" fmla="*/ 325 w 333"/>
                  <a:gd name="T91" fmla="*/ 198 h 333"/>
                  <a:gd name="T92" fmla="*/ 333 w 333"/>
                  <a:gd name="T93" fmla="*/ 188 h 333"/>
                  <a:gd name="T94" fmla="*/ 333 w 333"/>
                  <a:gd name="T95" fmla="*/ 145 h 333"/>
                  <a:gd name="T96" fmla="*/ 325 w 333"/>
                  <a:gd name="T97" fmla="*/ 136 h 333"/>
                  <a:gd name="T98" fmla="*/ 167 w 333"/>
                  <a:gd name="T99" fmla="*/ 250 h 333"/>
                  <a:gd name="T100" fmla="*/ 83 w 333"/>
                  <a:gd name="T101" fmla="*/ 167 h 333"/>
                  <a:gd name="T102" fmla="*/ 167 w 333"/>
                  <a:gd name="T103" fmla="*/ 83 h 333"/>
                  <a:gd name="T104" fmla="*/ 250 w 333"/>
                  <a:gd name="T105" fmla="*/ 167 h 333"/>
                  <a:gd name="T106" fmla="*/ 167 w 333"/>
                  <a:gd name="T107" fmla="*/ 25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33" h="333">
                    <a:moveTo>
                      <a:pt x="325" y="136"/>
                    </a:moveTo>
                    <a:lnTo>
                      <a:pt x="295" y="132"/>
                    </a:lnTo>
                    <a:cubicBezTo>
                      <a:pt x="292" y="121"/>
                      <a:pt x="288" y="110"/>
                      <a:pt x="282" y="100"/>
                    </a:cubicBezTo>
                    <a:lnTo>
                      <a:pt x="301" y="77"/>
                    </a:lnTo>
                    <a:cubicBezTo>
                      <a:pt x="303" y="73"/>
                      <a:pt x="303" y="67"/>
                      <a:pt x="300" y="64"/>
                    </a:cubicBezTo>
                    <a:lnTo>
                      <a:pt x="269" y="33"/>
                    </a:lnTo>
                    <a:cubicBezTo>
                      <a:pt x="266" y="30"/>
                      <a:pt x="260" y="30"/>
                      <a:pt x="257" y="33"/>
                    </a:cubicBezTo>
                    <a:lnTo>
                      <a:pt x="233" y="51"/>
                    </a:lnTo>
                    <a:cubicBezTo>
                      <a:pt x="223" y="45"/>
                      <a:pt x="213" y="41"/>
                      <a:pt x="201" y="38"/>
                    </a:cubicBezTo>
                    <a:lnTo>
                      <a:pt x="198" y="8"/>
                    </a:lnTo>
                    <a:cubicBezTo>
                      <a:pt x="197" y="4"/>
                      <a:pt x="193" y="0"/>
                      <a:pt x="188" y="0"/>
                    </a:cubicBezTo>
                    <a:lnTo>
                      <a:pt x="145" y="0"/>
                    </a:lnTo>
                    <a:cubicBezTo>
                      <a:pt x="140" y="0"/>
                      <a:pt x="136" y="4"/>
                      <a:pt x="136" y="8"/>
                    </a:cubicBezTo>
                    <a:lnTo>
                      <a:pt x="132" y="38"/>
                    </a:lnTo>
                    <a:cubicBezTo>
                      <a:pt x="121" y="41"/>
                      <a:pt x="110" y="46"/>
                      <a:pt x="100" y="51"/>
                    </a:cubicBezTo>
                    <a:lnTo>
                      <a:pt x="77" y="33"/>
                    </a:lnTo>
                    <a:cubicBezTo>
                      <a:pt x="73" y="30"/>
                      <a:pt x="67" y="30"/>
                      <a:pt x="64" y="33"/>
                    </a:cubicBezTo>
                    <a:lnTo>
                      <a:pt x="33" y="64"/>
                    </a:lnTo>
                    <a:cubicBezTo>
                      <a:pt x="30" y="67"/>
                      <a:pt x="30" y="73"/>
                      <a:pt x="33" y="77"/>
                    </a:cubicBezTo>
                    <a:lnTo>
                      <a:pt x="51" y="100"/>
                    </a:lnTo>
                    <a:cubicBezTo>
                      <a:pt x="45" y="110"/>
                      <a:pt x="41" y="121"/>
                      <a:pt x="38" y="132"/>
                    </a:cubicBezTo>
                    <a:lnTo>
                      <a:pt x="8" y="136"/>
                    </a:lnTo>
                    <a:cubicBezTo>
                      <a:pt x="4" y="136"/>
                      <a:pt x="0" y="140"/>
                      <a:pt x="0" y="145"/>
                    </a:cubicBezTo>
                    <a:lnTo>
                      <a:pt x="0" y="188"/>
                    </a:lnTo>
                    <a:cubicBezTo>
                      <a:pt x="0" y="193"/>
                      <a:pt x="4" y="197"/>
                      <a:pt x="8" y="198"/>
                    </a:cubicBezTo>
                    <a:lnTo>
                      <a:pt x="38" y="201"/>
                    </a:lnTo>
                    <a:cubicBezTo>
                      <a:pt x="41" y="213"/>
                      <a:pt x="46" y="223"/>
                      <a:pt x="51" y="233"/>
                    </a:cubicBezTo>
                    <a:lnTo>
                      <a:pt x="33" y="257"/>
                    </a:lnTo>
                    <a:cubicBezTo>
                      <a:pt x="30" y="260"/>
                      <a:pt x="30" y="266"/>
                      <a:pt x="34" y="269"/>
                    </a:cubicBezTo>
                    <a:lnTo>
                      <a:pt x="64" y="300"/>
                    </a:lnTo>
                    <a:cubicBezTo>
                      <a:pt x="67" y="303"/>
                      <a:pt x="73" y="303"/>
                      <a:pt x="77" y="301"/>
                    </a:cubicBezTo>
                    <a:lnTo>
                      <a:pt x="100" y="282"/>
                    </a:lnTo>
                    <a:cubicBezTo>
                      <a:pt x="110" y="288"/>
                      <a:pt x="121" y="292"/>
                      <a:pt x="132" y="295"/>
                    </a:cubicBezTo>
                    <a:lnTo>
                      <a:pt x="136" y="325"/>
                    </a:lnTo>
                    <a:cubicBezTo>
                      <a:pt x="136" y="330"/>
                      <a:pt x="140" y="333"/>
                      <a:pt x="145" y="333"/>
                    </a:cubicBezTo>
                    <a:lnTo>
                      <a:pt x="188" y="333"/>
                    </a:lnTo>
                    <a:cubicBezTo>
                      <a:pt x="193" y="333"/>
                      <a:pt x="197" y="330"/>
                      <a:pt x="198" y="325"/>
                    </a:cubicBezTo>
                    <a:lnTo>
                      <a:pt x="201" y="295"/>
                    </a:lnTo>
                    <a:cubicBezTo>
                      <a:pt x="213" y="292"/>
                      <a:pt x="223" y="288"/>
                      <a:pt x="233" y="282"/>
                    </a:cubicBezTo>
                    <a:lnTo>
                      <a:pt x="257" y="301"/>
                    </a:lnTo>
                    <a:cubicBezTo>
                      <a:pt x="260" y="303"/>
                      <a:pt x="266" y="303"/>
                      <a:pt x="269" y="300"/>
                    </a:cubicBezTo>
                    <a:lnTo>
                      <a:pt x="300" y="269"/>
                    </a:lnTo>
                    <a:cubicBezTo>
                      <a:pt x="303" y="266"/>
                      <a:pt x="303" y="260"/>
                      <a:pt x="301" y="257"/>
                    </a:cubicBezTo>
                    <a:lnTo>
                      <a:pt x="282" y="233"/>
                    </a:lnTo>
                    <a:cubicBezTo>
                      <a:pt x="288" y="223"/>
                      <a:pt x="292" y="213"/>
                      <a:pt x="295" y="201"/>
                    </a:cubicBezTo>
                    <a:lnTo>
                      <a:pt x="325" y="198"/>
                    </a:lnTo>
                    <a:cubicBezTo>
                      <a:pt x="330" y="197"/>
                      <a:pt x="333" y="193"/>
                      <a:pt x="333" y="188"/>
                    </a:cubicBezTo>
                    <a:lnTo>
                      <a:pt x="333" y="145"/>
                    </a:lnTo>
                    <a:cubicBezTo>
                      <a:pt x="333" y="140"/>
                      <a:pt x="330" y="136"/>
                      <a:pt x="325" y="136"/>
                    </a:cubicBezTo>
                    <a:close/>
                    <a:moveTo>
                      <a:pt x="167" y="250"/>
                    </a:moveTo>
                    <a:cubicBezTo>
                      <a:pt x="121" y="250"/>
                      <a:pt x="83" y="213"/>
                      <a:pt x="83" y="167"/>
                    </a:cubicBezTo>
                    <a:cubicBezTo>
                      <a:pt x="83" y="121"/>
                      <a:pt x="121" y="83"/>
                      <a:pt x="167" y="83"/>
                    </a:cubicBezTo>
                    <a:cubicBezTo>
                      <a:pt x="213" y="83"/>
                      <a:pt x="250" y="121"/>
                      <a:pt x="250" y="167"/>
                    </a:cubicBezTo>
                    <a:cubicBezTo>
                      <a:pt x="250" y="213"/>
                      <a:pt x="213" y="250"/>
                      <a:pt x="167" y="25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îṣḷiḋé">
              <a:extLst>
                <a:ext uri="{FF2B5EF4-FFF2-40B4-BE49-F238E27FC236}">
                  <a16:creationId xmlns:a16="http://schemas.microsoft.com/office/drawing/2014/main" id="{1D2D61B1-B194-4C13-8F85-AA15E2F3E358}"/>
                </a:ext>
              </a:extLst>
            </p:cNvPr>
            <p:cNvGrpSpPr/>
            <p:nvPr/>
          </p:nvGrpSpPr>
          <p:grpSpPr>
            <a:xfrm>
              <a:off x="3840195" y="2397124"/>
              <a:ext cx="2463802" cy="2463802"/>
              <a:chOff x="3635395" y="1114426"/>
              <a:chExt cx="2463802" cy="2463802"/>
            </a:xfrm>
          </p:grpSpPr>
          <p:sp>
            <p:nvSpPr>
              <p:cNvPr id="21" name="ïSḷiḍè">
                <a:extLst>
                  <a:ext uri="{FF2B5EF4-FFF2-40B4-BE49-F238E27FC236}">
                    <a16:creationId xmlns:a16="http://schemas.microsoft.com/office/drawing/2014/main" id="{ED62BFD8-BDD3-4B6E-AD4A-783181DC6FE5}"/>
                  </a:ext>
                </a:extLst>
              </p:cNvPr>
              <p:cNvSpPr/>
              <p:nvPr/>
            </p:nvSpPr>
            <p:spPr>
              <a:xfrm>
                <a:off x="3635395" y="1114426"/>
                <a:ext cx="2463802" cy="2463802"/>
              </a:xfrm>
              <a:prstGeom prst="ellipse">
                <a:avLst/>
              </a:prstGeom>
              <a:solidFill>
                <a:schemeClr val="bg1">
                  <a:lumMod val="95000"/>
                  <a:alpha val="90000"/>
                </a:schemeClr>
              </a:solidFill>
              <a:ln w="571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ṥḷîḍè">
                <a:extLst>
                  <a:ext uri="{FF2B5EF4-FFF2-40B4-BE49-F238E27FC236}">
                    <a16:creationId xmlns:a16="http://schemas.microsoft.com/office/drawing/2014/main" id="{9B3F40F9-84F7-43E8-B368-E1A2B119C6CE}"/>
                  </a:ext>
                </a:extLst>
              </p:cNvPr>
              <p:cNvSpPr/>
              <p:nvPr/>
            </p:nvSpPr>
            <p:spPr>
              <a:xfrm>
                <a:off x="4366872" y="1844621"/>
                <a:ext cx="1000848" cy="1003412"/>
              </a:xfrm>
              <a:custGeom>
                <a:avLst/>
                <a:gdLst>
                  <a:gd name="connsiteX0" fmla="*/ 283655 w 606580"/>
                  <a:gd name="connsiteY0" fmla="*/ 180789 h 608133"/>
                  <a:gd name="connsiteX1" fmla="*/ 463969 w 606580"/>
                  <a:gd name="connsiteY1" fmla="*/ 329895 h 608133"/>
                  <a:gd name="connsiteX2" fmla="*/ 467288 w 606580"/>
                  <a:gd name="connsiteY2" fmla="*/ 329803 h 608133"/>
                  <a:gd name="connsiteX3" fmla="*/ 606580 w 606580"/>
                  <a:gd name="connsiteY3" fmla="*/ 468968 h 608133"/>
                  <a:gd name="connsiteX4" fmla="*/ 467288 w 606580"/>
                  <a:gd name="connsiteY4" fmla="*/ 608133 h 608133"/>
                  <a:gd name="connsiteX5" fmla="*/ 92278 w 606580"/>
                  <a:gd name="connsiteY5" fmla="*/ 608133 h 608133"/>
                  <a:gd name="connsiteX6" fmla="*/ 0 w 606580"/>
                  <a:gd name="connsiteY6" fmla="*/ 508177 h 608133"/>
                  <a:gd name="connsiteX7" fmla="*/ 100113 w 606580"/>
                  <a:gd name="connsiteY7" fmla="*/ 408221 h 608133"/>
                  <a:gd name="connsiteX8" fmla="*/ 105829 w 606580"/>
                  <a:gd name="connsiteY8" fmla="*/ 408774 h 608133"/>
                  <a:gd name="connsiteX9" fmla="*/ 100113 w 606580"/>
                  <a:gd name="connsiteY9" fmla="*/ 364042 h 608133"/>
                  <a:gd name="connsiteX10" fmla="*/ 283655 w 606580"/>
                  <a:gd name="connsiteY10" fmla="*/ 180789 h 608133"/>
                  <a:gd name="connsiteX11" fmla="*/ 399230 w 606580"/>
                  <a:gd name="connsiteY11" fmla="*/ 97945 h 608133"/>
                  <a:gd name="connsiteX12" fmla="*/ 506377 w 606580"/>
                  <a:gd name="connsiteY12" fmla="*/ 204910 h 608133"/>
                  <a:gd name="connsiteX13" fmla="*/ 476133 w 606580"/>
                  <a:gd name="connsiteY13" fmla="*/ 235195 h 608133"/>
                  <a:gd name="connsiteX14" fmla="*/ 445888 w 606580"/>
                  <a:gd name="connsiteY14" fmla="*/ 204910 h 608133"/>
                  <a:gd name="connsiteX15" fmla="*/ 399230 w 606580"/>
                  <a:gd name="connsiteY15" fmla="*/ 158424 h 608133"/>
                  <a:gd name="connsiteX16" fmla="*/ 368986 w 606580"/>
                  <a:gd name="connsiteY16" fmla="*/ 128230 h 608133"/>
                  <a:gd name="connsiteX17" fmla="*/ 399230 w 606580"/>
                  <a:gd name="connsiteY17" fmla="*/ 97945 h 608133"/>
                  <a:gd name="connsiteX18" fmla="*/ 403459 w 606580"/>
                  <a:gd name="connsiteY18" fmla="*/ 0 h 608133"/>
                  <a:gd name="connsiteX19" fmla="*/ 403552 w 606580"/>
                  <a:gd name="connsiteY19" fmla="*/ 0 h 608133"/>
                  <a:gd name="connsiteX20" fmla="*/ 604533 w 606580"/>
                  <a:gd name="connsiteY20" fmla="*/ 200633 h 608133"/>
                  <a:gd name="connsiteX21" fmla="*/ 574294 w 606580"/>
                  <a:gd name="connsiteY21" fmla="*/ 230820 h 608133"/>
                  <a:gd name="connsiteX22" fmla="*/ 574201 w 606580"/>
                  <a:gd name="connsiteY22" fmla="*/ 230820 h 608133"/>
                  <a:gd name="connsiteX23" fmla="*/ 543962 w 606580"/>
                  <a:gd name="connsiteY23" fmla="*/ 200633 h 608133"/>
                  <a:gd name="connsiteX24" fmla="*/ 403552 w 606580"/>
                  <a:gd name="connsiteY24" fmla="*/ 60466 h 608133"/>
                  <a:gd name="connsiteX25" fmla="*/ 403459 w 606580"/>
                  <a:gd name="connsiteY25" fmla="*/ 60466 h 608133"/>
                  <a:gd name="connsiteX26" fmla="*/ 373220 w 606580"/>
                  <a:gd name="connsiteY26" fmla="*/ 30187 h 608133"/>
                  <a:gd name="connsiteX27" fmla="*/ 403459 w 606580"/>
                  <a:gd name="connsiteY27" fmla="*/ 0 h 608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06580" h="608133">
                    <a:moveTo>
                      <a:pt x="283655" y="180789"/>
                    </a:moveTo>
                    <a:cubicBezTo>
                      <a:pt x="373351" y="180789"/>
                      <a:pt x="447929" y="245034"/>
                      <a:pt x="463969" y="329895"/>
                    </a:cubicBezTo>
                    <a:cubicBezTo>
                      <a:pt x="465075" y="329895"/>
                      <a:pt x="466089" y="329803"/>
                      <a:pt x="467288" y="329803"/>
                    </a:cubicBezTo>
                    <a:cubicBezTo>
                      <a:pt x="544263" y="329803"/>
                      <a:pt x="606580" y="392022"/>
                      <a:pt x="606580" y="468968"/>
                    </a:cubicBezTo>
                    <a:cubicBezTo>
                      <a:pt x="606580" y="545730"/>
                      <a:pt x="544263" y="608133"/>
                      <a:pt x="467288" y="608133"/>
                    </a:cubicBezTo>
                    <a:lnTo>
                      <a:pt x="92278" y="608133"/>
                    </a:lnTo>
                    <a:cubicBezTo>
                      <a:pt x="40101" y="604636"/>
                      <a:pt x="0" y="561101"/>
                      <a:pt x="0" y="508177"/>
                    </a:cubicBezTo>
                    <a:cubicBezTo>
                      <a:pt x="0" y="452953"/>
                      <a:pt x="44802" y="408221"/>
                      <a:pt x="100113" y="408221"/>
                    </a:cubicBezTo>
                    <a:cubicBezTo>
                      <a:pt x="102049" y="408221"/>
                      <a:pt x="103893" y="408589"/>
                      <a:pt x="105829" y="408774"/>
                    </a:cubicBezTo>
                    <a:cubicBezTo>
                      <a:pt x="102234" y="394415"/>
                      <a:pt x="100113" y="379505"/>
                      <a:pt x="100113" y="364042"/>
                    </a:cubicBezTo>
                    <a:cubicBezTo>
                      <a:pt x="100113" y="262797"/>
                      <a:pt x="182251" y="180789"/>
                      <a:pt x="283655" y="180789"/>
                    </a:cubicBezTo>
                    <a:close/>
                    <a:moveTo>
                      <a:pt x="399230" y="97945"/>
                    </a:moveTo>
                    <a:cubicBezTo>
                      <a:pt x="458336" y="97945"/>
                      <a:pt x="506377" y="145997"/>
                      <a:pt x="506377" y="204910"/>
                    </a:cubicBezTo>
                    <a:cubicBezTo>
                      <a:pt x="506377" y="221664"/>
                      <a:pt x="492822" y="235195"/>
                      <a:pt x="476133" y="235195"/>
                    </a:cubicBezTo>
                    <a:cubicBezTo>
                      <a:pt x="459443" y="235195"/>
                      <a:pt x="445888" y="221664"/>
                      <a:pt x="445888" y="204910"/>
                    </a:cubicBezTo>
                    <a:cubicBezTo>
                      <a:pt x="445888" y="179227"/>
                      <a:pt x="424957" y="158424"/>
                      <a:pt x="399230" y="158424"/>
                    </a:cubicBezTo>
                    <a:cubicBezTo>
                      <a:pt x="382541" y="158424"/>
                      <a:pt x="368986" y="144892"/>
                      <a:pt x="368986" y="128230"/>
                    </a:cubicBezTo>
                    <a:cubicBezTo>
                      <a:pt x="368986" y="111477"/>
                      <a:pt x="382541" y="97945"/>
                      <a:pt x="399230" y="97945"/>
                    </a:cubicBezTo>
                    <a:close/>
                    <a:moveTo>
                      <a:pt x="403459" y="0"/>
                    </a:moveTo>
                    <a:lnTo>
                      <a:pt x="403552" y="0"/>
                    </a:lnTo>
                    <a:cubicBezTo>
                      <a:pt x="514276" y="0"/>
                      <a:pt x="604441" y="90009"/>
                      <a:pt x="604533" y="200633"/>
                    </a:cubicBezTo>
                    <a:cubicBezTo>
                      <a:pt x="604533" y="217291"/>
                      <a:pt x="590981" y="230820"/>
                      <a:pt x="574294" y="230820"/>
                    </a:cubicBezTo>
                    <a:lnTo>
                      <a:pt x="574201" y="230820"/>
                    </a:lnTo>
                    <a:cubicBezTo>
                      <a:pt x="557514" y="230820"/>
                      <a:pt x="543962" y="217291"/>
                      <a:pt x="543962" y="200633"/>
                    </a:cubicBezTo>
                    <a:cubicBezTo>
                      <a:pt x="543962" y="123325"/>
                      <a:pt x="480902" y="60466"/>
                      <a:pt x="403552" y="60466"/>
                    </a:cubicBezTo>
                    <a:lnTo>
                      <a:pt x="403459" y="60466"/>
                    </a:lnTo>
                    <a:cubicBezTo>
                      <a:pt x="386772" y="60466"/>
                      <a:pt x="373220" y="46937"/>
                      <a:pt x="373220" y="30187"/>
                    </a:cubicBezTo>
                    <a:cubicBezTo>
                      <a:pt x="373220" y="13529"/>
                      <a:pt x="386772" y="0"/>
                      <a:pt x="4034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ïṧlïḓè">
              <a:extLst>
                <a:ext uri="{FF2B5EF4-FFF2-40B4-BE49-F238E27FC236}">
                  <a16:creationId xmlns:a16="http://schemas.microsoft.com/office/drawing/2014/main" id="{FD64DA60-3B46-4262-9ED5-7D096AD08109}"/>
                </a:ext>
              </a:extLst>
            </p:cNvPr>
            <p:cNvGrpSpPr/>
            <p:nvPr/>
          </p:nvGrpSpPr>
          <p:grpSpPr>
            <a:xfrm>
              <a:off x="2020963" y="4949284"/>
              <a:ext cx="2349501" cy="1161094"/>
              <a:chOff x="1898649" y="4982530"/>
              <a:chExt cx="2349501" cy="1161094"/>
            </a:xfrm>
          </p:grpSpPr>
          <p:sp>
            <p:nvSpPr>
              <p:cNvPr id="19" name="ï$ľîḋé">
                <a:extLst>
                  <a:ext uri="{FF2B5EF4-FFF2-40B4-BE49-F238E27FC236}">
                    <a16:creationId xmlns:a16="http://schemas.microsoft.com/office/drawing/2014/main" id="{C51D861C-68B9-421A-991E-CE46E4BEF699}"/>
                  </a:ext>
                </a:extLst>
              </p:cNvPr>
              <p:cNvSpPr txBox="1"/>
              <p:nvPr/>
            </p:nvSpPr>
            <p:spPr>
              <a:xfrm flipH="1">
                <a:off x="1898649" y="5429617"/>
                <a:ext cx="2349500" cy="71400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0" name="iṧ1ídè">
                <a:extLst>
                  <a:ext uri="{FF2B5EF4-FFF2-40B4-BE49-F238E27FC236}">
                    <a16:creationId xmlns:a16="http://schemas.microsoft.com/office/drawing/2014/main" id="{2B37CE87-BB70-4B47-8B77-4B71F0181D25}"/>
                  </a:ext>
                </a:extLst>
              </p:cNvPr>
              <p:cNvSpPr/>
              <p:nvPr/>
            </p:nvSpPr>
            <p:spPr>
              <a:xfrm flipH="1">
                <a:off x="1898650" y="4982530"/>
                <a:ext cx="2349500" cy="447087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  <p:sp>
          <p:nvSpPr>
            <p:cNvPr id="11" name="iṣḻîḋê">
              <a:extLst>
                <a:ext uri="{FF2B5EF4-FFF2-40B4-BE49-F238E27FC236}">
                  <a16:creationId xmlns:a16="http://schemas.microsoft.com/office/drawing/2014/main" id="{7CE02AF1-5B06-462A-9B6B-895EC529725A}"/>
                </a:ext>
              </a:extLst>
            </p:cNvPr>
            <p:cNvSpPr txBox="1"/>
            <p:nvPr/>
          </p:nvSpPr>
          <p:spPr>
            <a:xfrm flipH="1">
              <a:off x="5859441" y="5396371"/>
              <a:ext cx="2349500" cy="71400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2" name="iŝ1ïde">
              <a:extLst>
                <a:ext uri="{FF2B5EF4-FFF2-40B4-BE49-F238E27FC236}">
                  <a16:creationId xmlns:a16="http://schemas.microsoft.com/office/drawing/2014/main" id="{A216FC70-7E5F-49D0-9265-783248193704}"/>
                </a:ext>
              </a:extLst>
            </p:cNvPr>
            <p:cNvSpPr/>
            <p:nvPr/>
          </p:nvSpPr>
          <p:spPr>
            <a:xfrm flipH="1">
              <a:off x="5859441" y="4949284"/>
              <a:ext cx="2349500" cy="447087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grpSp>
          <p:nvGrpSpPr>
            <p:cNvPr id="13" name="iṧḷîḍé">
              <a:extLst>
                <a:ext uri="{FF2B5EF4-FFF2-40B4-BE49-F238E27FC236}">
                  <a16:creationId xmlns:a16="http://schemas.microsoft.com/office/drawing/2014/main" id="{81A662BD-8510-4355-B098-63BB9D900C13}"/>
                </a:ext>
              </a:extLst>
            </p:cNvPr>
            <p:cNvGrpSpPr/>
            <p:nvPr/>
          </p:nvGrpSpPr>
          <p:grpSpPr>
            <a:xfrm>
              <a:off x="3897345" y="1144066"/>
              <a:ext cx="2349501" cy="1161094"/>
              <a:chOff x="1898649" y="4982530"/>
              <a:chExt cx="2349501" cy="1161094"/>
            </a:xfrm>
          </p:grpSpPr>
          <p:sp>
            <p:nvSpPr>
              <p:cNvPr id="17" name="iṧľïdè">
                <a:extLst>
                  <a:ext uri="{FF2B5EF4-FFF2-40B4-BE49-F238E27FC236}">
                    <a16:creationId xmlns:a16="http://schemas.microsoft.com/office/drawing/2014/main" id="{43EA03AC-F183-4C3B-B305-577D2CAA7A01}"/>
                  </a:ext>
                </a:extLst>
              </p:cNvPr>
              <p:cNvSpPr txBox="1"/>
              <p:nvPr/>
            </p:nvSpPr>
            <p:spPr>
              <a:xfrm flipH="1">
                <a:off x="1898649" y="5429617"/>
                <a:ext cx="2349500" cy="71400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8" name="išḷíḓê">
                <a:extLst>
                  <a:ext uri="{FF2B5EF4-FFF2-40B4-BE49-F238E27FC236}">
                    <a16:creationId xmlns:a16="http://schemas.microsoft.com/office/drawing/2014/main" id="{98B5A685-2B47-4EA7-BDF9-5A5AF7506C8D}"/>
                  </a:ext>
                </a:extLst>
              </p:cNvPr>
              <p:cNvSpPr/>
              <p:nvPr/>
            </p:nvSpPr>
            <p:spPr>
              <a:xfrm flipH="1">
                <a:off x="1898650" y="4982530"/>
                <a:ext cx="2349500" cy="447087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  <p:grpSp>
          <p:nvGrpSpPr>
            <p:cNvPr id="14" name="íślïďê">
              <a:extLst>
                <a:ext uri="{FF2B5EF4-FFF2-40B4-BE49-F238E27FC236}">
                  <a16:creationId xmlns:a16="http://schemas.microsoft.com/office/drawing/2014/main" id="{39B5D587-3D53-46DD-B95A-7C17B2E627D4}"/>
                </a:ext>
              </a:extLst>
            </p:cNvPr>
            <p:cNvGrpSpPr/>
            <p:nvPr/>
          </p:nvGrpSpPr>
          <p:grpSpPr>
            <a:xfrm>
              <a:off x="7821535" y="1144066"/>
              <a:ext cx="2349501" cy="1161094"/>
              <a:chOff x="1898649" y="4982530"/>
              <a:chExt cx="2349501" cy="1161094"/>
            </a:xfrm>
          </p:grpSpPr>
          <p:sp>
            <p:nvSpPr>
              <p:cNvPr id="15" name="íŝḻíḍe">
                <a:extLst>
                  <a:ext uri="{FF2B5EF4-FFF2-40B4-BE49-F238E27FC236}">
                    <a16:creationId xmlns:a16="http://schemas.microsoft.com/office/drawing/2014/main" id="{54FF4BB2-A572-4C3B-838C-ED1FE0FA597E}"/>
                  </a:ext>
                </a:extLst>
              </p:cNvPr>
              <p:cNvSpPr txBox="1"/>
              <p:nvPr/>
            </p:nvSpPr>
            <p:spPr>
              <a:xfrm flipH="1">
                <a:off x="1898649" y="5429617"/>
                <a:ext cx="2349500" cy="71400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6" name="iṣḻídê">
                <a:extLst>
                  <a:ext uri="{FF2B5EF4-FFF2-40B4-BE49-F238E27FC236}">
                    <a16:creationId xmlns:a16="http://schemas.microsoft.com/office/drawing/2014/main" id="{485F6E38-B2BA-41AE-9CAF-6CAE6D7C5FD7}"/>
                  </a:ext>
                </a:extLst>
              </p:cNvPr>
              <p:cNvSpPr/>
              <p:nvPr/>
            </p:nvSpPr>
            <p:spPr>
              <a:xfrm flipH="1">
                <a:off x="1898650" y="4982530"/>
                <a:ext cx="2349500" cy="447087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851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CE5CB-4027-46E2-B85F-FF4BC015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95AE79-6165-461F-8B3C-A9497FCF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914BA3-99A6-4DC1-A688-6C643273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5" name="23479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06D0F2E-FCD0-4254-9458-A2EFD55B232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496057"/>
            <a:ext cx="10851778" cy="4170686"/>
            <a:chOff x="673100" y="1496057"/>
            <a:chExt cx="10851778" cy="4170686"/>
          </a:xfrm>
        </p:grpSpPr>
        <p:sp>
          <p:nvSpPr>
            <p:cNvPr id="6" name="îṡḷïḋê">
              <a:extLst>
                <a:ext uri="{FF2B5EF4-FFF2-40B4-BE49-F238E27FC236}">
                  <a16:creationId xmlns:a16="http://schemas.microsoft.com/office/drawing/2014/main" id="{C4DEE7B5-B7D3-4B78-9276-2925B217FCF7}"/>
                </a:ext>
              </a:extLst>
            </p:cNvPr>
            <p:cNvSpPr/>
            <p:nvPr/>
          </p:nvSpPr>
          <p:spPr bwMode="auto">
            <a:xfrm>
              <a:off x="4163215" y="1627796"/>
              <a:ext cx="3865570" cy="390720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0" y="0"/>
                  </a:lnTo>
                  <a:cubicBezTo>
                    <a:pt x="3599" y="0"/>
                    <a:pt x="7199" y="0"/>
                    <a:pt x="10800" y="0"/>
                  </a:cubicBezTo>
                </a:path>
              </a:pathLst>
            </a:cu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" cap="rnd" cmpd="sng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sz="2800" i="1" dirty="0"/>
                <a:t>Text</a:t>
              </a:r>
              <a:endParaRPr sz="2800" i="1" dirty="0"/>
            </a:p>
          </p:txBody>
        </p:sp>
        <p:grpSp>
          <p:nvGrpSpPr>
            <p:cNvPr id="7" name="ïŝḻiḓé">
              <a:extLst>
                <a:ext uri="{FF2B5EF4-FFF2-40B4-BE49-F238E27FC236}">
                  <a16:creationId xmlns:a16="http://schemas.microsoft.com/office/drawing/2014/main" id="{DD39268D-D6BE-421F-AC41-86E2221AB814}"/>
                </a:ext>
              </a:extLst>
            </p:cNvPr>
            <p:cNvGrpSpPr/>
            <p:nvPr/>
          </p:nvGrpSpPr>
          <p:grpSpPr>
            <a:xfrm>
              <a:off x="7653125" y="1873914"/>
              <a:ext cx="3871753" cy="1346196"/>
              <a:chOff x="7653125" y="1541855"/>
              <a:chExt cx="3871753" cy="1346196"/>
            </a:xfrm>
          </p:grpSpPr>
          <p:grpSp>
            <p:nvGrpSpPr>
              <p:cNvPr id="30" name="iṥlïḋè">
                <a:extLst>
                  <a:ext uri="{FF2B5EF4-FFF2-40B4-BE49-F238E27FC236}">
                    <a16:creationId xmlns:a16="http://schemas.microsoft.com/office/drawing/2014/main" id="{945F3C59-4C88-45D0-834E-63DD2BF94C39}"/>
                  </a:ext>
                </a:extLst>
              </p:cNvPr>
              <p:cNvGrpSpPr/>
              <p:nvPr/>
            </p:nvGrpSpPr>
            <p:grpSpPr>
              <a:xfrm>
                <a:off x="7653125" y="1830688"/>
                <a:ext cx="779671" cy="779669"/>
                <a:chOff x="7653125" y="1830688"/>
                <a:chExt cx="779671" cy="779669"/>
              </a:xfrm>
            </p:grpSpPr>
            <p:sp>
              <p:nvSpPr>
                <p:cNvPr id="33" name="îṣḷíḍè">
                  <a:extLst>
                    <a:ext uri="{FF2B5EF4-FFF2-40B4-BE49-F238E27FC236}">
                      <a16:creationId xmlns:a16="http://schemas.microsoft.com/office/drawing/2014/main" id="{9F844233-C122-4912-B453-A2ED236B2275}"/>
                    </a:ext>
                  </a:extLst>
                </p:cNvPr>
                <p:cNvSpPr/>
                <p:nvPr/>
              </p:nvSpPr>
              <p:spPr bwMode="auto">
                <a:xfrm flipH="1">
                  <a:off x="7653125" y="1830688"/>
                  <a:ext cx="779671" cy="779669"/>
                </a:xfrm>
                <a:custGeom>
                  <a:avLst/>
                  <a:gdLst>
                    <a:gd name="T0" fmla="+- 0 10800 961"/>
                    <a:gd name="T1" fmla="*/ T0 w 19679"/>
                    <a:gd name="T2" fmla="+- 0 10800 961"/>
                    <a:gd name="T3" fmla="*/ 10800 h 19679"/>
                    <a:gd name="T4" fmla="+- 0 10800 961"/>
                    <a:gd name="T5" fmla="*/ T4 w 19679"/>
                    <a:gd name="T6" fmla="+- 0 10800 961"/>
                    <a:gd name="T7" fmla="*/ 10800 h 19679"/>
                    <a:gd name="T8" fmla="+- 0 10800 961"/>
                    <a:gd name="T9" fmla="*/ T8 w 19679"/>
                    <a:gd name="T10" fmla="+- 0 10800 961"/>
                    <a:gd name="T11" fmla="*/ 10800 h 19679"/>
                    <a:gd name="T12" fmla="+- 0 10800 961"/>
                    <a:gd name="T13" fmla="*/ T12 w 19679"/>
                    <a:gd name="T14" fmla="+- 0 10800 961"/>
                    <a:gd name="T15" fmla="*/ 10800 h 19679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19679" h="19679">
                      <a:moveTo>
                        <a:pt x="16796" y="2881"/>
                      </a:moveTo>
                      <a:cubicBezTo>
                        <a:pt x="20638" y="6724"/>
                        <a:pt x="20638" y="12953"/>
                        <a:pt x="16796" y="16796"/>
                      </a:cubicBezTo>
                      <a:cubicBezTo>
                        <a:pt x="12953" y="20638"/>
                        <a:pt x="6724" y="20638"/>
                        <a:pt x="2881" y="16796"/>
                      </a:cubicBezTo>
                      <a:cubicBezTo>
                        <a:pt x="-961" y="12953"/>
                        <a:pt x="-961" y="6724"/>
                        <a:pt x="2881" y="2881"/>
                      </a:cubicBezTo>
                      <a:cubicBezTo>
                        <a:pt x="6724" y="-961"/>
                        <a:pt x="12953" y="-961"/>
                        <a:pt x="16796" y="288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7150">
                  <a:solidFill>
                    <a:schemeClr val="bg1"/>
                  </a:solidFill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4" name="isḷîḑè">
                  <a:extLst>
                    <a:ext uri="{FF2B5EF4-FFF2-40B4-BE49-F238E27FC236}">
                      <a16:creationId xmlns:a16="http://schemas.microsoft.com/office/drawing/2014/main" id="{8FDF85AD-B087-4815-B404-A01733DBB786}"/>
                    </a:ext>
                  </a:extLst>
                </p:cNvPr>
                <p:cNvSpPr/>
                <p:nvPr/>
              </p:nvSpPr>
              <p:spPr bwMode="auto">
                <a:xfrm>
                  <a:off x="7909176" y="2081423"/>
                  <a:ext cx="278200" cy="27820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2277" y="9428"/>
                      </a:moveTo>
                      <a:lnTo>
                        <a:pt x="12277" y="0"/>
                      </a:lnTo>
                      <a:cubicBezTo>
                        <a:pt x="17448" y="0"/>
                        <a:pt x="21600" y="4151"/>
                        <a:pt x="21600" y="9322"/>
                      </a:cubicBezTo>
                      <a:cubicBezTo>
                        <a:pt x="21600" y="9357"/>
                        <a:pt x="21600" y="9392"/>
                        <a:pt x="21600" y="9428"/>
                      </a:cubicBezTo>
                      <a:cubicBezTo>
                        <a:pt x="21600" y="9428"/>
                        <a:pt x="12277" y="9428"/>
                        <a:pt x="12277" y="9428"/>
                      </a:cubicBezTo>
                      <a:close/>
                      <a:moveTo>
                        <a:pt x="18680" y="12383"/>
                      </a:moveTo>
                      <a:cubicBezTo>
                        <a:pt x="18680" y="12312"/>
                        <a:pt x="18680" y="12277"/>
                        <a:pt x="18680" y="12277"/>
                      </a:cubicBezTo>
                      <a:cubicBezTo>
                        <a:pt x="18680" y="17448"/>
                        <a:pt x="14493" y="21600"/>
                        <a:pt x="9322" y="21600"/>
                      </a:cubicBezTo>
                      <a:cubicBezTo>
                        <a:pt x="4151" y="21600"/>
                        <a:pt x="0" y="17448"/>
                        <a:pt x="0" y="12277"/>
                      </a:cubicBezTo>
                      <a:cubicBezTo>
                        <a:pt x="0" y="7106"/>
                        <a:pt x="4151" y="2919"/>
                        <a:pt x="9322" y="2919"/>
                      </a:cubicBezTo>
                      <a:lnTo>
                        <a:pt x="9322" y="12383"/>
                      </a:lnTo>
                      <a:cubicBezTo>
                        <a:pt x="9322" y="12383"/>
                        <a:pt x="18680" y="12383"/>
                        <a:pt x="18680" y="1238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1" name="ïŝḷîḋè">
                <a:extLst>
                  <a:ext uri="{FF2B5EF4-FFF2-40B4-BE49-F238E27FC236}">
                    <a16:creationId xmlns:a16="http://schemas.microsoft.com/office/drawing/2014/main" id="{E4A91C73-1604-4B01-8728-6E899BAA5864}"/>
                  </a:ext>
                </a:extLst>
              </p:cNvPr>
              <p:cNvSpPr/>
              <p:nvPr/>
            </p:nvSpPr>
            <p:spPr bwMode="auto">
              <a:xfrm>
                <a:off x="8585199" y="1983661"/>
                <a:ext cx="2939679" cy="904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32" name="îśḷïďé">
                <a:extLst>
                  <a:ext uri="{FF2B5EF4-FFF2-40B4-BE49-F238E27FC236}">
                    <a16:creationId xmlns:a16="http://schemas.microsoft.com/office/drawing/2014/main" id="{A68AADD2-592A-4430-9323-A4A063F55D6E}"/>
                  </a:ext>
                </a:extLst>
              </p:cNvPr>
              <p:cNvSpPr txBox="1"/>
              <p:nvPr/>
            </p:nvSpPr>
            <p:spPr bwMode="auto">
              <a:xfrm>
                <a:off x="8585199" y="1541855"/>
                <a:ext cx="293967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</p:grpSp>
        <p:grpSp>
          <p:nvGrpSpPr>
            <p:cNvPr id="8" name="îšḷïdê">
              <a:extLst>
                <a:ext uri="{FF2B5EF4-FFF2-40B4-BE49-F238E27FC236}">
                  <a16:creationId xmlns:a16="http://schemas.microsoft.com/office/drawing/2014/main" id="{03012AA2-A813-4FC9-9CE1-6B302EA221C8}"/>
                </a:ext>
              </a:extLst>
            </p:cNvPr>
            <p:cNvGrpSpPr/>
            <p:nvPr/>
          </p:nvGrpSpPr>
          <p:grpSpPr>
            <a:xfrm>
              <a:off x="673100" y="1873914"/>
              <a:ext cx="3865775" cy="1346196"/>
              <a:chOff x="673100" y="1541855"/>
              <a:chExt cx="3865775" cy="1346196"/>
            </a:xfrm>
          </p:grpSpPr>
          <p:grpSp>
            <p:nvGrpSpPr>
              <p:cNvPr id="25" name="išļíḑè">
                <a:extLst>
                  <a:ext uri="{FF2B5EF4-FFF2-40B4-BE49-F238E27FC236}">
                    <a16:creationId xmlns:a16="http://schemas.microsoft.com/office/drawing/2014/main" id="{023960F2-84E1-4AD9-BEF1-0134B4283070}"/>
                  </a:ext>
                </a:extLst>
              </p:cNvPr>
              <p:cNvGrpSpPr/>
              <p:nvPr/>
            </p:nvGrpSpPr>
            <p:grpSpPr>
              <a:xfrm>
                <a:off x="3759204" y="1830688"/>
                <a:ext cx="779671" cy="779669"/>
                <a:chOff x="3759204" y="1830688"/>
                <a:chExt cx="779671" cy="779669"/>
              </a:xfrm>
            </p:grpSpPr>
            <p:sp>
              <p:nvSpPr>
                <p:cNvPr id="28" name="işḷïḓe">
                  <a:extLst>
                    <a:ext uri="{FF2B5EF4-FFF2-40B4-BE49-F238E27FC236}">
                      <a16:creationId xmlns:a16="http://schemas.microsoft.com/office/drawing/2014/main" id="{1C3B51D6-6B16-41CB-ACD9-FED92C38CB00}"/>
                    </a:ext>
                  </a:extLst>
                </p:cNvPr>
                <p:cNvSpPr/>
                <p:nvPr/>
              </p:nvSpPr>
              <p:spPr bwMode="auto">
                <a:xfrm>
                  <a:off x="3759204" y="1830688"/>
                  <a:ext cx="779671" cy="779669"/>
                </a:xfrm>
                <a:custGeom>
                  <a:avLst/>
                  <a:gdLst>
                    <a:gd name="T0" fmla="+- 0 10800 961"/>
                    <a:gd name="T1" fmla="*/ T0 w 19679"/>
                    <a:gd name="T2" fmla="+- 0 10800 961"/>
                    <a:gd name="T3" fmla="*/ 10800 h 19679"/>
                    <a:gd name="T4" fmla="+- 0 10800 961"/>
                    <a:gd name="T5" fmla="*/ T4 w 19679"/>
                    <a:gd name="T6" fmla="+- 0 10800 961"/>
                    <a:gd name="T7" fmla="*/ 10800 h 19679"/>
                    <a:gd name="T8" fmla="+- 0 10800 961"/>
                    <a:gd name="T9" fmla="*/ T8 w 19679"/>
                    <a:gd name="T10" fmla="+- 0 10800 961"/>
                    <a:gd name="T11" fmla="*/ 10800 h 19679"/>
                    <a:gd name="T12" fmla="+- 0 10800 961"/>
                    <a:gd name="T13" fmla="*/ T12 w 19679"/>
                    <a:gd name="T14" fmla="+- 0 10800 961"/>
                    <a:gd name="T15" fmla="*/ 10800 h 19679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19679" h="19679">
                      <a:moveTo>
                        <a:pt x="16796" y="2881"/>
                      </a:moveTo>
                      <a:cubicBezTo>
                        <a:pt x="20638" y="6724"/>
                        <a:pt x="20638" y="12953"/>
                        <a:pt x="16796" y="16796"/>
                      </a:cubicBezTo>
                      <a:cubicBezTo>
                        <a:pt x="12953" y="20638"/>
                        <a:pt x="6724" y="20638"/>
                        <a:pt x="2881" y="16796"/>
                      </a:cubicBezTo>
                      <a:cubicBezTo>
                        <a:pt x="-961" y="12953"/>
                        <a:pt x="-961" y="6724"/>
                        <a:pt x="2881" y="2881"/>
                      </a:cubicBezTo>
                      <a:cubicBezTo>
                        <a:pt x="6724" y="-961"/>
                        <a:pt x="12953" y="-961"/>
                        <a:pt x="16796" y="288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57150">
                  <a:solidFill>
                    <a:schemeClr val="bg1"/>
                  </a:solidFill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9" name="íṡḷîḓê">
                  <a:extLst>
                    <a:ext uri="{FF2B5EF4-FFF2-40B4-BE49-F238E27FC236}">
                      <a16:creationId xmlns:a16="http://schemas.microsoft.com/office/drawing/2014/main" id="{C4522186-447F-4C30-A420-9D9F8408009D}"/>
                    </a:ext>
                  </a:extLst>
                </p:cNvPr>
                <p:cNvSpPr/>
                <p:nvPr/>
              </p:nvSpPr>
              <p:spPr bwMode="auto">
                <a:xfrm>
                  <a:off x="4020571" y="2085853"/>
                  <a:ext cx="246305" cy="27022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1600" y="21600"/>
                      </a:moveTo>
                      <a:lnTo>
                        <a:pt x="15882" y="21600"/>
                      </a:lnTo>
                      <a:lnTo>
                        <a:pt x="15882" y="0"/>
                      </a:lnTo>
                      <a:lnTo>
                        <a:pt x="21600" y="0"/>
                      </a:lnTo>
                      <a:cubicBezTo>
                        <a:pt x="21600" y="0"/>
                        <a:pt x="21600" y="21600"/>
                        <a:pt x="21600" y="21600"/>
                      </a:cubicBezTo>
                      <a:close/>
                      <a:moveTo>
                        <a:pt x="13658" y="21600"/>
                      </a:moveTo>
                      <a:lnTo>
                        <a:pt x="7941" y="21600"/>
                      </a:lnTo>
                      <a:lnTo>
                        <a:pt x="7941" y="9983"/>
                      </a:lnTo>
                      <a:lnTo>
                        <a:pt x="13658" y="9983"/>
                      </a:lnTo>
                      <a:cubicBezTo>
                        <a:pt x="13658" y="9983"/>
                        <a:pt x="13658" y="21600"/>
                        <a:pt x="13658" y="21600"/>
                      </a:cubicBezTo>
                      <a:close/>
                      <a:moveTo>
                        <a:pt x="5717" y="21600"/>
                      </a:moveTo>
                      <a:lnTo>
                        <a:pt x="0" y="21600"/>
                      </a:lnTo>
                      <a:lnTo>
                        <a:pt x="0" y="5989"/>
                      </a:lnTo>
                      <a:lnTo>
                        <a:pt x="5717" y="5989"/>
                      </a:lnTo>
                      <a:cubicBezTo>
                        <a:pt x="5717" y="5989"/>
                        <a:pt x="5717" y="21600"/>
                        <a:pt x="5717" y="216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6" name="isḷîḍê">
                <a:extLst>
                  <a:ext uri="{FF2B5EF4-FFF2-40B4-BE49-F238E27FC236}">
                    <a16:creationId xmlns:a16="http://schemas.microsoft.com/office/drawing/2014/main" id="{DA36A495-CEF9-441C-8AD3-990783832F5B}"/>
                  </a:ext>
                </a:extLst>
              </p:cNvPr>
              <p:cNvSpPr/>
              <p:nvPr/>
            </p:nvSpPr>
            <p:spPr bwMode="auto">
              <a:xfrm>
                <a:off x="673100" y="1983661"/>
                <a:ext cx="2939679" cy="904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7" name="iṡ1íḓê">
                <a:extLst>
                  <a:ext uri="{FF2B5EF4-FFF2-40B4-BE49-F238E27FC236}">
                    <a16:creationId xmlns:a16="http://schemas.microsoft.com/office/drawing/2014/main" id="{7F18D395-4AC7-426E-897E-25C60C1406CB}"/>
                  </a:ext>
                </a:extLst>
              </p:cNvPr>
              <p:cNvSpPr txBox="1"/>
              <p:nvPr/>
            </p:nvSpPr>
            <p:spPr bwMode="auto">
              <a:xfrm>
                <a:off x="673100" y="1541855"/>
                <a:ext cx="293967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</p:grpSp>
        <p:grpSp>
          <p:nvGrpSpPr>
            <p:cNvPr id="9" name="îsḷiďe">
              <a:extLst>
                <a:ext uri="{FF2B5EF4-FFF2-40B4-BE49-F238E27FC236}">
                  <a16:creationId xmlns:a16="http://schemas.microsoft.com/office/drawing/2014/main" id="{AA705DEE-FFF1-4158-8415-9050744DDD90}"/>
                </a:ext>
              </a:extLst>
            </p:cNvPr>
            <p:cNvGrpSpPr/>
            <p:nvPr/>
          </p:nvGrpSpPr>
          <p:grpSpPr>
            <a:xfrm>
              <a:off x="7653125" y="3942691"/>
              <a:ext cx="3871753" cy="1346196"/>
              <a:chOff x="7653125" y="4409551"/>
              <a:chExt cx="3871753" cy="1346196"/>
            </a:xfrm>
          </p:grpSpPr>
          <p:grpSp>
            <p:nvGrpSpPr>
              <p:cNvPr id="20" name="íşḷïďe">
                <a:extLst>
                  <a:ext uri="{FF2B5EF4-FFF2-40B4-BE49-F238E27FC236}">
                    <a16:creationId xmlns:a16="http://schemas.microsoft.com/office/drawing/2014/main" id="{5C357E8D-C6A7-4848-A684-6359C67C888C}"/>
                  </a:ext>
                </a:extLst>
              </p:cNvPr>
              <p:cNvGrpSpPr/>
              <p:nvPr/>
            </p:nvGrpSpPr>
            <p:grpSpPr>
              <a:xfrm>
                <a:off x="7653125" y="4540039"/>
                <a:ext cx="779671" cy="779669"/>
                <a:chOff x="7653125" y="4540039"/>
                <a:chExt cx="779671" cy="779669"/>
              </a:xfrm>
            </p:grpSpPr>
            <p:sp>
              <p:nvSpPr>
                <p:cNvPr id="23" name="ïs1idê">
                  <a:extLst>
                    <a:ext uri="{FF2B5EF4-FFF2-40B4-BE49-F238E27FC236}">
                      <a16:creationId xmlns:a16="http://schemas.microsoft.com/office/drawing/2014/main" id="{2721A403-55FE-4B95-8DB6-4BFC1B305D37}"/>
                    </a:ext>
                  </a:extLst>
                </p:cNvPr>
                <p:cNvSpPr/>
                <p:nvPr/>
              </p:nvSpPr>
              <p:spPr bwMode="auto">
                <a:xfrm flipH="1">
                  <a:off x="7653125" y="4540039"/>
                  <a:ext cx="779671" cy="779669"/>
                </a:xfrm>
                <a:custGeom>
                  <a:avLst/>
                  <a:gdLst>
                    <a:gd name="T0" fmla="+- 0 10800 961"/>
                    <a:gd name="T1" fmla="*/ T0 w 19679"/>
                    <a:gd name="T2" fmla="+- 0 10800 961"/>
                    <a:gd name="T3" fmla="*/ 10800 h 19679"/>
                    <a:gd name="T4" fmla="+- 0 10800 961"/>
                    <a:gd name="T5" fmla="*/ T4 w 19679"/>
                    <a:gd name="T6" fmla="+- 0 10800 961"/>
                    <a:gd name="T7" fmla="*/ 10800 h 19679"/>
                    <a:gd name="T8" fmla="+- 0 10800 961"/>
                    <a:gd name="T9" fmla="*/ T8 w 19679"/>
                    <a:gd name="T10" fmla="+- 0 10800 961"/>
                    <a:gd name="T11" fmla="*/ 10800 h 19679"/>
                    <a:gd name="T12" fmla="+- 0 10800 961"/>
                    <a:gd name="T13" fmla="*/ T12 w 19679"/>
                    <a:gd name="T14" fmla="+- 0 10800 961"/>
                    <a:gd name="T15" fmla="*/ 10800 h 19679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19679" h="19679">
                      <a:moveTo>
                        <a:pt x="16796" y="2881"/>
                      </a:moveTo>
                      <a:cubicBezTo>
                        <a:pt x="20638" y="6724"/>
                        <a:pt x="20638" y="12953"/>
                        <a:pt x="16796" y="16796"/>
                      </a:cubicBezTo>
                      <a:cubicBezTo>
                        <a:pt x="12953" y="20638"/>
                        <a:pt x="6724" y="20638"/>
                        <a:pt x="2881" y="16796"/>
                      </a:cubicBezTo>
                      <a:cubicBezTo>
                        <a:pt x="-961" y="12953"/>
                        <a:pt x="-961" y="6724"/>
                        <a:pt x="2881" y="2881"/>
                      </a:cubicBezTo>
                      <a:cubicBezTo>
                        <a:pt x="6724" y="-961"/>
                        <a:pt x="12953" y="-961"/>
                        <a:pt x="16796" y="288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57150">
                  <a:solidFill>
                    <a:schemeClr val="bg1"/>
                  </a:solidFill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4" name="işļiḋè">
                  <a:extLst>
                    <a:ext uri="{FF2B5EF4-FFF2-40B4-BE49-F238E27FC236}">
                      <a16:creationId xmlns:a16="http://schemas.microsoft.com/office/drawing/2014/main" id="{1A0CE65E-A5CF-4902-AA9A-24B4CEAE94A6}"/>
                    </a:ext>
                  </a:extLst>
                </p:cNvPr>
                <p:cNvSpPr/>
                <p:nvPr/>
              </p:nvSpPr>
              <p:spPr bwMode="auto">
                <a:xfrm>
                  <a:off x="7891457" y="4820011"/>
                  <a:ext cx="313640" cy="21972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1600" y="2303"/>
                      </a:moveTo>
                      <a:lnTo>
                        <a:pt x="21600" y="19991"/>
                      </a:lnTo>
                      <a:lnTo>
                        <a:pt x="15324" y="10736"/>
                      </a:lnTo>
                      <a:cubicBezTo>
                        <a:pt x="15324" y="10736"/>
                        <a:pt x="21600" y="2303"/>
                        <a:pt x="21600" y="2303"/>
                      </a:cubicBezTo>
                      <a:close/>
                      <a:moveTo>
                        <a:pt x="20046" y="0"/>
                      </a:moveTo>
                      <a:lnTo>
                        <a:pt x="10784" y="12560"/>
                      </a:lnTo>
                      <a:lnTo>
                        <a:pt x="1523" y="0"/>
                      </a:lnTo>
                      <a:cubicBezTo>
                        <a:pt x="1523" y="0"/>
                        <a:pt x="20046" y="0"/>
                        <a:pt x="20046" y="0"/>
                      </a:cubicBezTo>
                      <a:close/>
                      <a:moveTo>
                        <a:pt x="20412" y="21599"/>
                      </a:moveTo>
                      <a:lnTo>
                        <a:pt x="1188" y="21599"/>
                      </a:lnTo>
                      <a:lnTo>
                        <a:pt x="7494" y="12430"/>
                      </a:lnTo>
                      <a:lnTo>
                        <a:pt x="10784" y="16862"/>
                      </a:lnTo>
                      <a:lnTo>
                        <a:pt x="14136" y="12342"/>
                      </a:lnTo>
                      <a:cubicBezTo>
                        <a:pt x="14136" y="12342"/>
                        <a:pt x="20412" y="21599"/>
                        <a:pt x="20412" y="21599"/>
                      </a:cubicBezTo>
                      <a:close/>
                      <a:moveTo>
                        <a:pt x="0" y="2303"/>
                      </a:moveTo>
                      <a:lnTo>
                        <a:pt x="6306" y="10778"/>
                      </a:lnTo>
                      <a:lnTo>
                        <a:pt x="0" y="19991"/>
                      </a:lnTo>
                      <a:cubicBezTo>
                        <a:pt x="0" y="19991"/>
                        <a:pt x="0" y="2303"/>
                        <a:pt x="0" y="23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1" name="îṡľîḋe">
                <a:extLst>
                  <a:ext uri="{FF2B5EF4-FFF2-40B4-BE49-F238E27FC236}">
                    <a16:creationId xmlns:a16="http://schemas.microsoft.com/office/drawing/2014/main" id="{7D7AF400-D16A-4A54-8243-6B55A809A1DC}"/>
                  </a:ext>
                </a:extLst>
              </p:cNvPr>
              <p:cNvSpPr/>
              <p:nvPr/>
            </p:nvSpPr>
            <p:spPr bwMode="auto">
              <a:xfrm>
                <a:off x="8585199" y="4851357"/>
                <a:ext cx="2939679" cy="904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2" name="îṡḻïḑe">
                <a:extLst>
                  <a:ext uri="{FF2B5EF4-FFF2-40B4-BE49-F238E27FC236}">
                    <a16:creationId xmlns:a16="http://schemas.microsoft.com/office/drawing/2014/main" id="{5FC67E34-4EE1-4BB8-862B-18C05F2D9DB6}"/>
                  </a:ext>
                </a:extLst>
              </p:cNvPr>
              <p:cNvSpPr txBox="1"/>
              <p:nvPr/>
            </p:nvSpPr>
            <p:spPr bwMode="auto">
              <a:xfrm>
                <a:off x="8585199" y="4409551"/>
                <a:ext cx="293967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</p:grpSp>
        <p:grpSp>
          <p:nvGrpSpPr>
            <p:cNvPr id="10" name="íŝliďê">
              <a:extLst>
                <a:ext uri="{FF2B5EF4-FFF2-40B4-BE49-F238E27FC236}">
                  <a16:creationId xmlns:a16="http://schemas.microsoft.com/office/drawing/2014/main" id="{D10536FB-3D81-4725-B19D-F8523B0FFA57}"/>
                </a:ext>
              </a:extLst>
            </p:cNvPr>
            <p:cNvGrpSpPr/>
            <p:nvPr/>
          </p:nvGrpSpPr>
          <p:grpSpPr>
            <a:xfrm>
              <a:off x="673100" y="3942691"/>
              <a:ext cx="3865775" cy="1346196"/>
              <a:chOff x="673100" y="4409551"/>
              <a:chExt cx="3865775" cy="1346196"/>
            </a:xfrm>
          </p:grpSpPr>
          <p:grpSp>
            <p:nvGrpSpPr>
              <p:cNvPr id="15" name="ïṡ1îḍè">
                <a:extLst>
                  <a:ext uri="{FF2B5EF4-FFF2-40B4-BE49-F238E27FC236}">
                    <a16:creationId xmlns:a16="http://schemas.microsoft.com/office/drawing/2014/main" id="{B4589030-C237-4BE6-9E7E-38A29F53AFDA}"/>
                  </a:ext>
                </a:extLst>
              </p:cNvPr>
              <p:cNvGrpSpPr/>
              <p:nvPr/>
            </p:nvGrpSpPr>
            <p:grpSpPr>
              <a:xfrm>
                <a:off x="3759204" y="4540039"/>
                <a:ext cx="779671" cy="779669"/>
                <a:chOff x="3759204" y="4540039"/>
                <a:chExt cx="779671" cy="779669"/>
              </a:xfrm>
            </p:grpSpPr>
            <p:sp>
              <p:nvSpPr>
                <p:cNvPr id="18" name="ïSḷïḓé">
                  <a:extLst>
                    <a:ext uri="{FF2B5EF4-FFF2-40B4-BE49-F238E27FC236}">
                      <a16:creationId xmlns:a16="http://schemas.microsoft.com/office/drawing/2014/main" id="{B945DC12-2DAD-4B27-B5C7-992B649295A6}"/>
                    </a:ext>
                  </a:extLst>
                </p:cNvPr>
                <p:cNvSpPr/>
                <p:nvPr/>
              </p:nvSpPr>
              <p:spPr bwMode="auto">
                <a:xfrm>
                  <a:off x="3759204" y="4540039"/>
                  <a:ext cx="779671" cy="779669"/>
                </a:xfrm>
                <a:custGeom>
                  <a:avLst/>
                  <a:gdLst>
                    <a:gd name="T0" fmla="+- 0 10800 961"/>
                    <a:gd name="T1" fmla="*/ T0 w 19679"/>
                    <a:gd name="T2" fmla="+- 0 10800 961"/>
                    <a:gd name="T3" fmla="*/ 10800 h 19679"/>
                    <a:gd name="T4" fmla="+- 0 10800 961"/>
                    <a:gd name="T5" fmla="*/ T4 w 19679"/>
                    <a:gd name="T6" fmla="+- 0 10800 961"/>
                    <a:gd name="T7" fmla="*/ 10800 h 19679"/>
                    <a:gd name="T8" fmla="+- 0 10800 961"/>
                    <a:gd name="T9" fmla="*/ T8 w 19679"/>
                    <a:gd name="T10" fmla="+- 0 10800 961"/>
                    <a:gd name="T11" fmla="*/ 10800 h 19679"/>
                    <a:gd name="T12" fmla="+- 0 10800 961"/>
                    <a:gd name="T13" fmla="*/ T12 w 19679"/>
                    <a:gd name="T14" fmla="+- 0 10800 961"/>
                    <a:gd name="T15" fmla="*/ 10800 h 19679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19679" h="19679">
                      <a:moveTo>
                        <a:pt x="16796" y="2881"/>
                      </a:moveTo>
                      <a:cubicBezTo>
                        <a:pt x="20638" y="6724"/>
                        <a:pt x="20638" y="12953"/>
                        <a:pt x="16796" y="16796"/>
                      </a:cubicBezTo>
                      <a:cubicBezTo>
                        <a:pt x="12953" y="20638"/>
                        <a:pt x="6724" y="20638"/>
                        <a:pt x="2881" y="16796"/>
                      </a:cubicBezTo>
                      <a:cubicBezTo>
                        <a:pt x="-961" y="12953"/>
                        <a:pt x="-961" y="6724"/>
                        <a:pt x="2881" y="2881"/>
                      </a:cubicBezTo>
                      <a:cubicBezTo>
                        <a:pt x="6724" y="-961"/>
                        <a:pt x="12953" y="-961"/>
                        <a:pt x="16796" y="288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57150">
                  <a:solidFill>
                    <a:schemeClr val="bg1"/>
                  </a:solidFill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9" name="îŝlïďé">
                  <a:extLst>
                    <a:ext uri="{FF2B5EF4-FFF2-40B4-BE49-F238E27FC236}">
                      <a16:creationId xmlns:a16="http://schemas.microsoft.com/office/drawing/2014/main" id="{5A54573D-C9A8-4D6F-9D65-F421881CCEF3}"/>
                    </a:ext>
                  </a:extLst>
                </p:cNvPr>
                <p:cNvSpPr/>
                <p:nvPr/>
              </p:nvSpPr>
              <p:spPr bwMode="auto">
                <a:xfrm>
                  <a:off x="3986904" y="4783686"/>
                  <a:ext cx="313640" cy="29149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188" y="12491"/>
                      </a:moveTo>
                      <a:lnTo>
                        <a:pt x="19188" y="9719"/>
                      </a:lnTo>
                      <a:lnTo>
                        <a:pt x="16141" y="9719"/>
                      </a:lnTo>
                      <a:lnTo>
                        <a:pt x="16141" y="12491"/>
                      </a:lnTo>
                      <a:cubicBezTo>
                        <a:pt x="16141" y="12491"/>
                        <a:pt x="19188" y="12491"/>
                        <a:pt x="19188" y="12491"/>
                      </a:cubicBezTo>
                      <a:close/>
                      <a:moveTo>
                        <a:pt x="19188" y="6551"/>
                      </a:moveTo>
                      <a:lnTo>
                        <a:pt x="16141" y="6299"/>
                      </a:lnTo>
                      <a:lnTo>
                        <a:pt x="16141" y="8891"/>
                      </a:lnTo>
                      <a:lnTo>
                        <a:pt x="19188" y="8891"/>
                      </a:lnTo>
                      <a:cubicBezTo>
                        <a:pt x="19188" y="8891"/>
                        <a:pt x="19188" y="6551"/>
                        <a:pt x="19188" y="6551"/>
                      </a:cubicBezTo>
                      <a:close/>
                      <a:moveTo>
                        <a:pt x="18217" y="16775"/>
                      </a:moveTo>
                      <a:cubicBezTo>
                        <a:pt x="17011" y="16775"/>
                        <a:pt x="16007" y="17855"/>
                        <a:pt x="16007" y="19188"/>
                      </a:cubicBezTo>
                      <a:cubicBezTo>
                        <a:pt x="16007" y="20519"/>
                        <a:pt x="17011" y="21599"/>
                        <a:pt x="18217" y="21599"/>
                      </a:cubicBezTo>
                      <a:cubicBezTo>
                        <a:pt x="19456" y="21599"/>
                        <a:pt x="20460" y="20519"/>
                        <a:pt x="20460" y="19188"/>
                      </a:cubicBezTo>
                      <a:cubicBezTo>
                        <a:pt x="20427" y="17855"/>
                        <a:pt x="19456" y="16775"/>
                        <a:pt x="18217" y="16775"/>
                      </a:cubicBezTo>
                      <a:close/>
                      <a:moveTo>
                        <a:pt x="11720" y="9719"/>
                      </a:moveTo>
                      <a:lnTo>
                        <a:pt x="11720" y="12491"/>
                      </a:lnTo>
                      <a:lnTo>
                        <a:pt x="15069" y="12491"/>
                      </a:lnTo>
                      <a:lnTo>
                        <a:pt x="15069" y="9719"/>
                      </a:lnTo>
                      <a:cubicBezTo>
                        <a:pt x="15069" y="9719"/>
                        <a:pt x="11720" y="9719"/>
                        <a:pt x="11720" y="9719"/>
                      </a:cubicBezTo>
                      <a:close/>
                      <a:moveTo>
                        <a:pt x="15069" y="8891"/>
                      </a:moveTo>
                      <a:lnTo>
                        <a:pt x="15069" y="6228"/>
                      </a:lnTo>
                      <a:lnTo>
                        <a:pt x="11720" y="5975"/>
                      </a:lnTo>
                      <a:lnTo>
                        <a:pt x="11720" y="8891"/>
                      </a:lnTo>
                      <a:cubicBezTo>
                        <a:pt x="11720" y="8891"/>
                        <a:pt x="15069" y="8891"/>
                        <a:pt x="15069" y="8891"/>
                      </a:cubicBezTo>
                      <a:close/>
                      <a:moveTo>
                        <a:pt x="8438" y="12491"/>
                      </a:moveTo>
                      <a:lnTo>
                        <a:pt x="10649" y="12491"/>
                      </a:lnTo>
                      <a:lnTo>
                        <a:pt x="10649" y="9719"/>
                      </a:lnTo>
                      <a:lnTo>
                        <a:pt x="7635" y="9719"/>
                      </a:lnTo>
                      <a:cubicBezTo>
                        <a:pt x="7635" y="9719"/>
                        <a:pt x="8438" y="12491"/>
                        <a:pt x="8438" y="12491"/>
                      </a:cubicBezTo>
                      <a:close/>
                      <a:moveTo>
                        <a:pt x="6362" y="5616"/>
                      </a:moveTo>
                      <a:lnTo>
                        <a:pt x="7367" y="8891"/>
                      </a:lnTo>
                      <a:lnTo>
                        <a:pt x="10649" y="8891"/>
                      </a:lnTo>
                      <a:lnTo>
                        <a:pt x="10649" y="5904"/>
                      </a:lnTo>
                      <a:cubicBezTo>
                        <a:pt x="10649" y="5904"/>
                        <a:pt x="6362" y="5616"/>
                        <a:pt x="6362" y="5616"/>
                      </a:cubicBezTo>
                      <a:close/>
                      <a:moveTo>
                        <a:pt x="7367" y="16775"/>
                      </a:moveTo>
                      <a:cubicBezTo>
                        <a:pt x="6127" y="16775"/>
                        <a:pt x="5124" y="17855"/>
                        <a:pt x="5124" y="19188"/>
                      </a:cubicBezTo>
                      <a:cubicBezTo>
                        <a:pt x="5124" y="20519"/>
                        <a:pt x="6127" y="21599"/>
                        <a:pt x="7367" y="21599"/>
                      </a:cubicBezTo>
                      <a:cubicBezTo>
                        <a:pt x="8606" y="21599"/>
                        <a:pt x="9610" y="20519"/>
                        <a:pt x="9610" y="19188"/>
                      </a:cubicBezTo>
                      <a:cubicBezTo>
                        <a:pt x="9610" y="17855"/>
                        <a:pt x="8606" y="16775"/>
                        <a:pt x="7367" y="16775"/>
                      </a:cubicBezTo>
                      <a:close/>
                      <a:moveTo>
                        <a:pt x="21599" y="5508"/>
                      </a:moveTo>
                      <a:lnTo>
                        <a:pt x="21599" y="13607"/>
                      </a:lnTo>
                      <a:cubicBezTo>
                        <a:pt x="21599" y="14436"/>
                        <a:pt x="20996" y="15083"/>
                        <a:pt x="20226" y="15083"/>
                      </a:cubicBezTo>
                      <a:lnTo>
                        <a:pt x="7434" y="15083"/>
                      </a:lnTo>
                      <a:cubicBezTo>
                        <a:pt x="6797" y="15083"/>
                        <a:pt x="6228" y="14543"/>
                        <a:pt x="6127" y="13860"/>
                      </a:cubicBezTo>
                      <a:lnTo>
                        <a:pt x="3750" y="4715"/>
                      </a:lnTo>
                      <a:cubicBezTo>
                        <a:pt x="3750" y="4715"/>
                        <a:pt x="3348" y="3060"/>
                        <a:pt x="2645" y="2843"/>
                      </a:cubicBezTo>
                      <a:cubicBezTo>
                        <a:pt x="1540" y="2519"/>
                        <a:pt x="0" y="3168"/>
                        <a:pt x="0" y="1259"/>
                      </a:cubicBezTo>
                      <a:cubicBezTo>
                        <a:pt x="0" y="36"/>
                        <a:pt x="1037" y="36"/>
                        <a:pt x="1037" y="36"/>
                      </a:cubicBezTo>
                      <a:cubicBezTo>
                        <a:pt x="1071" y="36"/>
                        <a:pt x="1272" y="0"/>
                        <a:pt x="1540" y="0"/>
                      </a:cubicBezTo>
                      <a:cubicBezTo>
                        <a:pt x="3147" y="0"/>
                        <a:pt x="5056" y="647"/>
                        <a:pt x="5793" y="2951"/>
                      </a:cubicBezTo>
                      <a:lnTo>
                        <a:pt x="20293" y="4068"/>
                      </a:lnTo>
                      <a:cubicBezTo>
                        <a:pt x="21030" y="4103"/>
                        <a:pt x="21599" y="4715"/>
                        <a:pt x="21599" y="55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6" name="ïslïḑê">
                <a:extLst>
                  <a:ext uri="{FF2B5EF4-FFF2-40B4-BE49-F238E27FC236}">
                    <a16:creationId xmlns:a16="http://schemas.microsoft.com/office/drawing/2014/main" id="{217FEAEB-63DE-4449-8AAE-3F24883A39B5}"/>
                  </a:ext>
                </a:extLst>
              </p:cNvPr>
              <p:cNvSpPr/>
              <p:nvPr/>
            </p:nvSpPr>
            <p:spPr bwMode="auto">
              <a:xfrm>
                <a:off x="673100" y="4851357"/>
                <a:ext cx="2939679" cy="904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7" name="iSḻiďe">
                <a:extLst>
                  <a:ext uri="{FF2B5EF4-FFF2-40B4-BE49-F238E27FC236}">
                    <a16:creationId xmlns:a16="http://schemas.microsoft.com/office/drawing/2014/main" id="{84E21356-9EDD-4973-B3DA-B52F1637288E}"/>
                  </a:ext>
                </a:extLst>
              </p:cNvPr>
              <p:cNvSpPr txBox="1"/>
              <p:nvPr/>
            </p:nvSpPr>
            <p:spPr bwMode="auto">
              <a:xfrm>
                <a:off x="673100" y="4409551"/>
                <a:ext cx="293967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</p:grpSp>
        <p:sp>
          <p:nvSpPr>
            <p:cNvPr id="11" name="îṩ1ïďè">
              <a:extLst>
                <a:ext uri="{FF2B5EF4-FFF2-40B4-BE49-F238E27FC236}">
                  <a16:creationId xmlns:a16="http://schemas.microsoft.com/office/drawing/2014/main" id="{B3D7BBED-BE23-48A9-9D8B-528346BCB675}"/>
                </a:ext>
              </a:extLst>
            </p:cNvPr>
            <p:cNvSpPr/>
            <p:nvPr/>
          </p:nvSpPr>
          <p:spPr>
            <a:xfrm>
              <a:off x="5981700" y="1496057"/>
              <a:ext cx="266700" cy="266700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ïSļiḍe">
              <a:extLst>
                <a:ext uri="{FF2B5EF4-FFF2-40B4-BE49-F238E27FC236}">
                  <a16:creationId xmlns:a16="http://schemas.microsoft.com/office/drawing/2014/main" id="{16C480F7-E5DC-4180-B6F0-A63C0E9DB650}"/>
                </a:ext>
              </a:extLst>
            </p:cNvPr>
            <p:cNvSpPr/>
            <p:nvPr/>
          </p:nvSpPr>
          <p:spPr>
            <a:xfrm flipH="1">
              <a:off x="5981700" y="5400043"/>
              <a:ext cx="266700" cy="266700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iś1iḋé">
              <a:extLst>
                <a:ext uri="{FF2B5EF4-FFF2-40B4-BE49-F238E27FC236}">
                  <a16:creationId xmlns:a16="http://schemas.microsoft.com/office/drawing/2014/main" id="{DA5BB813-9808-469C-9BD1-7BBE7C1B2B99}"/>
                </a:ext>
              </a:extLst>
            </p:cNvPr>
            <p:cNvSpPr/>
            <p:nvPr/>
          </p:nvSpPr>
          <p:spPr>
            <a:xfrm rot="5400000">
              <a:off x="7900590" y="3448050"/>
              <a:ext cx="266700" cy="266700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ṧļîḑe">
              <a:extLst>
                <a:ext uri="{FF2B5EF4-FFF2-40B4-BE49-F238E27FC236}">
                  <a16:creationId xmlns:a16="http://schemas.microsoft.com/office/drawing/2014/main" id="{25B0D42F-B669-4D7D-BEDD-C31E518CBA8A}"/>
                </a:ext>
              </a:extLst>
            </p:cNvPr>
            <p:cNvSpPr/>
            <p:nvPr/>
          </p:nvSpPr>
          <p:spPr>
            <a:xfrm rot="16200000" flipV="1">
              <a:off x="4021144" y="3448050"/>
              <a:ext cx="266700" cy="266700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0651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1F2B7-3837-484F-9191-E9C617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C04AE5-0433-4769-842B-071D6C19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05B11-9C84-4762-B6A3-330DBCE7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5" name="a4457cd7-beff-4020-a70b-0fbcf7ed79f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65280A5-9F2B-48AF-81A1-29A39C2DDC7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474850"/>
            <a:ext cx="10847388" cy="4361119"/>
            <a:chOff x="673100" y="1474850"/>
            <a:chExt cx="10847388" cy="4361119"/>
          </a:xfrm>
        </p:grpSpPr>
        <p:sp>
          <p:nvSpPr>
            <p:cNvPr id="6" name="íṧļiḓê">
              <a:extLst>
                <a:ext uri="{FF2B5EF4-FFF2-40B4-BE49-F238E27FC236}">
                  <a16:creationId xmlns:a16="http://schemas.microsoft.com/office/drawing/2014/main" id="{2F95BD0C-3D0E-4A9D-ADED-99F47C0B199D}"/>
                </a:ext>
              </a:extLst>
            </p:cNvPr>
            <p:cNvSpPr/>
            <p:nvPr/>
          </p:nvSpPr>
          <p:spPr bwMode="auto">
            <a:xfrm flipH="1">
              <a:off x="2254651" y="1484250"/>
              <a:ext cx="2304375" cy="4318000"/>
            </a:xfrm>
            <a:custGeom>
              <a:avLst/>
              <a:gdLst>
                <a:gd name="T0" fmla="*/ 463 w 493"/>
                <a:gd name="T1" fmla="*/ 928 h 928"/>
                <a:gd name="T2" fmla="*/ 0 w 493"/>
                <a:gd name="T3" fmla="*/ 464 h 928"/>
                <a:gd name="T4" fmla="*/ 463 w 493"/>
                <a:gd name="T5" fmla="*/ 0 h 928"/>
                <a:gd name="T6" fmla="*/ 493 w 493"/>
                <a:gd name="T7" fmla="*/ 30 h 928"/>
                <a:gd name="T8" fmla="*/ 463 w 493"/>
                <a:gd name="T9" fmla="*/ 60 h 928"/>
                <a:gd name="T10" fmla="*/ 60 w 493"/>
                <a:gd name="T11" fmla="*/ 464 h 928"/>
                <a:gd name="T12" fmla="*/ 463 w 493"/>
                <a:gd name="T13" fmla="*/ 868 h 928"/>
                <a:gd name="T14" fmla="*/ 493 w 493"/>
                <a:gd name="T15" fmla="*/ 898 h 928"/>
                <a:gd name="T16" fmla="*/ 463 w 493"/>
                <a:gd name="T17" fmla="*/ 928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3" h="928">
                  <a:moveTo>
                    <a:pt x="463" y="928"/>
                  </a:moveTo>
                  <a:cubicBezTo>
                    <a:pt x="208" y="928"/>
                    <a:pt x="0" y="720"/>
                    <a:pt x="0" y="464"/>
                  </a:cubicBezTo>
                  <a:cubicBezTo>
                    <a:pt x="0" y="208"/>
                    <a:pt x="208" y="0"/>
                    <a:pt x="463" y="0"/>
                  </a:cubicBezTo>
                  <a:cubicBezTo>
                    <a:pt x="480" y="0"/>
                    <a:pt x="493" y="14"/>
                    <a:pt x="493" y="30"/>
                  </a:cubicBezTo>
                  <a:cubicBezTo>
                    <a:pt x="493" y="47"/>
                    <a:pt x="480" y="60"/>
                    <a:pt x="463" y="60"/>
                  </a:cubicBezTo>
                  <a:cubicBezTo>
                    <a:pt x="241" y="60"/>
                    <a:pt x="60" y="241"/>
                    <a:pt x="60" y="464"/>
                  </a:cubicBezTo>
                  <a:cubicBezTo>
                    <a:pt x="60" y="687"/>
                    <a:pt x="241" y="868"/>
                    <a:pt x="463" y="868"/>
                  </a:cubicBezTo>
                  <a:cubicBezTo>
                    <a:pt x="480" y="868"/>
                    <a:pt x="493" y="881"/>
                    <a:pt x="493" y="898"/>
                  </a:cubicBezTo>
                  <a:cubicBezTo>
                    <a:pt x="493" y="914"/>
                    <a:pt x="480" y="928"/>
                    <a:pt x="463" y="92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EA247FC-B659-4ACD-BD6D-5AAF5C1A02A6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>
              <a:off x="3066448" y="1474850"/>
              <a:ext cx="8454040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6713D1E-E49A-4C24-8B5E-2F04EE9859BD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>
              <a:off x="3066448" y="5211051"/>
              <a:ext cx="8454040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3B38DC7-84AB-4648-818E-511DD4799C67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>
              <a:off x="4316502" y="3965649"/>
              <a:ext cx="7203986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2E97B48-D955-4268-850C-0D7765CD3062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>
              <a:off x="4316502" y="2720249"/>
              <a:ext cx="7203986" cy="0"/>
            </a:xfrm>
            <a:prstGeom prst="line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grpSp>
          <p:nvGrpSpPr>
            <p:cNvPr id="11" name="ïṣ1iḓé">
              <a:extLst>
                <a:ext uri="{FF2B5EF4-FFF2-40B4-BE49-F238E27FC236}">
                  <a16:creationId xmlns:a16="http://schemas.microsoft.com/office/drawing/2014/main" id="{B94A73A0-6FCC-4DE0-86F3-CA3EF844C6B4}"/>
                </a:ext>
              </a:extLst>
            </p:cNvPr>
            <p:cNvGrpSpPr/>
            <p:nvPr/>
          </p:nvGrpSpPr>
          <p:grpSpPr>
            <a:xfrm>
              <a:off x="7761155" y="3441137"/>
              <a:ext cx="952304" cy="616203"/>
              <a:chOff x="6349908" y="3947608"/>
              <a:chExt cx="952304" cy="616203"/>
            </a:xfrm>
          </p:grpSpPr>
          <p:sp>
            <p:nvSpPr>
              <p:cNvPr id="34" name="ïSḷîḋè">
                <a:extLst>
                  <a:ext uri="{FF2B5EF4-FFF2-40B4-BE49-F238E27FC236}">
                    <a16:creationId xmlns:a16="http://schemas.microsoft.com/office/drawing/2014/main" id="{60C10615-D303-42C8-9AF2-5DCC350A4E39}"/>
                  </a:ext>
                </a:extLst>
              </p:cNvPr>
              <p:cNvSpPr txBox="1"/>
              <p:nvPr/>
            </p:nvSpPr>
            <p:spPr>
              <a:xfrm>
                <a:off x="6349908" y="4225257"/>
                <a:ext cx="952304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Jul-Sep</a:t>
                </a:r>
              </a:p>
            </p:txBody>
          </p:sp>
          <p:grpSp>
            <p:nvGrpSpPr>
              <p:cNvPr id="35" name="îṥḻîdê">
                <a:extLst>
                  <a:ext uri="{FF2B5EF4-FFF2-40B4-BE49-F238E27FC236}">
                    <a16:creationId xmlns:a16="http://schemas.microsoft.com/office/drawing/2014/main" id="{A67B5E77-10C4-4CC1-9828-380CF83F311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697923" y="3947608"/>
                <a:ext cx="256271" cy="251999"/>
                <a:chOff x="314325" y="2508251"/>
                <a:chExt cx="285750" cy="280987"/>
              </a:xfrm>
              <a:solidFill>
                <a:sysClr val="window" lastClr="FFFFFF"/>
              </a:solidFill>
            </p:grpSpPr>
            <p:sp>
              <p:nvSpPr>
                <p:cNvPr id="36" name="íšľïdè">
                  <a:extLst>
                    <a:ext uri="{FF2B5EF4-FFF2-40B4-BE49-F238E27FC236}">
                      <a16:creationId xmlns:a16="http://schemas.microsoft.com/office/drawing/2014/main" id="{FEDE9385-6780-4AAE-BEFE-44AFE42FD461}"/>
                    </a:ext>
                  </a:extLst>
                </p:cNvPr>
                <p:cNvSpPr/>
                <p:nvPr/>
              </p:nvSpPr>
              <p:spPr bwMode="auto">
                <a:xfrm>
                  <a:off x="314325" y="2508251"/>
                  <a:ext cx="214313" cy="195263"/>
                </a:xfrm>
                <a:custGeom>
                  <a:avLst/>
                  <a:gdLst>
                    <a:gd name="T0" fmla="*/ 383 w 674"/>
                    <a:gd name="T1" fmla="*/ 32 h 615"/>
                    <a:gd name="T2" fmla="*/ 442 w 674"/>
                    <a:gd name="T3" fmla="*/ 45 h 615"/>
                    <a:gd name="T4" fmla="*/ 495 w 674"/>
                    <a:gd name="T5" fmla="*/ 65 h 615"/>
                    <a:gd name="T6" fmla="*/ 544 w 674"/>
                    <a:gd name="T7" fmla="*/ 94 h 615"/>
                    <a:gd name="T8" fmla="*/ 583 w 674"/>
                    <a:gd name="T9" fmla="*/ 129 h 615"/>
                    <a:gd name="T10" fmla="*/ 613 w 674"/>
                    <a:gd name="T11" fmla="*/ 170 h 615"/>
                    <a:gd name="T12" fmla="*/ 635 w 674"/>
                    <a:gd name="T13" fmla="*/ 215 h 615"/>
                    <a:gd name="T14" fmla="*/ 643 w 674"/>
                    <a:gd name="T15" fmla="*/ 264 h 615"/>
                    <a:gd name="T16" fmla="*/ 672 w 674"/>
                    <a:gd name="T17" fmla="*/ 249 h 615"/>
                    <a:gd name="T18" fmla="*/ 659 w 674"/>
                    <a:gd name="T19" fmla="*/ 194 h 615"/>
                    <a:gd name="T20" fmla="*/ 633 w 674"/>
                    <a:gd name="T21" fmla="*/ 144 h 615"/>
                    <a:gd name="T22" fmla="*/ 597 w 674"/>
                    <a:gd name="T23" fmla="*/ 100 h 615"/>
                    <a:gd name="T24" fmla="*/ 551 w 674"/>
                    <a:gd name="T25" fmla="*/ 63 h 615"/>
                    <a:gd name="T26" fmla="*/ 498 w 674"/>
                    <a:gd name="T27" fmla="*/ 33 h 615"/>
                    <a:gd name="T28" fmla="*/ 437 w 674"/>
                    <a:gd name="T29" fmla="*/ 11 h 615"/>
                    <a:gd name="T30" fmla="*/ 371 w 674"/>
                    <a:gd name="T31" fmla="*/ 1 h 615"/>
                    <a:gd name="T32" fmla="*/ 303 w 674"/>
                    <a:gd name="T33" fmla="*/ 1 h 615"/>
                    <a:gd name="T34" fmla="*/ 236 w 674"/>
                    <a:gd name="T35" fmla="*/ 11 h 615"/>
                    <a:gd name="T36" fmla="*/ 177 w 674"/>
                    <a:gd name="T37" fmla="*/ 33 h 615"/>
                    <a:gd name="T38" fmla="*/ 123 w 674"/>
                    <a:gd name="T39" fmla="*/ 63 h 615"/>
                    <a:gd name="T40" fmla="*/ 77 w 674"/>
                    <a:gd name="T41" fmla="*/ 100 h 615"/>
                    <a:gd name="T42" fmla="*/ 41 w 674"/>
                    <a:gd name="T43" fmla="*/ 145 h 615"/>
                    <a:gd name="T44" fmla="*/ 15 w 674"/>
                    <a:gd name="T45" fmla="*/ 194 h 615"/>
                    <a:gd name="T46" fmla="*/ 2 w 674"/>
                    <a:gd name="T47" fmla="*/ 249 h 615"/>
                    <a:gd name="T48" fmla="*/ 1 w 674"/>
                    <a:gd name="T49" fmla="*/ 305 h 615"/>
                    <a:gd name="T50" fmla="*/ 13 w 674"/>
                    <a:gd name="T51" fmla="*/ 357 h 615"/>
                    <a:gd name="T52" fmla="*/ 34 w 674"/>
                    <a:gd name="T53" fmla="*/ 406 h 615"/>
                    <a:gd name="T54" fmla="*/ 66 w 674"/>
                    <a:gd name="T55" fmla="*/ 449 h 615"/>
                    <a:gd name="T56" fmla="*/ 15 w 674"/>
                    <a:gd name="T57" fmla="*/ 597 h 615"/>
                    <a:gd name="T58" fmla="*/ 21 w 674"/>
                    <a:gd name="T59" fmla="*/ 612 h 615"/>
                    <a:gd name="T60" fmla="*/ 33 w 674"/>
                    <a:gd name="T61" fmla="*/ 615 h 615"/>
                    <a:gd name="T62" fmla="*/ 254 w 674"/>
                    <a:gd name="T63" fmla="*/ 549 h 615"/>
                    <a:gd name="T64" fmla="*/ 273 w 674"/>
                    <a:gd name="T65" fmla="*/ 522 h 615"/>
                    <a:gd name="T66" fmla="*/ 225 w 674"/>
                    <a:gd name="T67" fmla="*/ 510 h 615"/>
                    <a:gd name="T68" fmla="*/ 120 w 674"/>
                    <a:gd name="T69" fmla="*/ 467 h 615"/>
                    <a:gd name="T70" fmla="*/ 105 w 674"/>
                    <a:gd name="T71" fmla="*/ 445 h 615"/>
                    <a:gd name="T72" fmla="*/ 71 w 674"/>
                    <a:gd name="T73" fmla="*/ 407 h 615"/>
                    <a:gd name="T74" fmla="*/ 47 w 674"/>
                    <a:gd name="T75" fmla="*/ 364 h 615"/>
                    <a:gd name="T76" fmla="*/ 33 w 674"/>
                    <a:gd name="T77" fmla="*/ 315 h 615"/>
                    <a:gd name="T78" fmla="*/ 30 w 674"/>
                    <a:gd name="T79" fmla="*/ 264 h 615"/>
                    <a:gd name="T80" fmla="*/ 40 w 674"/>
                    <a:gd name="T81" fmla="*/ 215 h 615"/>
                    <a:gd name="T82" fmla="*/ 60 w 674"/>
                    <a:gd name="T83" fmla="*/ 170 h 615"/>
                    <a:gd name="T84" fmla="*/ 91 w 674"/>
                    <a:gd name="T85" fmla="*/ 129 h 615"/>
                    <a:gd name="T86" fmla="*/ 131 w 674"/>
                    <a:gd name="T87" fmla="*/ 94 h 615"/>
                    <a:gd name="T88" fmla="*/ 178 w 674"/>
                    <a:gd name="T89" fmla="*/ 65 h 615"/>
                    <a:gd name="T90" fmla="*/ 231 w 674"/>
                    <a:gd name="T91" fmla="*/ 45 h 615"/>
                    <a:gd name="T92" fmla="*/ 290 w 674"/>
                    <a:gd name="T93" fmla="*/ 32 h 615"/>
                    <a:gd name="T94" fmla="*/ 337 w 674"/>
                    <a:gd name="T95" fmla="*/ 30 h 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674" h="615">
                      <a:moveTo>
                        <a:pt x="337" y="30"/>
                      </a:moveTo>
                      <a:lnTo>
                        <a:pt x="353" y="30"/>
                      </a:lnTo>
                      <a:lnTo>
                        <a:pt x="368" y="31"/>
                      </a:lnTo>
                      <a:lnTo>
                        <a:pt x="383" y="32"/>
                      </a:lnTo>
                      <a:lnTo>
                        <a:pt x="399" y="34"/>
                      </a:lnTo>
                      <a:lnTo>
                        <a:pt x="413" y="37"/>
                      </a:lnTo>
                      <a:lnTo>
                        <a:pt x="428" y="40"/>
                      </a:lnTo>
                      <a:lnTo>
                        <a:pt x="442" y="45"/>
                      </a:lnTo>
                      <a:lnTo>
                        <a:pt x="456" y="49"/>
                      </a:lnTo>
                      <a:lnTo>
                        <a:pt x="470" y="54"/>
                      </a:lnTo>
                      <a:lnTo>
                        <a:pt x="483" y="60"/>
                      </a:lnTo>
                      <a:lnTo>
                        <a:pt x="495" y="65"/>
                      </a:lnTo>
                      <a:lnTo>
                        <a:pt x="508" y="71"/>
                      </a:lnTo>
                      <a:lnTo>
                        <a:pt x="520" y="79"/>
                      </a:lnTo>
                      <a:lnTo>
                        <a:pt x="532" y="86"/>
                      </a:lnTo>
                      <a:lnTo>
                        <a:pt x="544" y="94"/>
                      </a:lnTo>
                      <a:lnTo>
                        <a:pt x="554" y="102"/>
                      </a:lnTo>
                      <a:lnTo>
                        <a:pt x="564" y="111"/>
                      </a:lnTo>
                      <a:lnTo>
                        <a:pt x="574" y="120"/>
                      </a:lnTo>
                      <a:lnTo>
                        <a:pt x="583" y="129"/>
                      </a:lnTo>
                      <a:lnTo>
                        <a:pt x="592" y="139"/>
                      </a:lnTo>
                      <a:lnTo>
                        <a:pt x="599" y="148"/>
                      </a:lnTo>
                      <a:lnTo>
                        <a:pt x="607" y="159"/>
                      </a:lnTo>
                      <a:lnTo>
                        <a:pt x="613" y="170"/>
                      </a:lnTo>
                      <a:lnTo>
                        <a:pt x="620" y="181"/>
                      </a:lnTo>
                      <a:lnTo>
                        <a:pt x="625" y="192"/>
                      </a:lnTo>
                      <a:lnTo>
                        <a:pt x="630" y="203"/>
                      </a:lnTo>
                      <a:lnTo>
                        <a:pt x="635" y="215"/>
                      </a:lnTo>
                      <a:lnTo>
                        <a:pt x="638" y="228"/>
                      </a:lnTo>
                      <a:lnTo>
                        <a:pt x="640" y="239"/>
                      </a:lnTo>
                      <a:lnTo>
                        <a:pt x="642" y="251"/>
                      </a:lnTo>
                      <a:lnTo>
                        <a:pt x="643" y="264"/>
                      </a:lnTo>
                      <a:lnTo>
                        <a:pt x="644" y="277"/>
                      </a:lnTo>
                      <a:lnTo>
                        <a:pt x="674" y="277"/>
                      </a:lnTo>
                      <a:lnTo>
                        <a:pt x="673" y="263"/>
                      </a:lnTo>
                      <a:lnTo>
                        <a:pt x="672" y="249"/>
                      </a:lnTo>
                      <a:lnTo>
                        <a:pt x="670" y="235"/>
                      </a:lnTo>
                      <a:lnTo>
                        <a:pt x="667" y="221"/>
                      </a:lnTo>
                      <a:lnTo>
                        <a:pt x="663" y="207"/>
                      </a:lnTo>
                      <a:lnTo>
                        <a:pt x="659" y="194"/>
                      </a:lnTo>
                      <a:lnTo>
                        <a:pt x="654" y="182"/>
                      </a:lnTo>
                      <a:lnTo>
                        <a:pt x="647" y="169"/>
                      </a:lnTo>
                      <a:lnTo>
                        <a:pt x="641" y="157"/>
                      </a:lnTo>
                      <a:lnTo>
                        <a:pt x="633" y="144"/>
                      </a:lnTo>
                      <a:lnTo>
                        <a:pt x="625" y="133"/>
                      </a:lnTo>
                      <a:lnTo>
                        <a:pt x="616" y="122"/>
                      </a:lnTo>
                      <a:lnTo>
                        <a:pt x="607" y="111"/>
                      </a:lnTo>
                      <a:lnTo>
                        <a:pt x="597" y="100"/>
                      </a:lnTo>
                      <a:lnTo>
                        <a:pt x="586" y="91"/>
                      </a:lnTo>
                      <a:lnTo>
                        <a:pt x="575" y="81"/>
                      </a:lnTo>
                      <a:lnTo>
                        <a:pt x="563" y="71"/>
                      </a:lnTo>
                      <a:lnTo>
                        <a:pt x="551" y="63"/>
                      </a:lnTo>
                      <a:lnTo>
                        <a:pt x="538" y="54"/>
                      </a:lnTo>
                      <a:lnTo>
                        <a:pt x="525" y="47"/>
                      </a:lnTo>
                      <a:lnTo>
                        <a:pt x="511" y="39"/>
                      </a:lnTo>
                      <a:lnTo>
                        <a:pt x="498" y="33"/>
                      </a:lnTo>
                      <a:lnTo>
                        <a:pt x="483" y="26"/>
                      </a:lnTo>
                      <a:lnTo>
                        <a:pt x="468" y="21"/>
                      </a:lnTo>
                      <a:lnTo>
                        <a:pt x="453" y="16"/>
                      </a:lnTo>
                      <a:lnTo>
                        <a:pt x="437" y="11"/>
                      </a:lnTo>
                      <a:lnTo>
                        <a:pt x="421" y="8"/>
                      </a:lnTo>
                      <a:lnTo>
                        <a:pt x="404" y="5"/>
                      </a:lnTo>
                      <a:lnTo>
                        <a:pt x="388" y="3"/>
                      </a:lnTo>
                      <a:lnTo>
                        <a:pt x="371" y="1"/>
                      </a:lnTo>
                      <a:lnTo>
                        <a:pt x="354" y="0"/>
                      </a:lnTo>
                      <a:lnTo>
                        <a:pt x="337" y="0"/>
                      </a:lnTo>
                      <a:lnTo>
                        <a:pt x="320" y="0"/>
                      </a:lnTo>
                      <a:lnTo>
                        <a:pt x="303" y="1"/>
                      </a:lnTo>
                      <a:lnTo>
                        <a:pt x="286" y="3"/>
                      </a:lnTo>
                      <a:lnTo>
                        <a:pt x="269" y="5"/>
                      </a:lnTo>
                      <a:lnTo>
                        <a:pt x="253" y="8"/>
                      </a:lnTo>
                      <a:lnTo>
                        <a:pt x="236" y="11"/>
                      </a:lnTo>
                      <a:lnTo>
                        <a:pt x="221" y="16"/>
                      </a:lnTo>
                      <a:lnTo>
                        <a:pt x="205" y="21"/>
                      </a:lnTo>
                      <a:lnTo>
                        <a:pt x="190" y="26"/>
                      </a:lnTo>
                      <a:lnTo>
                        <a:pt x="177" y="33"/>
                      </a:lnTo>
                      <a:lnTo>
                        <a:pt x="163" y="39"/>
                      </a:lnTo>
                      <a:lnTo>
                        <a:pt x="149" y="47"/>
                      </a:lnTo>
                      <a:lnTo>
                        <a:pt x="136" y="54"/>
                      </a:lnTo>
                      <a:lnTo>
                        <a:pt x="123" y="63"/>
                      </a:lnTo>
                      <a:lnTo>
                        <a:pt x="110" y="71"/>
                      </a:lnTo>
                      <a:lnTo>
                        <a:pt x="98" y="81"/>
                      </a:lnTo>
                      <a:lnTo>
                        <a:pt x="88" y="91"/>
                      </a:lnTo>
                      <a:lnTo>
                        <a:pt x="77" y="100"/>
                      </a:lnTo>
                      <a:lnTo>
                        <a:pt x="67" y="111"/>
                      </a:lnTo>
                      <a:lnTo>
                        <a:pt x="58" y="122"/>
                      </a:lnTo>
                      <a:lnTo>
                        <a:pt x="49" y="133"/>
                      </a:lnTo>
                      <a:lnTo>
                        <a:pt x="41" y="145"/>
                      </a:lnTo>
                      <a:lnTo>
                        <a:pt x="33" y="157"/>
                      </a:lnTo>
                      <a:lnTo>
                        <a:pt x="27" y="169"/>
                      </a:lnTo>
                      <a:lnTo>
                        <a:pt x="20" y="182"/>
                      </a:lnTo>
                      <a:lnTo>
                        <a:pt x="15" y="194"/>
                      </a:lnTo>
                      <a:lnTo>
                        <a:pt x="11" y="207"/>
                      </a:lnTo>
                      <a:lnTo>
                        <a:pt x="6" y="221"/>
                      </a:lnTo>
                      <a:lnTo>
                        <a:pt x="4" y="235"/>
                      </a:lnTo>
                      <a:lnTo>
                        <a:pt x="2" y="249"/>
                      </a:lnTo>
                      <a:lnTo>
                        <a:pt x="0" y="263"/>
                      </a:lnTo>
                      <a:lnTo>
                        <a:pt x="0" y="277"/>
                      </a:lnTo>
                      <a:lnTo>
                        <a:pt x="0" y="291"/>
                      </a:lnTo>
                      <a:lnTo>
                        <a:pt x="1" y="305"/>
                      </a:lnTo>
                      <a:lnTo>
                        <a:pt x="3" y="319"/>
                      </a:lnTo>
                      <a:lnTo>
                        <a:pt x="5" y="331"/>
                      </a:lnTo>
                      <a:lnTo>
                        <a:pt x="9" y="344"/>
                      </a:lnTo>
                      <a:lnTo>
                        <a:pt x="13" y="357"/>
                      </a:lnTo>
                      <a:lnTo>
                        <a:pt x="17" y="370"/>
                      </a:lnTo>
                      <a:lnTo>
                        <a:pt x="22" y="383"/>
                      </a:lnTo>
                      <a:lnTo>
                        <a:pt x="28" y="395"/>
                      </a:lnTo>
                      <a:lnTo>
                        <a:pt x="34" y="406"/>
                      </a:lnTo>
                      <a:lnTo>
                        <a:pt x="42" y="417"/>
                      </a:lnTo>
                      <a:lnTo>
                        <a:pt x="49" y="429"/>
                      </a:lnTo>
                      <a:lnTo>
                        <a:pt x="58" y="440"/>
                      </a:lnTo>
                      <a:lnTo>
                        <a:pt x="66" y="449"/>
                      </a:lnTo>
                      <a:lnTo>
                        <a:pt x="76" y="459"/>
                      </a:lnTo>
                      <a:lnTo>
                        <a:pt x="86" y="468"/>
                      </a:lnTo>
                      <a:lnTo>
                        <a:pt x="17" y="593"/>
                      </a:lnTo>
                      <a:lnTo>
                        <a:pt x="15" y="597"/>
                      </a:lnTo>
                      <a:lnTo>
                        <a:pt x="15" y="601"/>
                      </a:lnTo>
                      <a:lnTo>
                        <a:pt x="16" y="606"/>
                      </a:lnTo>
                      <a:lnTo>
                        <a:pt x="18" y="610"/>
                      </a:lnTo>
                      <a:lnTo>
                        <a:pt x="21" y="612"/>
                      </a:lnTo>
                      <a:lnTo>
                        <a:pt x="24" y="614"/>
                      </a:lnTo>
                      <a:lnTo>
                        <a:pt x="27" y="615"/>
                      </a:lnTo>
                      <a:lnTo>
                        <a:pt x="30" y="615"/>
                      </a:lnTo>
                      <a:lnTo>
                        <a:pt x="33" y="615"/>
                      </a:lnTo>
                      <a:lnTo>
                        <a:pt x="35" y="614"/>
                      </a:lnTo>
                      <a:lnTo>
                        <a:pt x="226" y="540"/>
                      </a:lnTo>
                      <a:lnTo>
                        <a:pt x="239" y="544"/>
                      </a:lnTo>
                      <a:lnTo>
                        <a:pt x="254" y="549"/>
                      </a:lnTo>
                      <a:lnTo>
                        <a:pt x="269" y="552"/>
                      </a:lnTo>
                      <a:lnTo>
                        <a:pt x="284" y="555"/>
                      </a:lnTo>
                      <a:lnTo>
                        <a:pt x="288" y="525"/>
                      </a:lnTo>
                      <a:lnTo>
                        <a:pt x="273" y="522"/>
                      </a:lnTo>
                      <a:lnTo>
                        <a:pt x="257" y="519"/>
                      </a:lnTo>
                      <a:lnTo>
                        <a:pt x="242" y="514"/>
                      </a:lnTo>
                      <a:lnTo>
                        <a:pt x="230" y="510"/>
                      </a:lnTo>
                      <a:lnTo>
                        <a:pt x="225" y="510"/>
                      </a:lnTo>
                      <a:lnTo>
                        <a:pt x="219" y="511"/>
                      </a:lnTo>
                      <a:lnTo>
                        <a:pt x="63" y="571"/>
                      </a:lnTo>
                      <a:lnTo>
                        <a:pt x="119" y="472"/>
                      </a:lnTo>
                      <a:lnTo>
                        <a:pt x="120" y="467"/>
                      </a:lnTo>
                      <a:lnTo>
                        <a:pt x="120" y="462"/>
                      </a:lnTo>
                      <a:lnTo>
                        <a:pt x="118" y="457"/>
                      </a:lnTo>
                      <a:lnTo>
                        <a:pt x="114" y="453"/>
                      </a:lnTo>
                      <a:lnTo>
                        <a:pt x="105" y="445"/>
                      </a:lnTo>
                      <a:lnTo>
                        <a:pt x="95" y="436"/>
                      </a:lnTo>
                      <a:lnTo>
                        <a:pt x="87" y="427"/>
                      </a:lnTo>
                      <a:lnTo>
                        <a:pt x="78" y="417"/>
                      </a:lnTo>
                      <a:lnTo>
                        <a:pt x="71" y="407"/>
                      </a:lnTo>
                      <a:lnTo>
                        <a:pt x="64" y="397"/>
                      </a:lnTo>
                      <a:lnTo>
                        <a:pt x="58" y="386"/>
                      </a:lnTo>
                      <a:lnTo>
                        <a:pt x="51" y="375"/>
                      </a:lnTo>
                      <a:lnTo>
                        <a:pt x="47" y="364"/>
                      </a:lnTo>
                      <a:lnTo>
                        <a:pt x="43" y="352"/>
                      </a:lnTo>
                      <a:lnTo>
                        <a:pt x="39" y="340"/>
                      </a:lnTo>
                      <a:lnTo>
                        <a:pt x="35" y="328"/>
                      </a:lnTo>
                      <a:lnTo>
                        <a:pt x="33" y="315"/>
                      </a:lnTo>
                      <a:lnTo>
                        <a:pt x="31" y="303"/>
                      </a:lnTo>
                      <a:lnTo>
                        <a:pt x="30" y="290"/>
                      </a:lnTo>
                      <a:lnTo>
                        <a:pt x="30" y="277"/>
                      </a:lnTo>
                      <a:lnTo>
                        <a:pt x="30" y="264"/>
                      </a:lnTo>
                      <a:lnTo>
                        <a:pt x="32" y="251"/>
                      </a:lnTo>
                      <a:lnTo>
                        <a:pt x="33" y="239"/>
                      </a:lnTo>
                      <a:lnTo>
                        <a:pt x="36" y="227"/>
                      </a:lnTo>
                      <a:lnTo>
                        <a:pt x="40" y="215"/>
                      </a:lnTo>
                      <a:lnTo>
                        <a:pt x="44" y="203"/>
                      </a:lnTo>
                      <a:lnTo>
                        <a:pt x="48" y="192"/>
                      </a:lnTo>
                      <a:lnTo>
                        <a:pt x="55" y="181"/>
                      </a:lnTo>
                      <a:lnTo>
                        <a:pt x="60" y="170"/>
                      </a:lnTo>
                      <a:lnTo>
                        <a:pt x="67" y="159"/>
                      </a:lnTo>
                      <a:lnTo>
                        <a:pt x="75" y="148"/>
                      </a:lnTo>
                      <a:lnTo>
                        <a:pt x="82" y="139"/>
                      </a:lnTo>
                      <a:lnTo>
                        <a:pt x="91" y="129"/>
                      </a:lnTo>
                      <a:lnTo>
                        <a:pt x="101" y="120"/>
                      </a:lnTo>
                      <a:lnTo>
                        <a:pt x="110" y="111"/>
                      </a:lnTo>
                      <a:lnTo>
                        <a:pt x="120" y="102"/>
                      </a:lnTo>
                      <a:lnTo>
                        <a:pt x="131" y="94"/>
                      </a:lnTo>
                      <a:lnTo>
                        <a:pt x="142" y="86"/>
                      </a:lnTo>
                      <a:lnTo>
                        <a:pt x="153" y="79"/>
                      </a:lnTo>
                      <a:lnTo>
                        <a:pt x="166" y="71"/>
                      </a:lnTo>
                      <a:lnTo>
                        <a:pt x="178" y="65"/>
                      </a:lnTo>
                      <a:lnTo>
                        <a:pt x="190" y="60"/>
                      </a:lnTo>
                      <a:lnTo>
                        <a:pt x="204" y="54"/>
                      </a:lnTo>
                      <a:lnTo>
                        <a:pt x="217" y="49"/>
                      </a:lnTo>
                      <a:lnTo>
                        <a:pt x="231" y="45"/>
                      </a:lnTo>
                      <a:lnTo>
                        <a:pt x="246" y="40"/>
                      </a:lnTo>
                      <a:lnTo>
                        <a:pt x="260" y="37"/>
                      </a:lnTo>
                      <a:lnTo>
                        <a:pt x="275" y="34"/>
                      </a:lnTo>
                      <a:lnTo>
                        <a:pt x="290" y="32"/>
                      </a:lnTo>
                      <a:lnTo>
                        <a:pt x="306" y="31"/>
                      </a:lnTo>
                      <a:lnTo>
                        <a:pt x="321" y="30"/>
                      </a:lnTo>
                      <a:lnTo>
                        <a:pt x="337" y="30"/>
                      </a:lnTo>
                      <a:lnTo>
                        <a:pt x="337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7" name="iṧlîḋe">
                  <a:extLst>
                    <a:ext uri="{FF2B5EF4-FFF2-40B4-BE49-F238E27FC236}">
                      <a16:creationId xmlns:a16="http://schemas.microsoft.com/office/drawing/2014/main" id="{AF77289A-4272-4D5B-8AFB-D0C923EFF3AD}"/>
                    </a:ext>
                  </a:extLst>
                </p:cNvPr>
                <p:cNvSpPr/>
                <p:nvPr/>
              </p:nvSpPr>
              <p:spPr bwMode="auto">
                <a:xfrm>
                  <a:off x="422275" y="2620963"/>
                  <a:ext cx="177800" cy="168275"/>
                </a:xfrm>
                <a:custGeom>
                  <a:avLst/>
                  <a:gdLst>
                    <a:gd name="T0" fmla="*/ 377 w 560"/>
                    <a:gd name="T1" fmla="*/ 437 h 527"/>
                    <a:gd name="T2" fmla="*/ 336 w 560"/>
                    <a:gd name="T3" fmla="*/ 451 h 527"/>
                    <a:gd name="T4" fmla="*/ 285 w 560"/>
                    <a:gd name="T5" fmla="*/ 459 h 527"/>
                    <a:gd name="T6" fmla="*/ 248 w 560"/>
                    <a:gd name="T7" fmla="*/ 458 h 527"/>
                    <a:gd name="T8" fmla="*/ 179 w 560"/>
                    <a:gd name="T9" fmla="*/ 442 h 527"/>
                    <a:gd name="T10" fmla="*/ 102 w 560"/>
                    <a:gd name="T11" fmla="*/ 395 h 527"/>
                    <a:gd name="T12" fmla="*/ 59 w 560"/>
                    <a:gd name="T13" fmla="*/ 345 h 527"/>
                    <a:gd name="T14" fmla="*/ 41 w 560"/>
                    <a:gd name="T15" fmla="*/ 306 h 527"/>
                    <a:gd name="T16" fmla="*/ 31 w 560"/>
                    <a:gd name="T17" fmla="*/ 265 h 527"/>
                    <a:gd name="T18" fmla="*/ 31 w 560"/>
                    <a:gd name="T19" fmla="*/ 221 h 527"/>
                    <a:gd name="T20" fmla="*/ 41 w 560"/>
                    <a:gd name="T21" fmla="*/ 180 h 527"/>
                    <a:gd name="T22" fmla="*/ 60 w 560"/>
                    <a:gd name="T23" fmla="*/ 143 h 527"/>
                    <a:gd name="T24" fmla="*/ 104 w 560"/>
                    <a:gd name="T25" fmla="*/ 93 h 527"/>
                    <a:gd name="T26" fmla="*/ 183 w 560"/>
                    <a:gd name="T27" fmla="*/ 47 h 527"/>
                    <a:gd name="T28" fmla="*/ 255 w 560"/>
                    <a:gd name="T29" fmla="*/ 31 h 527"/>
                    <a:gd name="T30" fmla="*/ 305 w 560"/>
                    <a:gd name="T31" fmla="*/ 31 h 527"/>
                    <a:gd name="T32" fmla="*/ 376 w 560"/>
                    <a:gd name="T33" fmla="*/ 47 h 527"/>
                    <a:gd name="T34" fmla="*/ 456 w 560"/>
                    <a:gd name="T35" fmla="*/ 93 h 527"/>
                    <a:gd name="T36" fmla="*/ 499 w 560"/>
                    <a:gd name="T37" fmla="*/ 143 h 527"/>
                    <a:gd name="T38" fmla="*/ 518 w 560"/>
                    <a:gd name="T39" fmla="*/ 180 h 527"/>
                    <a:gd name="T40" fmla="*/ 529 w 560"/>
                    <a:gd name="T41" fmla="*/ 221 h 527"/>
                    <a:gd name="T42" fmla="*/ 529 w 560"/>
                    <a:gd name="T43" fmla="*/ 262 h 527"/>
                    <a:gd name="T44" fmla="*/ 520 w 560"/>
                    <a:gd name="T45" fmla="*/ 301 h 527"/>
                    <a:gd name="T46" fmla="*/ 502 w 560"/>
                    <a:gd name="T47" fmla="*/ 336 h 527"/>
                    <a:gd name="T48" fmla="*/ 476 w 560"/>
                    <a:gd name="T49" fmla="*/ 367 h 527"/>
                    <a:gd name="T50" fmla="*/ 455 w 560"/>
                    <a:gd name="T51" fmla="*/ 391 h 527"/>
                    <a:gd name="T52" fmla="*/ 386 w 560"/>
                    <a:gd name="T53" fmla="*/ 437 h 527"/>
                    <a:gd name="T54" fmla="*/ 512 w 560"/>
                    <a:gd name="T55" fmla="*/ 373 h 527"/>
                    <a:gd name="T56" fmla="*/ 536 w 560"/>
                    <a:gd name="T57" fmla="*/ 336 h 527"/>
                    <a:gd name="T58" fmla="*/ 552 w 560"/>
                    <a:gd name="T59" fmla="*/ 297 h 527"/>
                    <a:gd name="T60" fmla="*/ 560 w 560"/>
                    <a:gd name="T61" fmla="*/ 254 h 527"/>
                    <a:gd name="T62" fmla="*/ 557 w 560"/>
                    <a:gd name="T63" fmla="*/ 206 h 527"/>
                    <a:gd name="T64" fmla="*/ 543 w 560"/>
                    <a:gd name="T65" fmla="*/ 160 h 527"/>
                    <a:gd name="T66" fmla="*/ 519 w 560"/>
                    <a:gd name="T67" fmla="*/ 118 h 527"/>
                    <a:gd name="T68" fmla="*/ 486 w 560"/>
                    <a:gd name="T69" fmla="*/ 81 h 527"/>
                    <a:gd name="T70" fmla="*/ 447 w 560"/>
                    <a:gd name="T71" fmla="*/ 48 h 527"/>
                    <a:gd name="T72" fmla="*/ 401 w 560"/>
                    <a:gd name="T73" fmla="*/ 24 h 527"/>
                    <a:gd name="T74" fmla="*/ 349 w 560"/>
                    <a:gd name="T75" fmla="*/ 8 h 527"/>
                    <a:gd name="T76" fmla="*/ 295 w 560"/>
                    <a:gd name="T77" fmla="*/ 0 h 527"/>
                    <a:gd name="T78" fmla="*/ 238 w 560"/>
                    <a:gd name="T79" fmla="*/ 2 h 527"/>
                    <a:gd name="T80" fmla="*/ 184 w 560"/>
                    <a:gd name="T81" fmla="*/ 15 h 527"/>
                    <a:gd name="T82" fmla="*/ 136 w 560"/>
                    <a:gd name="T83" fmla="*/ 36 h 527"/>
                    <a:gd name="T84" fmla="*/ 92 w 560"/>
                    <a:gd name="T85" fmla="*/ 63 h 527"/>
                    <a:gd name="T86" fmla="*/ 56 w 560"/>
                    <a:gd name="T87" fmla="*/ 99 h 527"/>
                    <a:gd name="T88" fmla="*/ 28 w 560"/>
                    <a:gd name="T89" fmla="*/ 138 h 527"/>
                    <a:gd name="T90" fmla="*/ 9 w 560"/>
                    <a:gd name="T91" fmla="*/ 182 h 527"/>
                    <a:gd name="T92" fmla="*/ 0 w 560"/>
                    <a:gd name="T93" fmla="*/ 230 h 527"/>
                    <a:gd name="T94" fmla="*/ 4 w 560"/>
                    <a:gd name="T95" fmla="*/ 280 h 527"/>
                    <a:gd name="T96" fmla="*/ 16 w 560"/>
                    <a:gd name="T97" fmla="*/ 327 h 527"/>
                    <a:gd name="T98" fmla="*/ 40 w 560"/>
                    <a:gd name="T99" fmla="*/ 369 h 527"/>
                    <a:gd name="T100" fmla="*/ 72 w 560"/>
                    <a:gd name="T101" fmla="*/ 407 h 527"/>
                    <a:gd name="T102" fmla="*/ 111 w 560"/>
                    <a:gd name="T103" fmla="*/ 439 h 527"/>
                    <a:gd name="T104" fmla="*/ 155 w 560"/>
                    <a:gd name="T105" fmla="*/ 465 h 527"/>
                    <a:gd name="T106" fmla="*/ 205 w 560"/>
                    <a:gd name="T107" fmla="*/ 482 h 527"/>
                    <a:gd name="T108" fmla="*/ 258 w 560"/>
                    <a:gd name="T109" fmla="*/ 489 h 527"/>
                    <a:gd name="T110" fmla="*/ 300 w 560"/>
                    <a:gd name="T111" fmla="*/ 488 h 527"/>
                    <a:gd name="T112" fmla="*/ 353 w 560"/>
                    <a:gd name="T113" fmla="*/ 478 h 527"/>
                    <a:gd name="T114" fmla="*/ 527 w 560"/>
                    <a:gd name="T115" fmla="*/ 526 h 527"/>
                    <a:gd name="T116" fmla="*/ 539 w 560"/>
                    <a:gd name="T117" fmla="*/ 524 h 527"/>
                    <a:gd name="T118" fmla="*/ 545 w 560"/>
                    <a:gd name="T119" fmla="*/ 509 h 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560" h="527">
                      <a:moveTo>
                        <a:pt x="386" y="437"/>
                      </a:moveTo>
                      <a:lnTo>
                        <a:pt x="382" y="437"/>
                      </a:lnTo>
                      <a:lnTo>
                        <a:pt x="380" y="436"/>
                      </a:lnTo>
                      <a:lnTo>
                        <a:pt x="377" y="437"/>
                      </a:lnTo>
                      <a:lnTo>
                        <a:pt x="374" y="438"/>
                      </a:lnTo>
                      <a:lnTo>
                        <a:pt x="362" y="442"/>
                      </a:lnTo>
                      <a:lnTo>
                        <a:pt x="349" y="447"/>
                      </a:lnTo>
                      <a:lnTo>
                        <a:pt x="336" y="451"/>
                      </a:lnTo>
                      <a:lnTo>
                        <a:pt x="323" y="454"/>
                      </a:lnTo>
                      <a:lnTo>
                        <a:pt x="311" y="456"/>
                      </a:lnTo>
                      <a:lnTo>
                        <a:pt x="298" y="458"/>
                      </a:lnTo>
                      <a:lnTo>
                        <a:pt x="285" y="459"/>
                      </a:lnTo>
                      <a:lnTo>
                        <a:pt x="272" y="459"/>
                      </a:lnTo>
                      <a:lnTo>
                        <a:pt x="272" y="459"/>
                      </a:lnTo>
                      <a:lnTo>
                        <a:pt x="259" y="459"/>
                      </a:lnTo>
                      <a:lnTo>
                        <a:pt x="248" y="458"/>
                      </a:lnTo>
                      <a:lnTo>
                        <a:pt x="236" y="457"/>
                      </a:lnTo>
                      <a:lnTo>
                        <a:pt x="224" y="455"/>
                      </a:lnTo>
                      <a:lnTo>
                        <a:pt x="200" y="450"/>
                      </a:lnTo>
                      <a:lnTo>
                        <a:pt x="179" y="442"/>
                      </a:lnTo>
                      <a:lnTo>
                        <a:pt x="158" y="433"/>
                      </a:lnTo>
                      <a:lnTo>
                        <a:pt x="137" y="422"/>
                      </a:lnTo>
                      <a:lnTo>
                        <a:pt x="119" y="409"/>
                      </a:lnTo>
                      <a:lnTo>
                        <a:pt x="102" y="395"/>
                      </a:lnTo>
                      <a:lnTo>
                        <a:pt x="86" y="379"/>
                      </a:lnTo>
                      <a:lnTo>
                        <a:pt x="72" y="363"/>
                      </a:lnTo>
                      <a:lnTo>
                        <a:pt x="66" y="353"/>
                      </a:lnTo>
                      <a:lnTo>
                        <a:pt x="59" y="345"/>
                      </a:lnTo>
                      <a:lnTo>
                        <a:pt x="54" y="335"/>
                      </a:lnTo>
                      <a:lnTo>
                        <a:pt x="50" y="326"/>
                      </a:lnTo>
                      <a:lnTo>
                        <a:pt x="45" y="316"/>
                      </a:lnTo>
                      <a:lnTo>
                        <a:pt x="41" y="306"/>
                      </a:lnTo>
                      <a:lnTo>
                        <a:pt x="38" y="296"/>
                      </a:lnTo>
                      <a:lnTo>
                        <a:pt x="35" y="285"/>
                      </a:lnTo>
                      <a:lnTo>
                        <a:pt x="32" y="275"/>
                      </a:lnTo>
                      <a:lnTo>
                        <a:pt x="31" y="265"/>
                      </a:lnTo>
                      <a:lnTo>
                        <a:pt x="30" y="254"/>
                      </a:lnTo>
                      <a:lnTo>
                        <a:pt x="30" y="242"/>
                      </a:lnTo>
                      <a:lnTo>
                        <a:pt x="30" y="231"/>
                      </a:lnTo>
                      <a:lnTo>
                        <a:pt x="31" y="221"/>
                      </a:lnTo>
                      <a:lnTo>
                        <a:pt x="32" y="211"/>
                      </a:lnTo>
                      <a:lnTo>
                        <a:pt x="35" y="200"/>
                      </a:lnTo>
                      <a:lnTo>
                        <a:pt x="38" y="190"/>
                      </a:lnTo>
                      <a:lnTo>
                        <a:pt x="41" y="180"/>
                      </a:lnTo>
                      <a:lnTo>
                        <a:pt x="45" y="170"/>
                      </a:lnTo>
                      <a:lnTo>
                        <a:pt x="50" y="161"/>
                      </a:lnTo>
                      <a:lnTo>
                        <a:pt x="55" y="151"/>
                      </a:lnTo>
                      <a:lnTo>
                        <a:pt x="60" y="143"/>
                      </a:lnTo>
                      <a:lnTo>
                        <a:pt x="67" y="133"/>
                      </a:lnTo>
                      <a:lnTo>
                        <a:pt x="73" y="124"/>
                      </a:lnTo>
                      <a:lnTo>
                        <a:pt x="88" y="108"/>
                      </a:lnTo>
                      <a:lnTo>
                        <a:pt x="104" y="93"/>
                      </a:lnTo>
                      <a:lnTo>
                        <a:pt x="122" y="79"/>
                      </a:lnTo>
                      <a:lnTo>
                        <a:pt x="142" y="67"/>
                      </a:lnTo>
                      <a:lnTo>
                        <a:pt x="162" y="56"/>
                      </a:lnTo>
                      <a:lnTo>
                        <a:pt x="183" y="47"/>
                      </a:lnTo>
                      <a:lnTo>
                        <a:pt x="207" y="40"/>
                      </a:lnTo>
                      <a:lnTo>
                        <a:pt x="230" y="35"/>
                      </a:lnTo>
                      <a:lnTo>
                        <a:pt x="242" y="32"/>
                      </a:lnTo>
                      <a:lnTo>
                        <a:pt x="255" y="31"/>
                      </a:lnTo>
                      <a:lnTo>
                        <a:pt x="267" y="30"/>
                      </a:lnTo>
                      <a:lnTo>
                        <a:pt x="280" y="30"/>
                      </a:lnTo>
                      <a:lnTo>
                        <a:pt x="292" y="30"/>
                      </a:lnTo>
                      <a:lnTo>
                        <a:pt x="305" y="31"/>
                      </a:lnTo>
                      <a:lnTo>
                        <a:pt x="317" y="32"/>
                      </a:lnTo>
                      <a:lnTo>
                        <a:pt x="330" y="35"/>
                      </a:lnTo>
                      <a:lnTo>
                        <a:pt x="353" y="40"/>
                      </a:lnTo>
                      <a:lnTo>
                        <a:pt x="376" y="47"/>
                      </a:lnTo>
                      <a:lnTo>
                        <a:pt x="398" y="56"/>
                      </a:lnTo>
                      <a:lnTo>
                        <a:pt x="419" y="67"/>
                      </a:lnTo>
                      <a:lnTo>
                        <a:pt x="438" y="79"/>
                      </a:lnTo>
                      <a:lnTo>
                        <a:pt x="456" y="93"/>
                      </a:lnTo>
                      <a:lnTo>
                        <a:pt x="472" y="108"/>
                      </a:lnTo>
                      <a:lnTo>
                        <a:pt x="486" y="124"/>
                      </a:lnTo>
                      <a:lnTo>
                        <a:pt x="494" y="133"/>
                      </a:lnTo>
                      <a:lnTo>
                        <a:pt x="499" y="143"/>
                      </a:lnTo>
                      <a:lnTo>
                        <a:pt x="505" y="151"/>
                      </a:lnTo>
                      <a:lnTo>
                        <a:pt x="510" y="161"/>
                      </a:lnTo>
                      <a:lnTo>
                        <a:pt x="515" y="170"/>
                      </a:lnTo>
                      <a:lnTo>
                        <a:pt x="518" y="180"/>
                      </a:lnTo>
                      <a:lnTo>
                        <a:pt x="521" y="190"/>
                      </a:lnTo>
                      <a:lnTo>
                        <a:pt x="525" y="200"/>
                      </a:lnTo>
                      <a:lnTo>
                        <a:pt x="527" y="211"/>
                      </a:lnTo>
                      <a:lnTo>
                        <a:pt x="529" y="221"/>
                      </a:lnTo>
                      <a:lnTo>
                        <a:pt x="530" y="231"/>
                      </a:lnTo>
                      <a:lnTo>
                        <a:pt x="530" y="242"/>
                      </a:lnTo>
                      <a:lnTo>
                        <a:pt x="530" y="253"/>
                      </a:lnTo>
                      <a:lnTo>
                        <a:pt x="529" y="262"/>
                      </a:lnTo>
                      <a:lnTo>
                        <a:pt x="528" y="272"/>
                      </a:lnTo>
                      <a:lnTo>
                        <a:pt x="526" y="282"/>
                      </a:lnTo>
                      <a:lnTo>
                        <a:pt x="522" y="291"/>
                      </a:lnTo>
                      <a:lnTo>
                        <a:pt x="520" y="301"/>
                      </a:lnTo>
                      <a:lnTo>
                        <a:pt x="516" y="311"/>
                      </a:lnTo>
                      <a:lnTo>
                        <a:pt x="512" y="319"/>
                      </a:lnTo>
                      <a:lnTo>
                        <a:pt x="508" y="328"/>
                      </a:lnTo>
                      <a:lnTo>
                        <a:pt x="502" y="336"/>
                      </a:lnTo>
                      <a:lnTo>
                        <a:pt x="497" y="345"/>
                      </a:lnTo>
                      <a:lnTo>
                        <a:pt x="490" y="352"/>
                      </a:lnTo>
                      <a:lnTo>
                        <a:pt x="483" y="360"/>
                      </a:lnTo>
                      <a:lnTo>
                        <a:pt x="476" y="367"/>
                      </a:lnTo>
                      <a:lnTo>
                        <a:pt x="468" y="375"/>
                      </a:lnTo>
                      <a:lnTo>
                        <a:pt x="459" y="382"/>
                      </a:lnTo>
                      <a:lnTo>
                        <a:pt x="456" y="386"/>
                      </a:lnTo>
                      <a:lnTo>
                        <a:pt x="455" y="391"/>
                      </a:lnTo>
                      <a:lnTo>
                        <a:pt x="454" y="396"/>
                      </a:lnTo>
                      <a:lnTo>
                        <a:pt x="456" y="400"/>
                      </a:lnTo>
                      <a:lnTo>
                        <a:pt x="498" y="483"/>
                      </a:lnTo>
                      <a:lnTo>
                        <a:pt x="386" y="437"/>
                      </a:lnTo>
                      <a:close/>
                      <a:moveTo>
                        <a:pt x="488" y="397"/>
                      </a:moveTo>
                      <a:lnTo>
                        <a:pt x="497" y="390"/>
                      </a:lnTo>
                      <a:lnTo>
                        <a:pt x="504" y="381"/>
                      </a:lnTo>
                      <a:lnTo>
                        <a:pt x="512" y="373"/>
                      </a:lnTo>
                      <a:lnTo>
                        <a:pt x="519" y="364"/>
                      </a:lnTo>
                      <a:lnTo>
                        <a:pt x="526" y="356"/>
                      </a:lnTo>
                      <a:lnTo>
                        <a:pt x="531" y="346"/>
                      </a:lnTo>
                      <a:lnTo>
                        <a:pt x="536" y="336"/>
                      </a:lnTo>
                      <a:lnTo>
                        <a:pt x="542" y="327"/>
                      </a:lnTo>
                      <a:lnTo>
                        <a:pt x="546" y="317"/>
                      </a:lnTo>
                      <a:lnTo>
                        <a:pt x="549" y="307"/>
                      </a:lnTo>
                      <a:lnTo>
                        <a:pt x="552" y="297"/>
                      </a:lnTo>
                      <a:lnTo>
                        <a:pt x="556" y="286"/>
                      </a:lnTo>
                      <a:lnTo>
                        <a:pt x="558" y="275"/>
                      </a:lnTo>
                      <a:lnTo>
                        <a:pt x="559" y="265"/>
                      </a:lnTo>
                      <a:lnTo>
                        <a:pt x="560" y="254"/>
                      </a:lnTo>
                      <a:lnTo>
                        <a:pt x="560" y="242"/>
                      </a:lnTo>
                      <a:lnTo>
                        <a:pt x="560" y="230"/>
                      </a:lnTo>
                      <a:lnTo>
                        <a:pt x="559" y="218"/>
                      </a:lnTo>
                      <a:lnTo>
                        <a:pt x="557" y="206"/>
                      </a:lnTo>
                      <a:lnTo>
                        <a:pt x="555" y="194"/>
                      </a:lnTo>
                      <a:lnTo>
                        <a:pt x="551" y="182"/>
                      </a:lnTo>
                      <a:lnTo>
                        <a:pt x="547" y="171"/>
                      </a:lnTo>
                      <a:lnTo>
                        <a:pt x="543" y="160"/>
                      </a:lnTo>
                      <a:lnTo>
                        <a:pt x="537" y="149"/>
                      </a:lnTo>
                      <a:lnTo>
                        <a:pt x="532" y="138"/>
                      </a:lnTo>
                      <a:lnTo>
                        <a:pt x="526" y="128"/>
                      </a:lnTo>
                      <a:lnTo>
                        <a:pt x="519" y="118"/>
                      </a:lnTo>
                      <a:lnTo>
                        <a:pt x="512" y="108"/>
                      </a:lnTo>
                      <a:lnTo>
                        <a:pt x="503" y="99"/>
                      </a:lnTo>
                      <a:lnTo>
                        <a:pt x="495" y="89"/>
                      </a:lnTo>
                      <a:lnTo>
                        <a:pt x="486" y="81"/>
                      </a:lnTo>
                      <a:lnTo>
                        <a:pt x="476" y="72"/>
                      </a:lnTo>
                      <a:lnTo>
                        <a:pt x="467" y="63"/>
                      </a:lnTo>
                      <a:lnTo>
                        <a:pt x="457" y="56"/>
                      </a:lnTo>
                      <a:lnTo>
                        <a:pt x="447" y="48"/>
                      </a:lnTo>
                      <a:lnTo>
                        <a:pt x="435" y="42"/>
                      </a:lnTo>
                      <a:lnTo>
                        <a:pt x="424" y="36"/>
                      </a:lnTo>
                      <a:lnTo>
                        <a:pt x="412" y="30"/>
                      </a:lnTo>
                      <a:lnTo>
                        <a:pt x="401" y="24"/>
                      </a:lnTo>
                      <a:lnTo>
                        <a:pt x="388" y="20"/>
                      </a:lnTo>
                      <a:lnTo>
                        <a:pt x="375" y="15"/>
                      </a:lnTo>
                      <a:lnTo>
                        <a:pt x="362" y="11"/>
                      </a:lnTo>
                      <a:lnTo>
                        <a:pt x="349" y="8"/>
                      </a:lnTo>
                      <a:lnTo>
                        <a:pt x="335" y="5"/>
                      </a:lnTo>
                      <a:lnTo>
                        <a:pt x="322" y="2"/>
                      </a:lnTo>
                      <a:lnTo>
                        <a:pt x="308" y="1"/>
                      </a:lnTo>
                      <a:lnTo>
                        <a:pt x="295" y="0"/>
                      </a:lnTo>
                      <a:lnTo>
                        <a:pt x="280" y="0"/>
                      </a:lnTo>
                      <a:lnTo>
                        <a:pt x="266" y="0"/>
                      </a:lnTo>
                      <a:lnTo>
                        <a:pt x="252" y="1"/>
                      </a:lnTo>
                      <a:lnTo>
                        <a:pt x="238" y="2"/>
                      </a:lnTo>
                      <a:lnTo>
                        <a:pt x="224" y="5"/>
                      </a:lnTo>
                      <a:lnTo>
                        <a:pt x="211" y="8"/>
                      </a:lnTo>
                      <a:lnTo>
                        <a:pt x="197" y="11"/>
                      </a:lnTo>
                      <a:lnTo>
                        <a:pt x="184" y="15"/>
                      </a:lnTo>
                      <a:lnTo>
                        <a:pt x="173" y="20"/>
                      </a:lnTo>
                      <a:lnTo>
                        <a:pt x="160" y="24"/>
                      </a:lnTo>
                      <a:lnTo>
                        <a:pt x="148" y="30"/>
                      </a:lnTo>
                      <a:lnTo>
                        <a:pt x="136" y="36"/>
                      </a:lnTo>
                      <a:lnTo>
                        <a:pt x="124" y="42"/>
                      </a:lnTo>
                      <a:lnTo>
                        <a:pt x="114" y="48"/>
                      </a:lnTo>
                      <a:lnTo>
                        <a:pt x="103" y="56"/>
                      </a:lnTo>
                      <a:lnTo>
                        <a:pt x="92" y="63"/>
                      </a:lnTo>
                      <a:lnTo>
                        <a:pt x="83" y="72"/>
                      </a:lnTo>
                      <a:lnTo>
                        <a:pt x="73" y="81"/>
                      </a:lnTo>
                      <a:lnTo>
                        <a:pt x="65" y="89"/>
                      </a:lnTo>
                      <a:lnTo>
                        <a:pt x="56" y="99"/>
                      </a:lnTo>
                      <a:lnTo>
                        <a:pt x="48" y="108"/>
                      </a:lnTo>
                      <a:lnTo>
                        <a:pt x="41" y="118"/>
                      </a:lnTo>
                      <a:lnTo>
                        <a:pt x="35" y="128"/>
                      </a:lnTo>
                      <a:lnTo>
                        <a:pt x="28" y="138"/>
                      </a:lnTo>
                      <a:lnTo>
                        <a:pt x="22" y="149"/>
                      </a:lnTo>
                      <a:lnTo>
                        <a:pt x="17" y="160"/>
                      </a:lnTo>
                      <a:lnTo>
                        <a:pt x="13" y="171"/>
                      </a:lnTo>
                      <a:lnTo>
                        <a:pt x="9" y="182"/>
                      </a:lnTo>
                      <a:lnTo>
                        <a:pt x="6" y="194"/>
                      </a:lnTo>
                      <a:lnTo>
                        <a:pt x="4" y="206"/>
                      </a:lnTo>
                      <a:lnTo>
                        <a:pt x="1" y="218"/>
                      </a:lnTo>
                      <a:lnTo>
                        <a:pt x="0" y="230"/>
                      </a:lnTo>
                      <a:lnTo>
                        <a:pt x="0" y="242"/>
                      </a:lnTo>
                      <a:lnTo>
                        <a:pt x="0" y="255"/>
                      </a:lnTo>
                      <a:lnTo>
                        <a:pt x="1" y="267"/>
                      </a:lnTo>
                      <a:lnTo>
                        <a:pt x="4" y="280"/>
                      </a:lnTo>
                      <a:lnTo>
                        <a:pt x="6" y="291"/>
                      </a:lnTo>
                      <a:lnTo>
                        <a:pt x="9" y="303"/>
                      </a:lnTo>
                      <a:lnTo>
                        <a:pt x="12" y="315"/>
                      </a:lnTo>
                      <a:lnTo>
                        <a:pt x="16" y="327"/>
                      </a:lnTo>
                      <a:lnTo>
                        <a:pt x="22" y="337"/>
                      </a:lnTo>
                      <a:lnTo>
                        <a:pt x="27" y="348"/>
                      </a:lnTo>
                      <a:lnTo>
                        <a:pt x="34" y="359"/>
                      </a:lnTo>
                      <a:lnTo>
                        <a:pt x="40" y="369"/>
                      </a:lnTo>
                      <a:lnTo>
                        <a:pt x="47" y="379"/>
                      </a:lnTo>
                      <a:lnTo>
                        <a:pt x="55" y="389"/>
                      </a:lnTo>
                      <a:lnTo>
                        <a:pt x="62" y="398"/>
                      </a:lnTo>
                      <a:lnTo>
                        <a:pt x="72" y="407"/>
                      </a:lnTo>
                      <a:lnTo>
                        <a:pt x="81" y="417"/>
                      </a:lnTo>
                      <a:lnTo>
                        <a:pt x="90" y="424"/>
                      </a:lnTo>
                      <a:lnTo>
                        <a:pt x="100" y="433"/>
                      </a:lnTo>
                      <a:lnTo>
                        <a:pt x="111" y="439"/>
                      </a:lnTo>
                      <a:lnTo>
                        <a:pt x="121" y="447"/>
                      </a:lnTo>
                      <a:lnTo>
                        <a:pt x="132" y="453"/>
                      </a:lnTo>
                      <a:lnTo>
                        <a:pt x="144" y="459"/>
                      </a:lnTo>
                      <a:lnTo>
                        <a:pt x="155" y="465"/>
                      </a:lnTo>
                      <a:lnTo>
                        <a:pt x="167" y="470"/>
                      </a:lnTo>
                      <a:lnTo>
                        <a:pt x="179" y="474"/>
                      </a:lnTo>
                      <a:lnTo>
                        <a:pt x="192" y="478"/>
                      </a:lnTo>
                      <a:lnTo>
                        <a:pt x="205" y="482"/>
                      </a:lnTo>
                      <a:lnTo>
                        <a:pt x="218" y="484"/>
                      </a:lnTo>
                      <a:lnTo>
                        <a:pt x="231" y="486"/>
                      </a:lnTo>
                      <a:lnTo>
                        <a:pt x="244" y="488"/>
                      </a:lnTo>
                      <a:lnTo>
                        <a:pt x="258" y="489"/>
                      </a:lnTo>
                      <a:lnTo>
                        <a:pt x="272" y="489"/>
                      </a:lnTo>
                      <a:lnTo>
                        <a:pt x="272" y="489"/>
                      </a:lnTo>
                      <a:lnTo>
                        <a:pt x="286" y="489"/>
                      </a:lnTo>
                      <a:lnTo>
                        <a:pt x="300" y="488"/>
                      </a:lnTo>
                      <a:lnTo>
                        <a:pt x="314" y="486"/>
                      </a:lnTo>
                      <a:lnTo>
                        <a:pt x="327" y="484"/>
                      </a:lnTo>
                      <a:lnTo>
                        <a:pt x="341" y="481"/>
                      </a:lnTo>
                      <a:lnTo>
                        <a:pt x="353" y="478"/>
                      </a:lnTo>
                      <a:lnTo>
                        <a:pt x="367" y="472"/>
                      </a:lnTo>
                      <a:lnTo>
                        <a:pt x="380" y="468"/>
                      </a:lnTo>
                      <a:lnTo>
                        <a:pt x="525" y="526"/>
                      </a:lnTo>
                      <a:lnTo>
                        <a:pt x="527" y="526"/>
                      </a:lnTo>
                      <a:lnTo>
                        <a:pt x="530" y="527"/>
                      </a:lnTo>
                      <a:lnTo>
                        <a:pt x="533" y="526"/>
                      </a:lnTo>
                      <a:lnTo>
                        <a:pt x="536" y="525"/>
                      </a:lnTo>
                      <a:lnTo>
                        <a:pt x="539" y="524"/>
                      </a:lnTo>
                      <a:lnTo>
                        <a:pt x="541" y="521"/>
                      </a:lnTo>
                      <a:lnTo>
                        <a:pt x="544" y="517"/>
                      </a:lnTo>
                      <a:lnTo>
                        <a:pt x="545" y="513"/>
                      </a:lnTo>
                      <a:lnTo>
                        <a:pt x="545" y="509"/>
                      </a:lnTo>
                      <a:lnTo>
                        <a:pt x="543" y="504"/>
                      </a:lnTo>
                      <a:lnTo>
                        <a:pt x="488" y="3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2" name="iṣ1ïḋê">
              <a:extLst>
                <a:ext uri="{FF2B5EF4-FFF2-40B4-BE49-F238E27FC236}">
                  <a16:creationId xmlns:a16="http://schemas.microsoft.com/office/drawing/2014/main" id="{1795CE49-3A1B-4994-B13C-F5A40083BA02}"/>
                </a:ext>
              </a:extLst>
            </p:cNvPr>
            <p:cNvGrpSpPr/>
            <p:nvPr/>
          </p:nvGrpSpPr>
          <p:grpSpPr>
            <a:xfrm>
              <a:off x="7761155" y="2188828"/>
              <a:ext cx="952304" cy="623435"/>
              <a:chOff x="6349908" y="2695299"/>
              <a:chExt cx="952304" cy="623435"/>
            </a:xfrm>
          </p:grpSpPr>
          <p:sp>
            <p:nvSpPr>
              <p:cNvPr id="28" name="íšľîďe">
                <a:extLst>
                  <a:ext uri="{FF2B5EF4-FFF2-40B4-BE49-F238E27FC236}">
                    <a16:creationId xmlns:a16="http://schemas.microsoft.com/office/drawing/2014/main" id="{74330071-823E-4C3D-97C8-402087975A26}"/>
                  </a:ext>
                </a:extLst>
              </p:cNvPr>
              <p:cNvSpPr txBox="1"/>
              <p:nvPr/>
            </p:nvSpPr>
            <p:spPr>
              <a:xfrm>
                <a:off x="6349908" y="2980180"/>
                <a:ext cx="952304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Apr-Jun</a:t>
                </a:r>
              </a:p>
            </p:txBody>
          </p:sp>
          <p:grpSp>
            <p:nvGrpSpPr>
              <p:cNvPr id="29" name="iSḻiďé">
                <a:extLst>
                  <a:ext uri="{FF2B5EF4-FFF2-40B4-BE49-F238E27FC236}">
                    <a16:creationId xmlns:a16="http://schemas.microsoft.com/office/drawing/2014/main" id="{36ABE691-93DA-438F-BA08-348D6D0E018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700714" y="2695299"/>
                <a:ext cx="250681" cy="252001"/>
                <a:chOff x="1547813" y="3240088"/>
                <a:chExt cx="301626" cy="303213"/>
              </a:xfrm>
              <a:solidFill>
                <a:sysClr val="window" lastClr="FFFFFF"/>
              </a:solidFill>
            </p:grpSpPr>
            <p:sp>
              <p:nvSpPr>
                <p:cNvPr id="30" name="ï$ḻíḓè">
                  <a:extLst>
                    <a:ext uri="{FF2B5EF4-FFF2-40B4-BE49-F238E27FC236}">
                      <a16:creationId xmlns:a16="http://schemas.microsoft.com/office/drawing/2014/main" id="{C735B9A9-B286-4DDB-96A9-C4EB645BB7D2}"/>
                    </a:ext>
                  </a:extLst>
                </p:cNvPr>
                <p:cNvSpPr/>
                <p:nvPr/>
              </p:nvSpPr>
              <p:spPr bwMode="auto">
                <a:xfrm>
                  <a:off x="1611313" y="3392488"/>
                  <a:ext cx="85725" cy="87313"/>
                </a:xfrm>
                <a:custGeom>
                  <a:avLst/>
                  <a:gdLst>
                    <a:gd name="T0" fmla="*/ 92 w 218"/>
                    <a:gd name="T1" fmla="*/ 191 h 219"/>
                    <a:gd name="T2" fmla="*/ 70 w 218"/>
                    <a:gd name="T3" fmla="*/ 183 h 219"/>
                    <a:gd name="T4" fmla="*/ 50 w 218"/>
                    <a:gd name="T5" fmla="*/ 168 h 219"/>
                    <a:gd name="T6" fmla="*/ 35 w 218"/>
                    <a:gd name="T7" fmla="*/ 149 h 219"/>
                    <a:gd name="T8" fmla="*/ 27 w 218"/>
                    <a:gd name="T9" fmla="*/ 125 h 219"/>
                    <a:gd name="T10" fmla="*/ 26 w 218"/>
                    <a:gd name="T11" fmla="*/ 101 h 219"/>
                    <a:gd name="T12" fmla="*/ 32 w 218"/>
                    <a:gd name="T13" fmla="*/ 77 h 219"/>
                    <a:gd name="T14" fmla="*/ 45 w 218"/>
                    <a:gd name="T15" fmla="*/ 56 h 219"/>
                    <a:gd name="T16" fmla="*/ 62 w 218"/>
                    <a:gd name="T17" fmla="*/ 40 h 219"/>
                    <a:gd name="T18" fmla="*/ 85 w 218"/>
                    <a:gd name="T19" fmla="*/ 29 h 219"/>
                    <a:gd name="T20" fmla="*/ 109 w 218"/>
                    <a:gd name="T21" fmla="*/ 26 h 219"/>
                    <a:gd name="T22" fmla="*/ 134 w 218"/>
                    <a:gd name="T23" fmla="*/ 29 h 219"/>
                    <a:gd name="T24" fmla="*/ 155 w 218"/>
                    <a:gd name="T25" fmla="*/ 40 h 219"/>
                    <a:gd name="T26" fmla="*/ 174 w 218"/>
                    <a:gd name="T27" fmla="*/ 56 h 219"/>
                    <a:gd name="T28" fmla="*/ 186 w 218"/>
                    <a:gd name="T29" fmla="*/ 77 h 219"/>
                    <a:gd name="T30" fmla="*/ 192 w 218"/>
                    <a:gd name="T31" fmla="*/ 101 h 219"/>
                    <a:gd name="T32" fmla="*/ 191 w 218"/>
                    <a:gd name="T33" fmla="*/ 125 h 219"/>
                    <a:gd name="T34" fmla="*/ 182 w 218"/>
                    <a:gd name="T35" fmla="*/ 149 h 219"/>
                    <a:gd name="T36" fmla="*/ 168 w 218"/>
                    <a:gd name="T37" fmla="*/ 168 h 219"/>
                    <a:gd name="T38" fmla="*/ 149 w 218"/>
                    <a:gd name="T39" fmla="*/ 183 h 219"/>
                    <a:gd name="T40" fmla="*/ 125 w 218"/>
                    <a:gd name="T41" fmla="*/ 191 h 219"/>
                    <a:gd name="T42" fmla="*/ 109 w 218"/>
                    <a:gd name="T43" fmla="*/ 0 h 219"/>
                    <a:gd name="T44" fmla="*/ 77 w 218"/>
                    <a:gd name="T45" fmla="*/ 4 h 219"/>
                    <a:gd name="T46" fmla="*/ 48 w 218"/>
                    <a:gd name="T47" fmla="*/ 18 h 219"/>
                    <a:gd name="T48" fmla="*/ 25 w 218"/>
                    <a:gd name="T49" fmla="*/ 40 h 219"/>
                    <a:gd name="T50" fmla="*/ 8 w 218"/>
                    <a:gd name="T51" fmla="*/ 66 h 219"/>
                    <a:gd name="T52" fmla="*/ 1 w 218"/>
                    <a:gd name="T53" fmla="*/ 98 h 219"/>
                    <a:gd name="T54" fmla="*/ 2 w 218"/>
                    <a:gd name="T55" fmla="*/ 131 h 219"/>
                    <a:gd name="T56" fmla="*/ 13 w 218"/>
                    <a:gd name="T57" fmla="*/ 161 h 219"/>
                    <a:gd name="T58" fmla="*/ 32 w 218"/>
                    <a:gd name="T59" fmla="*/ 187 h 219"/>
                    <a:gd name="T60" fmla="*/ 57 w 218"/>
                    <a:gd name="T61" fmla="*/ 205 h 219"/>
                    <a:gd name="T62" fmla="*/ 87 w 218"/>
                    <a:gd name="T63" fmla="*/ 217 h 219"/>
                    <a:gd name="T64" fmla="*/ 120 w 218"/>
                    <a:gd name="T65" fmla="*/ 218 h 219"/>
                    <a:gd name="T66" fmla="*/ 151 w 218"/>
                    <a:gd name="T67" fmla="*/ 210 h 219"/>
                    <a:gd name="T68" fmla="*/ 178 w 218"/>
                    <a:gd name="T69" fmla="*/ 193 h 219"/>
                    <a:gd name="T70" fmla="*/ 200 w 218"/>
                    <a:gd name="T71" fmla="*/ 171 h 219"/>
                    <a:gd name="T72" fmla="*/ 213 w 218"/>
                    <a:gd name="T73" fmla="*/ 142 h 219"/>
                    <a:gd name="T74" fmla="*/ 218 w 218"/>
                    <a:gd name="T75" fmla="*/ 109 h 219"/>
                    <a:gd name="T76" fmla="*/ 213 w 218"/>
                    <a:gd name="T77" fmla="*/ 77 h 219"/>
                    <a:gd name="T78" fmla="*/ 200 w 218"/>
                    <a:gd name="T79" fmla="*/ 48 h 219"/>
                    <a:gd name="T80" fmla="*/ 178 w 218"/>
                    <a:gd name="T81" fmla="*/ 25 h 219"/>
                    <a:gd name="T82" fmla="*/ 151 w 218"/>
                    <a:gd name="T83" fmla="*/ 8 h 219"/>
                    <a:gd name="T84" fmla="*/ 120 w 218"/>
                    <a:gd name="T85" fmla="*/ 0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18" h="219">
                      <a:moveTo>
                        <a:pt x="109" y="193"/>
                      </a:moveTo>
                      <a:lnTo>
                        <a:pt x="101" y="193"/>
                      </a:lnTo>
                      <a:lnTo>
                        <a:pt x="92" y="191"/>
                      </a:lnTo>
                      <a:lnTo>
                        <a:pt x="85" y="190"/>
                      </a:lnTo>
                      <a:lnTo>
                        <a:pt x="76" y="187"/>
                      </a:lnTo>
                      <a:lnTo>
                        <a:pt x="70" y="183"/>
                      </a:lnTo>
                      <a:lnTo>
                        <a:pt x="62" y="179"/>
                      </a:lnTo>
                      <a:lnTo>
                        <a:pt x="56" y="174"/>
                      </a:lnTo>
                      <a:lnTo>
                        <a:pt x="50" y="168"/>
                      </a:lnTo>
                      <a:lnTo>
                        <a:pt x="45" y="162"/>
                      </a:lnTo>
                      <a:lnTo>
                        <a:pt x="40" y="156"/>
                      </a:lnTo>
                      <a:lnTo>
                        <a:pt x="35" y="149"/>
                      </a:lnTo>
                      <a:lnTo>
                        <a:pt x="32" y="142"/>
                      </a:lnTo>
                      <a:lnTo>
                        <a:pt x="29" y="134"/>
                      </a:lnTo>
                      <a:lnTo>
                        <a:pt x="27" y="125"/>
                      </a:lnTo>
                      <a:lnTo>
                        <a:pt x="26" y="118"/>
                      </a:lnTo>
                      <a:lnTo>
                        <a:pt x="26" y="109"/>
                      </a:lnTo>
                      <a:lnTo>
                        <a:pt x="26" y="101"/>
                      </a:lnTo>
                      <a:lnTo>
                        <a:pt x="27" y="92"/>
                      </a:lnTo>
                      <a:lnTo>
                        <a:pt x="29" y="85"/>
                      </a:lnTo>
                      <a:lnTo>
                        <a:pt x="32" y="77"/>
                      </a:lnTo>
                      <a:lnTo>
                        <a:pt x="35" y="70"/>
                      </a:lnTo>
                      <a:lnTo>
                        <a:pt x="40" y="62"/>
                      </a:lnTo>
                      <a:lnTo>
                        <a:pt x="45" y="56"/>
                      </a:lnTo>
                      <a:lnTo>
                        <a:pt x="50" y="50"/>
                      </a:lnTo>
                      <a:lnTo>
                        <a:pt x="56" y="45"/>
                      </a:lnTo>
                      <a:lnTo>
                        <a:pt x="62" y="40"/>
                      </a:lnTo>
                      <a:lnTo>
                        <a:pt x="70" y="35"/>
                      </a:lnTo>
                      <a:lnTo>
                        <a:pt x="76" y="32"/>
                      </a:lnTo>
                      <a:lnTo>
                        <a:pt x="85" y="29"/>
                      </a:lnTo>
                      <a:lnTo>
                        <a:pt x="92" y="27"/>
                      </a:lnTo>
                      <a:lnTo>
                        <a:pt x="101" y="26"/>
                      </a:lnTo>
                      <a:lnTo>
                        <a:pt x="109" y="26"/>
                      </a:lnTo>
                      <a:lnTo>
                        <a:pt x="118" y="26"/>
                      </a:lnTo>
                      <a:lnTo>
                        <a:pt x="125" y="27"/>
                      </a:lnTo>
                      <a:lnTo>
                        <a:pt x="134" y="29"/>
                      </a:lnTo>
                      <a:lnTo>
                        <a:pt x="142" y="32"/>
                      </a:lnTo>
                      <a:lnTo>
                        <a:pt x="149" y="35"/>
                      </a:lnTo>
                      <a:lnTo>
                        <a:pt x="155" y="40"/>
                      </a:lnTo>
                      <a:lnTo>
                        <a:pt x="162" y="45"/>
                      </a:lnTo>
                      <a:lnTo>
                        <a:pt x="168" y="50"/>
                      </a:lnTo>
                      <a:lnTo>
                        <a:pt x="174" y="56"/>
                      </a:lnTo>
                      <a:lnTo>
                        <a:pt x="178" y="62"/>
                      </a:lnTo>
                      <a:lnTo>
                        <a:pt x="182" y="70"/>
                      </a:lnTo>
                      <a:lnTo>
                        <a:pt x="186" y="77"/>
                      </a:lnTo>
                      <a:lnTo>
                        <a:pt x="189" y="85"/>
                      </a:lnTo>
                      <a:lnTo>
                        <a:pt x="191" y="92"/>
                      </a:lnTo>
                      <a:lnTo>
                        <a:pt x="192" y="101"/>
                      </a:lnTo>
                      <a:lnTo>
                        <a:pt x="193" y="109"/>
                      </a:lnTo>
                      <a:lnTo>
                        <a:pt x="192" y="118"/>
                      </a:lnTo>
                      <a:lnTo>
                        <a:pt x="191" y="125"/>
                      </a:lnTo>
                      <a:lnTo>
                        <a:pt x="189" y="134"/>
                      </a:lnTo>
                      <a:lnTo>
                        <a:pt x="186" y="142"/>
                      </a:lnTo>
                      <a:lnTo>
                        <a:pt x="182" y="149"/>
                      </a:lnTo>
                      <a:lnTo>
                        <a:pt x="178" y="156"/>
                      </a:lnTo>
                      <a:lnTo>
                        <a:pt x="174" y="162"/>
                      </a:lnTo>
                      <a:lnTo>
                        <a:pt x="168" y="168"/>
                      </a:lnTo>
                      <a:lnTo>
                        <a:pt x="162" y="174"/>
                      </a:lnTo>
                      <a:lnTo>
                        <a:pt x="155" y="179"/>
                      </a:lnTo>
                      <a:lnTo>
                        <a:pt x="149" y="183"/>
                      </a:lnTo>
                      <a:lnTo>
                        <a:pt x="142" y="187"/>
                      </a:lnTo>
                      <a:lnTo>
                        <a:pt x="134" y="190"/>
                      </a:lnTo>
                      <a:lnTo>
                        <a:pt x="125" y="191"/>
                      </a:lnTo>
                      <a:lnTo>
                        <a:pt x="118" y="193"/>
                      </a:lnTo>
                      <a:lnTo>
                        <a:pt x="109" y="193"/>
                      </a:lnTo>
                      <a:close/>
                      <a:moveTo>
                        <a:pt x="109" y="0"/>
                      </a:moveTo>
                      <a:lnTo>
                        <a:pt x="98" y="0"/>
                      </a:lnTo>
                      <a:lnTo>
                        <a:pt x="87" y="2"/>
                      </a:lnTo>
                      <a:lnTo>
                        <a:pt x="77" y="4"/>
                      </a:lnTo>
                      <a:lnTo>
                        <a:pt x="66" y="8"/>
                      </a:lnTo>
                      <a:lnTo>
                        <a:pt x="57" y="13"/>
                      </a:lnTo>
                      <a:lnTo>
                        <a:pt x="48" y="18"/>
                      </a:lnTo>
                      <a:lnTo>
                        <a:pt x="40" y="25"/>
                      </a:lnTo>
                      <a:lnTo>
                        <a:pt x="32" y="32"/>
                      </a:lnTo>
                      <a:lnTo>
                        <a:pt x="25" y="40"/>
                      </a:lnTo>
                      <a:lnTo>
                        <a:pt x="19" y="48"/>
                      </a:lnTo>
                      <a:lnTo>
                        <a:pt x="13" y="57"/>
                      </a:lnTo>
                      <a:lnTo>
                        <a:pt x="8" y="66"/>
                      </a:lnTo>
                      <a:lnTo>
                        <a:pt x="5" y="77"/>
                      </a:lnTo>
                      <a:lnTo>
                        <a:pt x="2" y="87"/>
                      </a:lnTo>
                      <a:lnTo>
                        <a:pt x="1" y="98"/>
                      </a:lnTo>
                      <a:lnTo>
                        <a:pt x="0" y="109"/>
                      </a:lnTo>
                      <a:lnTo>
                        <a:pt x="1" y="120"/>
                      </a:lnTo>
                      <a:lnTo>
                        <a:pt x="2" y="131"/>
                      </a:lnTo>
                      <a:lnTo>
                        <a:pt x="5" y="142"/>
                      </a:lnTo>
                      <a:lnTo>
                        <a:pt x="8" y="151"/>
                      </a:lnTo>
                      <a:lnTo>
                        <a:pt x="13" y="161"/>
                      </a:lnTo>
                      <a:lnTo>
                        <a:pt x="19" y="171"/>
                      </a:lnTo>
                      <a:lnTo>
                        <a:pt x="25" y="178"/>
                      </a:lnTo>
                      <a:lnTo>
                        <a:pt x="32" y="187"/>
                      </a:lnTo>
                      <a:lnTo>
                        <a:pt x="40" y="193"/>
                      </a:lnTo>
                      <a:lnTo>
                        <a:pt x="48" y="200"/>
                      </a:lnTo>
                      <a:lnTo>
                        <a:pt x="57" y="205"/>
                      </a:lnTo>
                      <a:lnTo>
                        <a:pt x="66" y="210"/>
                      </a:lnTo>
                      <a:lnTo>
                        <a:pt x="77" y="214"/>
                      </a:lnTo>
                      <a:lnTo>
                        <a:pt x="87" y="217"/>
                      </a:lnTo>
                      <a:lnTo>
                        <a:pt x="98" y="218"/>
                      </a:lnTo>
                      <a:lnTo>
                        <a:pt x="109" y="219"/>
                      </a:lnTo>
                      <a:lnTo>
                        <a:pt x="120" y="218"/>
                      </a:lnTo>
                      <a:lnTo>
                        <a:pt x="131" y="217"/>
                      </a:lnTo>
                      <a:lnTo>
                        <a:pt x="142" y="214"/>
                      </a:lnTo>
                      <a:lnTo>
                        <a:pt x="151" y="210"/>
                      </a:lnTo>
                      <a:lnTo>
                        <a:pt x="161" y="205"/>
                      </a:lnTo>
                      <a:lnTo>
                        <a:pt x="169" y="200"/>
                      </a:lnTo>
                      <a:lnTo>
                        <a:pt x="178" y="193"/>
                      </a:lnTo>
                      <a:lnTo>
                        <a:pt x="187" y="187"/>
                      </a:lnTo>
                      <a:lnTo>
                        <a:pt x="193" y="178"/>
                      </a:lnTo>
                      <a:lnTo>
                        <a:pt x="200" y="171"/>
                      </a:lnTo>
                      <a:lnTo>
                        <a:pt x="205" y="161"/>
                      </a:lnTo>
                      <a:lnTo>
                        <a:pt x="209" y="151"/>
                      </a:lnTo>
                      <a:lnTo>
                        <a:pt x="213" y="142"/>
                      </a:lnTo>
                      <a:lnTo>
                        <a:pt x="216" y="131"/>
                      </a:lnTo>
                      <a:lnTo>
                        <a:pt x="218" y="120"/>
                      </a:lnTo>
                      <a:lnTo>
                        <a:pt x="218" y="109"/>
                      </a:lnTo>
                      <a:lnTo>
                        <a:pt x="218" y="98"/>
                      </a:lnTo>
                      <a:lnTo>
                        <a:pt x="216" y="87"/>
                      </a:lnTo>
                      <a:lnTo>
                        <a:pt x="213" y="77"/>
                      </a:lnTo>
                      <a:lnTo>
                        <a:pt x="209" y="66"/>
                      </a:lnTo>
                      <a:lnTo>
                        <a:pt x="205" y="57"/>
                      </a:lnTo>
                      <a:lnTo>
                        <a:pt x="200" y="48"/>
                      </a:lnTo>
                      <a:lnTo>
                        <a:pt x="193" y="40"/>
                      </a:lnTo>
                      <a:lnTo>
                        <a:pt x="187" y="32"/>
                      </a:lnTo>
                      <a:lnTo>
                        <a:pt x="178" y="25"/>
                      </a:lnTo>
                      <a:lnTo>
                        <a:pt x="169" y="18"/>
                      </a:lnTo>
                      <a:lnTo>
                        <a:pt x="161" y="13"/>
                      </a:lnTo>
                      <a:lnTo>
                        <a:pt x="151" y="8"/>
                      </a:lnTo>
                      <a:lnTo>
                        <a:pt x="142" y="4"/>
                      </a:lnTo>
                      <a:lnTo>
                        <a:pt x="131" y="2"/>
                      </a:lnTo>
                      <a:lnTo>
                        <a:pt x="120" y="0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1" name="îśļîḓe">
                  <a:extLst>
                    <a:ext uri="{FF2B5EF4-FFF2-40B4-BE49-F238E27FC236}">
                      <a16:creationId xmlns:a16="http://schemas.microsoft.com/office/drawing/2014/main" id="{98824B92-0AC2-4742-B3D4-095BB2606539}"/>
                    </a:ext>
                  </a:extLst>
                </p:cNvPr>
                <p:cNvSpPr/>
                <p:nvPr/>
              </p:nvSpPr>
              <p:spPr bwMode="auto">
                <a:xfrm>
                  <a:off x="1763713" y="3278188"/>
                  <a:ext cx="49213" cy="47625"/>
                </a:xfrm>
                <a:custGeom>
                  <a:avLst/>
                  <a:gdLst>
                    <a:gd name="T0" fmla="*/ 54 w 122"/>
                    <a:gd name="T1" fmla="*/ 96 h 121"/>
                    <a:gd name="T2" fmla="*/ 41 w 122"/>
                    <a:gd name="T3" fmla="*/ 90 h 121"/>
                    <a:gd name="T4" fmla="*/ 31 w 122"/>
                    <a:gd name="T5" fmla="*/ 81 h 121"/>
                    <a:gd name="T6" fmla="*/ 26 w 122"/>
                    <a:gd name="T7" fmla="*/ 68 h 121"/>
                    <a:gd name="T8" fmla="*/ 26 w 122"/>
                    <a:gd name="T9" fmla="*/ 54 h 121"/>
                    <a:gd name="T10" fmla="*/ 31 w 122"/>
                    <a:gd name="T11" fmla="*/ 41 h 121"/>
                    <a:gd name="T12" fmla="*/ 41 w 122"/>
                    <a:gd name="T13" fmla="*/ 31 h 121"/>
                    <a:gd name="T14" fmla="*/ 54 w 122"/>
                    <a:gd name="T15" fmla="*/ 26 h 121"/>
                    <a:gd name="T16" fmla="*/ 68 w 122"/>
                    <a:gd name="T17" fmla="*/ 26 h 121"/>
                    <a:gd name="T18" fmla="*/ 81 w 122"/>
                    <a:gd name="T19" fmla="*/ 31 h 121"/>
                    <a:gd name="T20" fmla="*/ 90 w 122"/>
                    <a:gd name="T21" fmla="*/ 41 h 121"/>
                    <a:gd name="T22" fmla="*/ 96 w 122"/>
                    <a:gd name="T23" fmla="*/ 54 h 121"/>
                    <a:gd name="T24" fmla="*/ 96 w 122"/>
                    <a:gd name="T25" fmla="*/ 68 h 121"/>
                    <a:gd name="T26" fmla="*/ 90 w 122"/>
                    <a:gd name="T27" fmla="*/ 81 h 121"/>
                    <a:gd name="T28" fmla="*/ 81 w 122"/>
                    <a:gd name="T29" fmla="*/ 90 h 121"/>
                    <a:gd name="T30" fmla="*/ 68 w 122"/>
                    <a:gd name="T31" fmla="*/ 96 h 121"/>
                    <a:gd name="T32" fmla="*/ 61 w 122"/>
                    <a:gd name="T33" fmla="*/ 0 h 121"/>
                    <a:gd name="T34" fmla="*/ 49 w 122"/>
                    <a:gd name="T35" fmla="*/ 1 h 121"/>
                    <a:gd name="T36" fmla="*/ 38 w 122"/>
                    <a:gd name="T37" fmla="*/ 4 h 121"/>
                    <a:gd name="T38" fmla="*/ 27 w 122"/>
                    <a:gd name="T39" fmla="*/ 11 h 121"/>
                    <a:gd name="T40" fmla="*/ 19 w 122"/>
                    <a:gd name="T41" fmla="*/ 18 h 121"/>
                    <a:gd name="T42" fmla="*/ 11 w 122"/>
                    <a:gd name="T43" fmla="*/ 27 h 121"/>
                    <a:gd name="T44" fmla="*/ 5 w 122"/>
                    <a:gd name="T45" fmla="*/ 38 h 121"/>
                    <a:gd name="T46" fmla="*/ 1 w 122"/>
                    <a:gd name="T47" fmla="*/ 48 h 121"/>
                    <a:gd name="T48" fmla="*/ 0 w 122"/>
                    <a:gd name="T49" fmla="*/ 61 h 121"/>
                    <a:gd name="T50" fmla="*/ 1 w 122"/>
                    <a:gd name="T51" fmla="*/ 73 h 121"/>
                    <a:gd name="T52" fmla="*/ 5 w 122"/>
                    <a:gd name="T53" fmla="*/ 85 h 121"/>
                    <a:gd name="T54" fmla="*/ 11 w 122"/>
                    <a:gd name="T55" fmla="*/ 96 h 121"/>
                    <a:gd name="T56" fmla="*/ 19 w 122"/>
                    <a:gd name="T57" fmla="*/ 104 h 121"/>
                    <a:gd name="T58" fmla="*/ 27 w 122"/>
                    <a:gd name="T59" fmla="*/ 112 h 121"/>
                    <a:gd name="T60" fmla="*/ 38 w 122"/>
                    <a:gd name="T61" fmla="*/ 117 h 121"/>
                    <a:gd name="T62" fmla="*/ 49 w 122"/>
                    <a:gd name="T63" fmla="*/ 120 h 121"/>
                    <a:gd name="T64" fmla="*/ 61 w 122"/>
                    <a:gd name="T65" fmla="*/ 121 h 121"/>
                    <a:gd name="T66" fmla="*/ 73 w 122"/>
                    <a:gd name="T67" fmla="*/ 120 h 121"/>
                    <a:gd name="T68" fmla="*/ 85 w 122"/>
                    <a:gd name="T69" fmla="*/ 117 h 121"/>
                    <a:gd name="T70" fmla="*/ 95 w 122"/>
                    <a:gd name="T71" fmla="*/ 112 h 121"/>
                    <a:gd name="T72" fmla="*/ 104 w 122"/>
                    <a:gd name="T73" fmla="*/ 104 h 121"/>
                    <a:gd name="T74" fmla="*/ 112 w 122"/>
                    <a:gd name="T75" fmla="*/ 96 h 121"/>
                    <a:gd name="T76" fmla="*/ 117 w 122"/>
                    <a:gd name="T77" fmla="*/ 85 h 121"/>
                    <a:gd name="T78" fmla="*/ 121 w 122"/>
                    <a:gd name="T79" fmla="*/ 73 h 121"/>
                    <a:gd name="T80" fmla="*/ 122 w 122"/>
                    <a:gd name="T81" fmla="*/ 61 h 121"/>
                    <a:gd name="T82" fmla="*/ 121 w 122"/>
                    <a:gd name="T83" fmla="*/ 48 h 121"/>
                    <a:gd name="T84" fmla="*/ 117 w 122"/>
                    <a:gd name="T85" fmla="*/ 38 h 121"/>
                    <a:gd name="T86" fmla="*/ 112 w 122"/>
                    <a:gd name="T87" fmla="*/ 27 h 121"/>
                    <a:gd name="T88" fmla="*/ 104 w 122"/>
                    <a:gd name="T89" fmla="*/ 18 h 121"/>
                    <a:gd name="T90" fmla="*/ 95 w 122"/>
                    <a:gd name="T91" fmla="*/ 11 h 121"/>
                    <a:gd name="T92" fmla="*/ 85 w 122"/>
                    <a:gd name="T93" fmla="*/ 4 h 121"/>
                    <a:gd name="T94" fmla="*/ 73 w 122"/>
                    <a:gd name="T95" fmla="*/ 1 h 121"/>
                    <a:gd name="T96" fmla="*/ 61 w 122"/>
                    <a:gd name="T9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121">
                      <a:moveTo>
                        <a:pt x="61" y="97"/>
                      </a:moveTo>
                      <a:lnTo>
                        <a:pt x="54" y="96"/>
                      </a:lnTo>
                      <a:lnTo>
                        <a:pt x="47" y="93"/>
                      </a:lnTo>
                      <a:lnTo>
                        <a:pt x="41" y="90"/>
                      </a:lnTo>
                      <a:lnTo>
                        <a:pt x="36" y="86"/>
                      </a:lnTo>
                      <a:lnTo>
                        <a:pt x="31" y="81"/>
                      </a:lnTo>
                      <a:lnTo>
                        <a:pt x="28" y="75"/>
                      </a:lnTo>
                      <a:lnTo>
                        <a:pt x="26" y="68"/>
                      </a:lnTo>
                      <a:lnTo>
                        <a:pt x="26" y="61"/>
                      </a:lnTo>
                      <a:lnTo>
                        <a:pt x="26" y="54"/>
                      </a:lnTo>
                      <a:lnTo>
                        <a:pt x="28" y="47"/>
                      </a:lnTo>
                      <a:lnTo>
                        <a:pt x="31" y="41"/>
                      </a:lnTo>
                      <a:lnTo>
                        <a:pt x="36" y="35"/>
                      </a:lnTo>
                      <a:lnTo>
                        <a:pt x="41" y="31"/>
                      </a:lnTo>
                      <a:lnTo>
                        <a:pt x="47" y="28"/>
                      </a:lnTo>
                      <a:lnTo>
                        <a:pt x="54" y="26"/>
                      </a:lnTo>
                      <a:lnTo>
                        <a:pt x="61" y="25"/>
                      </a:lnTo>
                      <a:lnTo>
                        <a:pt x="68" y="26"/>
                      </a:lnTo>
                      <a:lnTo>
                        <a:pt x="75" y="28"/>
                      </a:lnTo>
                      <a:lnTo>
                        <a:pt x="81" y="31"/>
                      </a:lnTo>
                      <a:lnTo>
                        <a:pt x="86" y="35"/>
                      </a:lnTo>
                      <a:lnTo>
                        <a:pt x="90" y="41"/>
                      </a:lnTo>
                      <a:lnTo>
                        <a:pt x="94" y="47"/>
                      </a:lnTo>
                      <a:lnTo>
                        <a:pt x="96" y="54"/>
                      </a:lnTo>
                      <a:lnTo>
                        <a:pt x="97" y="61"/>
                      </a:lnTo>
                      <a:lnTo>
                        <a:pt x="96" y="68"/>
                      </a:lnTo>
                      <a:lnTo>
                        <a:pt x="94" y="75"/>
                      </a:lnTo>
                      <a:lnTo>
                        <a:pt x="90" y="81"/>
                      </a:lnTo>
                      <a:lnTo>
                        <a:pt x="86" y="86"/>
                      </a:lnTo>
                      <a:lnTo>
                        <a:pt x="81" y="90"/>
                      </a:lnTo>
                      <a:lnTo>
                        <a:pt x="75" y="93"/>
                      </a:lnTo>
                      <a:lnTo>
                        <a:pt x="68" y="96"/>
                      </a:lnTo>
                      <a:lnTo>
                        <a:pt x="61" y="97"/>
                      </a:lnTo>
                      <a:close/>
                      <a:moveTo>
                        <a:pt x="61" y="0"/>
                      </a:moveTo>
                      <a:lnTo>
                        <a:pt x="55" y="0"/>
                      </a:lnTo>
                      <a:lnTo>
                        <a:pt x="49" y="1"/>
                      </a:lnTo>
                      <a:lnTo>
                        <a:pt x="43" y="2"/>
                      </a:lnTo>
                      <a:lnTo>
                        <a:pt x="38" y="4"/>
                      </a:lnTo>
                      <a:lnTo>
                        <a:pt x="32" y="8"/>
                      </a:lnTo>
                      <a:lnTo>
                        <a:pt x="27" y="11"/>
                      </a:lnTo>
                      <a:lnTo>
                        <a:pt x="23" y="14"/>
                      </a:lnTo>
                      <a:lnTo>
                        <a:pt x="19" y="18"/>
                      </a:lnTo>
                      <a:lnTo>
                        <a:pt x="14" y="23"/>
                      </a:lnTo>
                      <a:lnTo>
                        <a:pt x="11" y="27"/>
                      </a:lnTo>
                      <a:lnTo>
                        <a:pt x="8" y="32"/>
                      </a:lnTo>
                      <a:lnTo>
                        <a:pt x="5" y="38"/>
                      </a:lnTo>
                      <a:lnTo>
                        <a:pt x="3" y="43"/>
                      </a:lnTo>
                      <a:lnTo>
                        <a:pt x="1" y="48"/>
                      </a:lnTo>
                      <a:lnTo>
                        <a:pt x="0" y="55"/>
                      </a:lnTo>
                      <a:lnTo>
                        <a:pt x="0" y="61"/>
                      </a:lnTo>
                      <a:lnTo>
                        <a:pt x="0" y="67"/>
                      </a:lnTo>
                      <a:lnTo>
                        <a:pt x="1" y="73"/>
                      </a:lnTo>
                      <a:lnTo>
                        <a:pt x="3" y="79"/>
                      </a:lnTo>
                      <a:lnTo>
                        <a:pt x="5" y="85"/>
                      </a:lnTo>
                      <a:lnTo>
                        <a:pt x="8" y="90"/>
                      </a:lnTo>
                      <a:lnTo>
                        <a:pt x="11" y="96"/>
                      </a:lnTo>
                      <a:lnTo>
                        <a:pt x="14" y="100"/>
                      </a:lnTo>
                      <a:lnTo>
                        <a:pt x="19" y="104"/>
                      </a:lnTo>
                      <a:lnTo>
                        <a:pt x="23" y="108"/>
                      </a:lnTo>
                      <a:lnTo>
                        <a:pt x="27" y="112"/>
                      </a:lnTo>
                      <a:lnTo>
                        <a:pt x="32" y="115"/>
                      </a:lnTo>
                      <a:lnTo>
                        <a:pt x="38" y="117"/>
                      </a:lnTo>
                      <a:lnTo>
                        <a:pt x="43" y="119"/>
                      </a:lnTo>
                      <a:lnTo>
                        <a:pt x="49" y="120"/>
                      </a:lnTo>
                      <a:lnTo>
                        <a:pt x="55" y="121"/>
                      </a:lnTo>
                      <a:lnTo>
                        <a:pt x="61" y="121"/>
                      </a:lnTo>
                      <a:lnTo>
                        <a:pt x="68" y="121"/>
                      </a:lnTo>
                      <a:lnTo>
                        <a:pt x="73" y="120"/>
                      </a:lnTo>
                      <a:lnTo>
                        <a:pt x="80" y="119"/>
                      </a:lnTo>
                      <a:lnTo>
                        <a:pt x="85" y="117"/>
                      </a:lnTo>
                      <a:lnTo>
                        <a:pt x="90" y="115"/>
                      </a:lnTo>
                      <a:lnTo>
                        <a:pt x="95" y="112"/>
                      </a:lnTo>
                      <a:lnTo>
                        <a:pt x="100" y="108"/>
                      </a:lnTo>
                      <a:lnTo>
                        <a:pt x="104" y="104"/>
                      </a:lnTo>
                      <a:lnTo>
                        <a:pt x="108" y="100"/>
                      </a:lnTo>
                      <a:lnTo>
                        <a:pt x="112" y="96"/>
                      </a:lnTo>
                      <a:lnTo>
                        <a:pt x="115" y="90"/>
                      </a:lnTo>
                      <a:lnTo>
                        <a:pt x="117" y="85"/>
                      </a:lnTo>
                      <a:lnTo>
                        <a:pt x="119" y="79"/>
                      </a:lnTo>
                      <a:lnTo>
                        <a:pt x="121" y="73"/>
                      </a:lnTo>
                      <a:lnTo>
                        <a:pt x="122" y="67"/>
                      </a:lnTo>
                      <a:lnTo>
                        <a:pt x="122" y="61"/>
                      </a:lnTo>
                      <a:lnTo>
                        <a:pt x="122" y="55"/>
                      </a:lnTo>
                      <a:lnTo>
                        <a:pt x="121" y="48"/>
                      </a:lnTo>
                      <a:lnTo>
                        <a:pt x="119" y="43"/>
                      </a:lnTo>
                      <a:lnTo>
                        <a:pt x="117" y="38"/>
                      </a:lnTo>
                      <a:lnTo>
                        <a:pt x="115" y="32"/>
                      </a:lnTo>
                      <a:lnTo>
                        <a:pt x="112" y="27"/>
                      </a:lnTo>
                      <a:lnTo>
                        <a:pt x="108" y="23"/>
                      </a:lnTo>
                      <a:lnTo>
                        <a:pt x="104" y="18"/>
                      </a:lnTo>
                      <a:lnTo>
                        <a:pt x="100" y="14"/>
                      </a:lnTo>
                      <a:lnTo>
                        <a:pt x="95" y="11"/>
                      </a:lnTo>
                      <a:lnTo>
                        <a:pt x="90" y="8"/>
                      </a:lnTo>
                      <a:lnTo>
                        <a:pt x="85" y="4"/>
                      </a:lnTo>
                      <a:lnTo>
                        <a:pt x="80" y="2"/>
                      </a:lnTo>
                      <a:lnTo>
                        <a:pt x="73" y="1"/>
                      </a:lnTo>
                      <a:lnTo>
                        <a:pt x="68" y="0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" name="îSḷíḋè">
                  <a:extLst>
                    <a:ext uri="{FF2B5EF4-FFF2-40B4-BE49-F238E27FC236}">
                      <a16:creationId xmlns:a16="http://schemas.microsoft.com/office/drawing/2014/main" id="{3C6B8E59-F70C-410B-8CC0-FAE860097B83}"/>
                    </a:ext>
                  </a:extLst>
                </p:cNvPr>
                <p:cNvSpPr/>
                <p:nvPr/>
              </p:nvSpPr>
              <p:spPr bwMode="auto">
                <a:xfrm>
                  <a:off x="1547813" y="3330576"/>
                  <a:ext cx="212725" cy="212725"/>
                </a:xfrm>
                <a:custGeom>
                  <a:avLst/>
                  <a:gdLst>
                    <a:gd name="T0" fmla="*/ 407 w 535"/>
                    <a:gd name="T1" fmla="*/ 408 h 536"/>
                    <a:gd name="T2" fmla="*/ 367 w 535"/>
                    <a:gd name="T3" fmla="*/ 436 h 536"/>
                    <a:gd name="T4" fmla="*/ 330 w 535"/>
                    <a:gd name="T5" fmla="*/ 452 h 536"/>
                    <a:gd name="T6" fmla="*/ 321 w 535"/>
                    <a:gd name="T7" fmla="*/ 465 h 536"/>
                    <a:gd name="T8" fmla="*/ 217 w 535"/>
                    <a:gd name="T9" fmla="*/ 461 h 536"/>
                    <a:gd name="T10" fmla="*/ 199 w 535"/>
                    <a:gd name="T11" fmla="*/ 449 h 536"/>
                    <a:gd name="T12" fmla="*/ 163 w 535"/>
                    <a:gd name="T13" fmla="*/ 432 h 536"/>
                    <a:gd name="T14" fmla="*/ 134 w 535"/>
                    <a:gd name="T15" fmla="*/ 409 h 536"/>
                    <a:gd name="T16" fmla="*/ 82 w 535"/>
                    <a:gd name="T17" fmla="*/ 433 h 536"/>
                    <a:gd name="T18" fmla="*/ 75 w 535"/>
                    <a:gd name="T19" fmla="*/ 316 h 536"/>
                    <a:gd name="T20" fmla="*/ 72 w 535"/>
                    <a:gd name="T21" fmla="*/ 287 h 536"/>
                    <a:gd name="T22" fmla="*/ 72 w 535"/>
                    <a:gd name="T23" fmla="*/ 246 h 536"/>
                    <a:gd name="T24" fmla="*/ 75 w 535"/>
                    <a:gd name="T25" fmla="*/ 217 h 536"/>
                    <a:gd name="T26" fmla="*/ 82 w 535"/>
                    <a:gd name="T27" fmla="*/ 99 h 536"/>
                    <a:gd name="T28" fmla="*/ 134 w 535"/>
                    <a:gd name="T29" fmla="*/ 124 h 536"/>
                    <a:gd name="T30" fmla="*/ 163 w 535"/>
                    <a:gd name="T31" fmla="*/ 101 h 536"/>
                    <a:gd name="T32" fmla="*/ 199 w 535"/>
                    <a:gd name="T33" fmla="*/ 84 h 536"/>
                    <a:gd name="T34" fmla="*/ 217 w 535"/>
                    <a:gd name="T35" fmla="*/ 72 h 536"/>
                    <a:gd name="T36" fmla="*/ 321 w 535"/>
                    <a:gd name="T37" fmla="*/ 68 h 536"/>
                    <a:gd name="T38" fmla="*/ 330 w 535"/>
                    <a:gd name="T39" fmla="*/ 81 h 536"/>
                    <a:gd name="T40" fmla="*/ 367 w 535"/>
                    <a:gd name="T41" fmla="*/ 97 h 536"/>
                    <a:gd name="T42" fmla="*/ 407 w 535"/>
                    <a:gd name="T43" fmla="*/ 124 h 536"/>
                    <a:gd name="T44" fmla="*/ 505 w 535"/>
                    <a:gd name="T45" fmla="*/ 188 h 536"/>
                    <a:gd name="T46" fmla="*/ 458 w 535"/>
                    <a:gd name="T47" fmla="*/ 221 h 536"/>
                    <a:gd name="T48" fmla="*/ 463 w 535"/>
                    <a:gd name="T49" fmla="*/ 256 h 536"/>
                    <a:gd name="T50" fmla="*/ 461 w 535"/>
                    <a:gd name="T51" fmla="*/ 297 h 536"/>
                    <a:gd name="T52" fmla="*/ 462 w 535"/>
                    <a:gd name="T53" fmla="*/ 319 h 536"/>
                    <a:gd name="T54" fmla="*/ 528 w 535"/>
                    <a:gd name="T55" fmla="*/ 329 h 536"/>
                    <a:gd name="T56" fmla="*/ 489 w 535"/>
                    <a:gd name="T57" fmla="*/ 276 h 536"/>
                    <a:gd name="T58" fmla="*/ 486 w 535"/>
                    <a:gd name="T59" fmla="*/ 238 h 536"/>
                    <a:gd name="T60" fmla="*/ 534 w 535"/>
                    <a:gd name="T61" fmla="*/ 197 h 536"/>
                    <a:gd name="T62" fmla="*/ 467 w 535"/>
                    <a:gd name="T63" fmla="*/ 74 h 536"/>
                    <a:gd name="T64" fmla="*/ 455 w 535"/>
                    <a:gd name="T65" fmla="*/ 70 h 536"/>
                    <a:gd name="T66" fmla="*/ 380 w 535"/>
                    <a:gd name="T67" fmla="*/ 74 h 536"/>
                    <a:gd name="T68" fmla="*/ 346 w 535"/>
                    <a:gd name="T69" fmla="*/ 8 h 536"/>
                    <a:gd name="T70" fmla="*/ 205 w 535"/>
                    <a:gd name="T71" fmla="*/ 0 h 536"/>
                    <a:gd name="T72" fmla="*/ 192 w 535"/>
                    <a:gd name="T73" fmla="*/ 13 h 536"/>
                    <a:gd name="T74" fmla="*/ 143 w 535"/>
                    <a:gd name="T75" fmla="*/ 84 h 536"/>
                    <a:gd name="T76" fmla="*/ 74 w 535"/>
                    <a:gd name="T77" fmla="*/ 70 h 536"/>
                    <a:gd name="T78" fmla="*/ 0 w 535"/>
                    <a:gd name="T79" fmla="*/ 191 h 536"/>
                    <a:gd name="T80" fmla="*/ 49 w 535"/>
                    <a:gd name="T81" fmla="*/ 229 h 536"/>
                    <a:gd name="T82" fmla="*/ 46 w 535"/>
                    <a:gd name="T83" fmla="*/ 266 h 536"/>
                    <a:gd name="T84" fmla="*/ 48 w 535"/>
                    <a:gd name="T85" fmla="*/ 303 h 536"/>
                    <a:gd name="T86" fmla="*/ 0 w 535"/>
                    <a:gd name="T87" fmla="*/ 340 h 536"/>
                    <a:gd name="T88" fmla="*/ 73 w 535"/>
                    <a:gd name="T89" fmla="*/ 463 h 536"/>
                    <a:gd name="T90" fmla="*/ 143 w 535"/>
                    <a:gd name="T91" fmla="*/ 449 h 536"/>
                    <a:gd name="T92" fmla="*/ 192 w 535"/>
                    <a:gd name="T93" fmla="*/ 523 h 536"/>
                    <a:gd name="T94" fmla="*/ 205 w 535"/>
                    <a:gd name="T95" fmla="*/ 536 h 536"/>
                    <a:gd name="T96" fmla="*/ 346 w 535"/>
                    <a:gd name="T97" fmla="*/ 528 h 536"/>
                    <a:gd name="T98" fmla="*/ 364 w 535"/>
                    <a:gd name="T99" fmla="*/ 467 h 536"/>
                    <a:gd name="T100" fmla="*/ 409 w 535"/>
                    <a:gd name="T101" fmla="*/ 437 h 536"/>
                    <a:gd name="T102" fmla="*/ 458 w 535"/>
                    <a:gd name="T103" fmla="*/ 463 h 536"/>
                    <a:gd name="T104" fmla="*/ 467 w 535"/>
                    <a:gd name="T105" fmla="*/ 459 h 536"/>
                    <a:gd name="T106" fmla="*/ 535 w 535"/>
                    <a:gd name="T107" fmla="*/ 335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35" h="536">
                      <a:moveTo>
                        <a:pt x="453" y="433"/>
                      </a:moveTo>
                      <a:lnTo>
                        <a:pt x="414" y="410"/>
                      </a:lnTo>
                      <a:lnTo>
                        <a:pt x="410" y="409"/>
                      </a:lnTo>
                      <a:lnTo>
                        <a:pt x="407" y="408"/>
                      </a:lnTo>
                      <a:lnTo>
                        <a:pt x="403" y="409"/>
                      </a:lnTo>
                      <a:lnTo>
                        <a:pt x="399" y="411"/>
                      </a:lnTo>
                      <a:lnTo>
                        <a:pt x="383" y="424"/>
                      </a:lnTo>
                      <a:lnTo>
                        <a:pt x="367" y="436"/>
                      </a:lnTo>
                      <a:lnTo>
                        <a:pt x="359" y="441"/>
                      </a:lnTo>
                      <a:lnTo>
                        <a:pt x="350" y="446"/>
                      </a:lnTo>
                      <a:lnTo>
                        <a:pt x="340" y="449"/>
                      </a:lnTo>
                      <a:lnTo>
                        <a:pt x="330" y="452"/>
                      </a:lnTo>
                      <a:lnTo>
                        <a:pt x="326" y="454"/>
                      </a:lnTo>
                      <a:lnTo>
                        <a:pt x="323" y="457"/>
                      </a:lnTo>
                      <a:lnTo>
                        <a:pt x="321" y="461"/>
                      </a:lnTo>
                      <a:lnTo>
                        <a:pt x="321" y="465"/>
                      </a:lnTo>
                      <a:lnTo>
                        <a:pt x="321" y="511"/>
                      </a:lnTo>
                      <a:lnTo>
                        <a:pt x="218" y="511"/>
                      </a:lnTo>
                      <a:lnTo>
                        <a:pt x="218" y="465"/>
                      </a:lnTo>
                      <a:lnTo>
                        <a:pt x="217" y="461"/>
                      </a:lnTo>
                      <a:lnTo>
                        <a:pt x="216" y="457"/>
                      </a:lnTo>
                      <a:lnTo>
                        <a:pt x="213" y="454"/>
                      </a:lnTo>
                      <a:lnTo>
                        <a:pt x="208" y="452"/>
                      </a:lnTo>
                      <a:lnTo>
                        <a:pt x="199" y="449"/>
                      </a:lnTo>
                      <a:lnTo>
                        <a:pt x="189" y="446"/>
                      </a:lnTo>
                      <a:lnTo>
                        <a:pt x="180" y="441"/>
                      </a:lnTo>
                      <a:lnTo>
                        <a:pt x="172" y="437"/>
                      </a:lnTo>
                      <a:lnTo>
                        <a:pt x="163" y="432"/>
                      </a:lnTo>
                      <a:lnTo>
                        <a:pt x="155" y="425"/>
                      </a:lnTo>
                      <a:lnTo>
                        <a:pt x="146" y="419"/>
                      </a:lnTo>
                      <a:lnTo>
                        <a:pt x="137" y="411"/>
                      </a:lnTo>
                      <a:lnTo>
                        <a:pt x="134" y="409"/>
                      </a:lnTo>
                      <a:lnTo>
                        <a:pt x="130" y="408"/>
                      </a:lnTo>
                      <a:lnTo>
                        <a:pt x="126" y="409"/>
                      </a:lnTo>
                      <a:lnTo>
                        <a:pt x="122" y="410"/>
                      </a:lnTo>
                      <a:lnTo>
                        <a:pt x="82" y="433"/>
                      </a:lnTo>
                      <a:lnTo>
                        <a:pt x="30" y="344"/>
                      </a:lnTo>
                      <a:lnTo>
                        <a:pt x="70" y="321"/>
                      </a:lnTo>
                      <a:lnTo>
                        <a:pt x="73" y="319"/>
                      </a:lnTo>
                      <a:lnTo>
                        <a:pt x="75" y="316"/>
                      </a:lnTo>
                      <a:lnTo>
                        <a:pt x="75" y="311"/>
                      </a:lnTo>
                      <a:lnTo>
                        <a:pt x="75" y="307"/>
                      </a:lnTo>
                      <a:lnTo>
                        <a:pt x="74" y="297"/>
                      </a:lnTo>
                      <a:lnTo>
                        <a:pt x="72" y="287"/>
                      </a:lnTo>
                      <a:lnTo>
                        <a:pt x="72" y="277"/>
                      </a:lnTo>
                      <a:lnTo>
                        <a:pt x="71" y="266"/>
                      </a:lnTo>
                      <a:lnTo>
                        <a:pt x="72" y="257"/>
                      </a:lnTo>
                      <a:lnTo>
                        <a:pt x="72" y="246"/>
                      </a:lnTo>
                      <a:lnTo>
                        <a:pt x="74" y="236"/>
                      </a:lnTo>
                      <a:lnTo>
                        <a:pt x="75" y="226"/>
                      </a:lnTo>
                      <a:lnTo>
                        <a:pt x="76" y="221"/>
                      </a:lnTo>
                      <a:lnTo>
                        <a:pt x="75" y="217"/>
                      </a:lnTo>
                      <a:lnTo>
                        <a:pt x="73" y="214"/>
                      </a:lnTo>
                      <a:lnTo>
                        <a:pt x="70" y="212"/>
                      </a:lnTo>
                      <a:lnTo>
                        <a:pt x="30" y="188"/>
                      </a:lnTo>
                      <a:lnTo>
                        <a:pt x="82" y="99"/>
                      </a:lnTo>
                      <a:lnTo>
                        <a:pt x="122" y="122"/>
                      </a:lnTo>
                      <a:lnTo>
                        <a:pt x="126" y="124"/>
                      </a:lnTo>
                      <a:lnTo>
                        <a:pt x="130" y="124"/>
                      </a:lnTo>
                      <a:lnTo>
                        <a:pt x="134" y="124"/>
                      </a:lnTo>
                      <a:lnTo>
                        <a:pt x="137" y="121"/>
                      </a:lnTo>
                      <a:lnTo>
                        <a:pt x="146" y="114"/>
                      </a:lnTo>
                      <a:lnTo>
                        <a:pt x="155" y="106"/>
                      </a:lnTo>
                      <a:lnTo>
                        <a:pt x="163" y="101"/>
                      </a:lnTo>
                      <a:lnTo>
                        <a:pt x="172" y="96"/>
                      </a:lnTo>
                      <a:lnTo>
                        <a:pt x="180" y="91"/>
                      </a:lnTo>
                      <a:lnTo>
                        <a:pt x="189" y="87"/>
                      </a:lnTo>
                      <a:lnTo>
                        <a:pt x="199" y="84"/>
                      </a:lnTo>
                      <a:lnTo>
                        <a:pt x="208" y="81"/>
                      </a:lnTo>
                      <a:lnTo>
                        <a:pt x="213" y="78"/>
                      </a:lnTo>
                      <a:lnTo>
                        <a:pt x="215" y="76"/>
                      </a:lnTo>
                      <a:lnTo>
                        <a:pt x="217" y="72"/>
                      </a:lnTo>
                      <a:lnTo>
                        <a:pt x="218" y="68"/>
                      </a:lnTo>
                      <a:lnTo>
                        <a:pt x="218" y="26"/>
                      </a:lnTo>
                      <a:lnTo>
                        <a:pt x="321" y="26"/>
                      </a:lnTo>
                      <a:lnTo>
                        <a:pt x="321" y="68"/>
                      </a:lnTo>
                      <a:lnTo>
                        <a:pt x="321" y="72"/>
                      </a:lnTo>
                      <a:lnTo>
                        <a:pt x="323" y="76"/>
                      </a:lnTo>
                      <a:lnTo>
                        <a:pt x="326" y="78"/>
                      </a:lnTo>
                      <a:lnTo>
                        <a:pt x="330" y="81"/>
                      </a:lnTo>
                      <a:lnTo>
                        <a:pt x="340" y="84"/>
                      </a:lnTo>
                      <a:lnTo>
                        <a:pt x="350" y="87"/>
                      </a:lnTo>
                      <a:lnTo>
                        <a:pt x="360" y="91"/>
                      </a:lnTo>
                      <a:lnTo>
                        <a:pt x="367" y="97"/>
                      </a:lnTo>
                      <a:lnTo>
                        <a:pt x="383" y="107"/>
                      </a:lnTo>
                      <a:lnTo>
                        <a:pt x="399" y="121"/>
                      </a:lnTo>
                      <a:lnTo>
                        <a:pt x="403" y="124"/>
                      </a:lnTo>
                      <a:lnTo>
                        <a:pt x="407" y="124"/>
                      </a:lnTo>
                      <a:lnTo>
                        <a:pt x="410" y="124"/>
                      </a:lnTo>
                      <a:lnTo>
                        <a:pt x="414" y="122"/>
                      </a:lnTo>
                      <a:lnTo>
                        <a:pt x="453" y="99"/>
                      </a:lnTo>
                      <a:lnTo>
                        <a:pt x="505" y="188"/>
                      </a:lnTo>
                      <a:lnTo>
                        <a:pt x="465" y="212"/>
                      </a:lnTo>
                      <a:lnTo>
                        <a:pt x="462" y="214"/>
                      </a:lnTo>
                      <a:lnTo>
                        <a:pt x="460" y="217"/>
                      </a:lnTo>
                      <a:lnTo>
                        <a:pt x="458" y="221"/>
                      </a:lnTo>
                      <a:lnTo>
                        <a:pt x="458" y="226"/>
                      </a:lnTo>
                      <a:lnTo>
                        <a:pt x="461" y="235"/>
                      </a:lnTo>
                      <a:lnTo>
                        <a:pt x="462" y="246"/>
                      </a:lnTo>
                      <a:lnTo>
                        <a:pt x="463" y="256"/>
                      </a:lnTo>
                      <a:lnTo>
                        <a:pt x="463" y="266"/>
                      </a:lnTo>
                      <a:lnTo>
                        <a:pt x="463" y="277"/>
                      </a:lnTo>
                      <a:lnTo>
                        <a:pt x="462" y="287"/>
                      </a:lnTo>
                      <a:lnTo>
                        <a:pt x="461" y="297"/>
                      </a:lnTo>
                      <a:lnTo>
                        <a:pt x="458" y="307"/>
                      </a:lnTo>
                      <a:lnTo>
                        <a:pt x="458" y="311"/>
                      </a:lnTo>
                      <a:lnTo>
                        <a:pt x="460" y="316"/>
                      </a:lnTo>
                      <a:lnTo>
                        <a:pt x="462" y="319"/>
                      </a:lnTo>
                      <a:lnTo>
                        <a:pt x="465" y="321"/>
                      </a:lnTo>
                      <a:lnTo>
                        <a:pt x="505" y="344"/>
                      </a:lnTo>
                      <a:lnTo>
                        <a:pt x="453" y="433"/>
                      </a:lnTo>
                      <a:close/>
                      <a:moveTo>
                        <a:pt x="528" y="329"/>
                      </a:moveTo>
                      <a:lnTo>
                        <a:pt x="485" y="303"/>
                      </a:lnTo>
                      <a:lnTo>
                        <a:pt x="486" y="294"/>
                      </a:lnTo>
                      <a:lnTo>
                        <a:pt x="487" y="285"/>
                      </a:lnTo>
                      <a:lnTo>
                        <a:pt x="489" y="276"/>
                      </a:lnTo>
                      <a:lnTo>
                        <a:pt x="489" y="266"/>
                      </a:lnTo>
                      <a:lnTo>
                        <a:pt x="489" y="257"/>
                      </a:lnTo>
                      <a:lnTo>
                        <a:pt x="487" y="248"/>
                      </a:lnTo>
                      <a:lnTo>
                        <a:pt x="486" y="238"/>
                      </a:lnTo>
                      <a:lnTo>
                        <a:pt x="485" y="229"/>
                      </a:lnTo>
                      <a:lnTo>
                        <a:pt x="528" y="205"/>
                      </a:lnTo>
                      <a:lnTo>
                        <a:pt x="531" y="202"/>
                      </a:lnTo>
                      <a:lnTo>
                        <a:pt x="534" y="197"/>
                      </a:lnTo>
                      <a:lnTo>
                        <a:pt x="535" y="192"/>
                      </a:lnTo>
                      <a:lnTo>
                        <a:pt x="533" y="187"/>
                      </a:lnTo>
                      <a:lnTo>
                        <a:pt x="468" y="76"/>
                      </a:lnTo>
                      <a:lnTo>
                        <a:pt x="467" y="74"/>
                      </a:lnTo>
                      <a:lnTo>
                        <a:pt x="465" y="72"/>
                      </a:lnTo>
                      <a:lnTo>
                        <a:pt x="463" y="71"/>
                      </a:lnTo>
                      <a:lnTo>
                        <a:pt x="461" y="70"/>
                      </a:lnTo>
                      <a:lnTo>
                        <a:pt x="455" y="70"/>
                      </a:lnTo>
                      <a:lnTo>
                        <a:pt x="451" y="71"/>
                      </a:lnTo>
                      <a:lnTo>
                        <a:pt x="409" y="96"/>
                      </a:lnTo>
                      <a:lnTo>
                        <a:pt x="395" y="85"/>
                      </a:lnTo>
                      <a:lnTo>
                        <a:pt x="380" y="74"/>
                      </a:lnTo>
                      <a:lnTo>
                        <a:pt x="364" y="66"/>
                      </a:lnTo>
                      <a:lnTo>
                        <a:pt x="347" y="59"/>
                      </a:lnTo>
                      <a:lnTo>
                        <a:pt x="347" y="13"/>
                      </a:lnTo>
                      <a:lnTo>
                        <a:pt x="346" y="8"/>
                      </a:lnTo>
                      <a:lnTo>
                        <a:pt x="342" y="4"/>
                      </a:lnTo>
                      <a:lnTo>
                        <a:pt x="338" y="1"/>
                      </a:lnTo>
                      <a:lnTo>
                        <a:pt x="334" y="0"/>
                      </a:lnTo>
                      <a:lnTo>
                        <a:pt x="205" y="0"/>
                      </a:lnTo>
                      <a:lnTo>
                        <a:pt x="200" y="1"/>
                      </a:lnTo>
                      <a:lnTo>
                        <a:pt x="196" y="4"/>
                      </a:lnTo>
                      <a:lnTo>
                        <a:pt x="193" y="8"/>
                      </a:lnTo>
                      <a:lnTo>
                        <a:pt x="192" y="13"/>
                      </a:lnTo>
                      <a:lnTo>
                        <a:pt x="192" y="59"/>
                      </a:lnTo>
                      <a:lnTo>
                        <a:pt x="175" y="66"/>
                      </a:lnTo>
                      <a:lnTo>
                        <a:pt x="159" y="73"/>
                      </a:lnTo>
                      <a:lnTo>
                        <a:pt x="143" y="84"/>
                      </a:lnTo>
                      <a:lnTo>
                        <a:pt x="127" y="96"/>
                      </a:lnTo>
                      <a:lnTo>
                        <a:pt x="84" y="71"/>
                      </a:lnTo>
                      <a:lnTo>
                        <a:pt x="78" y="70"/>
                      </a:lnTo>
                      <a:lnTo>
                        <a:pt x="74" y="70"/>
                      </a:lnTo>
                      <a:lnTo>
                        <a:pt x="70" y="72"/>
                      </a:lnTo>
                      <a:lnTo>
                        <a:pt x="67" y="76"/>
                      </a:lnTo>
                      <a:lnTo>
                        <a:pt x="2" y="187"/>
                      </a:lnTo>
                      <a:lnTo>
                        <a:pt x="0" y="191"/>
                      </a:lnTo>
                      <a:lnTo>
                        <a:pt x="0" y="197"/>
                      </a:lnTo>
                      <a:lnTo>
                        <a:pt x="2" y="201"/>
                      </a:lnTo>
                      <a:lnTo>
                        <a:pt x="6" y="205"/>
                      </a:lnTo>
                      <a:lnTo>
                        <a:pt x="49" y="229"/>
                      </a:lnTo>
                      <a:lnTo>
                        <a:pt x="47" y="238"/>
                      </a:lnTo>
                      <a:lnTo>
                        <a:pt x="46" y="248"/>
                      </a:lnTo>
                      <a:lnTo>
                        <a:pt x="46" y="257"/>
                      </a:lnTo>
                      <a:lnTo>
                        <a:pt x="46" y="266"/>
                      </a:lnTo>
                      <a:lnTo>
                        <a:pt x="46" y="276"/>
                      </a:lnTo>
                      <a:lnTo>
                        <a:pt x="46" y="285"/>
                      </a:lnTo>
                      <a:lnTo>
                        <a:pt x="47" y="294"/>
                      </a:lnTo>
                      <a:lnTo>
                        <a:pt x="48" y="303"/>
                      </a:lnTo>
                      <a:lnTo>
                        <a:pt x="6" y="329"/>
                      </a:lnTo>
                      <a:lnTo>
                        <a:pt x="2" y="332"/>
                      </a:lnTo>
                      <a:lnTo>
                        <a:pt x="0" y="335"/>
                      </a:lnTo>
                      <a:lnTo>
                        <a:pt x="0" y="340"/>
                      </a:lnTo>
                      <a:lnTo>
                        <a:pt x="1" y="345"/>
                      </a:lnTo>
                      <a:lnTo>
                        <a:pt x="65" y="457"/>
                      </a:lnTo>
                      <a:lnTo>
                        <a:pt x="69" y="461"/>
                      </a:lnTo>
                      <a:lnTo>
                        <a:pt x="73" y="463"/>
                      </a:lnTo>
                      <a:lnTo>
                        <a:pt x="78" y="463"/>
                      </a:lnTo>
                      <a:lnTo>
                        <a:pt x="83" y="461"/>
                      </a:lnTo>
                      <a:lnTo>
                        <a:pt x="127" y="437"/>
                      </a:lnTo>
                      <a:lnTo>
                        <a:pt x="143" y="449"/>
                      </a:lnTo>
                      <a:lnTo>
                        <a:pt x="159" y="459"/>
                      </a:lnTo>
                      <a:lnTo>
                        <a:pt x="175" y="467"/>
                      </a:lnTo>
                      <a:lnTo>
                        <a:pt x="192" y="474"/>
                      </a:lnTo>
                      <a:lnTo>
                        <a:pt x="192" y="523"/>
                      </a:lnTo>
                      <a:lnTo>
                        <a:pt x="193" y="528"/>
                      </a:lnTo>
                      <a:lnTo>
                        <a:pt x="196" y="533"/>
                      </a:lnTo>
                      <a:lnTo>
                        <a:pt x="200" y="535"/>
                      </a:lnTo>
                      <a:lnTo>
                        <a:pt x="205" y="536"/>
                      </a:lnTo>
                      <a:lnTo>
                        <a:pt x="334" y="536"/>
                      </a:lnTo>
                      <a:lnTo>
                        <a:pt x="338" y="535"/>
                      </a:lnTo>
                      <a:lnTo>
                        <a:pt x="342" y="533"/>
                      </a:lnTo>
                      <a:lnTo>
                        <a:pt x="346" y="528"/>
                      </a:lnTo>
                      <a:lnTo>
                        <a:pt x="347" y="523"/>
                      </a:lnTo>
                      <a:lnTo>
                        <a:pt x="347" y="474"/>
                      </a:lnTo>
                      <a:lnTo>
                        <a:pt x="355" y="470"/>
                      </a:lnTo>
                      <a:lnTo>
                        <a:pt x="364" y="467"/>
                      </a:lnTo>
                      <a:lnTo>
                        <a:pt x="373" y="463"/>
                      </a:lnTo>
                      <a:lnTo>
                        <a:pt x="380" y="459"/>
                      </a:lnTo>
                      <a:lnTo>
                        <a:pt x="395" y="449"/>
                      </a:lnTo>
                      <a:lnTo>
                        <a:pt x="409" y="437"/>
                      </a:lnTo>
                      <a:lnTo>
                        <a:pt x="452" y="461"/>
                      </a:lnTo>
                      <a:lnTo>
                        <a:pt x="454" y="463"/>
                      </a:lnTo>
                      <a:lnTo>
                        <a:pt x="456" y="463"/>
                      </a:lnTo>
                      <a:lnTo>
                        <a:pt x="458" y="463"/>
                      </a:lnTo>
                      <a:lnTo>
                        <a:pt x="462" y="462"/>
                      </a:lnTo>
                      <a:lnTo>
                        <a:pt x="464" y="462"/>
                      </a:lnTo>
                      <a:lnTo>
                        <a:pt x="466" y="461"/>
                      </a:lnTo>
                      <a:lnTo>
                        <a:pt x="467" y="459"/>
                      </a:lnTo>
                      <a:lnTo>
                        <a:pt x="469" y="457"/>
                      </a:lnTo>
                      <a:lnTo>
                        <a:pt x="533" y="345"/>
                      </a:lnTo>
                      <a:lnTo>
                        <a:pt x="535" y="340"/>
                      </a:lnTo>
                      <a:lnTo>
                        <a:pt x="535" y="335"/>
                      </a:lnTo>
                      <a:lnTo>
                        <a:pt x="533" y="332"/>
                      </a:lnTo>
                      <a:lnTo>
                        <a:pt x="528" y="3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" name="íṧ1íďê">
                  <a:extLst>
                    <a:ext uri="{FF2B5EF4-FFF2-40B4-BE49-F238E27FC236}">
                      <a16:creationId xmlns:a16="http://schemas.microsoft.com/office/drawing/2014/main" id="{10AAD074-8663-4495-93F9-CE376C565964}"/>
                    </a:ext>
                  </a:extLst>
                </p:cNvPr>
                <p:cNvSpPr/>
                <p:nvPr/>
              </p:nvSpPr>
              <p:spPr bwMode="auto">
                <a:xfrm>
                  <a:off x="1727201" y="3240088"/>
                  <a:ext cx="122238" cy="125413"/>
                </a:xfrm>
                <a:custGeom>
                  <a:avLst/>
                  <a:gdLst>
                    <a:gd name="T0" fmla="*/ 235 w 308"/>
                    <a:gd name="T1" fmla="*/ 227 h 315"/>
                    <a:gd name="T2" fmla="*/ 223 w 308"/>
                    <a:gd name="T3" fmla="*/ 229 h 315"/>
                    <a:gd name="T4" fmla="*/ 195 w 308"/>
                    <a:gd name="T5" fmla="*/ 248 h 315"/>
                    <a:gd name="T6" fmla="*/ 178 w 308"/>
                    <a:gd name="T7" fmla="*/ 257 h 315"/>
                    <a:gd name="T8" fmla="*/ 176 w 308"/>
                    <a:gd name="T9" fmla="*/ 289 h 315"/>
                    <a:gd name="T10" fmla="*/ 136 w 308"/>
                    <a:gd name="T11" fmla="*/ 260 h 315"/>
                    <a:gd name="T12" fmla="*/ 129 w 308"/>
                    <a:gd name="T13" fmla="*/ 253 h 315"/>
                    <a:gd name="T14" fmla="*/ 95 w 308"/>
                    <a:gd name="T15" fmla="*/ 237 h 315"/>
                    <a:gd name="T16" fmla="*/ 79 w 308"/>
                    <a:gd name="T17" fmla="*/ 226 h 315"/>
                    <a:gd name="T18" fmla="*/ 50 w 308"/>
                    <a:gd name="T19" fmla="*/ 240 h 315"/>
                    <a:gd name="T20" fmla="*/ 55 w 308"/>
                    <a:gd name="T21" fmla="*/ 192 h 315"/>
                    <a:gd name="T22" fmla="*/ 58 w 308"/>
                    <a:gd name="T23" fmla="*/ 180 h 315"/>
                    <a:gd name="T24" fmla="*/ 56 w 308"/>
                    <a:gd name="T25" fmla="*/ 145 h 315"/>
                    <a:gd name="T26" fmla="*/ 57 w 308"/>
                    <a:gd name="T27" fmla="*/ 126 h 315"/>
                    <a:gd name="T28" fmla="*/ 31 w 308"/>
                    <a:gd name="T29" fmla="*/ 108 h 315"/>
                    <a:gd name="T30" fmla="*/ 76 w 308"/>
                    <a:gd name="T31" fmla="*/ 87 h 315"/>
                    <a:gd name="T32" fmla="*/ 87 w 308"/>
                    <a:gd name="T33" fmla="*/ 84 h 315"/>
                    <a:gd name="T34" fmla="*/ 117 w 308"/>
                    <a:gd name="T35" fmla="*/ 66 h 315"/>
                    <a:gd name="T36" fmla="*/ 135 w 308"/>
                    <a:gd name="T37" fmla="*/ 57 h 315"/>
                    <a:gd name="T38" fmla="*/ 137 w 308"/>
                    <a:gd name="T39" fmla="*/ 25 h 315"/>
                    <a:gd name="T40" fmla="*/ 176 w 308"/>
                    <a:gd name="T41" fmla="*/ 53 h 315"/>
                    <a:gd name="T42" fmla="*/ 185 w 308"/>
                    <a:gd name="T43" fmla="*/ 62 h 315"/>
                    <a:gd name="T44" fmla="*/ 215 w 308"/>
                    <a:gd name="T45" fmla="*/ 77 h 315"/>
                    <a:gd name="T46" fmla="*/ 231 w 308"/>
                    <a:gd name="T47" fmla="*/ 88 h 315"/>
                    <a:gd name="T48" fmla="*/ 259 w 308"/>
                    <a:gd name="T49" fmla="*/ 76 h 315"/>
                    <a:gd name="T50" fmla="*/ 254 w 308"/>
                    <a:gd name="T51" fmla="*/ 123 h 315"/>
                    <a:gd name="T52" fmla="*/ 251 w 308"/>
                    <a:gd name="T53" fmla="*/ 134 h 315"/>
                    <a:gd name="T54" fmla="*/ 253 w 308"/>
                    <a:gd name="T55" fmla="*/ 169 h 315"/>
                    <a:gd name="T56" fmla="*/ 252 w 308"/>
                    <a:gd name="T57" fmla="*/ 188 h 315"/>
                    <a:gd name="T58" fmla="*/ 278 w 308"/>
                    <a:gd name="T59" fmla="*/ 207 h 315"/>
                    <a:gd name="T60" fmla="*/ 278 w 308"/>
                    <a:gd name="T61" fmla="*/ 178 h 315"/>
                    <a:gd name="T62" fmla="*/ 279 w 308"/>
                    <a:gd name="T63" fmla="*/ 148 h 315"/>
                    <a:gd name="T64" fmla="*/ 304 w 308"/>
                    <a:gd name="T65" fmla="*/ 123 h 315"/>
                    <a:gd name="T66" fmla="*/ 308 w 308"/>
                    <a:gd name="T67" fmla="*/ 116 h 315"/>
                    <a:gd name="T68" fmla="*/ 275 w 308"/>
                    <a:gd name="T69" fmla="*/ 51 h 315"/>
                    <a:gd name="T70" fmla="*/ 269 w 308"/>
                    <a:gd name="T71" fmla="*/ 46 h 315"/>
                    <a:gd name="T72" fmla="*/ 256 w 308"/>
                    <a:gd name="T73" fmla="*/ 46 h 315"/>
                    <a:gd name="T74" fmla="*/ 218 w 308"/>
                    <a:gd name="T75" fmla="*/ 49 h 315"/>
                    <a:gd name="T76" fmla="*/ 202 w 308"/>
                    <a:gd name="T77" fmla="*/ 13 h 315"/>
                    <a:gd name="T78" fmla="*/ 193 w 308"/>
                    <a:gd name="T79" fmla="*/ 2 h 315"/>
                    <a:gd name="T80" fmla="*/ 119 w 308"/>
                    <a:gd name="T81" fmla="*/ 2 h 315"/>
                    <a:gd name="T82" fmla="*/ 112 w 308"/>
                    <a:gd name="T83" fmla="*/ 13 h 315"/>
                    <a:gd name="T84" fmla="*/ 93 w 308"/>
                    <a:gd name="T85" fmla="*/ 50 h 315"/>
                    <a:gd name="T86" fmla="*/ 52 w 308"/>
                    <a:gd name="T87" fmla="*/ 46 h 315"/>
                    <a:gd name="T88" fmla="*/ 37 w 308"/>
                    <a:gd name="T89" fmla="*/ 47 h 315"/>
                    <a:gd name="T90" fmla="*/ 1 w 308"/>
                    <a:gd name="T91" fmla="*/ 111 h 315"/>
                    <a:gd name="T92" fmla="*/ 3 w 308"/>
                    <a:gd name="T93" fmla="*/ 121 h 315"/>
                    <a:gd name="T94" fmla="*/ 31 w 308"/>
                    <a:gd name="T95" fmla="*/ 138 h 315"/>
                    <a:gd name="T96" fmla="*/ 30 w 308"/>
                    <a:gd name="T97" fmla="*/ 167 h 315"/>
                    <a:gd name="T98" fmla="*/ 4 w 308"/>
                    <a:gd name="T99" fmla="*/ 193 h 315"/>
                    <a:gd name="T100" fmla="*/ 1 w 308"/>
                    <a:gd name="T101" fmla="*/ 199 h 315"/>
                    <a:gd name="T102" fmla="*/ 34 w 308"/>
                    <a:gd name="T103" fmla="*/ 263 h 315"/>
                    <a:gd name="T104" fmla="*/ 46 w 308"/>
                    <a:gd name="T105" fmla="*/ 270 h 315"/>
                    <a:gd name="T106" fmla="*/ 85 w 308"/>
                    <a:gd name="T107" fmla="*/ 259 h 315"/>
                    <a:gd name="T108" fmla="*/ 112 w 308"/>
                    <a:gd name="T109" fmla="*/ 274 h 315"/>
                    <a:gd name="T110" fmla="*/ 116 w 308"/>
                    <a:gd name="T111" fmla="*/ 311 h 315"/>
                    <a:gd name="T112" fmla="*/ 189 w 308"/>
                    <a:gd name="T113" fmla="*/ 315 h 315"/>
                    <a:gd name="T114" fmla="*/ 201 w 308"/>
                    <a:gd name="T115" fmla="*/ 306 h 315"/>
                    <a:gd name="T116" fmla="*/ 210 w 308"/>
                    <a:gd name="T117" fmla="*/ 270 h 315"/>
                    <a:gd name="T118" fmla="*/ 234 w 308"/>
                    <a:gd name="T119" fmla="*/ 255 h 315"/>
                    <a:gd name="T120" fmla="*/ 267 w 308"/>
                    <a:gd name="T121" fmla="*/ 270 h 315"/>
                    <a:gd name="T122" fmla="*/ 307 w 308"/>
                    <a:gd name="T123" fmla="*/ 208 h 315"/>
                    <a:gd name="T124" fmla="*/ 306 w 308"/>
                    <a:gd name="T125" fmla="*/ 194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08" h="315">
                      <a:moveTo>
                        <a:pt x="260" y="240"/>
                      </a:moveTo>
                      <a:lnTo>
                        <a:pt x="239" y="228"/>
                      </a:lnTo>
                      <a:lnTo>
                        <a:pt x="235" y="227"/>
                      </a:lnTo>
                      <a:lnTo>
                        <a:pt x="231" y="226"/>
                      </a:lnTo>
                      <a:lnTo>
                        <a:pt x="227" y="227"/>
                      </a:lnTo>
                      <a:lnTo>
                        <a:pt x="223" y="229"/>
                      </a:lnTo>
                      <a:lnTo>
                        <a:pt x="215" y="237"/>
                      </a:lnTo>
                      <a:lnTo>
                        <a:pt x="205" y="243"/>
                      </a:lnTo>
                      <a:lnTo>
                        <a:pt x="195" y="248"/>
                      </a:lnTo>
                      <a:lnTo>
                        <a:pt x="185" y="253"/>
                      </a:lnTo>
                      <a:lnTo>
                        <a:pt x="181" y="255"/>
                      </a:lnTo>
                      <a:lnTo>
                        <a:pt x="178" y="257"/>
                      </a:lnTo>
                      <a:lnTo>
                        <a:pt x="177" y="260"/>
                      </a:lnTo>
                      <a:lnTo>
                        <a:pt x="176" y="265"/>
                      </a:lnTo>
                      <a:lnTo>
                        <a:pt x="176" y="289"/>
                      </a:lnTo>
                      <a:lnTo>
                        <a:pt x="137" y="289"/>
                      </a:lnTo>
                      <a:lnTo>
                        <a:pt x="137" y="265"/>
                      </a:lnTo>
                      <a:lnTo>
                        <a:pt x="136" y="260"/>
                      </a:lnTo>
                      <a:lnTo>
                        <a:pt x="135" y="257"/>
                      </a:lnTo>
                      <a:lnTo>
                        <a:pt x="132" y="255"/>
                      </a:lnTo>
                      <a:lnTo>
                        <a:pt x="129" y="253"/>
                      </a:lnTo>
                      <a:lnTo>
                        <a:pt x="117" y="248"/>
                      </a:lnTo>
                      <a:lnTo>
                        <a:pt x="105" y="243"/>
                      </a:lnTo>
                      <a:lnTo>
                        <a:pt x="95" y="237"/>
                      </a:lnTo>
                      <a:lnTo>
                        <a:pt x="87" y="229"/>
                      </a:lnTo>
                      <a:lnTo>
                        <a:pt x="84" y="227"/>
                      </a:lnTo>
                      <a:lnTo>
                        <a:pt x="79" y="226"/>
                      </a:lnTo>
                      <a:lnTo>
                        <a:pt x="76" y="227"/>
                      </a:lnTo>
                      <a:lnTo>
                        <a:pt x="72" y="228"/>
                      </a:lnTo>
                      <a:lnTo>
                        <a:pt x="50" y="240"/>
                      </a:lnTo>
                      <a:lnTo>
                        <a:pt x="30" y="207"/>
                      </a:lnTo>
                      <a:lnTo>
                        <a:pt x="51" y="194"/>
                      </a:lnTo>
                      <a:lnTo>
                        <a:pt x="55" y="192"/>
                      </a:lnTo>
                      <a:lnTo>
                        <a:pt x="57" y="188"/>
                      </a:lnTo>
                      <a:lnTo>
                        <a:pt x="58" y="184"/>
                      </a:lnTo>
                      <a:lnTo>
                        <a:pt x="58" y="180"/>
                      </a:lnTo>
                      <a:lnTo>
                        <a:pt x="56" y="168"/>
                      </a:lnTo>
                      <a:lnTo>
                        <a:pt x="55" y="157"/>
                      </a:lnTo>
                      <a:lnTo>
                        <a:pt x="56" y="145"/>
                      </a:lnTo>
                      <a:lnTo>
                        <a:pt x="58" y="134"/>
                      </a:lnTo>
                      <a:lnTo>
                        <a:pt x="58" y="130"/>
                      </a:lnTo>
                      <a:lnTo>
                        <a:pt x="57" y="126"/>
                      </a:lnTo>
                      <a:lnTo>
                        <a:pt x="55" y="123"/>
                      </a:lnTo>
                      <a:lnTo>
                        <a:pt x="51" y="120"/>
                      </a:lnTo>
                      <a:lnTo>
                        <a:pt x="31" y="108"/>
                      </a:lnTo>
                      <a:lnTo>
                        <a:pt x="50" y="73"/>
                      </a:lnTo>
                      <a:lnTo>
                        <a:pt x="72" y="86"/>
                      </a:lnTo>
                      <a:lnTo>
                        <a:pt x="76" y="87"/>
                      </a:lnTo>
                      <a:lnTo>
                        <a:pt x="79" y="87"/>
                      </a:lnTo>
                      <a:lnTo>
                        <a:pt x="84" y="86"/>
                      </a:lnTo>
                      <a:lnTo>
                        <a:pt x="87" y="84"/>
                      </a:lnTo>
                      <a:lnTo>
                        <a:pt x="95" y="78"/>
                      </a:lnTo>
                      <a:lnTo>
                        <a:pt x="105" y="71"/>
                      </a:lnTo>
                      <a:lnTo>
                        <a:pt x="117" y="66"/>
                      </a:lnTo>
                      <a:lnTo>
                        <a:pt x="129" y="62"/>
                      </a:lnTo>
                      <a:lnTo>
                        <a:pt x="132" y="59"/>
                      </a:lnTo>
                      <a:lnTo>
                        <a:pt x="135" y="57"/>
                      </a:lnTo>
                      <a:lnTo>
                        <a:pt x="136" y="53"/>
                      </a:lnTo>
                      <a:lnTo>
                        <a:pt x="137" y="50"/>
                      </a:lnTo>
                      <a:lnTo>
                        <a:pt x="137" y="25"/>
                      </a:lnTo>
                      <a:lnTo>
                        <a:pt x="176" y="25"/>
                      </a:lnTo>
                      <a:lnTo>
                        <a:pt x="176" y="50"/>
                      </a:lnTo>
                      <a:lnTo>
                        <a:pt x="176" y="53"/>
                      </a:lnTo>
                      <a:lnTo>
                        <a:pt x="178" y="57"/>
                      </a:lnTo>
                      <a:lnTo>
                        <a:pt x="181" y="59"/>
                      </a:lnTo>
                      <a:lnTo>
                        <a:pt x="185" y="62"/>
                      </a:lnTo>
                      <a:lnTo>
                        <a:pt x="195" y="66"/>
                      </a:lnTo>
                      <a:lnTo>
                        <a:pt x="205" y="71"/>
                      </a:lnTo>
                      <a:lnTo>
                        <a:pt x="215" y="77"/>
                      </a:lnTo>
                      <a:lnTo>
                        <a:pt x="223" y="84"/>
                      </a:lnTo>
                      <a:lnTo>
                        <a:pt x="227" y="87"/>
                      </a:lnTo>
                      <a:lnTo>
                        <a:pt x="231" y="88"/>
                      </a:lnTo>
                      <a:lnTo>
                        <a:pt x="235" y="88"/>
                      </a:lnTo>
                      <a:lnTo>
                        <a:pt x="239" y="86"/>
                      </a:lnTo>
                      <a:lnTo>
                        <a:pt x="259" y="76"/>
                      </a:lnTo>
                      <a:lnTo>
                        <a:pt x="278" y="108"/>
                      </a:lnTo>
                      <a:lnTo>
                        <a:pt x="258" y="120"/>
                      </a:lnTo>
                      <a:lnTo>
                        <a:pt x="254" y="123"/>
                      </a:lnTo>
                      <a:lnTo>
                        <a:pt x="252" y="126"/>
                      </a:lnTo>
                      <a:lnTo>
                        <a:pt x="251" y="130"/>
                      </a:lnTo>
                      <a:lnTo>
                        <a:pt x="251" y="134"/>
                      </a:lnTo>
                      <a:lnTo>
                        <a:pt x="253" y="145"/>
                      </a:lnTo>
                      <a:lnTo>
                        <a:pt x="254" y="157"/>
                      </a:lnTo>
                      <a:lnTo>
                        <a:pt x="253" y="169"/>
                      </a:lnTo>
                      <a:lnTo>
                        <a:pt x="251" y="180"/>
                      </a:lnTo>
                      <a:lnTo>
                        <a:pt x="251" y="184"/>
                      </a:lnTo>
                      <a:lnTo>
                        <a:pt x="252" y="188"/>
                      </a:lnTo>
                      <a:lnTo>
                        <a:pt x="254" y="192"/>
                      </a:lnTo>
                      <a:lnTo>
                        <a:pt x="258" y="194"/>
                      </a:lnTo>
                      <a:lnTo>
                        <a:pt x="278" y="207"/>
                      </a:lnTo>
                      <a:lnTo>
                        <a:pt x="260" y="240"/>
                      </a:lnTo>
                      <a:close/>
                      <a:moveTo>
                        <a:pt x="302" y="192"/>
                      </a:moveTo>
                      <a:lnTo>
                        <a:pt x="278" y="178"/>
                      </a:lnTo>
                      <a:lnTo>
                        <a:pt x="279" y="167"/>
                      </a:lnTo>
                      <a:lnTo>
                        <a:pt x="279" y="157"/>
                      </a:lnTo>
                      <a:lnTo>
                        <a:pt x="279" y="148"/>
                      </a:lnTo>
                      <a:lnTo>
                        <a:pt x="278" y="138"/>
                      </a:lnTo>
                      <a:lnTo>
                        <a:pt x="302" y="124"/>
                      </a:lnTo>
                      <a:lnTo>
                        <a:pt x="304" y="123"/>
                      </a:lnTo>
                      <a:lnTo>
                        <a:pt x="306" y="121"/>
                      </a:lnTo>
                      <a:lnTo>
                        <a:pt x="307" y="119"/>
                      </a:lnTo>
                      <a:lnTo>
                        <a:pt x="308" y="116"/>
                      </a:lnTo>
                      <a:lnTo>
                        <a:pt x="308" y="111"/>
                      </a:lnTo>
                      <a:lnTo>
                        <a:pt x="306" y="106"/>
                      </a:lnTo>
                      <a:lnTo>
                        <a:pt x="275" y="51"/>
                      </a:lnTo>
                      <a:lnTo>
                        <a:pt x="273" y="49"/>
                      </a:lnTo>
                      <a:lnTo>
                        <a:pt x="271" y="47"/>
                      </a:lnTo>
                      <a:lnTo>
                        <a:pt x="269" y="46"/>
                      </a:lnTo>
                      <a:lnTo>
                        <a:pt x="266" y="44"/>
                      </a:lnTo>
                      <a:lnTo>
                        <a:pt x="262" y="44"/>
                      </a:lnTo>
                      <a:lnTo>
                        <a:pt x="256" y="46"/>
                      </a:lnTo>
                      <a:lnTo>
                        <a:pt x="234" y="59"/>
                      </a:lnTo>
                      <a:lnTo>
                        <a:pt x="226" y="54"/>
                      </a:lnTo>
                      <a:lnTo>
                        <a:pt x="218" y="49"/>
                      </a:lnTo>
                      <a:lnTo>
                        <a:pt x="210" y="44"/>
                      </a:lnTo>
                      <a:lnTo>
                        <a:pt x="202" y="41"/>
                      </a:lnTo>
                      <a:lnTo>
                        <a:pt x="202" y="13"/>
                      </a:lnTo>
                      <a:lnTo>
                        <a:pt x="201" y="8"/>
                      </a:lnTo>
                      <a:lnTo>
                        <a:pt x="197" y="4"/>
                      </a:lnTo>
                      <a:lnTo>
                        <a:pt x="193" y="2"/>
                      </a:lnTo>
                      <a:lnTo>
                        <a:pt x="189" y="0"/>
                      </a:lnTo>
                      <a:lnTo>
                        <a:pt x="124" y="0"/>
                      </a:lnTo>
                      <a:lnTo>
                        <a:pt x="119" y="2"/>
                      </a:lnTo>
                      <a:lnTo>
                        <a:pt x="116" y="4"/>
                      </a:lnTo>
                      <a:lnTo>
                        <a:pt x="113" y="8"/>
                      </a:lnTo>
                      <a:lnTo>
                        <a:pt x="112" y="13"/>
                      </a:lnTo>
                      <a:lnTo>
                        <a:pt x="112" y="41"/>
                      </a:lnTo>
                      <a:lnTo>
                        <a:pt x="102" y="44"/>
                      </a:lnTo>
                      <a:lnTo>
                        <a:pt x="93" y="50"/>
                      </a:lnTo>
                      <a:lnTo>
                        <a:pt x="85" y="54"/>
                      </a:lnTo>
                      <a:lnTo>
                        <a:pt x="77" y="59"/>
                      </a:lnTo>
                      <a:lnTo>
                        <a:pt x="52" y="46"/>
                      </a:lnTo>
                      <a:lnTo>
                        <a:pt x="47" y="44"/>
                      </a:lnTo>
                      <a:lnTo>
                        <a:pt x="43" y="44"/>
                      </a:lnTo>
                      <a:lnTo>
                        <a:pt x="37" y="47"/>
                      </a:lnTo>
                      <a:lnTo>
                        <a:pt x="34" y="51"/>
                      </a:lnTo>
                      <a:lnTo>
                        <a:pt x="2" y="106"/>
                      </a:lnTo>
                      <a:lnTo>
                        <a:pt x="1" y="111"/>
                      </a:lnTo>
                      <a:lnTo>
                        <a:pt x="1" y="116"/>
                      </a:lnTo>
                      <a:lnTo>
                        <a:pt x="2" y="119"/>
                      </a:lnTo>
                      <a:lnTo>
                        <a:pt x="3" y="121"/>
                      </a:lnTo>
                      <a:lnTo>
                        <a:pt x="5" y="123"/>
                      </a:lnTo>
                      <a:lnTo>
                        <a:pt x="7" y="124"/>
                      </a:lnTo>
                      <a:lnTo>
                        <a:pt x="31" y="138"/>
                      </a:lnTo>
                      <a:lnTo>
                        <a:pt x="30" y="148"/>
                      </a:lnTo>
                      <a:lnTo>
                        <a:pt x="29" y="157"/>
                      </a:lnTo>
                      <a:lnTo>
                        <a:pt x="30" y="167"/>
                      </a:lnTo>
                      <a:lnTo>
                        <a:pt x="31" y="178"/>
                      </a:lnTo>
                      <a:lnTo>
                        <a:pt x="6" y="192"/>
                      </a:lnTo>
                      <a:lnTo>
                        <a:pt x="4" y="193"/>
                      </a:lnTo>
                      <a:lnTo>
                        <a:pt x="3" y="194"/>
                      </a:lnTo>
                      <a:lnTo>
                        <a:pt x="2" y="196"/>
                      </a:lnTo>
                      <a:lnTo>
                        <a:pt x="1" y="199"/>
                      </a:lnTo>
                      <a:lnTo>
                        <a:pt x="0" y="203"/>
                      </a:lnTo>
                      <a:lnTo>
                        <a:pt x="2" y="208"/>
                      </a:lnTo>
                      <a:lnTo>
                        <a:pt x="34" y="263"/>
                      </a:lnTo>
                      <a:lnTo>
                        <a:pt x="37" y="268"/>
                      </a:lnTo>
                      <a:lnTo>
                        <a:pt x="42" y="270"/>
                      </a:lnTo>
                      <a:lnTo>
                        <a:pt x="46" y="270"/>
                      </a:lnTo>
                      <a:lnTo>
                        <a:pt x="51" y="269"/>
                      </a:lnTo>
                      <a:lnTo>
                        <a:pt x="77" y="254"/>
                      </a:lnTo>
                      <a:lnTo>
                        <a:pt x="85" y="259"/>
                      </a:lnTo>
                      <a:lnTo>
                        <a:pt x="93" y="266"/>
                      </a:lnTo>
                      <a:lnTo>
                        <a:pt x="102" y="270"/>
                      </a:lnTo>
                      <a:lnTo>
                        <a:pt x="112" y="274"/>
                      </a:lnTo>
                      <a:lnTo>
                        <a:pt x="112" y="302"/>
                      </a:lnTo>
                      <a:lnTo>
                        <a:pt x="113" y="306"/>
                      </a:lnTo>
                      <a:lnTo>
                        <a:pt x="116" y="311"/>
                      </a:lnTo>
                      <a:lnTo>
                        <a:pt x="119" y="314"/>
                      </a:lnTo>
                      <a:lnTo>
                        <a:pt x="124" y="315"/>
                      </a:lnTo>
                      <a:lnTo>
                        <a:pt x="189" y="315"/>
                      </a:lnTo>
                      <a:lnTo>
                        <a:pt x="193" y="314"/>
                      </a:lnTo>
                      <a:lnTo>
                        <a:pt x="197" y="311"/>
                      </a:lnTo>
                      <a:lnTo>
                        <a:pt x="201" y="306"/>
                      </a:lnTo>
                      <a:lnTo>
                        <a:pt x="202" y="302"/>
                      </a:lnTo>
                      <a:lnTo>
                        <a:pt x="202" y="274"/>
                      </a:lnTo>
                      <a:lnTo>
                        <a:pt x="210" y="270"/>
                      </a:lnTo>
                      <a:lnTo>
                        <a:pt x="218" y="266"/>
                      </a:lnTo>
                      <a:lnTo>
                        <a:pt x="226" y="260"/>
                      </a:lnTo>
                      <a:lnTo>
                        <a:pt x="234" y="255"/>
                      </a:lnTo>
                      <a:lnTo>
                        <a:pt x="258" y="268"/>
                      </a:lnTo>
                      <a:lnTo>
                        <a:pt x="262" y="270"/>
                      </a:lnTo>
                      <a:lnTo>
                        <a:pt x="267" y="270"/>
                      </a:lnTo>
                      <a:lnTo>
                        <a:pt x="271" y="268"/>
                      </a:lnTo>
                      <a:lnTo>
                        <a:pt x="275" y="263"/>
                      </a:lnTo>
                      <a:lnTo>
                        <a:pt x="307" y="208"/>
                      </a:lnTo>
                      <a:lnTo>
                        <a:pt x="308" y="202"/>
                      </a:lnTo>
                      <a:lnTo>
                        <a:pt x="308" y="198"/>
                      </a:lnTo>
                      <a:lnTo>
                        <a:pt x="306" y="194"/>
                      </a:lnTo>
                      <a:lnTo>
                        <a:pt x="302" y="19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3" name="ïşliḋè">
              <a:extLst>
                <a:ext uri="{FF2B5EF4-FFF2-40B4-BE49-F238E27FC236}">
                  <a16:creationId xmlns:a16="http://schemas.microsoft.com/office/drawing/2014/main" id="{420CC234-D25C-4C36-BD7B-D036D71A06E4}"/>
                </a:ext>
              </a:extLst>
            </p:cNvPr>
            <p:cNvGrpSpPr/>
            <p:nvPr/>
          </p:nvGrpSpPr>
          <p:grpSpPr>
            <a:xfrm>
              <a:off x="6895820" y="4707616"/>
              <a:ext cx="952304" cy="594799"/>
              <a:chOff x="5484573" y="5214090"/>
              <a:chExt cx="952304" cy="594799"/>
            </a:xfrm>
          </p:grpSpPr>
          <p:sp>
            <p:nvSpPr>
              <p:cNvPr id="24" name="ïṧļíḓê">
                <a:extLst>
                  <a:ext uri="{FF2B5EF4-FFF2-40B4-BE49-F238E27FC236}">
                    <a16:creationId xmlns:a16="http://schemas.microsoft.com/office/drawing/2014/main" id="{1BAB4F9E-7688-4E34-88AF-8367CF40C736}"/>
                  </a:ext>
                </a:extLst>
              </p:cNvPr>
              <p:cNvSpPr txBox="1"/>
              <p:nvPr/>
            </p:nvSpPr>
            <p:spPr>
              <a:xfrm>
                <a:off x="5484573" y="5470335"/>
                <a:ext cx="952304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Oct-Des</a:t>
                </a:r>
              </a:p>
            </p:txBody>
          </p:sp>
          <p:grpSp>
            <p:nvGrpSpPr>
              <p:cNvPr id="25" name="íśľîḋè">
                <a:extLst>
                  <a:ext uri="{FF2B5EF4-FFF2-40B4-BE49-F238E27FC236}">
                    <a16:creationId xmlns:a16="http://schemas.microsoft.com/office/drawing/2014/main" id="{4326D78E-1F1A-49D9-9ADF-F1A6742025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835421" y="5214090"/>
                <a:ext cx="250608" cy="252000"/>
                <a:chOff x="10455275" y="2498725"/>
                <a:chExt cx="285750" cy="287338"/>
              </a:xfrm>
              <a:solidFill>
                <a:sysClr val="window" lastClr="FFFFFF"/>
              </a:solidFill>
            </p:grpSpPr>
            <p:sp>
              <p:nvSpPr>
                <p:cNvPr id="26" name="íṡ1îḑe">
                  <a:extLst>
                    <a:ext uri="{FF2B5EF4-FFF2-40B4-BE49-F238E27FC236}">
                      <a16:creationId xmlns:a16="http://schemas.microsoft.com/office/drawing/2014/main" id="{5E00211E-C931-47AE-B125-78BA8031193B}"/>
                    </a:ext>
                  </a:extLst>
                </p:cNvPr>
                <p:cNvSpPr/>
                <p:nvPr/>
              </p:nvSpPr>
              <p:spPr bwMode="auto">
                <a:xfrm>
                  <a:off x="10455275" y="2593975"/>
                  <a:ext cx="285750" cy="192088"/>
                </a:xfrm>
                <a:custGeom>
                  <a:avLst/>
                  <a:gdLst>
                    <a:gd name="T0" fmla="*/ 812 w 903"/>
                    <a:gd name="T1" fmla="*/ 30 h 601"/>
                    <a:gd name="T2" fmla="*/ 512 w 903"/>
                    <a:gd name="T3" fmla="*/ 571 h 601"/>
                    <a:gd name="T4" fmla="*/ 602 w 903"/>
                    <a:gd name="T5" fmla="*/ 571 h 601"/>
                    <a:gd name="T6" fmla="*/ 301 w 903"/>
                    <a:gd name="T7" fmla="*/ 210 h 601"/>
                    <a:gd name="T8" fmla="*/ 301 w 903"/>
                    <a:gd name="T9" fmla="*/ 571 h 601"/>
                    <a:gd name="T10" fmla="*/ 181 w 903"/>
                    <a:gd name="T11" fmla="*/ 421 h 601"/>
                    <a:gd name="T12" fmla="*/ 888 w 903"/>
                    <a:gd name="T13" fmla="*/ 571 h 601"/>
                    <a:gd name="T14" fmla="*/ 842 w 903"/>
                    <a:gd name="T15" fmla="*/ 12 h 601"/>
                    <a:gd name="T16" fmla="*/ 838 w 903"/>
                    <a:gd name="T17" fmla="*/ 5 h 601"/>
                    <a:gd name="T18" fmla="*/ 830 w 903"/>
                    <a:gd name="T19" fmla="*/ 0 h 601"/>
                    <a:gd name="T20" fmla="*/ 704 w 903"/>
                    <a:gd name="T21" fmla="*/ 0 h 601"/>
                    <a:gd name="T22" fmla="*/ 696 w 903"/>
                    <a:gd name="T23" fmla="*/ 5 h 601"/>
                    <a:gd name="T24" fmla="*/ 692 w 903"/>
                    <a:gd name="T25" fmla="*/ 12 h 601"/>
                    <a:gd name="T26" fmla="*/ 632 w 903"/>
                    <a:gd name="T27" fmla="*/ 571 h 601"/>
                    <a:gd name="T28" fmla="*/ 631 w 903"/>
                    <a:gd name="T29" fmla="*/ 280 h 601"/>
                    <a:gd name="T30" fmla="*/ 626 w 903"/>
                    <a:gd name="T31" fmla="*/ 274 h 601"/>
                    <a:gd name="T32" fmla="*/ 617 w 903"/>
                    <a:gd name="T33" fmla="*/ 270 h 601"/>
                    <a:gd name="T34" fmla="*/ 491 w 903"/>
                    <a:gd name="T35" fmla="*/ 271 h 601"/>
                    <a:gd name="T36" fmla="*/ 484 w 903"/>
                    <a:gd name="T37" fmla="*/ 278 h 601"/>
                    <a:gd name="T38" fmla="*/ 482 w 903"/>
                    <a:gd name="T39" fmla="*/ 285 h 601"/>
                    <a:gd name="T40" fmla="*/ 421 w 903"/>
                    <a:gd name="T41" fmla="*/ 195 h 601"/>
                    <a:gd name="T42" fmla="*/ 419 w 903"/>
                    <a:gd name="T43" fmla="*/ 187 h 601"/>
                    <a:gd name="T44" fmla="*/ 412 w 903"/>
                    <a:gd name="T45" fmla="*/ 181 h 601"/>
                    <a:gd name="T46" fmla="*/ 286 w 903"/>
                    <a:gd name="T47" fmla="*/ 180 h 601"/>
                    <a:gd name="T48" fmla="*/ 277 w 903"/>
                    <a:gd name="T49" fmla="*/ 184 h 601"/>
                    <a:gd name="T50" fmla="*/ 272 w 903"/>
                    <a:gd name="T51" fmla="*/ 190 h 601"/>
                    <a:gd name="T52" fmla="*/ 271 w 903"/>
                    <a:gd name="T53" fmla="*/ 571 h 601"/>
                    <a:gd name="T54" fmla="*/ 211 w 903"/>
                    <a:gd name="T55" fmla="*/ 403 h 601"/>
                    <a:gd name="T56" fmla="*/ 207 w 903"/>
                    <a:gd name="T57" fmla="*/ 396 h 601"/>
                    <a:gd name="T58" fmla="*/ 199 w 903"/>
                    <a:gd name="T59" fmla="*/ 391 h 601"/>
                    <a:gd name="T60" fmla="*/ 73 w 903"/>
                    <a:gd name="T61" fmla="*/ 391 h 601"/>
                    <a:gd name="T62" fmla="*/ 65 w 903"/>
                    <a:gd name="T63" fmla="*/ 396 h 601"/>
                    <a:gd name="T64" fmla="*/ 61 w 903"/>
                    <a:gd name="T65" fmla="*/ 403 h 601"/>
                    <a:gd name="T66" fmla="*/ 16 w 903"/>
                    <a:gd name="T67" fmla="*/ 571 h 601"/>
                    <a:gd name="T68" fmla="*/ 7 w 903"/>
                    <a:gd name="T69" fmla="*/ 573 h 601"/>
                    <a:gd name="T70" fmla="*/ 2 w 903"/>
                    <a:gd name="T71" fmla="*/ 581 h 601"/>
                    <a:gd name="T72" fmla="*/ 1 w 903"/>
                    <a:gd name="T73" fmla="*/ 590 h 601"/>
                    <a:gd name="T74" fmla="*/ 5 w 903"/>
                    <a:gd name="T75" fmla="*/ 597 h 601"/>
                    <a:gd name="T76" fmla="*/ 13 w 903"/>
                    <a:gd name="T77" fmla="*/ 601 h 601"/>
                    <a:gd name="T78" fmla="*/ 196 w 903"/>
                    <a:gd name="T79" fmla="*/ 601 h 601"/>
                    <a:gd name="T80" fmla="*/ 497 w 903"/>
                    <a:gd name="T81" fmla="*/ 601 h 601"/>
                    <a:gd name="T82" fmla="*/ 827 w 903"/>
                    <a:gd name="T83" fmla="*/ 601 h 601"/>
                    <a:gd name="T84" fmla="*/ 893 w 903"/>
                    <a:gd name="T85" fmla="*/ 600 h 601"/>
                    <a:gd name="T86" fmla="*/ 900 w 903"/>
                    <a:gd name="T87" fmla="*/ 595 h 601"/>
                    <a:gd name="T88" fmla="*/ 903 w 903"/>
                    <a:gd name="T89" fmla="*/ 586 h 601"/>
                    <a:gd name="T90" fmla="*/ 900 w 903"/>
                    <a:gd name="T91" fmla="*/ 578 h 601"/>
                    <a:gd name="T92" fmla="*/ 893 w 903"/>
                    <a:gd name="T93" fmla="*/ 572 h 6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903" h="601">
                      <a:moveTo>
                        <a:pt x="722" y="571"/>
                      </a:moveTo>
                      <a:lnTo>
                        <a:pt x="722" y="30"/>
                      </a:lnTo>
                      <a:lnTo>
                        <a:pt x="812" y="30"/>
                      </a:lnTo>
                      <a:lnTo>
                        <a:pt x="812" y="571"/>
                      </a:lnTo>
                      <a:lnTo>
                        <a:pt x="722" y="571"/>
                      </a:lnTo>
                      <a:close/>
                      <a:moveTo>
                        <a:pt x="512" y="571"/>
                      </a:moveTo>
                      <a:lnTo>
                        <a:pt x="512" y="300"/>
                      </a:lnTo>
                      <a:lnTo>
                        <a:pt x="602" y="300"/>
                      </a:lnTo>
                      <a:lnTo>
                        <a:pt x="602" y="571"/>
                      </a:lnTo>
                      <a:lnTo>
                        <a:pt x="512" y="571"/>
                      </a:lnTo>
                      <a:close/>
                      <a:moveTo>
                        <a:pt x="301" y="571"/>
                      </a:moveTo>
                      <a:lnTo>
                        <a:pt x="301" y="210"/>
                      </a:lnTo>
                      <a:lnTo>
                        <a:pt x="391" y="210"/>
                      </a:lnTo>
                      <a:lnTo>
                        <a:pt x="391" y="571"/>
                      </a:lnTo>
                      <a:lnTo>
                        <a:pt x="301" y="571"/>
                      </a:lnTo>
                      <a:close/>
                      <a:moveTo>
                        <a:pt x="91" y="571"/>
                      </a:moveTo>
                      <a:lnTo>
                        <a:pt x="91" y="421"/>
                      </a:lnTo>
                      <a:lnTo>
                        <a:pt x="181" y="421"/>
                      </a:lnTo>
                      <a:lnTo>
                        <a:pt x="181" y="571"/>
                      </a:lnTo>
                      <a:lnTo>
                        <a:pt x="91" y="571"/>
                      </a:lnTo>
                      <a:close/>
                      <a:moveTo>
                        <a:pt x="888" y="571"/>
                      </a:moveTo>
                      <a:lnTo>
                        <a:pt x="842" y="571"/>
                      </a:lnTo>
                      <a:lnTo>
                        <a:pt x="842" y="15"/>
                      </a:lnTo>
                      <a:lnTo>
                        <a:pt x="842" y="12"/>
                      </a:lnTo>
                      <a:lnTo>
                        <a:pt x="841" y="9"/>
                      </a:lnTo>
                      <a:lnTo>
                        <a:pt x="840" y="7"/>
                      </a:lnTo>
                      <a:lnTo>
                        <a:pt x="838" y="5"/>
                      </a:lnTo>
                      <a:lnTo>
                        <a:pt x="836" y="3"/>
                      </a:lnTo>
                      <a:lnTo>
                        <a:pt x="833" y="1"/>
                      </a:lnTo>
                      <a:lnTo>
                        <a:pt x="830" y="0"/>
                      </a:lnTo>
                      <a:lnTo>
                        <a:pt x="827" y="0"/>
                      </a:lnTo>
                      <a:lnTo>
                        <a:pt x="707" y="0"/>
                      </a:lnTo>
                      <a:lnTo>
                        <a:pt x="704" y="0"/>
                      </a:lnTo>
                      <a:lnTo>
                        <a:pt x="702" y="1"/>
                      </a:lnTo>
                      <a:lnTo>
                        <a:pt x="698" y="3"/>
                      </a:lnTo>
                      <a:lnTo>
                        <a:pt x="696" y="5"/>
                      </a:lnTo>
                      <a:lnTo>
                        <a:pt x="694" y="7"/>
                      </a:lnTo>
                      <a:lnTo>
                        <a:pt x="693" y="9"/>
                      </a:lnTo>
                      <a:lnTo>
                        <a:pt x="692" y="12"/>
                      </a:lnTo>
                      <a:lnTo>
                        <a:pt x="692" y="15"/>
                      </a:lnTo>
                      <a:lnTo>
                        <a:pt x="692" y="571"/>
                      </a:lnTo>
                      <a:lnTo>
                        <a:pt x="632" y="571"/>
                      </a:lnTo>
                      <a:lnTo>
                        <a:pt x="632" y="285"/>
                      </a:lnTo>
                      <a:lnTo>
                        <a:pt x="632" y="283"/>
                      </a:lnTo>
                      <a:lnTo>
                        <a:pt x="631" y="280"/>
                      </a:lnTo>
                      <a:lnTo>
                        <a:pt x="630" y="278"/>
                      </a:lnTo>
                      <a:lnTo>
                        <a:pt x="628" y="275"/>
                      </a:lnTo>
                      <a:lnTo>
                        <a:pt x="626" y="274"/>
                      </a:lnTo>
                      <a:lnTo>
                        <a:pt x="622" y="271"/>
                      </a:lnTo>
                      <a:lnTo>
                        <a:pt x="620" y="271"/>
                      </a:lnTo>
                      <a:lnTo>
                        <a:pt x="617" y="270"/>
                      </a:lnTo>
                      <a:lnTo>
                        <a:pt x="497" y="270"/>
                      </a:lnTo>
                      <a:lnTo>
                        <a:pt x="494" y="271"/>
                      </a:lnTo>
                      <a:lnTo>
                        <a:pt x="491" y="271"/>
                      </a:lnTo>
                      <a:lnTo>
                        <a:pt x="488" y="274"/>
                      </a:lnTo>
                      <a:lnTo>
                        <a:pt x="486" y="275"/>
                      </a:lnTo>
                      <a:lnTo>
                        <a:pt x="484" y="278"/>
                      </a:lnTo>
                      <a:lnTo>
                        <a:pt x="483" y="280"/>
                      </a:lnTo>
                      <a:lnTo>
                        <a:pt x="482" y="283"/>
                      </a:lnTo>
                      <a:lnTo>
                        <a:pt x="482" y="285"/>
                      </a:lnTo>
                      <a:lnTo>
                        <a:pt x="482" y="571"/>
                      </a:lnTo>
                      <a:lnTo>
                        <a:pt x="421" y="571"/>
                      </a:lnTo>
                      <a:lnTo>
                        <a:pt x="421" y="195"/>
                      </a:lnTo>
                      <a:lnTo>
                        <a:pt x="421" y="192"/>
                      </a:lnTo>
                      <a:lnTo>
                        <a:pt x="420" y="190"/>
                      </a:lnTo>
                      <a:lnTo>
                        <a:pt x="419" y="187"/>
                      </a:lnTo>
                      <a:lnTo>
                        <a:pt x="417" y="185"/>
                      </a:lnTo>
                      <a:lnTo>
                        <a:pt x="415" y="184"/>
                      </a:lnTo>
                      <a:lnTo>
                        <a:pt x="412" y="181"/>
                      </a:lnTo>
                      <a:lnTo>
                        <a:pt x="409" y="180"/>
                      </a:lnTo>
                      <a:lnTo>
                        <a:pt x="406" y="180"/>
                      </a:lnTo>
                      <a:lnTo>
                        <a:pt x="286" y="180"/>
                      </a:lnTo>
                      <a:lnTo>
                        <a:pt x="283" y="180"/>
                      </a:lnTo>
                      <a:lnTo>
                        <a:pt x="281" y="181"/>
                      </a:lnTo>
                      <a:lnTo>
                        <a:pt x="277" y="184"/>
                      </a:lnTo>
                      <a:lnTo>
                        <a:pt x="275" y="185"/>
                      </a:lnTo>
                      <a:lnTo>
                        <a:pt x="274" y="187"/>
                      </a:lnTo>
                      <a:lnTo>
                        <a:pt x="272" y="190"/>
                      </a:lnTo>
                      <a:lnTo>
                        <a:pt x="271" y="192"/>
                      </a:lnTo>
                      <a:lnTo>
                        <a:pt x="271" y="195"/>
                      </a:lnTo>
                      <a:lnTo>
                        <a:pt x="271" y="571"/>
                      </a:lnTo>
                      <a:lnTo>
                        <a:pt x="211" y="571"/>
                      </a:lnTo>
                      <a:lnTo>
                        <a:pt x="211" y="406"/>
                      </a:lnTo>
                      <a:lnTo>
                        <a:pt x="211" y="403"/>
                      </a:lnTo>
                      <a:lnTo>
                        <a:pt x="210" y="400"/>
                      </a:lnTo>
                      <a:lnTo>
                        <a:pt x="209" y="398"/>
                      </a:lnTo>
                      <a:lnTo>
                        <a:pt x="207" y="396"/>
                      </a:lnTo>
                      <a:lnTo>
                        <a:pt x="205" y="394"/>
                      </a:lnTo>
                      <a:lnTo>
                        <a:pt x="201" y="392"/>
                      </a:lnTo>
                      <a:lnTo>
                        <a:pt x="199" y="391"/>
                      </a:lnTo>
                      <a:lnTo>
                        <a:pt x="196" y="391"/>
                      </a:lnTo>
                      <a:lnTo>
                        <a:pt x="76" y="391"/>
                      </a:lnTo>
                      <a:lnTo>
                        <a:pt x="73" y="391"/>
                      </a:lnTo>
                      <a:lnTo>
                        <a:pt x="70" y="392"/>
                      </a:lnTo>
                      <a:lnTo>
                        <a:pt x="67" y="394"/>
                      </a:lnTo>
                      <a:lnTo>
                        <a:pt x="65" y="396"/>
                      </a:lnTo>
                      <a:lnTo>
                        <a:pt x="63" y="398"/>
                      </a:lnTo>
                      <a:lnTo>
                        <a:pt x="62" y="400"/>
                      </a:lnTo>
                      <a:lnTo>
                        <a:pt x="61" y="403"/>
                      </a:lnTo>
                      <a:lnTo>
                        <a:pt x="61" y="406"/>
                      </a:lnTo>
                      <a:lnTo>
                        <a:pt x="61" y="571"/>
                      </a:lnTo>
                      <a:lnTo>
                        <a:pt x="16" y="571"/>
                      </a:lnTo>
                      <a:lnTo>
                        <a:pt x="13" y="571"/>
                      </a:lnTo>
                      <a:lnTo>
                        <a:pt x="10" y="572"/>
                      </a:lnTo>
                      <a:lnTo>
                        <a:pt x="7" y="573"/>
                      </a:lnTo>
                      <a:lnTo>
                        <a:pt x="5" y="576"/>
                      </a:lnTo>
                      <a:lnTo>
                        <a:pt x="3" y="578"/>
                      </a:lnTo>
                      <a:lnTo>
                        <a:pt x="2" y="581"/>
                      </a:lnTo>
                      <a:lnTo>
                        <a:pt x="1" y="583"/>
                      </a:lnTo>
                      <a:lnTo>
                        <a:pt x="0" y="586"/>
                      </a:lnTo>
                      <a:lnTo>
                        <a:pt x="1" y="590"/>
                      </a:lnTo>
                      <a:lnTo>
                        <a:pt x="2" y="593"/>
                      </a:lnTo>
                      <a:lnTo>
                        <a:pt x="3" y="595"/>
                      </a:lnTo>
                      <a:lnTo>
                        <a:pt x="5" y="597"/>
                      </a:lnTo>
                      <a:lnTo>
                        <a:pt x="7" y="599"/>
                      </a:lnTo>
                      <a:lnTo>
                        <a:pt x="10" y="600"/>
                      </a:lnTo>
                      <a:lnTo>
                        <a:pt x="13" y="601"/>
                      </a:lnTo>
                      <a:lnTo>
                        <a:pt x="16" y="601"/>
                      </a:lnTo>
                      <a:lnTo>
                        <a:pt x="76" y="601"/>
                      </a:lnTo>
                      <a:lnTo>
                        <a:pt x="196" y="601"/>
                      </a:lnTo>
                      <a:lnTo>
                        <a:pt x="286" y="601"/>
                      </a:lnTo>
                      <a:lnTo>
                        <a:pt x="406" y="601"/>
                      </a:lnTo>
                      <a:lnTo>
                        <a:pt x="497" y="601"/>
                      </a:lnTo>
                      <a:lnTo>
                        <a:pt x="617" y="601"/>
                      </a:lnTo>
                      <a:lnTo>
                        <a:pt x="707" y="601"/>
                      </a:lnTo>
                      <a:lnTo>
                        <a:pt x="827" y="601"/>
                      </a:lnTo>
                      <a:lnTo>
                        <a:pt x="888" y="601"/>
                      </a:lnTo>
                      <a:lnTo>
                        <a:pt x="890" y="601"/>
                      </a:lnTo>
                      <a:lnTo>
                        <a:pt x="893" y="600"/>
                      </a:lnTo>
                      <a:lnTo>
                        <a:pt x="896" y="599"/>
                      </a:lnTo>
                      <a:lnTo>
                        <a:pt x="898" y="597"/>
                      </a:lnTo>
                      <a:lnTo>
                        <a:pt x="900" y="595"/>
                      </a:lnTo>
                      <a:lnTo>
                        <a:pt x="901" y="593"/>
                      </a:lnTo>
                      <a:lnTo>
                        <a:pt x="902" y="590"/>
                      </a:lnTo>
                      <a:lnTo>
                        <a:pt x="903" y="586"/>
                      </a:lnTo>
                      <a:lnTo>
                        <a:pt x="902" y="583"/>
                      </a:lnTo>
                      <a:lnTo>
                        <a:pt x="901" y="581"/>
                      </a:lnTo>
                      <a:lnTo>
                        <a:pt x="900" y="578"/>
                      </a:lnTo>
                      <a:lnTo>
                        <a:pt x="898" y="576"/>
                      </a:lnTo>
                      <a:lnTo>
                        <a:pt x="896" y="573"/>
                      </a:lnTo>
                      <a:lnTo>
                        <a:pt x="893" y="572"/>
                      </a:lnTo>
                      <a:lnTo>
                        <a:pt x="890" y="571"/>
                      </a:lnTo>
                      <a:lnTo>
                        <a:pt x="888" y="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" name="íşliḍé">
                  <a:extLst>
                    <a:ext uri="{FF2B5EF4-FFF2-40B4-BE49-F238E27FC236}">
                      <a16:creationId xmlns:a16="http://schemas.microsoft.com/office/drawing/2014/main" id="{2BF96DC2-F4D9-4190-9E6D-1B9075CCE8E5}"/>
                    </a:ext>
                  </a:extLst>
                </p:cNvPr>
                <p:cNvSpPr/>
                <p:nvPr/>
              </p:nvSpPr>
              <p:spPr bwMode="auto">
                <a:xfrm>
                  <a:off x="10474325" y="2498725"/>
                  <a:ext cx="252413" cy="157163"/>
                </a:xfrm>
                <a:custGeom>
                  <a:avLst/>
                  <a:gdLst>
                    <a:gd name="T0" fmla="*/ 83 w 796"/>
                    <a:gd name="T1" fmla="*/ 417 h 496"/>
                    <a:gd name="T2" fmla="*/ 89 w 796"/>
                    <a:gd name="T3" fmla="*/ 431 h 496"/>
                    <a:gd name="T4" fmla="*/ 76 w 796"/>
                    <a:gd name="T5" fmla="*/ 461 h 496"/>
                    <a:gd name="T6" fmla="*/ 43 w 796"/>
                    <a:gd name="T7" fmla="*/ 461 h 496"/>
                    <a:gd name="T8" fmla="*/ 30 w 796"/>
                    <a:gd name="T9" fmla="*/ 430 h 496"/>
                    <a:gd name="T10" fmla="*/ 54 w 796"/>
                    <a:gd name="T11" fmla="*/ 407 h 496"/>
                    <a:gd name="T12" fmla="*/ 302 w 796"/>
                    <a:gd name="T13" fmla="*/ 216 h 496"/>
                    <a:gd name="T14" fmla="*/ 315 w 796"/>
                    <a:gd name="T15" fmla="*/ 247 h 496"/>
                    <a:gd name="T16" fmla="*/ 291 w 796"/>
                    <a:gd name="T17" fmla="*/ 270 h 496"/>
                    <a:gd name="T18" fmla="*/ 260 w 796"/>
                    <a:gd name="T19" fmla="*/ 257 h 496"/>
                    <a:gd name="T20" fmla="*/ 260 w 796"/>
                    <a:gd name="T21" fmla="*/ 224 h 496"/>
                    <a:gd name="T22" fmla="*/ 511 w 796"/>
                    <a:gd name="T23" fmla="*/ 301 h 496"/>
                    <a:gd name="T24" fmla="*/ 530 w 796"/>
                    <a:gd name="T25" fmla="*/ 308 h 496"/>
                    <a:gd name="T26" fmla="*/ 541 w 796"/>
                    <a:gd name="T27" fmla="*/ 331 h 496"/>
                    <a:gd name="T28" fmla="*/ 523 w 796"/>
                    <a:gd name="T29" fmla="*/ 359 h 496"/>
                    <a:gd name="T30" fmla="*/ 490 w 796"/>
                    <a:gd name="T31" fmla="*/ 353 h 496"/>
                    <a:gd name="T32" fmla="*/ 483 w 796"/>
                    <a:gd name="T33" fmla="*/ 320 h 496"/>
                    <a:gd name="T34" fmla="*/ 511 w 796"/>
                    <a:gd name="T35" fmla="*/ 301 h 496"/>
                    <a:gd name="T36" fmla="*/ 757 w 796"/>
                    <a:gd name="T37" fmla="*/ 39 h 496"/>
                    <a:gd name="T38" fmla="*/ 764 w 796"/>
                    <a:gd name="T39" fmla="*/ 72 h 496"/>
                    <a:gd name="T40" fmla="*/ 736 w 796"/>
                    <a:gd name="T41" fmla="*/ 90 h 496"/>
                    <a:gd name="T42" fmla="*/ 708 w 796"/>
                    <a:gd name="T43" fmla="*/ 72 h 496"/>
                    <a:gd name="T44" fmla="*/ 716 w 796"/>
                    <a:gd name="T45" fmla="*/ 39 h 496"/>
                    <a:gd name="T46" fmla="*/ 60 w 796"/>
                    <a:gd name="T47" fmla="*/ 496 h 496"/>
                    <a:gd name="T48" fmla="*/ 93 w 796"/>
                    <a:gd name="T49" fmla="*/ 487 h 496"/>
                    <a:gd name="T50" fmla="*/ 115 w 796"/>
                    <a:gd name="T51" fmla="*/ 460 h 496"/>
                    <a:gd name="T52" fmla="*/ 118 w 796"/>
                    <a:gd name="T53" fmla="*/ 422 h 496"/>
                    <a:gd name="T54" fmla="*/ 276 w 796"/>
                    <a:gd name="T55" fmla="*/ 300 h 496"/>
                    <a:gd name="T56" fmla="*/ 318 w 796"/>
                    <a:gd name="T57" fmla="*/ 291 h 496"/>
                    <a:gd name="T58" fmla="*/ 451 w 796"/>
                    <a:gd name="T59" fmla="*/ 331 h 496"/>
                    <a:gd name="T60" fmla="*/ 461 w 796"/>
                    <a:gd name="T61" fmla="*/ 365 h 496"/>
                    <a:gd name="T62" fmla="*/ 487 w 796"/>
                    <a:gd name="T63" fmla="*/ 387 h 496"/>
                    <a:gd name="T64" fmla="*/ 523 w 796"/>
                    <a:gd name="T65" fmla="*/ 390 h 496"/>
                    <a:gd name="T66" fmla="*/ 554 w 796"/>
                    <a:gd name="T67" fmla="*/ 373 h 496"/>
                    <a:gd name="T68" fmla="*/ 570 w 796"/>
                    <a:gd name="T69" fmla="*/ 343 h 496"/>
                    <a:gd name="T70" fmla="*/ 559 w 796"/>
                    <a:gd name="T71" fmla="*/ 296 h 496"/>
                    <a:gd name="T72" fmla="*/ 742 w 796"/>
                    <a:gd name="T73" fmla="*/ 120 h 496"/>
                    <a:gd name="T74" fmla="*/ 775 w 796"/>
                    <a:gd name="T75" fmla="*/ 106 h 496"/>
                    <a:gd name="T76" fmla="*/ 794 w 796"/>
                    <a:gd name="T77" fmla="*/ 79 h 496"/>
                    <a:gd name="T78" fmla="*/ 794 w 796"/>
                    <a:gd name="T79" fmla="*/ 43 h 496"/>
                    <a:gd name="T80" fmla="*/ 775 w 796"/>
                    <a:gd name="T81" fmla="*/ 14 h 496"/>
                    <a:gd name="T82" fmla="*/ 742 w 796"/>
                    <a:gd name="T83" fmla="*/ 0 h 496"/>
                    <a:gd name="T84" fmla="*/ 708 w 796"/>
                    <a:gd name="T85" fmla="*/ 8 h 496"/>
                    <a:gd name="T86" fmla="*/ 683 w 796"/>
                    <a:gd name="T87" fmla="*/ 31 h 496"/>
                    <a:gd name="T88" fmla="*/ 677 w 796"/>
                    <a:gd name="T89" fmla="*/ 70 h 496"/>
                    <a:gd name="T90" fmla="*/ 524 w 796"/>
                    <a:gd name="T91" fmla="*/ 272 h 496"/>
                    <a:gd name="T92" fmla="*/ 483 w 796"/>
                    <a:gd name="T93" fmla="*/ 278 h 496"/>
                    <a:gd name="T94" fmla="*/ 345 w 796"/>
                    <a:gd name="T95" fmla="*/ 245 h 496"/>
                    <a:gd name="T96" fmla="*/ 339 w 796"/>
                    <a:gd name="T97" fmla="*/ 212 h 496"/>
                    <a:gd name="T98" fmla="*/ 314 w 796"/>
                    <a:gd name="T99" fmla="*/ 188 h 496"/>
                    <a:gd name="T100" fmla="*/ 280 w 796"/>
                    <a:gd name="T101" fmla="*/ 181 h 496"/>
                    <a:gd name="T102" fmla="*/ 247 w 796"/>
                    <a:gd name="T103" fmla="*/ 194 h 496"/>
                    <a:gd name="T104" fmla="*/ 228 w 796"/>
                    <a:gd name="T105" fmla="*/ 223 h 496"/>
                    <a:gd name="T106" fmla="*/ 229 w 796"/>
                    <a:gd name="T107" fmla="*/ 262 h 496"/>
                    <a:gd name="T108" fmla="*/ 60 w 796"/>
                    <a:gd name="T109" fmla="*/ 376 h 496"/>
                    <a:gd name="T110" fmla="*/ 26 w 796"/>
                    <a:gd name="T111" fmla="*/ 387 h 496"/>
                    <a:gd name="T112" fmla="*/ 4 w 796"/>
                    <a:gd name="T113" fmla="*/ 413 h 496"/>
                    <a:gd name="T114" fmla="*/ 1 w 796"/>
                    <a:gd name="T115" fmla="*/ 448 h 496"/>
                    <a:gd name="T116" fmla="*/ 17 w 796"/>
                    <a:gd name="T117" fmla="*/ 479 h 496"/>
                    <a:gd name="T118" fmla="*/ 47 w 796"/>
                    <a:gd name="T119" fmla="*/ 495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796" h="496">
                      <a:moveTo>
                        <a:pt x="60" y="406"/>
                      </a:moveTo>
                      <a:lnTo>
                        <a:pt x="66" y="407"/>
                      </a:lnTo>
                      <a:lnTo>
                        <a:pt x="73" y="410"/>
                      </a:lnTo>
                      <a:lnTo>
                        <a:pt x="78" y="413"/>
                      </a:lnTo>
                      <a:lnTo>
                        <a:pt x="83" y="417"/>
                      </a:lnTo>
                      <a:lnTo>
                        <a:pt x="83" y="417"/>
                      </a:lnTo>
                      <a:lnTo>
                        <a:pt x="83" y="417"/>
                      </a:lnTo>
                      <a:lnTo>
                        <a:pt x="83" y="417"/>
                      </a:lnTo>
                      <a:lnTo>
                        <a:pt x="83" y="417"/>
                      </a:lnTo>
                      <a:lnTo>
                        <a:pt x="86" y="421"/>
                      </a:lnTo>
                      <a:lnTo>
                        <a:pt x="88" y="426"/>
                      </a:lnTo>
                      <a:lnTo>
                        <a:pt x="89" y="431"/>
                      </a:lnTo>
                      <a:lnTo>
                        <a:pt x="90" y="436"/>
                      </a:lnTo>
                      <a:lnTo>
                        <a:pt x="89" y="443"/>
                      </a:lnTo>
                      <a:lnTo>
                        <a:pt x="88" y="448"/>
                      </a:lnTo>
                      <a:lnTo>
                        <a:pt x="85" y="453"/>
                      </a:lnTo>
                      <a:lnTo>
                        <a:pt x="81" y="458"/>
                      </a:lnTo>
                      <a:lnTo>
                        <a:pt x="76" y="461"/>
                      </a:lnTo>
                      <a:lnTo>
                        <a:pt x="72" y="464"/>
                      </a:lnTo>
                      <a:lnTo>
                        <a:pt x="65" y="466"/>
                      </a:lnTo>
                      <a:lnTo>
                        <a:pt x="60" y="466"/>
                      </a:lnTo>
                      <a:lnTo>
                        <a:pt x="54" y="466"/>
                      </a:lnTo>
                      <a:lnTo>
                        <a:pt x="48" y="464"/>
                      </a:lnTo>
                      <a:lnTo>
                        <a:pt x="43" y="461"/>
                      </a:lnTo>
                      <a:lnTo>
                        <a:pt x="39" y="458"/>
                      </a:lnTo>
                      <a:lnTo>
                        <a:pt x="34" y="453"/>
                      </a:lnTo>
                      <a:lnTo>
                        <a:pt x="32" y="448"/>
                      </a:lnTo>
                      <a:lnTo>
                        <a:pt x="30" y="443"/>
                      </a:lnTo>
                      <a:lnTo>
                        <a:pt x="30" y="436"/>
                      </a:lnTo>
                      <a:lnTo>
                        <a:pt x="30" y="430"/>
                      </a:lnTo>
                      <a:lnTo>
                        <a:pt x="32" y="425"/>
                      </a:lnTo>
                      <a:lnTo>
                        <a:pt x="34" y="419"/>
                      </a:lnTo>
                      <a:lnTo>
                        <a:pt x="39" y="415"/>
                      </a:lnTo>
                      <a:lnTo>
                        <a:pt x="43" y="412"/>
                      </a:lnTo>
                      <a:lnTo>
                        <a:pt x="48" y="409"/>
                      </a:lnTo>
                      <a:lnTo>
                        <a:pt x="54" y="407"/>
                      </a:lnTo>
                      <a:lnTo>
                        <a:pt x="60" y="406"/>
                      </a:lnTo>
                      <a:lnTo>
                        <a:pt x="60" y="406"/>
                      </a:lnTo>
                      <a:close/>
                      <a:moveTo>
                        <a:pt x="285" y="211"/>
                      </a:moveTo>
                      <a:lnTo>
                        <a:pt x="291" y="211"/>
                      </a:lnTo>
                      <a:lnTo>
                        <a:pt x="297" y="214"/>
                      </a:lnTo>
                      <a:lnTo>
                        <a:pt x="302" y="216"/>
                      </a:lnTo>
                      <a:lnTo>
                        <a:pt x="306" y="220"/>
                      </a:lnTo>
                      <a:lnTo>
                        <a:pt x="311" y="224"/>
                      </a:lnTo>
                      <a:lnTo>
                        <a:pt x="313" y="230"/>
                      </a:lnTo>
                      <a:lnTo>
                        <a:pt x="315" y="235"/>
                      </a:lnTo>
                      <a:lnTo>
                        <a:pt x="315" y="241"/>
                      </a:lnTo>
                      <a:lnTo>
                        <a:pt x="315" y="247"/>
                      </a:lnTo>
                      <a:lnTo>
                        <a:pt x="313" y="253"/>
                      </a:lnTo>
                      <a:lnTo>
                        <a:pt x="311" y="257"/>
                      </a:lnTo>
                      <a:lnTo>
                        <a:pt x="306" y="262"/>
                      </a:lnTo>
                      <a:lnTo>
                        <a:pt x="302" y="266"/>
                      </a:lnTo>
                      <a:lnTo>
                        <a:pt x="297" y="268"/>
                      </a:lnTo>
                      <a:lnTo>
                        <a:pt x="291" y="270"/>
                      </a:lnTo>
                      <a:lnTo>
                        <a:pt x="285" y="271"/>
                      </a:lnTo>
                      <a:lnTo>
                        <a:pt x="280" y="270"/>
                      </a:lnTo>
                      <a:lnTo>
                        <a:pt x="273" y="268"/>
                      </a:lnTo>
                      <a:lnTo>
                        <a:pt x="269" y="266"/>
                      </a:lnTo>
                      <a:lnTo>
                        <a:pt x="264" y="262"/>
                      </a:lnTo>
                      <a:lnTo>
                        <a:pt x="260" y="257"/>
                      </a:lnTo>
                      <a:lnTo>
                        <a:pt x="257" y="253"/>
                      </a:lnTo>
                      <a:lnTo>
                        <a:pt x="256" y="247"/>
                      </a:lnTo>
                      <a:lnTo>
                        <a:pt x="255" y="241"/>
                      </a:lnTo>
                      <a:lnTo>
                        <a:pt x="256" y="235"/>
                      </a:lnTo>
                      <a:lnTo>
                        <a:pt x="257" y="230"/>
                      </a:lnTo>
                      <a:lnTo>
                        <a:pt x="260" y="224"/>
                      </a:lnTo>
                      <a:lnTo>
                        <a:pt x="264" y="220"/>
                      </a:lnTo>
                      <a:lnTo>
                        <a:pt x="269" y="216"/>
                      </a:lnTo>
                      <a:lnTo>
                        <a:pt x="273" y="214"/>
                      </a:lnTo>
                      <a:lnTo>
                        <a:pt x="280" y="211"/>
                      </a:lnTo>
                      <a:lnTo>
                        <a:pt x="285" y="211"/>
                      </a:lnTo>
                      <a:close/>
                      <a:moveTo>
                        <a:pt x="511" y="301"/>
                      </a:moveTo>
                      <a:lnTo>
                        <a:pt x="516" y="301"/>
                      </a:lnTo>
                      <a:lnTo>
                        <a:pt x="521" y="302"/>
                      </a:lnTo>
                      <a:lnTo>
                        <a:pt x="526" y="306"/>
                      </a:lnTo>
                      <a:lnTo>
                        <a:pt x="530" y="308"/>
                      </a:lnTo>
                      <a:lnTo>
                        <a:pt x="530" y="308"/>
                      </a:lnTo>
                      <a:lnTo>
                        <a:pt x="530" y="308"/>
                      </a:lnTo>
                      <a:lnTo>
                        <a:pt x="530" y="308"/>
                      </a:lnTo>
                      <a:lnTo>
                        <a:pt x="530" y="308"/>
                      </a:lnTo>
                      <a:lnTo>
                        <a:pt x="535" y="313"/>
                      </a:lnTo>
                      <a:lnTo>
                        <a:pt x="538" y="319"/>
                      </a:lnTo>
                      <a:lnTo>
                        <a:pt x="540" y="325"/>
                      </a:lnTo>
                      <a:lnTo>
                        <a:pt x="541" y="331"/>
                      </a:lnTo>
                      <a:lnTo>
                        <a:pt x="540" y="337"/>
                      </a:lnTo>
                      <a:lnTo>
                        <a:pt x="539" y="343"/>
                      </a:lnTo>
                      <a:lnTo>
                        <a:pt x="536" y="347"/>
                      </a:lnTo>
                      <a:lnTo>
                        <a:pt x="532" y="353"/>
                      </a:lnTo>
                      <a:lnTo>
                        <a:pt x="527" y="356"/>
                      </a:lnTo>
                      <a:lnTo>
                        <a:pt x="523" y="359"/>
                      </a:lnTo>
                      <a:lnTo>
                        <a:pt x="516" y="360"/>
                      </a:lnTo>
                      <a:lnTo>
                        <a:pt x="511" y="361"/>
                      </a:lnTo>
                      <a:lnTo>
                        <a:pt x="505" y="360"/>
                      </a:lnTo>
                      <a:lnTo>
                        <a:pt x="499" y="359"/>
                      </a:lnTo>
                      <a:lnTo>
                        <a:pt x="494" y="356"/>
                      </a:lnTo>
                      <a:lnTo>
                        <a:pt x="490" y="353"/>
                      </a:lnTo>
                      <a:lnTo>
                        <a:pt x="486" y="349"/>
                      </a:lnTo>
                      <a:lnTo>
                        <a:pt x="483" y="343"/>
                      </a:lnTo>
                      <a:lnTo>
                        <a:pt x="481" y="337"/>
                      </a:lnTo>
                      <a:lnTo>
                        <a:pt x="481" y="331"/>
                      </a:lnTo>
                      <a:lnTo>
                        <a:pt x="481" y="325"/>
                      </a:lnTo>
                      <a:lnTo>
                        <a:pt x="483" y="320"/>
                      </a:lnTo>
                      <a:lnTo>
                        <a:pt x="486" y="314"/>
                      </a:lnTo>
                      <a:lnTo>
                        <a:pt x="490" y="310"/>
                      </a:lnTo>
                      <a:lnTo>
                        <a:pt x="494" y="307"/>
                      </a:lnTo>
                      <a:lnTo>
                        <a:pt x="499" y="304"/>
                      </a:lnTo>
                      <a:lnTo>
                        <a:pt x="505" y="301"/>
                      </a:lnTo>
                      <a:lnTo>
                        <a:pt x="511" y="301"/>
                      </a:lnTo>
                      <a:lnTo>
                        <a:pt x="511" y="301"/>
                      </a:lnTo>
                      <a:close/>
                      <a:moveTo>
                        <a:pt x="736" y="30"/>
                      </a:moveTo>
                      <a:lnTo>
                        <a:pt x="742" y="31"/>
                      </a:lnTo>
                      <a:lnTo>
                        <a:pt x="748" y="33"/>
                      </a:lnTo>
                      <a:lnTo>
                        <a:pt x="753" y="36"/>
                      </a:lnTo>
                      <a:lnTo>
                        <a:pt x="757" y="39"/>
                      </a:lnTo>
                      <a:lnTo>
                        <a:pt x="762" y="43"/>
                      </a:lnTo>
                      <a:lnTo>
                        <a:pt x="764" y="49"/>
                      </a:lnTo>
                      <a:lnTo>
                        <a:pt x="766" y="55"/>
                      </a:lnTo>
                      <a:lnTo>
                        <a:pt x="766" y="60"/>
                      </a:lnTo>
                      <a:lnTo>
                        <a:pt x="766" y="67"/>
                      </a:lnTo>
                      <a:lnTo>
                        <a:pt x="764" y="72"/>
                      </a:lnTo>
                      <a:lnTo>
                        <a:pt x="762" y="78"/>
                      </a:lnTo>
                      <a:lnTo>
                        <a:pt x="757" y="82"/>
                      </a:lnTo>
                      <a:lnTo>
                        <a:pt x="753" y="85"/>
                      </a:lnTo>
                      <a:lnTo>
                        <a:pt x="748" y="88"/>
                      </a:lnTo>
                      <a:lnTo>
                        <a:pt x="742" y="90"/>
                      </a:lnTo>
                      <a:lnTo>
                        <a:pt x="736" y="90"/>
                      </a:lnTo>
                      <a:lnTo>
                        <a:pt x="731" y="90"/>
                      </a:lnTo>
                      <a:lnTo>
                        <a:pt x="724" y="88"/>
                      </a:lnTo>
                      <a:lnTo>
                        <a:pt x="720" y="85"/>
                      </a:lnTo>
                      <a:lnTo>
                        <a:pt x="716" y="82"/>
                      </a:lnTo>
                      <a:lnTo>
                        <a:pt x="711" y="78"/>
                      </a:lnTo>
                      <a:lnTo>
                        <a:pt x="708" y="72"/>
                      </a:lnTo>
                      <a:lnTo>
                        <a:pt x="707" y="67"/>
                      </a:lnTo>
                      <a:lnTo>
                        <a:pt x="706" y="60"/>
                      </a:lnTo>
                      <a:lnTo>
                        <a:pt x="707" y="55"/>
                      </a:lnTo>
                      <a:lnTo>
                        <a:pt x="708" y="49"/>
                      </a:lnTo>
                      <a:lnTo>
                        <a:pt x="711" y="43"/>
                      </a:lnTo>
                      <a:lnTo>
                        <a:pt x="716" y="39"/>
                      </a:lnTo>
                      <a:lnTo>
                        <a:pt x="720" y="36"/>
                      </a:lnTo>
                      <a:lnTo>
                        <a:pt x="724" y="33"/>
                      </a:lnTo>
                      <a:lnTo>
                        <a:pt x="731" y="31"/>
                      </a:lnTo>
                      <a:lnTo>
                        <a:pt x="736" y="30"/>
                      </a:lnTo>
                      <a:lnTo>
                        <a:pt x="736" y="30"/>
                      </a:lnTo>
                      <a:close/>
                      <a:moveTo>
                        <a:pt x="60" y="496"/>
                      </a:moveTo>
                      <a:lnTo>
                        <a:pt x="66" y="496"/>
                      </a:lnTo>
                      <a:lnTo>
                        <a:pt x="72" y="495"/>
                      </a:lnTo>
                      <a:lnTo>
                        <a:pt x="77" y="494"/>
                      </a:lnTo>
                      <a:lnTo>
                        <a:pt x="84" y="492"/>
                      </a:lnTo>
                      <a:lnTo>
                        <a:pt x="89" y="489"/>
                      </a:lnTo>
                      <a:lnTo>
                        <a:pt x="93" y="487"/>
                      </a:lnTo>
                      <a:lnTo>
                        <a:pt x="98" y="482"/>
                      </a:lnTo>
                      <a:lnTo>
                        <a:pt x="102" y="479"/>
                      </a:lnTo>
                      <a:lnTo>
                        <a:pt x="106" y="475"/>
                      </a:lnTo>
                      <a:lnTo>
                        <a:pt x="109" y="470"/>
                      </a:lnTo>
                      <a:lnTo>
                        <a:pt x="113" y="465"/>
                      </a:lnTo>
                      <a:lnTo>
                        <a:pt x="115" y="460"/>
                      </a:lnTo>
                      <a:lnTo>
                        <a:pt x="117" y="455"/>
                      </a:lnTo>
                      <a:lnTo>
                        <a:pt x="119" y="448"/>
                      </a:lnTo>
                      <a:lnTo>
                        <a:pt x="120" y="443"/>
                      </a:lnTo>
                      <a:lnTo>
                        <a:pt x="120" y="436"/>
                      </a:lnTo>
                      <a:lnTo>
                        <a:pt x="119" y="429"/>
                      </a:lnTo>
                      <a:lnTo>
                        <a:pt x="118" y="422"/>
                      </a:lnTo>
                      <a:lnTo>
                        <a:pt x="116" y="416"/>
                      </a:lnTo>
                      <a:lnTo>
                        <a:pt x="114" y="410"/>
                      </a:lnTo>
                      <a:lnTo>
                        <a:pt x="251" y="291"/>
                      </a:lnTo>
                      <a:lnTo>
                        <a:pt x="259" y="295"/>
                      </a:lnTo>
                      <a:lnTo>
                        <a:pt x="267" y="298"/>
                      </a:lnTo>
                      <a:lnTo>
                        <a:pt x="276" y="300"/>
                      </a:lnTo>
                      <a:lnTo>
                        <a:pt x="285" y="301"/>
                      </a:lnTo>
                      <a:lnTo>
                        <a:pt x="292" y="300"/>
                      </a:lnTo>
                      <a:lnTo>
                        <a:pt x="300" y="299"/>
                      </a:lnTo>
                      <a:lnTo>
                        <a:pt x="306" y="297"/>
                      </a:lnTo>
                      <a:lnTo>
                        <a:pt x="313" y="294"/>
                      </a:lnTo>
                      <a:lnTo>
                        <a:pt x="318" y="291"/>
                      </a:lnTo>
                      <a:lnTo>
                        <a:pt x="325" y="286"/>
                      </a:lnTo>
                      <a:lnTo>
                        <a:pt x="329" y="282"/>
                      </a:lnTo>
                      <a:lnTo>
                        <a:pt x="333" y="277"/>
                      </a:lnTo>
                      <a:lnTo>
                        <a:pt x="451" y="324"/>
                      </a:lnTo>
                      <a:lnTo>
                        <a:pt x="451" y="327"/>
                      </a:lnTo>
                      <a:lnTo>
                        <a:pt x="451" y="331"/>
                      </a:lnTo>
                      <a:lnTo>
                        <a:pt x="451" y="338"/>
                      </a:lnTo>
                      <a:lnTo>
                        <a:pt x="452" y="343"/>
                      </a:lnTo>
                      <a:lnTo>
                        <a:pt x="453" y="350"/>
                      </a:lnTo>
                      <a:lnTo>
                        <a:pt x="455" y="355"/>
                      </a:lnTo>
                      <a:lnTo>
                        <a:pt x="457" y="360"/>
                      </a:lnTo>
                      <a:lnTo>
                        <a:pt x="461" y="365"/>
                      </a:lnTo>
                      <a:lnTo>
                        <a:pt x="464" y="370"/>
                      </a:lnTo>
                      <a:lnTo>
                        <a:pt x="468" y="374"/>
                      </a:lnTo>
                      <a:lnTo>
                        <a:pt x="472" y="377"/>
                      </a:lnTo>
                      <a:lnTo>
                        <a:pt x="477" y="381"/>
                      </a:lnTo>
                      <a:lnTo>
                        <a:pt x="482" y="384"/>
                      </a:lnTo>
                      <a:lnTo>
                        <a:pt x="487" y="387"/>
                      </a:lnTo>
                      <a:lnTo>
                        <a:pt x="493" y="388"/>
                      </a:lnTo>
                      <a:lnTo>
                        <a:pt x="498" y="390"/>
                      </a:lnTo>
                      <a:lnTo>
                        <a:pt x="505" y="391"/>
                      </a:lnTo>
                      <a:lnTo>
                        <a:pt x="511" y="391"/>
                      </a:lnTo>
                      <a:lnTo>
                        <a:pt x="517" y="391"/>
                      </a:lnTo>
                      <a:lnTo>
                        <a:pt x="523" y="390"/>
                      </a:lnTo>
                      <a:lnTo>
                        <a:pt x="529" y="388"/>
                      </a:lnTo>
                      <a:lnTo>
                        <a:pt x="535" y="387"/>
                      </a:lnTo>
                      <a:lnTo>
                        <a:pt x="540" y="384"/>
                      </a:lnTo>
                      <a:lnTo>
                        <a:pt x="544" y="381"/>
                      </a:lnTo>
                      <a:lnTo>
                        <a:pt x="550" y="377"/>
                      </a:lnTo>
                      <a:lnTo>
                        <a:pt x="554" y="373"/>
                      </a:lnTo>
                      <a:lnTo>
                        <a:pt x="557" y="370"/>
                      </a:lnTo>
                      <a:lnTo>
                        <a:pt x="560" y="365"/>
                      </a:lnTo>
                      <a:lnTo>
                        <a:pt x="564" y="360"/>
                      </a:lnTo>
                      <a:lnTo>
                        <a:pt x="567" y="355"/>
                      </a:lnTo>
                      <a:lnTo>
                        <a:pt x="568" y="350"/>
                      </a:lnTo>
                      <a:lnTo>
                        <a:pt x="570" y="343"/>
                      </a:lnTo>
                      <a:lnTo>
                        <a:pt x="571" y="338"/>
                      </a:lnTo>
                      <a:lnTo>
                        <a:pt x="571" y="331"/>
                      </a:lnTo>
                      <a:lnTo>
                        <a:pt x="570" y="322"/>
                      </a:lnTo>
                      <a:lnTo>
                        <a:pt x="568" y="312"/>
                      </a:lnTo>
                      <a:lnTo>
                        <a:pt x="565" y="304"/>
                      </a:lnTo>
                      <a:lnTo>
                        <a:pt x="559" y="296"/>
                      </a:lnTo>
                      <a:lnTo>
                        <a:pt x="710" y="115"/>
                      </a:lnTo>
                      <a:lnTo>
                        <a:pt x="717" y="117"/>
                      </a:lnTo>
                      <a:lnTo>
                        <a:pt x="723" y="119"/>
                      </a:lnTo>
                      <a:lnTo>
                        <a:pt x="730" y="120"/>
                      </a:lnTo>
                      <a:lnTo>
                        <a:pt x="736" y="120"/>
                      </a:lnTo>
                      <a:lnTo>
                        <a:pt x="742" y="120"/>
                      </a:lnTo>
                      <a:lnTo>
                        <a:pt x="749" y="119"/>
                      </a:lnTo>
                      <a:lnTo>
                        <a:pt x="754" y="118"/>
                      </a:lnTo>
                      <a:lnTo>
                        <a:pt x="760" y="116"/>
                      </a:lnTo>
                      <a:lnTo>
                        <a:pt x="765" y="114"/>
                      </a:lnTo>
                      <a:lnTo>
                        <a:pt x="770" y="111"/>
                      </a:lnTo>
                      <a:lnTo>
                        <a:pt x="775" y="106"/>
                      </a:lnTo>
                      <a:lnTo>
                        <a:pt x="779" y="103"/>
                      </a:lnTo>
                      <a:lnTo>
                        <a:pt x="783" y="99"/>
                      </a:lnTo>
                      <a:lnTo>
                        <a:pt x="786" y="95"/>
                      </a:lnTo>
                      <a:lnTo>
                        <a:pt x="790" y="89"/>
                      </a:lnTo>
                      <a:lnTo>
                        <a:pt x="792" y="84"/>
                      </a:lnTo>
                      <a:lnTo>
                        <a:pt x="794" y="79"/>
                      </a:lnTo>
                      <a:lnTo>
                        <a:pt x="795" y="73"/>
                      </a:lnTo>
                      <a:lnTo>
                        <a:pt x="796" y="67"/>
                      </a:lnTo>
                      <a:lnTo>
                        <a:pt x="796" y="60"/>
                      </a:lnTo>
                      <a:lnTo>
                        <a:pt x="796" y="54"/>
                      </a:lnTo>
                      <a:lnTo>
                        <a:pt x="795" y="49"/>
                      </a:lnTo>
                      <a:lnTo>
                        <a:pt x="794" y="43"/>
                      </a:lnTo>
                      <a:lnTo>
                        <a:pt x="792" y="37"/>
                      </a:lnTo>
                      <a:lnTo>
                        <a:pt x="790" y="31"/>
                      </a:lnTo>
                      <a:lnTo>
                        <a:pt x="786" y="27"/>
                      </a:lnTo>
                      <a:lnTo>
                        <a:pt x="783" y="23"/>
                      </a:lnTo>
                      <a:lnTo>
                        <a:pt x="779" y="19"/>
                      </a:lnTo>
                      <a:lnTo>
                        <a:pt x="775" y="14"/>
                      </a:lnTo>
                      <a:lnTo>
                        <a:pt x="770" y="11"/>
                      </a:lnTo>
                      <a:lnTo>
                        <a:pt x="765" y="8"/>
                      </a:lnTo>
                      <a:lnTo>
                        <a:pt x="760" y="5"/>
                      </a:lnTo>
                      <a:lnTo>
                        <a:pt x="754" y="4"/>
                      </a:lnTo>
                      <a:lnTo>
                        <a:pt x="749" y="1"/>
                      </a:lnTo>
                      <a:lnTo>
                        <a:pt x="742" y="0"/>
                      </a:lnTo>
                      <a:lnTo>
                        <a:pt x="736" y="0"/>
                      </a:lnTo>
                      <a:lnTo>
                        <a:pt x="731" y="0"/>
                      </a:lnTo>
                      <a:lnTo>
                        <a:pt x="724" y="1"/>
                      </a:lnTo>
                      <a:lnTo>
                        <a:pt x="719" y="4"/>
                      </a:lnTo>
                      <a:lnTo>
                        <a:pt x="712" y="5"/>
                      </a:lnTo>
                      <a:lnTo>
                        <a:pt x="708" y="8"/>
                      </a:lnTo>
                      <a:lnTo>
                        <a:pt x="703" y="11"/>
                      </a:lnTo>
                      <a:lnTo>
                        <a:pt x="698" y="14"/>
                      </a:lnTo>
                      <a:lnTo>
                        <a:pt x="694" y="19"/>
                      </a:lnTo>
                      <a:lnTo>
                        <a:pt x="690" y="22"/>
                      </a:lnTo>
                      <a:lnTo>
                        <a:pt x="687" y="27"/>
                      </a:lnTo>
                      <a:lnTo>
                        <a:pt x="683" y="31"/>
                      </a:lnTo>
                      <a:lnTo>
                        <a:pt x="681" y="37"/>
                      </a:lnTo>
                      <a:lnTo>
                        <a:pt x="679" y="43"/>
                      </a:lnTo>
                      <a:lnTo>
                        <a:pt x="677" y="49"/>
                      </a:lnTo>
                      <a:lnTo>
                        <a:pt x="676" y="54"/>
                      </a:lnTo>
                      <a:lnTo>
                        <a:pt x="676" y="60"/>
                      </a:lnTo>
                      <a:lnTo>
                        <a:pt x="677" y="70"/>
                      </a:lnTo>
                      <a:lnTo>
                        <a:pt x="679" y="80"/>
                      </a:lnTo>
                      <a:lnTo>
                        <a:pt x="682" y="88"/>
                      </a:lnTo>
                      <a:lnTo>
                        <a:pt x="688" y="96"/>
                      </a:lnTo>
                      <a:lnTo>
                        <a:pt x="537" y="277"/>
                      </a:lnTo>
                      <a:lnTo>
                        <a:pt x="530" y="275"/>
                      </a:lnTo>
                      <a:lnTo>
                        <a:pt x="524" y="272"/>
                      </a:lnTo>
                      <a:lnTo>
                        <a:pt x="517" y="271"/>
                      </a:lnTo>
                      <a:lnTo>
                        <a:pt x="511" y="271"/>
                      </a:lnTo>
                      <a:lnTo>
                        <a:pt x="504" y="271"/>
                      </a:lnTo>
                      <a:lnTo>
                        <a:pt x="496" y="272"/>
                      </a:lnTo>
                      <a:lnTo>
                        <a:pt x="490" y="275"/>
                      </a:lnTo>
                      <a:lnTo>
                        <a:pt x="483" y="278"/>
                      </a:lnTo>
                      <a:lnTo>
                        <a:pt x="478" y="281"/>
                      </a:lnTo>
                      <a:lnTo>
                        <a:pt x="472" y="285"/>
                      </a:lnTo>
                      <a:lnTo>
                        <a:pt x="467" y="291"/>
                      </a:lnTo>
                      <a:lnTo>
                        <a:pt x="463" y="296"/>
                      </a:lnTo>
                      <a:lnTo>
                        <a:pt x="345" y="249"/>
                      </a:lnTo>
                      <a:lnTo>
                        <a:pt x="345" y="245"/>
                      </a:lnTo>
                      <a:lnTo>
                        <a:pt x="345" y="241"/>
                      </a:lnTo>
                      <a:lnTo>
                        <a:pt x="345" y="235"/>
                      </a:lnTo>
                      <a:lnTo>
                        <a:pt x="344" y="229"/>
                      </a:lnTo>
                      <a:lnTo>
                        <a:pt x="343" y="223"/>
                      </a:lnTo>
                      <a:lnTo>
                        <a:pt x="341" y="218"/>
                      </a:lnTo>
                      <a:lnTo>
                        <a:pt x="339" y="212"/>
                      </a:lnTo>
                      <a:lnTo>
                        <a:pt x="335" y="207"/>
                      </a:lnTo>
                      <a:lnTo>
                        <a:pt x="332" y="203"/>
                      </a:lnTo>
                      <a:lnTo>
                        <a:pt x="328" y="199"/>
                      </a:lnTo>
                      <a:lnTo>
                        <a:pt x="324" y="194"/>
                      </a:lnTo>
                      <a:lnTo>
                        <a:pt x="319" y="191"/>
                      </a:lnTo>
                      <a:lnTo>
                        <a:pt x="314" y="188"/>
                      </a:lnTo>
                      <a:lnTo>
                        <a:pt x="309" y="186"/>
                      </a:lnTo>
                      <a:lnTo>
                        <a:pt x="303" y="184"/>
                      </a:lnTo>
                      <a:lnTo>
                        <a:pt x="298" y="182"/>
                      </a:lnTo>
                      <a:lnTo>
                        <a:pt x="291" y="181"/>
                      </a:lnTo>
                      <a:lnTo>
                        <a:pt x="285" y="180"/>
                      </a:lnTo>
                      <a:lnTo>
                        <a:pt x="280" y="181"/>
                      </a:lnTo>
                      <a:lnTo>
                        <a:pt x="273" y="182"/>
                      </a:lnTo>
                      <a:lnTo>
                        <a:pt x="268" y="184"/>
                      </a:lnTo>
                      <a:lnTo>
                        <a:pt x="261" y="186"/>
                      </a:lnTo>
                      <a:lnTo>
                        <a:pt x="257" y="188"/>
                      </a:lnTo>
                      <a:lnTo>
                        <a:pt x="252" y="191"/>
                      </a:lnTo>
                      <a:lnTo>
                        <a:pt x="247" y="194"/>
                      </a:lnTo>
                      <a:lnTo>
                        <a:pt x="243" y="199"/>
                      </a:lnTo>
                      <a:lnTo>
                        <a:pt x="239" y="203"/>
                      </a:lnTo>
                      <a:lnTo>
                        <a:pt x="236" y="207"/>
                      </a:lnTo>
                      <a:lnTo>
                        <a:pt x="232" y="212"/>
                      </a:lnTo>
                      <a:lnTo>
                        <a:pt x="230" y="218"/>
                      </a:lnTo>
                      <a:lnTo>
                        <a:pt x="228" y="223"/>
                      </a:lnTo>
                      <a:lnTo>
                        <a:pt x="226" y="229"/>
                      </a:lnTo>
                      <a:lnTo>
                        <a:pt x="225" y="235"/>
                      </a:lnTo>
                      <a:lnTo>
                        <a:pt x="225" y="241"/>
                      </a:lnTo>
                      <a:lnTo>
                        <a:pt x="226" y="248"/>
                      </a:lnTo>
                      <a:lnTo>
                        <a:pt x="227" y="255"/>
                      </a:lnTo>
                      <a:lnTo>
                        <a:pt x="229" y="262"/>
                      </a:lnTo>
                      <a:lnTo>
                        <a:pt x="231" y="267"/>
                      </a:lnTo>
                      <a:lnTo>
                        <a:pt x="94" y="387"/>
                      </a:lnTo>
                      <a:lnTo>
                        <a:pt x="86" y="383"/>
                      </a:lnTo>
                      <a:lnTo>
                        <a:pt x="78" y="380"/>
                      </a:lnTo>
                      <a:lnTo>
                        <a:pt x="69" y="377"/>
                      </a:lnTo>
                      <a:lnTo>
                        <a:pt x="60" y="376"/>
                      </a:lnTo>
                      <a:lnTo>
                        <a:pt x="54" y="376"/>
                      </a:lnTo>
                      <a:lnTo>
                        <a:pt x="47" y="377"/>
                      </a:lnTo>
                      <a:lnTo>
                        <a:pt x="42" y="379"/>
                      </a:lnTo>
                      <a:lnTo>
                        <a:pt x="36" y="381"/>
                      </a:lnTo>
                      <a:lnTo>
                        <a:pt x="31" y="384"/>
                      </a:lnTo>
                      <a:lnTo>
                        <a:pt x="26" y="387"/>
                      </a:lnTo>
                      <a:lnTo>
                        <a:pt x="21" y="390"/>
                      </a:lnTo>
                      <a:lnTo>
                        <a:pt x="17" y="394"/>
                      </a:lnTo>
                      <a:lnTo>
                        <a:pt x="13" y="398"/>
                      </a:lnTo>
                      <a:lnTo>
                        <a:pt x="10" y="403"/>
                      </a:lnTo>
                      <a:lnTo>
                        <a:pt x="6" y="407"/>
                      </a:lnTo>
                      <a:lnTo>
                        <a:pt x="4" y="413"/>
                      </a:lnTo>
                      <a:lnTo>
                        <a:pt x="2" y="418"/>
                      </a:lnTo>
                      <a:lnTo>
                        <a:pt x="1" y="425"/>
                      </a:lnTo>
                      <a:lnTo>
                        <a:pt x="0" y="430"/>
                      </a:lnTo>
                      <a:lnTo>
                        <a:pt x="0" y="436"/>
                      </a:lnTo>
                      <a:lnTo>
                        <a:pt x="0" y="443"/>
                      </a:lnTo>
                      <a:lnTo>
                        <a:pt x="1" y="448"/>
                      </a:lnTo>
                      <a:lnTo>
                        <a:pt x="2" y="455"/>
                      </a:lnTo>
                      <a:lnTo>
                        <a:pt x="4" y="460"/>
                      </a:lnTo>
                      <a:lnTo>
                        <a:pt x="6" y="465"/>
                      </a:lnTo>
                      <a:lnTo>
                        <a:pt x="10" y="470"/>
                      </a:lnTo>
                      <a:lnTo>
                        <a:pt x="13" y="475"/>
                      </a:lnTo>
                      <a:lnTo>
                        <a:pt x="17" y="479"/>
                      </a:lnTo>
                      <a:lnTo>
                        <a:pt x="21" y="482"/>
                      </a:lnTo>
                      <a:lnTo>
                        <a:pt x="26" y="487"/>
                      </a:lnTo>
                      <a:lnTo>
                        <a:pt x="31" y="489"/>
                      </a:lnTo>
                      <a:lnTo>
                        <a:pt x="36" y="492"/>
                      </a:lnTo>
                      <a:lnTo>
                        <a:pt x="42" y="494"/>
                      </a:lnTo>
                      <a:lnTo>
                        <a:pt x="47" y="495"/>
                      </a:lnTo>
                      <a:lnTo>
                        <a:pt x="54" y="496"/>
                      </a:lnTo>
                      <a:lnTo>
                        <a:pt x="60" y="4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4" name="ïṩ1iďè">
              <a:extLst>
                <a:ext uri="{FF2B5EF4-FFF2-40B4-BE49-F238E27FC236}">
                  <a16:creationId xmlns:a16="http://schemas.microsoft.com/office/drawing/2014/main" id="{F8ACF02D-E543-43E6-AB78-7D9EB47EDB16}"/>
                </a:ext>
              </a:extLst>
            </p:cNvPr>
            <p:cNvSpPr txBox="1"/>
            <p:nvPr/>
          </p:nvSpPr>
          <p:spPr>
            <a:xfrm>
              <a:off x="673100" y="3129835"/>
              <a:ext cx="3220718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lnSpcReduction="10000"/>
            </a:bodyPr>
            <a:lstStyle/>
            <a:p>
              <a:pPr>
                <a:buSzPct val="25000"/>
              </a:pPr>
              <a:r>
                <a:rPr lang="de-DE" sz="2000" b="1" dirty="0"/>
                <a:t>Text here</a:t>
              </a:r>
            </a:p>
          </p:txBody>
        </p:sp>
        <p:sp>
          <p:nvSpPr>
            <p:cNvPr id="15" name="íSļide">
              <a:extLst>
                <a:ext uri="{FF2B5EF4-FFF2-40B4-BE49-F238E27FC236}">
                  <a16:creationId xmlns:a16="http://schemas.microsoft.com/office/drawing/2014/main" id="{5C7019DB-7023-4C2E-A5CF-ED5C29171A8F}"/>
                </a:ext>
              </a:extLst>
            </p:cNvPr>
            <p:cNvSpPr txBox="1"/>
            <p:nvPr/>
          </p:nvSpPr>
          <p:spPr>
            <a:xfrm>
              <a:off x="673100" y="3522347"/>
              <a:ext cx="3220718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..</a:t>
              </a:r>
            </a:p>
          </p:txBody>
        </p:sp>
        <p:sp>
          <p:nvSpPr>
            <p:cNvPr id="16" name="ïṡliḑê">
              <a:extLst>
                <a:ext uri="{FF2B5EF4-FFF2-40B4-BE49-F238E27FC236}">
                  <a16:creationId xmlns:a16="http://schemas.microsoft.com/office/drawing/2014/main" id="{658C06DF-D6FC-4BD2-BF27-A9C6AA8ECE7A}"/>
                </a:ext>
              </a:extLst>
            </p:cNvPr>
            <p:cNvSpPr/>
            <p:nvPr/>
          </p:nvSpPr>
          <p:spPr>
            <a:xfrm>
              <a:off x="2778448" y="1474850"/>
              <a:ext cx="576000" cy="576000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wrap="none" lIns="91440" tIns="45720" rIns="91440" bIns="45720" rtlCol="0" anchor="ctr">
              <a:normAutofit/>
            </a:bodyPr>
            <a:lstStyle/>
            <a:p>
              <a:pPr algn="ctr" defTabSz="914400"/>
              <a:r>
                <a:rPr lang="en-US" sz="1600" b="1" kern="0" dirty="0"/>
                <a:t>01</a:t>
              </a:r>
            </a:p>
          </p:txBody>
        </p:sp>
        <p:sp>
          <p:nvSpPr>
            <p:cNvPr id="17" name="ïsļîḋè">
              <a:extLst>
                <a:ext uri="{FF2B5EF4-FFF2-40B4-BE49-F238E27FC236}">
                  <a16:creationId xmlns:a16="http://schemas.microsoft.com/office/drawing/2014/main" id="{BD403B49-41ED-41CC-9566-5949944DEEEF}"/>
                </a:ext>
              </a:extLst>
            </p:cNvPr>
            <p:cNvSpPr/>
            <p:nvPr/>
          </p:nvSpPr>
          <p:spPr>
            <a:xfrm>
              <a:off x="2778448" y="5211051"/>
              <a:ext cx="576000" cy="576000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wrap="none" lIns="91440" tIns="45720" rIns="91440" bIns="45720" rtlCol="0" anchor="ctr">
              <a:normAutofit/>
            </a:bodyPr>
            <a:lstStyle/>
            <a:p>
              <a:pPr algn="ctr" defTabSz="914400"/>
              <a:r>
                <a:rPr lang="en-US" sz="1600" b="1" kern="0" dirty="0"/>
                <a:t>04</a:t>
              </a:r>
            </a:p>
          </p:txBody>
        </p:sp>
        <p:sp>
          <p:nvSpPr>
            <p:cNvPr id="18" name="ïṧľïďè">
              <a:extLst>
                <a:ext uri="{FF2B5EF4-FFF2-40B4-BE49-F238E27FC236}">
                  <a16:creationId xmlns:a16="http://schemas.microsoft.com/office/drawing/2014/main" id="{4ED7A279-4578-46E2-B55A-E27501CAE281}"/>
                </a:ext>
              </a:extLst>
            </p:cNvPr>
            <p:cNvSpPr/>
            <p:nvPr/>
          </p:nvSpPr>
          <p:spPr>
            <a:xfrm>
              <a:off x="4028502" y="3965649"/>
              <a:ext cx="576000" cy="576000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wrap="none" lIns="91440" tIns="45720" rIns="91440" bIns="45720" rtlCol="0" anchor="ctr">
              <a:normAutofit/>
            </a:bodyPr>
            <a:lstStyle/>
            <a:p>
              <a:pPr algn="ctr" defTabSz="914400"/>
              <a:r>
                <a:rPr lang="en-US" sz="1600" b="1" kern="0" dirty="0"/>
                <a:t>03</a:t>
              </a:r>
            </a:p>
          </p:txBody>
        </p:sp>
        <p:sp>
          <p:nvSpPr>
            <p:cNvPr id="19" name="iṡľíḑè">
              <a:extLst>
                <a:ext uri="{FF2B5EF4-FFF2-40B4-BE49-F238E27FC236}">
                  <a16:creationId xmlns:a16="http://schemas.microsoft.com/office/drawing/2014/main" id="{8C90AB7F-CAEA-4E47-B728-37E9A09FF930}"/>
                </a:ext>
              </a:extLst>
            </p:cNvPr>
            <p:cNvSpPr/>
            <p:nvPr/>
          </p:nvSpPr>
          <p:spPr>
            <a:xfrm>
              <a:off x="4028502" y="2720249"/>
              <a:ext cx="576000" cy="576000"/>
            </a:xfrm>
            <a:prstGeom prst="ellips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none" lIns="91440" tIns="45720" rIns="91440" bIns="4572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02</a:t>
              </a:r>
            </a:p>
          </p:txBody>
        </p:sp>
        <p:sp>
          <p:nvSpPr>
            <p:cNvPr id="20" name="ïṣḻidé">
              <a:extLst>
                <a:ext uri="{FF2B5EF4-FFF2-40B4-BE49-F238E27FC236}">
                  <a16:creationId xmlns:a16="http://schemas.microsoft.com/office/drawing/2014/main" id="{E34DE167-152D-443C-B24C-0AC8F61A2585}"/>
                </a:ext>
              </a:extLst>
            </p:cNvPr>
            <p:cNvSpPr txBox="1"/>
            <p:nvPr/>
          </p:nvSpPr>
          <p:spPr>
            <a:xfrm>
              <a:off x="3893818" y="1474850"/>
              <a:ext cx="7626670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/>
                <a:t>.…</a:t>
              </a:r>
              <a:r>
                <a:rPr lang="de-DE" sz="1200" dirty="0"/>
                <a:t>.</a:t>
              </a:r>
            </a:p>
          </p:txBody>
        </p:sp>
        <p:sp>
          <p:nvSpPr>
            <p:cNvPr id="21" name="íṡlïḓe">
              <a:extLst>
                <a:ext uri="{FF2B5EF4-FFF2-40B4-BE49-F238E27FC236}">
                  <a16:creationId xmlns:a16="http://schemas.microsoft.com/office/drawing/2014/main" id="{62C4283B-AFC3-4A1F-BB3A-664F16F1D0BC}"/>
                </a:ext>
              </a:extLst>
            </p:cNvPr>
            <p:cNvSpPr txBox="1"/>
            <p:nvPr/>
          </p:nvSpPr>
          <p:spPr>
            <a:xfrm>
              <a:off x="4693710" y="2731916"/>
              <a:ext cx="6826778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/>
                <a:t>.…</a:t>
              </a:r>
              <a:r>
                <a:rPr lang="de-DE" sz="1200" dirty="0"/>
                <a:t>.</a:t>
              </a:r>
            </a:p>
          </p:txBody>
        </p:sp>
        <p:sp>
          <p:nvSpPr>
            <p:cNvPr id="22" name="ïṡľídè">
              <a:extLst>
                <a:ext uri="{FF2B5EF4-FFF2-40B4-BE49-F238E27FC236}">
                  <a16:creationId xmlns:a16="http://schemas.microsoft.com/office/drawing/2014/main" id="{9492EF89-C45A-4338-BCB8-944C3AD7C26C}"/>
                </a:ext>
              </a:extLst>
            </p:cNvPr>
            <p:cNvSpPr txBox="1"/>
            <p:nvPr/>
          </p:nvSpPr>
          <p:spPr>
            <a:xfrm>
              <a:off x="4693710" y="3965156"/>
              <a:ext cx="6826778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/>
                <a:t>.…</a:t>
              </a:r>
              <a:r>
                <a:rPr lang="de-DE" sz="1200" dirty="0"/>
                <a:t>.</a:t>
              </a:r>
            </a:p>
          </p:txBody>
        </p:sp>
        <p:sp>
          <p:nvSpPr>
            <p:cNvPr id="23" name="iślîḋe">
              <a:extLst>
                <a:ext uri="{FF2B5EF4-FFF2-40B4-BE49-F238E27FC236}">
                  <a16:creationId xmlns:a16="http://schemas.microsoft.com/office/drawing/2014/main" id="{A26F2622-828A-46F0-BC1F-57099B710462}"/>
                </a:ext>
              </a:extLst>
            </p:cNvPr>
            <p:cNvSpPr txBox="1"/>
            <p:nvPr/>
          </p:nvSpPr>
          <p:spPr>
            <a:xfrm>
              <a:off x="3893818" y="5211051"/>
              <a:ext cx="7626670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/>
                <a:t>.…</a:t>
              </a:r>
              <a:r>
                <a:rPr lang="de-DE" sz="12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2977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1AF43-BC42-4548-9A24-9DB09123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363434-AC84-4D05-8D0D-0CC74CE7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128BB-0BFA-4778-A348-E9AF51E0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5" name="20753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DAFF495-0658-495B-A24A-AC7EF50F901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368425"/>
            <a:ext cx="10858500" cy="4765675"/>
            <a:chOff x="660400" y="1368425"/>
            <a:chExt cx="10858500" cy="4765675"/>
          </a:xfrm>
        </p:grpSpPr>
        <p:sp>
          <p:nvSpPr>
            <p:cNvPr id="6" name="íṩḷîḍe">
              <a:extLst>
                <a:ext uri="{FF2B5EF4-FFF2-40B4-BE49-F238E27FC236}">
                  <a16:creationId xmlns:a16="http://schemas.microsoft.com/office/drawing/2014/main" id="{ACD2444D-C87D-416B-B467-A075FAAEF287}"/>
                </a:ext>
              </a:extLst>
            </p:cNvPr>
            <p:cNvSpPr/>
            <p:nvPr/>
          </p:nvSpPr>
          <p:spPr bwMode="auto">
            <a:xfrm>
              <a:off x="7757183" y="5539728"/>
              <a:ext cx="328826" cy="305096"/>
            </a:xfrm>
            <a:custGeom>
              <a:avLst/>
              <a:gdLst>
                <a:gd name="T0" fmla="*/ 117 w 123"/>
                <a:gd name="T1" fmla="*/ 92 h 114"/>
                <a:gd name="T2" fmla="*/ 120 w 123"/>
                <a:gd name="T3" fmla="*/ 90 h 114"/>
                <a:gd name="T4" fmla="*/ 121 w 123"/>
                <a:gd name="T5" fmla="*/ 89 h 114"/>
                <a:gd name="T6" fmla="*/ 122 w 123"/>
                <a:gd name="T7" fmla="*/ 87 h 114"/>
                <a:gd name="T8" fmla="*/ 122 w 123"/>
                <a:gd name="T9" fmla="*/ 86 h 114"/>
                <a:gd name="T10" fmla="*/ 120 w 123"/>
                <a:gd name="T11" fmla="*/ 85 h 114"/>
                <a:gd name="T12" fmla="*/ 118 w 123"/>
                <a:gd name="T13" fmla="*/ 83 h 114"/>
                <a:gd name="T14" fmla="*/ 112 w 123"/>
                <a:gd name="T15" fmla="*/ 74 h 114"/>
                <a:gd name="T16" fmla="*/ 104 w 123"/>
                <a:gd name="T17" fmla="*/ 53 h 114"/>
                <a:gd name="T18" fmla="*/ 100 w 123"/>
                <a:gd name="T19" fmla="*/ 33 h 114"/>
                <a:gd name="T20" fmla="*/ 99 w 123"/>
                <a:gd name="T21" fmla="*/ 31 h 114"/>
                <a:gd name="T22" fmla="*/ 94 w 123"/>
                <a:gd name="T23" fmla="*/ 23 h 114"/>
                <a:gd name="T24" fmla="*/ 85 w 123"/>
                <a:gd name="T25" fmla="*/ 14 h 114"/>
                <a:gd name="T26" fmla="*/ 74 w 123"/>
                <a:gd name="T27" fmla="*/ 8 h 114"/>
                <a:gd name="T28" fmla="*/ 11 w 123"/>
                <a:gd name="T29" fmla="*/ 17 h 114"/>
                <a:gd name="T30" fmla="*/ 6 w 123"/>
                <a:gd name="T31" fmla="*/ 22 h 114"/>
                <a:gd name="T32" fmla="*/ 3 w 123"/>
                <a:gd name="T33" fmla="*/ 25 h 114"/>
                <a:gd name="T34" fmla="*/ 2 w 123"/>
                <a:gd name="T35" fmla="*/ 25 h 114"/>
                <a:gd name="T36" fmla="*/ 1 w 123"/>
                <a:gd name="T37" fmla="*/ 27 h 114"/>
                <a:gd name="T38" fmla="*/ 1 w 123"/>
                <a:gd name="T39" fmla="*/ 29 h 114"/>
                <a:gd name="T40" fmla="*/ 3 w 123"/>
                <a:gd name="T41" fmla="*/ 30 h 114"/>
                <a:gd name="T42" fmla="*/ 4 w 123"/>
                <a:gd name="T43" fmla="*/ 32 h 114"/>
                <a:gd name="T44" fmla="*/ 11 w 123"/>
                <a:gd name="T45" fmla="*/ 40 h 114"/>
                <a:gd name="T46" fmla="*/ 19 w 123"/>
                <a:gd name="T47" fmla="*/ 61 h 114"/>
                <a:gd name="T48" fmla="*/ 23 w 123"/>
                <a:gd name="T49" fmla="*/ 82 h 114"/>
                <a:gd name="T50" fmla="*/ 24 w 123"/>
                <a:gd name="T51" fmla="*/ 83 h 114"/>
                <a:gd name="T52" fmla="*/ 29 w 123"/>
                <a:gd name="T53" fmla="*/ 92 h 114"/>
                <a:gd name="T54" fmla="*/ 38 w 123"/>
                <a:gd name="T55" fmla="*/ 100 h 114"/>
                <a:gd name="T56" fmla="*/ 49 w 123"/>
                <a:gd name="T57" fmla="*/ 106 h 114"/>
                <a:gd name="T58" fmla="*/ 112 w 123"/>
                <a:gd name="T59" fmla="*/ 97 h 114"/>
                <a:gd name="T60" fmla="*/ 117 w 123"/>
                <a:gd name="T61" fmla="*/ 92 h 114"/>
                <a:gd name="T62" fmla="*/ 88 w 123"/>
                <a:gd name="T63" fmla="*/ 92 h 114"/>
                <a:gd name="T64" fmla="*/ 62 w 123"/>
                <a:gd name="T65" fmla="*/ 85 h 114"/>
                <a:gd name="T66" fmla="*/ 47 w 123"/>
                <a:gd name="T67" fmla="*/ 67 h 114"/>
                <a:gd name="T68" fmla="*/ 45 w 123"/>
                <a:gd name="T69" fmla="*/ 64 h 114"/>
                <a:gd name="T70" fmla="*/ 42 w 123"/>
                <a:gd name="T71" fmla="*/ 55 h 114"/>
                <a:gd name="T72" fmla="*/ 14 w 123"/>
                <a:gd name="T73" fmla="*/ 26 h 114"/>
                <a:gd name="T74" fmla="*/ 35 w 123"/>
                <a:gd name="T75" fmla="*/ 22 h 114"/>
                <a:gd name="T76" fmla="*/ 61 w 123"/>
                <a:gd name="T77" fmla="*/ 29 h 114"/>
                <a:gd name="T78" fmla="*/ 76 w 123"/>
                <a:gd name="T79" fmla="*/ 47 h 114"/>
                <a:gd name="T80" fmla="*/ 78 w 123"/>
                <a:gd name="T81" fmla="*/ 50 h 114"/>
                <a:gd name="T82" fmla="*/ 81 w 123"/>
                <a:gd name="T83" fmla="*/ 59 h 114"/>
                <a:gd name="T84" fmla="*/ 109 w 123"/>
                <a:gd name="T85" fmla="*/ 88 h 114"/>
                <a:gd name="T86" fmla="*/ 88 w 123"/>
                <a:gd name="T87" fmla="*/ 9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3" h="114">
                  <a:moveTo>
                    <a:pt x="117" y="92"/>
                  </a:moveTo>
                  <a:cubicBezTo>
                    <a:pt x="118" y="92"/>
                    <a:pt x="119" y="91"/>
                    <a:pt x="120" y="90"/>
                  </a:cubicBezTo>
                  <a:cubicBezTo>
                    <a:pt x="120" y="90"/>
                    <a:pt x="121" y="89"/>
                    <a:pt x="121" y="89"/>
                  </a:cubicBezTo>
                  <a:cubicBezTo>
                    <a:pt x="122" y="89"/>
                    <a:pt x="122" y="88"/>
                    <a:pt x="122" y="87"/>
                  </a:cubicBezTo>
                  <a:cubicBezTo>
                    <a:pt x="122" y="87"/>
                    <a:pt x="122" y="86"/>
                    <a:pt x="122" y="86"/>
                  </a:cubicBezTo>
                  <a:cubicBezTo>
                    <a:pt x="123" y="85"/>
                    <a:pt x="122" y="84"/>
                    <a:pt x="120" y="85"/>
                  </a:cubicBezTo>
                  <a:cubicBezTo>
                    <a:pt x="120" y="84"/>
                    <a:pt x="119" y="83"/>
                    <a:pt x="118" y="83"/>
                  </a:cubicBezTo>
                  <a:cubicBezTo>
                    <a:pt x="116" y="80"/>
                    <a:pt x="114" y="77"/>
                    <a:pt x="112" y="74"/>
                  </a:cubicBezTo>
                  <a:cubicBezTo>
                    <a:pt x="107" y="67"/>
                    <a:pt x="105" y="61"/>
                    <a:pt x="104" y="53"/>
                  </a:cubicBezTo>
                  <a:cubicBezTo>
                    <a:pt x="103" y="46"/>
                    <a:pt x="102" y="40"/>
                    <a:pt x="100" y="33"/>
                  </a:cubicBezTo>
                  <a:cubicBezTo>
                    <a:pt x="99" y="32"/>
                    <a:pt x="99" y="32"/>
                    <a:pt x="99" y="31"/>
                  </a:cubicBezTo>
                  <a:cubicBezTo>
                    <a:pt x="97" y="28"/>
                    <a:pt x="96" y="25"/>
                    <a:pt x="94" y="23"/>
                  </a:cubicBezTo>
                  <a:cubicBezTo>
                    <a:pt x="91" y="20"/>
                    <a:pt x="88" y="17"/>
                    <a:pt x="85" y="14"/>
                  </a:cubicBezTo>
                  <a:cubicBezTo>
                    <a:pt x="81" y="12"/>
                    <a:pt x="77" y="10"/>
                    <a:pt x="74" y="8"/>
                  </a:cubicBezTo>
                  <a:cubicBezTo>
                    <a:pt x="52" y="0"/>
                    <a:pt x="29" y="4"/>
                    <a:pt x="11" y="17"/>
                  </a:cubicBezTo>
                  <a:cubicBezTo>
                    <a:pt x="9" y="19"/>
                    <a:pt x="7" y="21"/>
                    <a:pt x="6" y="22"/>
                  </a:cubicBezTo>
                  <a:cubicBezTo>
                    <a:pt x="5" y="23"/>
                    <a:pt x="4" y="24"/>
                    <a:pt x="3" y="25"/>
                  </a:cubicBezTo>
                  <a:cubicBezTo>
                    <a:pt x="3" y="25"/>
                    <a:pt x="2" y="25"/>
                    <a:pt x="2" y="25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1" y="28"/>
                    <a:pt x="1" y="28"/>
                    <a:pt x="1" y="29"/>
                  </a:cubicBezTo>
                  <a:cubicBezTo>
                    <a:pt x="0" y="30"/>
                    <a:pt x="1" y="30"/>
                    <a:pt x="3" y="30"/>
                  </a:cubicBezTo>
                  <a:cubicBezTo>
                    <a:pt x="3" y="31"/>
                    <a:pt x="4" y="31"/>
                    <a:pt x="4" y="32"/>
                  </a:cubicBezTo>
                  <a:cubicBezTo>
                    <a:pt x="7" y="35"/>
                    <a:pt x="9" y="37"/>
                    <a:pt x="11" y="40"/>
                  </a:cubicBezTo>
                  <a:cubicBezTo>
                    <a:pt x="15" y="47"/>
                    <a:pt x="18" y="54"/>
                    <a:pt x="19" y="61"/>
                  </a:cubicBezTo>
                  <a:cubicBezTo>
                    <a:pt x="20" y="68"/>
                    <a:pt x="21" y="75"/>
                    <a:pt x="23" y="82"/>
                  </a:cubicBezTo>
                  <a:cubicBezTo>
                    <a:pt x="24" y="82"/>
                    <a:pt x="24" y="83"/>
                    <a:pt x="24" y="83"/>
                  </a:cubicBezTo>
                  <a:cubicBezTo>
                    <a:pt x="26" y="86"/>
                    <a:pt x="27" y="89"/>
                    <a:pt x="29" y="92"/>
                  </a:cubicBezTo>
                  <a:cubicBezTo>
                    <a:pt x="32" y="95"/>
                    <a:pt x="35" y="98"/>
                    <a:pt x="38" y="100"/>
                  </a:cubicBezTo>
                  <a:cubicBezTo>
                    <a:pt x="42" y="103"/>
                    <a:pt x="45" y="105"/>
                    <a:pt x="49" y="106"/>
                  </a:cubicBezTo>
                  <a:cubicBezTo>
                    <a:pt x="71" y="114"/>
                    <a:pt x="94" y="110"/>
                    <a:pt x="112" y="97"/>
                  </a:cubicBezTo>
                  <a:cubicBezTo>
                    <a:pt x="114" y="95"/>
                    <a:pt x="116" y="94"/>
                    <a:pt x="117" y="92"/>
                  </a:cubicBezTo>
                  <a:close/>
                  <a:moveTo>
                    <a:pt x="88" y="92"/>
                  </a:moveTo>
                  <a:cubicBezTo>
                    <a:pt x="78" y="92"/>
                    <a:pt x="70" y="90"/>
                    <a:pt x="62" y="85"/>
                  </a:cubicBezTo>
                  <a:cubicBezTo>
                    <a:pt x="55" y="81"/>
                    <a:pt x="50" y="75"/>
                    <a:pt x="47" y="67"/>
                  </a:cubicBezTo>
                  <a:cubicBezTo>
                    <a:pt x="46" y="66"/>
                    <a:pt x="46" y="65"/>
                    <a:pt x="45" y="64"/>
                  </a:cubicBezTo>
                  <a:cubicBezTo>
                    <a:pt x="44" y="61"/>
                    <a:pt x="43" y="58"/>
                    <a:pt x="42" y="55"/>
                  </a:cubicBezTo>
                  <a:cubicBezTo>
                    <a:pt x="36" y="43"/>
                    <a:pt x="27" y="31"/>
                    <a:pt x="14" y="26"/>
                  </a:cubicBezTo>
                  <a:cubicBezTo>
                    <a:pt x="21" y="24"/>
                    <a:pt x="28" y="23"/>
                    <a:pt x="35" y="22"/>
                  </a:cubicBezTo>
                  <a:cubicBezTo>
                    <a:pt x="45" y="22"/>
                    <a:pt x="53" y="24"/>
                    <a:pt x="61" y="29"/>
                  </a:cubicBezTo>
                  <a:cubicBezTo>
                    <a:pt x="68" y="34"/>
                    <a:pt x="73" y="39"/>
                    <a:pt x="76" y="47"/>
                  </a:cubicBezTo>
                  <a:cubicBezTo>
                    <a:pt x="77" y="48"/>
                    <a:pt x="77" y="49"/>
                    <a:pt x="78" y="50"/>
                  </a:cubicBezTo>
                  <a:cubicBezTo>
                    <a:pt x="79" y="53"/>
                    <a:pt x="80" y="56"/>
                    <a:pt x="81" y="59"/>
                  </a:cubicBezTo>
                  <a:cubicBezTo>
                    <a:pt x="87" y="72"/>
                    <a:pt x="96" y="83"/>
                    <a:pt x="109" y="88"/>
                  </a:cubicBezTo>
                  <a:cubicBezTo>
                    <a:pt x="102" y="90"/>
                    <a:pt x="95" y="92"/>
                    <a:pt x="88" y="9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 sz="1350"/>
            </a:p>
          </p:txBody>
        </p:sp>
        <p:sp>
          <p:nvSpPr>
            <p:cNvPr id="7" name="ïśḻiḍe">
              <a:extLst>
                <a:ext uri="{FF2B5EF4-FFF2-40B4-BE49-F238E27FC236}">
                  <a16:creationId xmlns:a16="http://schemas.microsoft.com/office/drawing/2014/main" id="{6FC0083A-34AD-4B2C-B605-D18266BDE4F4}"/>
                </a:ext>
              </a:extLst>
            </p:cNvPr>
            <p:cNvSpPr/>
            <p:nvPr/>
          </p:nvSpPr>
          <p:spPr bwMode="auto">
            <a:xfrm>
              <a:off x="8761739" y="5510349"/>
              <a:ext cx="667821" cy="559343"/>
            </a:xfrm>
            <a:custGeom>
              <a:avLst/>
              <a:gdLst>
                <a:gd name="T0" fmla="*/ 249 w 250"/>
                <a:gd name="T1" fmla="*/ 63 h 209"/>
                <a:gd name="T2" fmla="*/ 247 w 250"/>
                <a:gd name="T3" fmla="*/ 62 h 209"/>
                <a:gd name="T4" fmla="*/ 243 w 250"/>
                <a:gd name="T5" fmla="*/ 56 h 209"/>
                <a:gd name="T6" fmla="*/ 234 w 250"/>
                <a:gd name="T7" fmla="*/ 45 h 209"/>
                <a:gd name="T8" fmla="*/ 224 w 250"/>
                <a:gd name="T9" fmla="*/ 36 h 209"/>
                <a:gd name="T10" fmla="*/ 118 w 250"/>
                <a:gd name="T11" fmla="*/ 7 h 209"/>
                <a:gd name="T12" fmla="*/ 95 w 250"/>
                <a:gd name="T13" fmla="*/ 15 h 209"/>
                <a:gd name="T14" fmla="*/ 75 w 250"/>
                <a:gd name="T15" fmla="*/ 29 h 209"/>
                <a:gd name="T16" fmla="*/ 60 w 250"/>
                <a:gd name="T17" fmla="*/ 46 h 209"/>
                <a:gd name="T18" fmla="*/ 46 w 250"/>
                <a:gd name="T19" fmla="*/ 83 h 209"/>
                <a:gd name="T20" fmla="*/ 24 w 250"/>
                <a:gd name="T21" fmla="*/ 120 h 209"/>
                <a:gd name="T22" fmla="*/ 9 w 250"/>
                <a:gd name="T23" fmla="*/ 135 h 209"/>
                <a:gd name="T24" fmla="*/ 5 w 250"/>
                <a:gd name="T25" fmla="*/ 138 h 209"/>
                <a:gd name="T26" fmla="*/ 0 w 250"/>
                <a:gd name="T27" fmla="*/ 139 h 209"/>
                <a:gd name="T28" fmla="*/ 1 w 250"/>
                <a:gd name="T29" fmla="*/ 143 h 209"/>
                <a:gd name="T30" fmla="*/ 1 w 250"/>
                <a:gd name="T31" fmla="*/ 146 h 209"/>
                <a:gd name="T32" fmla="*/ 3 w 250"/>
                <a:gd name="T33" fmla="*/ 148 h 209"/>
                <a:gd name="T34" fmla="*/ 7 w 250"/>
                <a:gd name="T35" fmla="*/ 154 h 209"/>
                <a:gd name="T36" fmla="*/ 16 w 250"/>
                <a:gd name="T37" fmla="*/ 164 h 209"/>
                <a:gd name="T38" fmla="*/ 26 w 250"/>
                <a:gd name="T39" fmla="*/ 173 h 209"/>
                <a:gd name="T40" fmla="*/ 132 w 250"/>
                <a:gd name="T41" fmla="*/ 202 h 209"/>
                <a:gd name="T42" fmla="*/ 155 w 250"/>
                <a:gd name="T43" fmla="*/ 194 h 209"/>
                <a:gd name="T44" fmla="*/ 175 w 250"/>
                <a:gd name="T45" fmla="*/ 181 h 209"/>
                <a:gd name="T46" fmla="*/ 190 w 250"/>
                <a:gd name="T47" fmla="*/ 163 h 209"/>
                <a:gd name="T48" fmla="*/ 204 w 250"/>
                <a:gd name="T49" fmla="*/ 126 h 209"/>
                <a:gd name="T50" fmla="*/ 226 w 250"/>
                <a:gd name="T51" fmla="*/ 89 h 209"/>
                <a:gd name="T52" fmla="*/ 242 w 250"/>
                <a:gd name="T53" fmla="*/ 75 h 209"/>
                <a:gd name="T54" fmla="*/ 246 w 250"/>
                <a:gd name="T55" fmla="*/ 72 h 209"/>
                <a:gd name="T56" fmla="*/ 250 w 250"/>
                <a:gd name="T57" fmla="*/ 70 h 209"/>
                <a:gd name="T58" fmla="*/ 249 w 250"/>
                <a:gd name="T59" fmla="*/ 67 h 209"/>
                <a:gd name="T60" fmla="*/ 249 w 250"/>
                <a:gd name="T61" fmla="*/ 63 h 209"/>
                <a:gd name="T62" fmla="*/ 163 w 250"/>
                <a:gd name="T63" fmla="*/ 108 h 209"/>
                <a:gd name="T64" fmla="*/ 154 w 250"/>
                <a:gd name="T65" fmla="*/ 123 h 209"/>
                <a:gd name="T66" fmla="*/ 115 w 250"/>
                <a:gd name="T67" fmla="*/ 158 h 209"/>
                <a:gd name="T68" fmla="*/ 64 w 250"/>
                <a:gd name="T69" fmla="*/ 162 h 209"/>
                <a:gd name="T70" fmla="*/ 48 w 250"/>
                <a:gd name="T71" fmla="*/ 158 h 209"/>
                <a:gd name="T72" fmla="*/ 25 w 250"/>
                <a:gd name="T73" fmla="*/ 148 h 209"/>
                <a:gd name="T74" fmla="*/ 87 w 250"/>
                <a:gd name="T75" fmla="*/ 102 h 209"/>
                <a:gd name="T76" fmla="*/ 96 w 250"/>
                <a:gd name="T77" fmla="*/ 86 h 209"/>
                <a:gd name="T78" fmla="*/ 135 w 250"/>
                <a:gd name="T79" fmla="*/ 51 h 209"/>
                <a:gd name="T80" fmla="*/ 187 w 250"/>
                <a:gd name="T81" fmla="*/ 47 h 209"/>
                <a:gd name="T82" fmla="*/ 202 w 250"/>
                <a:gd name="T83" fmla="*/ 51 h 209"/>
                <a:gd name="T84" fmla="*/ 226 w 250"/>
                <a:gd name="T85" fmla="*/ 61 h 209"/>
                <a:gd name="T86" fmla="*/ 163 w 250"/>
                <a:gd name="T87" fmla="*/ 10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0" h="209">
                  <a:moveTo>
                    <a:pt x="249" y="63"/>
                  </a:moveTo>
                  <a:cubicBezTo>
                    <a:pt x="248" y="63"/>
                    <a:pt x="248" y="62"/>
                    <a:pt x="247" y="62"/>
                  </a:cubicBezTo>
                  <a:cubicBezTo>
                    <a:pt x="246" y="60"/>
                    <a:pt x="244" y="58"/>
                    <a:pt x="243" y="56"/>
                  </a:cubicBezTo>
                  <a:cubicBezTo>
                    <a:pt x="241" y="53"/>
                    <a:pt x="238" y="49"/>
                    <a:pt x="234" y="45"/>
                  </a:cubicBezTo>
                  <a:cubicBezTo>
                    <a:pt x="231" y="42"/>
                    <a:pt x="228" y="39"/>
                    <a:pt x="224" y="36"/>
                  </a:cubicBezTo>
                  <a:cubicBezTo>
                    <a:pt x="195" y="11"/>
                    <a:pt x="157" y="0"/>
                    <a:pt x="118" y="7"/>
                  </a:cubicBezTo>
                  <a:cubicBezTo>
                    <a:pt x="110" y="9"/>
                    <a:pt x="103" y="12"/>
                    <a:pt x="95" y="15"/>
                  </a:cubicBezTo>
                  <a:cubicBezTo>
                    <a:pt x="88" y="19"/>
                    <a:pt x="82" y="24"/>
                    <a:pt x="75" y="29"/>
                  </a:cubicBezTo>
                  <a:cubicBezTo>
                    <a:pt x="70" y="34"/>
                    <a:pt x="65" y="40"/>
                    <a:pt x="60" y="46"/>
                  </a:cubicBezTo>
                  <a:cubicBezTo>
                    <a:pt x="53" y="58"/>
                    <a:pt x="50" y="70"/>
                    <a:pt x="46" y="83"/>
                  </a:cubicBezTo>
                  <a:cubicBezTo>
                    <a:pt x="41" y="98"/>
                    <a:pt x="34" y="109"/>
                    <a:pt x="24" y="120"/>
                  </a:cubicBezTo>
                  <a:cubicBezTo>
                    <a:pt x="19" y="125"/>
                    <a:pt x="14" y="130"/>
                    <a:pt x="9" y="135"/>
                  </a:cubicBezTo>
                  <a:cubicBezTo>
                    <a:pt x="8" y="135"/>
                    <a:pt x="6" y="136"/>
                    <a:pt x="5" y="138"/>
                  </a:cubicBezTo>
                  <a:cubicBezTo>
                    <a:pt x="2" y="137"/>
                    <a:pt x="0" y="137"/>
                    <a:pt x="0" y="139"/>
                  </a:cubicBezTo>
                  <a:cubicBezTo>
                    <a:pt x="0" y="141"/>
                    <a:pt x="0" y="142"/>
                    <a:pt x="1" y="143"/>
                  </a:cubicBezTo>
                  <a:cubicBezTo>
                    <a:pt x="0" y="144"/>
                    <a:pt x="0" y="145"/>
                    <a:pt x="1" y="146"/>
                  </a:cubicBezTo>
                  <a:cubicBezTo>
                    <a:pt x="2" y="147"/>
                    <a:pt x="3" y="147"/>
                    <a:pt x="3" y="148"/>
                  </a:cubicBezTo>
                  <a:cubicBezTo>
                    <a:pt x="5" y="150"/>
                    <a:pt x="6" y="152"/>
                    <a:pt x="7" y="154"/>
                  </a:cubicBezTo>
                  <a:cubicBezTo>
                    <a:pt x="10" y="157"/>
                    <a:pt x="13" y="160"/>
                    <a:pt x="16" y="164"/>
                  </a:cubicBezTo>
                  <a:cubicBezTo>
                    <a:pt x="19" y="167"/>
                    <a:pt x="23" y="170"/>
                    <a:pt x="26" y="173"/>
                  </a:cubicBezTo>
                  <a:cubicBezTo>
                    <a:pt x="55" y="198"/>
                    <a:pt x="94" y="209"/>
                    <a:pt x="132" y="202"/>
                  </a:cubicBezTo>
                  <a:cubicBezTo>
                    <a:pt x="140" y="200"/>
                    <a:pt x="148" y="197"/>
                    <a:pt x="155" y="194"/>
                  </a:cubicBezTo>
                  <a:cubicBezTo>
                    <a:pt x="162" y="190"/>
                    <a:pt x="169" y="186"/>
                    <a:pt x="175" y="181"/>
                  </a:cubicBezTo>
                  <a:cubicBezTo>
                    <a:pt x="181" y="175"/>
                    <a:pt x="186" y="169"/>
                    <a:pt x="190" y="163"/>
                  </a:cubicBezTo>
                  <a:cubicBezTo>
                    <a:pt x="197" y="151"/>
                    <a:pt x="200" y="140"/>
                    <a:pt x="204" y="126"/>
                  </a:cubicBezTo>
                  <a:cubicBezTo>
                    <a:pt x="209" y="112"/>
                    <a:pt x="216" y="100"/>
                    <a:pt x="226" y="89"/>
                  </a:cubicBezTo>
                  <a:cubicBezTo>
                    <a:pt x="231" y="84"/>
                    <a:pt x="236" y="80"/>
                    <a:pt x="242" y="75"/>
                  </a:cubicBezTo>
                  <a:cubicBezTo>
                    <a:pt x="243" y="74"/>
                    <a:pt x="244" y="73"/>
                    <a:pt x="246" y="72"/>
                  </a:cubicBezTo>
                  <a:cubicBezTo>
                    <a:pt x="248" y="72"/>
                    <a:pt x="250" y="72"/>
                    <a:pt x="250" y="70"/>
                  </a:cubicBezTo>
                  <a:cubicBezTo>
                    <a:pt x="250" y="69"/>
                    <a:pt x="250" y="68"/>
                    <a:pt x="249" y="67"/>
                  </a:cubicBezTo>
                  <a:cubicBezTo>
                    <a:pt x="250" y="65"/>
                    <a:pt x="250" y="64"/>
                    <a:pt x="249" y="63"/>
                  </a:cubicBezTo>
                  <a:close/>
                  <a:moveTo>
                    <a:pt x="163" y="108"/>
                  </a:moveTo>
                  <a:cubicBezTo>
                    <a:pt x="160" y="113"/>
                    <a:pt x="157" y="118"/>
                    <a:pt x="154" y="123"/>
                  </a:cubicBezTo>
                  <a:cubicBezTo>
                    <a:pt x="144" y="139"/>
                    <a:pt x="133" y="150"/>
                    <a:pt x="115" y="158"/>
                  </a:cubicBezTo>
                  <a:cubicBezTo>
                    <a:pt x="98" y="165"/>
                    <a:pt x="82" y="165"/>
                    <a:pt x="64" y="162"/>
                  </a:cubicBezTo>
                  <a:cubicBezTo>
                    <a:pt x="58" y="161"/>
                    <a:pt x="53" y="160"/>
                    <a:pt x="48" y="158"/>
                  </a:cubicBezTo>
                  <a:cubicBezTo>
                    <a:pt x="40" y="155"/>
                    <a:pt x="32" y="152"/>
                    <a:pt x="25" y="148"/>
                  </a:cubicBezTo>
                  <a:cubicBezTo>
                    <a:pt x="51" y="144"/>
                    <a:pt x="73" y="124"/>
                    <a:pt x="87" y="102"/>
                  </a:cubicBezTo>
                  <a:cubicBezTo>
                    <a:pt x="90" y="97"/>
                    <a:pt x="93" y="91"/>
                    <a:pt x="96" y="86"/>
                  </a:cubicBezTo>
                  <a:cubicBezTo>
                    <a:pt x="107" y="70"/>
                    <a:pt x="117" y="59"/>
                    <a:pt x="135" y="51"/>
                  </a:cubicBezTo>
                  <a:cubicBezTo>
                    <a:pt x="152" y="45"/>
                    <a:pt x="169" y="44"/>
                    <a:pt x="187" y="47"/>
                  </a:cubicBezTo>
                  <a:cubicBezTo>
                    <a:pt x="192" y="48"/>
                    <a:pt x="197" y="50"/>
                    <a:pt x="202" y="51"/>
                  </a:cubicBezTo>
                  <a:cubicBezTo>
                    <a:pt x="210" y="54"/>
                    <a:pt x="218" y="57"/>
                    <a:pt x="226" y="61"/>
                  </a:cubicBezTo>
                  <a:cubicBezTo>
                    <a:pt x="199" y="66"/>
                    <a:pt x="177" y="86"/>
                    <a:pt x="163" y="10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 sz="1350"/>
            </a:p>
          </p:txBody>
        </p:sp>
        <p:sp>
          <p:nvSpPr>
            <p:cNvPr id="8" name="iśļîḑé">
              <a:extLst>
                <a:ext uri="{FF2B5EF4-FFF2-40B4-BE49-F238E27FC236}">
                  <a16:creationId xmlns:a16="http://schemas.microsoft.com/office/drawing/2014/main" id="{3101D91F-B026-45FF-92AC-03431BD5FAE0}"/>
                </a:ext>
              </a:extLst>
            </p:cNvPr>
            <p:cNvSpPr/>
            <p:nvPr/>
          </p:nvSpPr>
          <p:spPr bwMode="auto">
            <a:xfrm>
              <a:off x="8377544" y="5514868"/>
              <a:ext cx="483633" cy="367245"/>
            </a:xfrm>
            <a:custGeom>
              <a:avLst/>
              <a:gdLst>
                <a:gd name="T0" fmla="*/ 172 w 181"/>
                <a:gd name="T1" fmla="*/ 97 h 137"/>
                <a:gd name="T2" fmla="*/ 177 w 181"/>
                <a:gd name="T3" fmla="*/ 89 h 137"/>
                <a:gd name="T4" fmla="*/ 179 w 181"/>
                <a:gd name="T5" fmla="*/ 85 h 137"/>
                <a:gd name="T6" fmla="*/ 181 w 181"/>
                <a:gd name="T7" fmla="*/ 83 h 137"/>
                <a:gd name="T8" fmla="*/ 181 w 181"/>
                <a:gd name="T9" fmla="*/ 81 h 137"/>
                <a:gd name="T10" fmla="*/ 181 w 181"/>
                <a:gd name="T11" fmla="*/ 79 h 137"/>
                <a:gd name="T12" fmla="*/ 177 w 181"/>
                <a:gd name="T13" fmla="*/ 78 h 137"/>
                <a:gd name="T14" fmla="*/ 174 w 181"/>
                <a:gd name="T15" fmla="*/ 76 h 137"/>
                <a:gd name="T16" fmla="*/ 162 w 181"/>
                <a:gd name="T17" fmla="*/ 68 h 137"/>
                <a:gd name="T18" fmla="*/ 143 w 181"/>
                <a:gd name="T19" fmla="*/ 45 h 137"/>
                <a:gd name="T20" fmla="*/ 138 w 181"/>
                <a:gd name="T21" fmla="*/ 36 h 137"/>
                <a:gd name="T22" fmla="*/ 129 w 181"/>
                <a:gd name="T23" fmla="*/ 21 h 137"/>
                <a:gd name="T24" fmla="*/ 117 w 181"/>
                <a:gd name="T25" fmla="*/ 11 h 137"/>
                <a:gd name="T26" fmla="*/ 101 w 181"/>
                <a:gd name="T27" fmla="*/ 4 h 137"/>
                <a:gd name="T28" fmla="*/ 85 w 181"/>
                <a:gd name="T29" fmla="*/ 1 h 137"/>
                <a:gd name="T30" fmla="*/ 9 w 181"/>
                <a:gd name="T31" fmla="*/ 40 h 137"/>
                <a:gd name="T32" fmla="*/ 4 w 181"/>
                <a:gd name="T33" fmla="*/ 48 h 137"/>
                <a:gd name="T34" fmla="*/ 2 w 181"/>
                <a:gd name="T35" fmla="*/ 53 h 137"/>
                <a:gd name="T36" fmla="*/ 1 w 181"/>
                <a:gd name="T37" fmla="*/ 54 h 137"/>
                <a:gd name="T38" fmla="*/ 1 w 181"/>
                <a:gd name="T39" fmla="*/ 56 h 137"/>
                <a:gd name="T40" fmla="*/ 1 w 181"/>
                <a:gd name="T41" fmla="*/ 59 h 137"/>
                <a:gd name="T42" fmla="*/ 4 w 181"/>
                <a:gd name="T43" fmla="*/ 59 h 137"/>
                <a:gd name="T44" fmla="*/ 7 w 181"/>
                <a:gd name="T45" fmla="*/ 61 h 137"/>
                <a:gd name="T46" fmla="*/ 19 w 181"/>
                <a:gd name="T47" fmla="*/ 69 h 137"/>
                <a:gd name="T48" fmla="*/ 39 w 181"/>
                <a:gd name="T49" fmla="*/ 92 h 137"/>
                <a:gd name="T50" fmla="*/ 43 w 181"/>
                <a:gd name="T51" fmla="*/ 101 h 137"/>
                <a:gd name="T52" fmla="*/ 53 w 181"/>
                <a:gd name="T53" fmla="*/ 116 h 137"/>
                <a:gd name="T54" fmla="*/ 65 w 181"/>
                <a:gd name="T55" fmla="*/ 127 h 137"/>
                <a:gd name="T56" fmla="*/ 80 w 181"/>
                <a:gd name="T57" fmla="*/ 134 h 137"/>
                <a:gd name="T58" fmla="*/ 97 w 181"/>
                <a:gd name="T59" fmla="*/ 137 h 137"/>
                <a:gd name="T60" fmla="*/ 172 w 181"/>
                <a:gd name="T61" fmla="*/ 97 h 137"/>
                <a:gd name="T62" fmla="*/ 103 w 181"/>
                <a:gd name="T63" fmla="*/ 105 h 137"/>
                <a:gd name="T64" fmla="*/ 73 w 181"/>
                <a:gd name="T65" fmla="*/ 85 h 137"/>
                <a:gd name="T66" fmla="*/ 71 w 181"/>
                <a:gd name="T67" fmla="*/ 82 h 137"/>
                <a:gd name="T68" fmla="*/ 65 w 181"/>
                <a:gd name="T69" fmla="*/ 75 h 137"/>
                <a:gd name="T70" fmla="*/ 17 w 181"/>
                <a:gd name="T71" fmla="*/ 50 h 137"/>
                <a:gd name="T72" fmla="*/ 42 w 181"/>
                <a:gd name="T73" fmla="*/ 36 h 137"/>
                <a:gd name="T74" fmla="*/ 78 w 181"/>
                <a:gd name="T75" fmla="*/ 33 h 137"/>
                <a:gd name="T76" fmla="*/ 108 w 181"/>
                <a:gd name="T77" fmla="*/ 53 h 137"/>
                <a:gd name="T78" fmla="*/ 110 w 181"/>
                <a:gd name="T79" fmla="*/ 55 h 137"/>
                <a:gd name="T80" fmla="*/ 117 w 181"/>
                <a:gd name="T81" fmla="*/ 62 h 137"/>
                <a:gd name="T82" fmla="*/ 165 w 181"/>
                <a:gd name="T83" fmla="*/ 87 h 137"/>
                <a:gd name="T84" fmla="*/ 140 w 181"/>
                <a:gd name="T85" fmla="*/ 101 h 137"/>
                <a:gd name="T86" fmla="*/ 103 w 181"/>
                <a:gd name="T87" fmla="*/ 10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1" h="137">
                  <a:moveTo>
                    <a:pt x="172" y="97"/>
                  </a:moveTo>
                  <a:cubicBezTo>
                    <a:pt x="174" y="94"/>
                    <a:pt x="176" y="92"/>
                    <a:pt x="177" y="89"/>
                  </a:cubicBezTo>
                  <a:cubicBezTo>
                    <a:pt x="178" y="88"/>
                    <a:pt x="179" y="86"/>
                    <a:pt x="179" y="85"/>
                  </a:cubicBezTo>
                  <a:cubicBezTo>
                    <a:pt x="180" y="84"/>
                    <a:pt x="180" y="84"/>
                    <a:pt x="181" y="83"/>
                  </a:cubicBezTo>
                  <a:cubicBezTo>
                    <a:pt x="181" y="83"/>
                    <a:pt x="181" y="82"/>
                    <a:pt x="181" y="81"/>
                  </a:cubicBezTo>
                  <a:cubicBezTo>
                    <a:pt x="181" y="80"/>
                    <a:pt x="181" y="79"/>
                    <a:pt x="181" y="79"/>
                  </a:cubicBezTo>
                  <a:cubicBezTo>
                    <a:pt x="181" y="77"/>
                    <a:pt x="179" y="77"/>
                    <a:pt x="177" y="78"/>
                  </a:cubicBezTo>
                  <a:cubicBezTo>
                    <a:pt x="176" y="77"/>
                    <a:pt x="175" y="76"/>
                    <a:pt x="174" y="76"/>
                  </a:cubicBezTo>
                  <a:cubicBezTo>
                    <a:pt x="170" y="73"/>
                    <a:pt x="166" y="71"/>
                    <a:pt x="162" y="68"/>
                  </a:cubicBezTo>
                  <a:cubicBezTo>
                    <a:pt x="154" y="61"/>
                    <a:pt x="148" y="54"/>
                    <a:pt x="143" y="45"/>
                  </a:cubicBezTo>
                  <a:cubicBezTo>
                    <a:pt x="141" y="42"/>
                    <a:pt x="140" y="39"/>
                    <a:pt x="138" y="36"/>
                  </a:cubicBezTo>
                  <a:cubicBezTo>
                    <a:pt x="136" y="31"/>
                    <a:pt x="133" y="26"/>
                    <a:pt x="129" y="21"/>
                  </a:cubicBezTo>
                  <a:cubicBezTo>
                    <a:pt x="125" y="17"/>
                    <a:pt x="121" y="14"/>
                    <a:pt x="117" y="11"/>
                  </a:cubicBezTo>
                  <a:cubicBezTo>
                    <a:pt x="112" y="8"/>
                    <a:pt x="107" y="6"/>
                    <a:pt x="101" y="4"/>
                  </a:cubicBezTo>
                  <a:cubicBezTo>
                    <a:pt x="96" y="2"/>
                    <a:pt x="90" y="1"/>
                    <a:pt x="85" y="1"/>
                  </a:cubicBezTo>
                  <a:cubicBezTo>
                    <a:pt x="54" y="0"/>
                    <a:pt x="27" y="15"/>
                    <a:pt x="9" y="40"/>
                  </a:cubicBezTo>
                  <a:cubicBezTo>
                    <a:pt x="7" y="43"/>
                    <a:pt x="5" y="46"/>
                    <a:pt x="4" y="48"/>
                  </a:cubicBezTo>
                  <a:cubicBezTo>
                    <a:pt x="4" y="49"/>
                    <a:pt x="3" y="51"/>
                    <a:pt x="2" y="53"/>
                  </a:cubicBezTo>
                  <a:cubicBezTo>
                    <a:pt x="2" y="53"/>
                    <a:pt x="1" y="53"/>
                    <a:pt x="1" y="54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1" y="58"/>
                    <a:pt x="1" y="59"/>
                  </a:cubicBezTo>
                  <a:cubicBezTo>
                    <a:pt x="1" y="60"/>
                    <a:pt x="2" y="60"/>
                    <a:pt x="4" y="59"/>
                  </a:cubicBezTo>
                  <a:cubicBezTo>
                    <a:pt x="5" y="60"/>
                    <a:pt x="6" y="61"/>
                    <a:pt x="7" y="61"/>
                  </a:cubicBezTo>
                  <a:cubicBezTo>
                    <a:pt x="11" y="64"/>
                    <a:pt x="15" y="66"/>
                    <a:pt x="19" y="69"/>
                  </a:cubicBezTo>
                  <a:cubicBezTo>
                    <a:pt x="28" y="76"/>
                    <a:pt x="34" y="83"/>
                    <a:pt x="39" y="92"/>
                  </a:cubicBezTo>
                  <a:cubicBezTo>
                    <a:pt x="40" y="96"/>
                    <a:pt x="42" y="99"/>
                    <a:pt x="43" y="101"/>
                  </a:cubicBezTo>
                  <a:cubicBezTo>
                    <a:pt x="46" y="107"/>
                    <a:pt x="49" y="112"/>
                    <a:pt x="53" y="116"/>
                  </a:cubicBezTo>
                  <a:cubicBezTo>
                    <a:pt x="56" y="120"/>
                    <a:pt x="60" y="123"/>
                    <a:pt x="65" y="127"/>
                  </a:cubicBezTo>
                  <a:cubicBezTo>
                    <a:pt x="70" y="129"/>
                    <a:pt x="75" y="132"/>
                    <a:pt x="80" y="134"/>
                  </a:cubicBezTo>
                  <a:cubicBezTo>
                    <a:pt x="86" y="135"/>
                    <a:pt x="91" y="136"/>
                    <a:pt x="97" y="137"/>
                  </a:cubicBezTo>
                  <a:cubicBezTo>
                    <a:pt x="127" y="137"/>
                    <a:pt x="155" y="122"/>
                    <a:pt x="172" y="97"/>
                  </a:cubicBezTo>
                  <a:close/>
                  <a:moveTo>
                    <a:pt x="103" y="105"/>
                  </a:moveTo>
                  <a:cubicBezTo>
                    <a:pt x="91" y="101"/>
                    <a:pt x="82" y="95"/>
                    <a:pt x="73" y="85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69" y="80"/>
                    <a:pt x="67" y="77"/>
                    <a:pt x="65" y="75"/>
                  </a:cubicBezTo>
                  <a:cubicBezTo>
                    <a:pt x="53" y="61"/>
                    <a:pt x="35" y="50"/>
                    <a:pt x="17" y="50"/>
                  </a:cubicBezTo>
                  <a:cubicBezTo>
                    <a:pt x="25" y="44"/>
                    <a:pt x="33" y="40"/>
                    <a:pt x="42" y="36"/>
                  </a:cubicBezTo>
                  <a:cubicBezTo>
                    <a:pt x="54" y="32"/>
                    <a:pt x="65" y="30"/>
                    <a:pt x="78" y="33"/>
                  </a:cubicBezTo>
                  <a:cubicBezTo>
                    <a:pt x="91" y="36"/>
                    <a:pt x="100" y="43"/>
                    <a:pt x="108" y="53"/>
                  </a:cubicBezTo>
                  <a:cubicBezTo>
                    <a:pt x="110" y="55"/>
                    <a:pt x="110" y="55"/>
                    <a:pt x="110" y="55"/>
                  </a:cubicBezTo>
                  <a:cubicBezTo>
                    <a:pt x="113" y="57"/>
                    <a:pt x="115" y="60"/>
                    <a:pt x="117" y="62"/>
                  </a:cubicBezTo>
                  <a:cubicBezTo>
                    <a:pt x="129" y="76"/>
                    <a:pt x="146" y="87"/>
                    <a:pt x="165" y="87"/>
                  </a:cubicBezTo>
                  <a:cubicBezTo>
                    <a:pt x="157" y="93"/>
                    <a:pt x="149" y="98"/>
                    <a:pt x="140" y="101"/>
                  </a:cubicBezTo>
                  <a:cubicBezTo>
                    <a:pt x="127" y="106"/>
                    <a:pt x="116" y="107"/>
                    <a:pt x="103" y="10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 sz="1350"/>
            </a:p>
          </p:txBody>
        </p:sp>
        <p:sp>
          <p:nvSpPr>
            <p:cNvPr id="9" name="îṧľïḑe">
              <a:extLst>
                <a:ext uri="{FF2B5EF4-FFF2-40B4-BE49-F238E27FC236}">
                  <a16:creationId xmlns:a16="http://schemas.microsoft.com/office/drawing/2014/main" id="{03DD378A-6ACC-4978-A518-E4F79E152A77}"/>
                </a:ext>
              </a:extLst>
            </p:cNvPr>
            <p:cNvSpPr/>
            <p:nvPr/>
          </p:nvSpPr>
          <p:spPr bwMode="auto">
            <a:xfrm>
              <a:off x="9061185" y="4527262"/>
              <a:ext cx="344645" cy="479114"/>
            </a:xfrm>
            <a:custGeom>
              <a:avLst/>
              <a:gdLst>
                <a:gd name="T0" fmla="*/ 6 w 129"/>
                <a:gd name="T1" fmla="*/ 108 h 179"/>
                <a:gd name="T2" fmla="*/ 17 w 129"/>
                <a:gd name="T3" fmla="*/ 123 h 179"/>
                <a:gd name="T4" fmla="*/ 23 w 129"/>
                <a:gd name="T5" fmla="*/ 130 h 179"/>
                <a:gd name="T6" fmla="*/ 38 w 129"/>
                <a:gd name="T7" fmla="*/ 156 h 179"/>
                <a:gd name="T8" fmla="*/ 41 w 129"/>
                <a:gd name="T9" fmla="*/ 171 h 179"/>
                <a:gd name="T10" fmla="*/ 42 w 129"/>
                <a:gd name="T11" fmla="*/ 174 h 179"/>
                <a:gd name="T12" fmla="*/ 41 w 129"/>
                <a:gd name="T13" fmla="*/ 177 h 179"/>
                <a:gd name="T14" fmla="*/ 44 w 129"/>
                <a:gd name="T15" fmla="*/ 178 h 179"/>
                <a:gd name="T16" fmla="*/ 46 w 129"/>
                <a:gd name="T17" fmla="*/ 179 h 179"/>
                <a:gd name="T18" fmla="*/ 47 w 129"/>
                <a:gd name="T19" fmla="*/ 178 h 179"/>
                <a:gd name="T20" fmla="*/ 52 w 129"/>
                <a:gd name="T21" fmla="*/ 178 h 179"/>
                <a:gd name="T22" fmla="*/ 62 w 129"/>
                <a:gd name="T23" fmla="*/ 176 h 179"/>
                <a:gd name="T24" fmla="*/ 125 w 129"/>
                <a:gd name="T25" fmla="*/ 120 h 179"/>
                <a:gd name="T26" fmla="*/ 129 w 129"/>
                <a:gd name="T27" fmla="*/ 103 h 179"/>
                <a:gd name="T28" fmla="*/ 127 w 129"/>
                <a:gd name="T29" fmla="*/ 86 h 179"/>
                <a:gd name="T30" fmla="*/ 122 w 129"/>
                <a:gd name="T31" fmla="*/ 71 h 179"/>
                <a:gd name="T32" fmla="*/ 112 w 129"/>
                <a:gd name="T33" fmla="*/ 57 h 179"/>
                <a:gd name="T34" fmla="*/ 105 w 129"/>
                <a:gd name="T35" fmla="*/ 50 h 179"/>
                <a:gd name="T36" fmla="*/ 90 w 129"/>
                <a:gd name="T37" fmla="*/ 23 h 179"/>
                <a:gd name="T38" fmla="*/ 87 w 129"/>
                <a:gd name="T39" fmla="*/ 9 h 179"/>
                <a:gd name="T40" fmla="*/ 86 w 129"/>
                <a:gd name="T41" fmla="*/ 6 h 179"/>
                <a:gd name="T42" fmla="*/ 87 w 129"/>
                <a:gd name="T43" fmla="*/ 2 h 179"/>
                <a:gd name="T44" fmla="*/ 85 w 129"/>
                <a:gd name="T45" fmla="*/ 2 h 179"/>
                <a:gd name="T46" fmla="*/ 82 w 129"/>
                <a:gd name="T47" fmla="*/ 1 h 179"/>
                <a:gd name="T48" fmla="*/ 81 w 129"/>
                <a:gd name="T49" fmla="*/ 1 h 179"/>
                <a:gd name="T50" fmla="*/ 76 w 129"/>
                <a:gd name="T51" fmla="*/ 2 h 179"/>
                <a:gd name="T52" fmla="*/ 66 w 129"/>
                <a:gd name="T53" fmla="*/ 3 h 179"/>
                <a:gd name="T54" fmla="*/ 3 w 129"/>
                <a:gd name="T55" fmla="*/ 60 h 179"/>
                <a:gd name="T56" fmla="*/ 0 w 129"/>
                <a:gd name="T57" fmla="*/ 77 h 179"/>
                <a:gd name="T58" fmla="*/ 1 w 129"/>
                <a:gd name="T59" fmla="*/ 93 h 179"/>
                <a:gd name="T60" fmla="*/ 6 w 129"/>
                <a:gd name="T61" fmla="*/ 108 h 179"/>
                <a:gd name="T62" fmla="*/ 35 w 129"/>
                <a:gd name="T63" fmla="*/ 65 h 179"/>
                <a:gd name="T64" fmla="*/ 51 w 129"/>
                <a:gd name="T65" fmla="*/ 33 h 179"/>
                <a:gd name="T66" fmla="*/ 73 w 129"/>
                <a:gd name="T67" fmla="*/ 14 h 179"/>
                <a:gd name="T68" fmla="*/ 79 w 129"/>
                <a:gd name="T69" fmla="*/ 68 h 179"/>
                <a:gd name="T70" fmla="*/ 84 w 129"/>
                <a:gd name="T71" fmla="*/ 76 h 179"/>
                <a:gd name="T72" fmla="*/ 85 w 129"/>
                <a:gd name="T73" fmla="*/ 79 h 179"/>
                <a:gd name="T74" fmla="*/ 93 w 129"/>
                <a:gd name="T75" fmla="*/ 114 h 179"/>
                <a:gd name="T76" fmla="*/ 77 w 129"/>
                <a:gd name="T77" fmla="*/ 147 h 179"/>
                <a:gd name="T78" fmla="*/ 55 w 129"/>
                <a:gd name="T79" fmla="*/ 166 h 179"/>
                <a:gd name="T80" fmla="*/ 49 w 129"/>
                <a:gd name="T81" fmla="*/ 112 h 179"/>
                <a:gd name="T82" fmla="*/ 44 w 129"/>
                <a:gd name="T83" fmla="*/ 103 h 179"/>
                <a:gd name="T84" fmla="*/ 43 w 129"/>
                <a:gd name="T85" fmla="*/ 101 h 179"/>
                <a:gd name="T86" fmla="*/ 35 w 129"/>
                <a:gd name="T87" fmla="*/ 6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9" h="179">
                  <a:moveTo>
                    <a:pt x="6" y="108"/>
                  </a:moveTo>
                  <a:cubicBezTo>
                    <a:pt x="9" y="114"/>
                    <a:pt x="13" y="118"/>
                    <a:pt x="17" y="123"/>
                  </a:cubicBezTo>
                  <a:cubicBezTo>
                    <a:pt x="19" y="125"/>
                    <a:pt x="21" y="127"/>
                    <a:pt x="23" y="130"/>
                  </a:cubicBezTo>
                  <a:cubicBezTo>
                    <a:pt x="30" y="138"/>
                    <a:pt x="35" y="146"/>
                    <a:pt x="38" y="156"/>
                  </a:cubicBezTo>
                  <a:cubicBezTo>
                    <a:pt x="39" y="161"/>
                    <a:pt x="40" y="166"/>
                    <a:pt x="41" y="171"/>
                  </a:cubicBezTo>
                  <a:cubicBezTo>
                    <a:pt x="41" y="171"/>
                    <a:pt x="42" y="173"/>
                    <a:pt x="42" y="174"/>
                  </a:cubicBezTo>
                  <a:cubicBezTo>
                    <a:pt x="40" y="176"/>
                    <a:pt x="40" y="177"/>
                    <a:pt x="41" y="177"/>
                  </a:cubicBezTo>
                  <a:cubicBezTo>
                    <a:pt x="42" y="178"/>
                    <a:pt x="43" y="178"/>
                    <a:pt x="44" y="178"/>
                  </a:cubicBezTo>
                  <a:cubicBezTo>
                    <a:pt x="44" y="179"/>
                    <a:pt x="45" y="179"/>
                    <a:pt x="46" y="179"/>
                  </a:cubicBezTo>
                  <a:cubicBezTo>
                    <a:pt x="46" y="179"/>
                    <a:pt x="47" y="179"/>
                    <a:pt x="47" y="178"/>
                  </a:cubicBezTo>
                  <a:cubicBezTo>
                    <a:pt x="49" y="178"/>
                    <a:pt x="51" y="178"/>
                    <a:pt x="52" y="178"/>
                  </a:cubicBezTo>
                  <a:cubicBezTo>
                    <a:pt x="55" y="178"/>
                    <a:pt x="58" y="177"/>
                    <a:pt x="62" y="176"/>
                  </a:cubicBezTo>
                  <a:cubicBezTo>
                    <a:pt x="91" y="169"/>
                    <a:pt x="115" y="149"/>
                    <a:pt x="125" y="120"/>
                  </a:cubicBezTo>
                  <a:cubicBezTo>
                    <a:pt x="127" y="114"/>
                    <a:pt x="128" y="109"/>
                    <a:pt x="129" y="103"/>
                  </a:cubicBezTo>
                  <a:cubicBezTo>
                    <a:pt x="129" y="97"/>
                    <a:pt x="128" y="92"/>
                    <a:pt x="127" y="86"/>
                  </a:cubicBezTo>
                  <a:cubicBezTo>
                    <a:pt x="126" y="81"/>
                    <a:pt x="124" y="76"/>
                    <a:pt x="122" y="71"/>
                  </a:cubicBezTo>
                  <a:cubicBezTo>
                    <a:pt x="119" y="66"/>
                    <a:pt x="116" y="61"/>
                    <a:pt x="112" y="57"/>
                  </a:cubicBezTo>
                  <a:cubicBezTo>
                    <a:pt x="110" y="55"/>
                    <a:pt x="107" y="52"/>
                    <a:pt x="105" y="50"/>
                  </a:cubicBezTo>
                  <a:cubicBezTo>
                    <a:pt x="98" y="42"/>
                    <a:pt x="93" y="34"/>
                    <a:pt x="90" y="23"/>
                  </a:cubicBezTo>
                  <a:cubicBezTo>
                    <a:pt x="89" y="19"/>
                    <a:pt x="88" y="14"/>
                    <a:pt x="87" y="9"/>
                  </a:cubicBezTo>
                  <a:cubicBezTo>
                    <a:pt x="87" y="8"/>
                    <a:pt x="87" y="7"/>
                    <a:pt x="86" y="6"/>
                  </a:cubicBezTo>
                  <a:cubicBezTo>
                    <a:pt x="88" y="4"/>
                    <a:pt x="88" y="3"/>
                    <a:pt x="87" y="2"/>
                  </a:cubicBezTo>
                  <a:cubicBezTo>
                    <a:pt x="86" y="2"/>
                    <a:pt x="85" y="2"/>
                    <a:pt x="85" y="2"/>
                  </a:cubicBezTo>
                  <a:cubicBezTo>
                    <a:pt x="84" y="1"/>
                    <a:pt x="83" y="0"/>
                    <a:pt x="82" y="1"/>
                  </a:cubicBezTo>
                  <a:cubicBezTo>
                    <a:pt x="82" y="1"/>
                    <a:pt x="81" y="1"/>
                    <a:pt x="81" y="1"/>
                  </a:cubicBezTo>
                  <a:cubicBezTo>
                    <a:pt x="79" y="1"/>
                    <a:pt x="77" y="2"/>
                    <a:pt x="76" y="2"/>
                  </a:cubicBezTo>
                  <a:cubicBezTo>
                    <a:pt x="73" y="2"/>
                    <a:pt x="70" y="3"/>
                    <a:pt x="66" y="3"/>
                  </a:cubicBezTo>
                  <a:cubicBezTo>
                    <a:pt x="37" y="11"/>
                    <a:pt x="13" y="31"/>
                    <a:pt x="3" y="60"/>
                  </a:cubicBezTo>
                  <a:cubicBezTo>
                    <a:pt x="1" y="66"/>
                    <a:pt x="0" y="71"/>
                    <a:pt x="0" y="77"/>
                  </a:cubicBezTo>
                  <a:cubicBezTo>
                    <a:pt x="0" y="82"/>
                    <a:pt x="0" y="88"/>
                    <a:pt x="1" y="93"/>
                  </a:cubicBezTo>
                  <a:cubicBezTo>
                    <a:pt x="2" y="99"/>
                    <a:pt x="4" y="104"/>
                    <a:pt x="6" y="108"/>
                  </a:cubicBezTo>
                  <a:close/>
                  <a:moveTo>
                    <a:pt x="35" y="65"/>
                  </a:moveTo>
                  <a:cubicBezTo>
                    <a:pt x="37" y="53"/>
                    <a:pt x="43" y="42"/>
                    <a:pt x="51" y="33"/>
                  </a:cubicBezTo>
                  <a:cubicBezTo>
                    <a:pt x="58" y="25"/>
                    <a:pt x="65" y="19"/>
                    <a:pt x="73" y="14"/>
                  </a:cubicBezTo>
                  <a:cubicBezTo>
                    <a:pt x="67" y="32"/>
                    <a:pt x="71" y="52"/>
                    <a:pt x="79" y="68"/>
                  </a:cubicBezTo>
                  <a:cubicBezTo>
                    <a:pt x="81" y="71"/>
                    <a:pt x="82" y="73"/>
                    <a:pt x="84" y="76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92" y="91"/>
                    <a:pt x="94" y="101"/>
                    <a:pt x="93" y="114"/>
                  </a:cubicBezTo>
                  <a:cubicBezTo>
                    <a:pt x="91" y="127"/>
                    <a:pt x="86" y="137"/>
                    <a:pt x="77" y="147"/>
                  </a:cubicBezTo>
                  <a:cubicBezTo>
                    <a:pt x="71" y="154"/>
                    <a:pt x="63" y="160"/>
                    <a:pt x="55" y="166"/>
                  </a:cubicBezTo>
                  <a:cubicBezTo>
                    <a:pt x="62" y="148"/>
                    <a:pt x="57" y="128"/>
                    <a:pt x="49" y="112"/>
                  </a:cubicBezTo>
                  <a:cubicBezTo>
                    <a:pt x="47" y="109"/>
                    <a:pt x="46" y="106"/>
                    <a:pt x="44" y="103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37" y="89"/>
                    <a:pt x="34" y="78"/>
                    <a:pt x="35" y="6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 sz="1350"/>
            </a:p>
          </p:txBody>
        </p:sp>
        <p:sp>
          <p:nvSpPr>
            <p:cNvPr id="10" name="íṥ1îde">
              <a:extLst>
                <a:ext uri="{FF2B5EF4-FFF2-40B4-BE49-F238E27FC236}">
                  <a16:creationId xmlns:a16="http://schemas.microsoft.com/office/drawing/2014/main" id="{CF38B745-C4D9-4ADB-A928-B3C14A1163E7}"/>
                </a:ext>
              </a:extLst>
            </p:cNvPr>
            <p:cNvSpPr/>
            <p:nvPr/>
          </p:nvSpPr>
          <p:spPr bwMode="auto">
            <a:xfrm>
              <a:off x="10006982" y="5264012"/>
              <a:ext cx="998906" cy="837319"/>
            </a:xfrm>
            <a:custGeom>
              <a:avLst/>
              <a:gdLst>
                <a:gd name="T0" fmla="*/ 372 w 374"/>
                <a:gd name="T1" fmla="*/ 94 h 313"/>
                <a:gd name="T2" fmla="*/ 369 w 374"/>
                <a:gd name="T3" fmla="*/ 92 h 313"/>
                <a:gd name="T4" fmla="*/ 363 w 374"/>
                <a:gd name="T5" fmla="*/ 83 h 313"/>
                <a:gd name="T6" fmla="*/ 350 w 374"/>
                <a:gd name="T7" fmla="*/ 68 h 313"/>
                <a:gd name="T8" fmla="*/ 336 w 374"/>
                <a:gd name="T9" fmla="*/ 54 h 313"/>
                <a:gd name="T10" fmla="*/ 176 w 374"/>
                <a:gd name="T11" fmla="*/ 11 h 313"/>
                <a:gd name="T12" fmla="*/ 142 w 374"/>
                <a:gd name="T13" fmla="*/ 23 h 313"/>
                <a:gd name="T14" fmla="*/ 113 w 374"/>
                <a:gd name="T15" fmla="*/ 43 h 313"/>
                <a:gd name="T16" fmla="*/ 90 w 374"/>
                <a:gd name="T17" fmla="*/ 69 h 313"/>
                <a:gd name="T18" fmla="*/ 69 w 374"/>
                <a:gd name="T19" fmla="*/ 124 h 313"/>
                <a:gd name="T20" fmla="*/ 36 w 374"/>
                <a:gd name="T21" fmla="*/ 180 h 313"/>
                <a:gd name="T22" fmla="*/ 13 w 374"/>
                <a:gd name="T23" fmla="*/ 201 h 313"/>
                <a:gd name="T24" fmla="*/ 7 w 374"/>
                <a:gd name="T25" fmla="*/ 206 h 313"/>
                <a:gd name="T26" fmla="*/ 0 w 374"/>
                <a:gd name="T27" fmla="*/ 208 h 313"/>
                <a:gd name="T28" fmla="*/ 1 w 374"/>
                <a:gd name="T29" fmla="*/ 213 h 313"/>
                <a:gd name="T30" fmla="*/ 2 w 374"/>
                <a:gd name="T31" fmla="*/ 218 h 313"/>
                <a:gd name="T32" fmla="*/ 5 w 374"/>
                <a:gd name="T33" fmla="*/ 221 h 313"/>
                <a:gd name="T34" fmla="*/ 11 w 374"/>
                <a:gd name="T35" fmla="*/ 229 h 313"/>
                <a:gd name="T36" fmla="*/ 24 w 374"/>
                <a:gd name="T37" fmla="*/ 245 h 313"/>
                <a:gd name="T38" fmla="*/ 39 w 374"/>
                <a:gd name="T39" fmla="*/ 259 h 313"/>
                <a:gd name="T40" fmla="*/ 198 w 374"/>
                <a:gd name="T41" fmla="*/ 302 h 313"/>
                <a:gd name="T42" fmla="*/ 232 w 374"/>
                <a:gd name="T43" fmla="*/ 290 h 313"/>
                <a:gd name="T44" fmla="*/ 262 w 374"/>
                <a:gd name="T45" fmla="*/ 270 h 313"/>
                <a:gd name="T46" fmla="*/ 284 w 374"/>
                <a:gd name="T47" fmla="*/ 244 h 313"/>
                <a:gd name="T48" fmla="*/ 305 w 374"/>
                <a:gd name="T49" fmla="*/ 189 h 313"/>
                <a:gd name="T50" fmla="*/ 338 w 374"/>
                <a:gd name="T51" fmla="*/ 133 h 313"/>
                <a:gd name="T52" fmla="*/ 362 w 374"/>
                <a:gd name="T53" fmla="*/ 112 h 313"/>
                <a:gd name="T54" fmla="*/ 372 w 374"/>
                <a:gd name="T55" fmla="*/ 94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4" h="313">
                  <a:moveTo>
                    <a:pt x="372" y="94"/>
                  </a:moveTo>
                  <a:cubicBezTo>
                    <a:pt x="372" y="93"/>
                    <a:pt x="370" y="93"/>
                    <a:pt x="369" y="92"/>
                  </a:cubicBezTo>
                  <a:cubicBezTo>
                    <a:pt x="367" y="89"/>
                    <a:pt x="365" y="86"/>
                    <a:pt x="363" y="83"/>
                  </a:cubicBezTo>
                  <a:cubicBezTo>
                    <a:pt x="360" y="79"/>
                    <a:pt x="355" y="73"/>
                    <a:pt x="350" y="68"/>
                  </a:cubicBezTo>
                  <a:cubicBezTo>
                    <a:pt x="345" y="63"/>
                    <a:pt x="341" y="58"/>
                    <a:pt x="336" y="54"/>
                  </a:cubicBezTo>
                  <a:cubicBezTo>
                    <a:pt x="291" y="17"/>
                    <a:pt x="234" y="0"/>
                    <a:pt x="176" y="11"/>
                  </a:cubicBezTo>
                  <a:cubicBezTo>
                    <a:pt x="165" y="14"/>
                    <a:pt x="153" y="18"/>
                    <a:pt x="142" y="23"/>
                  </a:cubicBezTo>
                  <a:cubicBezTo>
                    <a:pt x="132" y="28"/>
                    <a:pt x="122" y="35"/>
                    <a:pt x="113" y="43"/>
                  </a:cubicBezTo>
                  <a:cubicBezTo>
                    <a:pt x="104" y="51"/>
                    <a:pt x="97" y="60"/>
                    <a:pt x="90" y="69"/>
                  </a:cubicBezTo>
                  <a:cubicBezTo>
                    <a:pt x="80" y="86"/>
                    <a:pt x="75" y="104"/>
                    <a:pt x="69" y="124"/>
                  </a:cubicBezTo>
                  <a:cubicBezTo>
                    <a:pt x="62" y="146"/>
                    <a:pt x="51" y="163"/>
                    <a:pt x="36" y="180"/>
                  </a:cubicBezTo>
                  <a:cubicBezTo>
                    <a:pt x="29" y="187"/>
                    <a:pt x="21" y="194"/>
                    <a:pt x="13" y="201"/>
                  </a:cubicBezTo>
                  <a:cubicBezTo>
                    <a:pt x="12" y="202"/>
                    <a:pt x="9" y="204"/>
                    <a:pt x="7" y="206"/>
                  </a:cubicBezTo>
                  <a:cubicBezTo>
                    <a:pt x="3" y="205"/>
                    <a:pt x="0" y="205"/>
                    <a:pt x="0" y="208"/>
                  </a:cubicBezTo>
                  <a:cubicBezTo>
                    <a:pt x="0" y="210"/>
                    <a:pt x="1" y="211"/>
                    <a:pt x="1" y="213"/>
                  </a:cubicBezTo>
                  <a:cubicBezTo>
                    <a:pt x="1" y="215"/>
                    <a:pt x="1" y="217"/>
                    <a:pt x="2" y="218"/>
                  </a:cubicBezTo>
                  <a:cubicBezTo>
                    <a:pt x="3" y="219"/>
                    <a:pt x="4" y="220"/>
                    <a:pt x="5" y="221"/>
                  </a:cubicBezTo>
                  <a:cubicBezTo>
                    <a:pt x="7" y="224"/>
                    <a:pt x="9" y="227"/>
                    <a:pt x="11" y="229"/>
                  </a:cubicBezTo>
                  <a:cubicBezTo>
                    <a:pt x="15" y="234"/>
                    <a:pt x="19" y="239"/>
                    <a:pt x="24" y="245"/>
                  </a:cubicBezTo>
                  <a:cubicBezTo>
                    <a:pt x="29" y="250"/>
                    <a:pt x="34" y="254"/>
                    <a:pt x="39" y="259"/>
                  </a:cubicBezTo>
                  <a:cubicBezTo>
                    <a:pt x="83" y="296"/>
                    <a:pt x="140" y="313"/>
                    <a:pt x="198" y="302"/>
                  </a:cubicBezTo>
                  <a:cubicBezTo>
                    <a:pt x="210" y="299"/>
                    <a:pt x="221" y="295"/>
                    <a:pt x="232" y="290"/>
                  </a:cubicBezTo>
                  <a:cubicBezTo>
                    <a:pt x="242" y="284"/>
                    <a:pt x="252" y="278"/>
                    <a:pt x="262" y="270"/>
                  </a:cubicBezTo>
                  <a:cubicBezTo>
                    <a:pt x="270" y="262"/>
                    <a:pt x="278" y="253"/>
                    <a:pt x="284" y="244"/>
                  </a:cubicBezTo>
                  <a:cubicBezTo>
                    <a:pt x="294" y="226"/>
                    <a:pt x="300" y="208"/>
                    <a:pt x="305" y="189"/>
                  </a:cubicBezTo>
                  <a:cubicBezTo>
                    <a:pt x="313" y="167"/>
                    <a:pt x="323" y="150"/>
                    <a:pt x="338" y="133"/>
                  </a:cubicBezTo>
                  <a:cubicBezTo>
                    <a:pt x="346" y="125"/>
                    <a:pt x="354" y="119"/>
                    <a:pt x="362" y="112"/>
                  </a:cubicBezTo>
                  <a:cubicBezTo>
                    <a:pt x="363" y="111"/>
                    <a:pt x="374" y="96"/>
                    <a:pt x="372" y="9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b="1" dirty="0"/>
                <a:t>04</a:t>
              </a:r>
              <a:endParaRPr lang="id-ID" b="1" dirty="0"/>
            </a:p>
          </p:txBody>
        </p:sp>
        <p:sp>
          <p:nvSpPr>
            <p:cNvPr id="11" name="iṡľîdè">
              <a:extLst>
                <a:ext uri="{FF2B5EF4-FFF2-40B4-BE49-F238E27FC236}">
                  <a16:creationId xmlns:a16="http://schemas.microsoft.com/office/drawing/2014/main" id="{838D8EAE-811B-40F6-AD11-DEB35E47C246}"/>
                </a:ext>
              </a:extLst>
            </p:cNvPr>
            <p:cNvSpPr/>
            <p:nvPr/>
          </p:nvSpPr>
          <p:spPr bwMode="auto">
            <a:xfrm>
              <a:off x="9432949" y="5271922"/>
              <a:ext cx="723190" cy="548043"/>
            </a:xfrm>
            <a:custGeom>
              <a:avLst/>
              <a:gdLst>
                <a:gd name="T0" fmla="*/ 258 w 271"/>
                <a:gd name="T1" fmla="*/ 145 h 205"/>
                <a:gd name="T2" fmla="*/ 265 w 271"/>
                <a:gd name="T3" fmla="*/ 133 h 205"/>
                <a:gd name="T4" fmla="*/ 268 w 271"/>
                <a:gd name="T5" fmla="*/ 126 h 205"/>
                <a:gd name="T6" fmla="*/ 270 w 271"/>
                <a:gd name="T7" fmla="*/ 124 h 205"/>
                <a:gd name="T8" fmla="*/ 270 w 271"/>
                <a:gd name="T9" fmla="*/ 121 h 205"/>
                <a:gd name="T10" fmla="*/ 270 w 271"/>
                <a:gd name="T11" fmla="*/ 117 h 205"/>
                <a:gd name="T12" fmla="*/ 265 w 271"/>
                <a:gd name="T13" fmla="*/ 116 h 205"/>
                <a:gd name="T14" fmla="*/ 260 w 271"/>
                <a:gd name="T15" fmla="*/ 113 h 205"/>
                <a:gd name="T16" fmla="*/ 242 w 271"/>
                <a:gd name="T17" fmla="*/ 102 h 205"/>
                <a:gd name="T18" fmla="*/ 213 w 271"/>
                <a:gd name="T19" fmla="*/ 67 h 205"/>
                <a:gd name="T20" fmla="*/ 207 w 271"/>
                <a:gd name="T21" fmla="*/ 53 h 205"/>
                <a:gd name="T22" fmla="*/ 192 w 271"/>
                <a:gd name="T23" fmla="*/ 31 h 205"/>
                <a:gd name="T24" fmla="*/ 174 w 271"/>
                <a:gd name="T25" fmla="*/ 16 h 205"/>
                <a:gd name="T26" fmla="*/ 151 w 271"/>
                <a:gd name="T27" fmla="*/ 5 h 205"/>
                <a:gd name="T28" fmla="*/ 127 w 271"/>
                <a:gd name="T29" fmla="*/ 1 h 205"/>
                <a:gd name="T30" fmla="*/ 13 w 271"/>
                <a:gd name="T31" fmla="*/ 60 h 205"/>
                <a:gd name="T32" fmla="*/ 6 w 271"/>
                <a:gd name="T33" fmla="*/ 72 h 205"/>
                <a:gd name="T34" fmla="*/ 3 w 271"/>
                <a:gd name="T35" fmla="*/ 78 h 205"/>
                <a:gd name="T36" fmla="*/ 1 w 271"/>
                <a:gd name="T37" fmla="*/ 80 h 205"/>
                <a:gd name="T38" fmla="*/ 1 w 271"/>
                <a:gd name="T39" fmla="*/ 84 h 205"/>
                <a:gd name="T40" fmla="*/ 1 w 271"/>
                <a:gd name="T41" fmla="*/ 88 h 205"/>
                <a:gd name="T42" fmla="*/ 6 w 271"/>
                <a:gd name="T43" fmla="*/ 88 h 205"/>
                <a:gd name="T44" fmla="*/ 10 w 271"/>
                <a:gd name="T45" fmla="*/ 91 h 205"/>
                <a:gd name="T46" fmla="*/ 29 w 271"/>
                <a:gd name="T47" fmla="*/ 103 h 205"/>
                <a:gd name="T48" fmla="*/ 58 w 271"/>
                <a:gd name="T49" fmla="*/ 138 h 205"/>
                <a:gd name="T50" fmla="*/ 64 w 271"/>
                <a:gd name="T51" fmla="*/ 151 h 205"/>
                <a:gd name="T52" fmla="*/ 79 w 271"/>
                <a:gd name="T53" fmla="*/ 174 h 205"/>
                <a:gd name="T54" fmla="*/ 97 w 271"/>
                <a:gd name="T55" fmla="*/ 189 h 205"/>
                <a:gd name="T56" fmla="*/ 120 w 271"/>
                <a:gd name="T57" fmla="*/ 199 h 205"/>
                <a:gd name="T58" fmla="*/ 144 w 271"/>
                <a:gd name="T59" fmla="*/ 204 h 205"/>
                <a:gd name="T60" fmla="*/ 258 w 271"/>
                <a:gd name="T61" fmla="*/ 145 h 205"/>
                <a:gd name="T62" fmla="*/ 154 w 271"/>
                <a:gd name="T63" fmla="*/ 156 h 205"/>
                <a:gd name="T64" fmla="*/ 109 w 271"/>
                <a:gd name="T65" fmla="*/ 126 h 205"/>
                <a:gd name="T66" fmla="*/ 106 w 271"/>
                <a:gd name="T67" fmla="*/ 123 h 205"/>
                <a:gd name="T68" fmla="*/ 97 w 271"/>
                <a:gd name="T69" fmla="*/ 112 h 205"/>
                <a:gd name="T70" fmla="*/ 25 w 271"/>
                <a:gd name="T71" fmla="*/ 74 h 205"/>
                <a:gd name="T72" fmla="*/ 62 w 271"/>
                <a:gd name="T73" fmla="*/ 53 h 205"/>
                <a:gd name="T74" fmla="*/ 116 w 271"/>
                <a:gd name="T75" fmla="*/ 49 h 205"/>
                <a:gd name="T76" fmla="*/ 162 w 271"/>
                <a:gd name="T77" fmla="*/ 78 h 205"/>
                <a:gd name="T78" fmla="*/ 165 w 271"/>
                <a:gd name="T79" fmla="*/ 82 h 205"/>
                <a:gd name="T80" fmla="*/ 174 w 271"/>
                <a:gd name="T81" fmla="*/ 93 h 205"/>
                <a:gd name="T82" fmla="*/ 246 w 271"/>
                <a:gd name="T83" fmla="*/ 130 h 205"/>
                <a:gd name="T84" fmla="*/ 208 w 271"/>
                <a:gd name="T85" fmla="*/ 151 h 205"/>
                <a:gd name="T86" fmla="*/ 154 w 271"/>
                <a:gd name="T87" fmla="*/ 15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1" h="205">
                  <a:moveTo>
                    <a:pt x="258" y="145"/>
                  </a:moveTo>
                  <a:cubicBezTo>
                    <a:pt x="261" y="141"/>
                    <a:pt x="263" y="137"/>
                    <a:pt x="265" y="133"/>
                  </a:cubicBezTo>
                  <a:cubicBezTo>
                    <a:pt x="266" y="131"/>
                    <a:pt x="267" y="129"/>
                    <a:pt x="268" y="126"/>
                  </a:cubicBezTo>
                  <a:cubicBezTo>
                    <a:pt x="269" y="126"/>
                    <a:pt x="269" y="125"/>
                    <a:pt x="270" y="124"/>
                  </a:cubicBezTo>
                  <a:cubicBezTo>
                    <a:pt x="271" y="123"/>
                    <a:pt x="270" y="122"/>
                    <a:pt x="270" y="121"/>
                  </a:cubicBezTo>
                  <a:cubicBezTo>
                    <a:pt x="270" y="119"/>
                    <a:pt x="270" y="118"/>
                    <a:pt x="270" y="117"/>
                  </a:cubicBezTo>
                  <a:cubicBezTo>
                    <a:pt x="270" y="115"/>
                    <a:pt x="268" y="115"/>
                    <a:pt x="265" y="116"/>
                  </a:cubicBezTo>
                  <a:cubicBezTo>
                    <a:pt x="263" y="115"/>
                    <a:pt x="261" y="114"/>
                    <a:pt x="260" y="113"/>
                  </a:cubicBezTo>
                  <a:cubicBezTo>
                    <a:pt x="254" y="110"/>
                    <a:pt x="248" y="106"/>
                    <a:pt x="242" y="102"/>
                  </a:cubicBezTo>
                  <a:cubicBezTo>
                    <a:pt x="230" y="92"/>
                    <a:pt x="221" y="81"/>
                    <a:pt x="213" y="67"/>
                  </a:cubicBezTo>
                  <a:cubicBezTo>
                    <a:pt x="211" y="62"/>
                    <a:pt x="209" y="58"/>
                    <a:pt x="207" y="53"/>
                  </a:cubicBezTo>
                  <a:cubicBezTo>
                    <a:pt x="203" y="46"/>
                    <a:pt x="198" y="38"/>
                    <a:pt x="192" y="31"/>
                  </a:cubicBezTo>
                  <a:cubicBezTo>
                    <a:pt x="187" y="26"/>
                    <a:pt x="181" y="20"/>
                    <a:pt x="174" y="16"/>
                  </a:cubicBezTo>
                  <a:cubicBezTo>
                    <a:pt x="167" y="12"/>
                    <a:pt x="159" y="8"/>
                    <a:pt x="151" y="5"/>
                  </a:cubicBezTo>
                  <a:cubicBezTo>
                    <a:pt x="143" y="3"/>
                    <a:pt x="135" y="2"/>
                    <a:pt x="127" y="1"/>
                  </a:cubicBezTo>
                  <a:cubicBezTo>
                    <a:pt x="81" y="0"/>
                    <a:pt x="40" y="22"/>
                    <a:pt x="13" y="60"/>
                  </a:cubicBezTo>
                  <a:cubicBezTo>
                    <a:pt x="10" y="64"/>
                    <a:pt x="8" y="68"/>
                    <a:pt x="6" y="72"/>
                  </a:cubicBezTo>
                  <a:cubicBezTo>
                    <a:pt x="5" y="74"/>
                    <a:pt x="4" y="76"/>
                    <a:pt x="3" y="78"/>
                  </a:cubicBezTo>
                  <a:cubicBezTo>
                    <a:pt x="2" y="79"/>
                    <a:pt x="1" y="80"/>
                    <a:pt x="1" y="80"/>
                  </a:cubicBezTo>
                  <a:cubicBezTo>
                    <a:pt x="0" y="82"/>
                    <a:pt x="0" y="83"/>
                    <a:pt x="1" y="84"/>
                  </a:cubicBezTo>
                  <a:cubicBezTo>
                    <a:pt x="1" y="85"/>
                    <a:pt x="1" y="86"/>
                    <a:pt x="1" y="88"/>
                  </a:cubicBezTo>
                  <a:cubicBezTo>
                    <a:pt x="1" y="90"/>
                    <a:pt x="3" y="90"/>
                    <a:pt x="6" y="88"/>
                  </a:cubicBezTo>
                  <a:cubicBezTo>
                    <a:pt x="8" y="90"/>
                    <a:pt x="9" y="91"/>
                    <a:pt x="10" y="91"/>
                  </a:cubicBezTo>
                  <a:cubicBezTo>
                    <a:pt x="17" y="95"/>
                    <a:pt x="23" y="99"/>
                    <a:pt x="29" y="103"/>
                  </a:cubicBezTo>
                  <a:cubicBezTo>
                    <a:pt x="41" y="113"/>
                    <a:pt x="50" y="124"/>
                    <a:pt x="58" y="138"/>
                  </a:cubicBezTo>
                  <a:cubicBezTo>
                    <a:pt x="60" y="143"/>
                    <a:pt x="62" y="147"/>
                    <a:pt x="64" y="151"/>
                  </a:cubicBezTo>
                  <a:cubicBezTo>
                    <a:pt x="68" y="159"/>
                    <a:pt x="73" y="166"/>
                    <a:pt x="79" y="174"/>
                  </a:cubicBezTo>
                  <a:cubicBezTo>
                    <a:pt x="84" y="179"/>
                    <a:pt x="90" y="184"/>
                    <a:pt x="97" y="189"/>
                  </a:cubicBezTo>
                  <a:cubicBezTo>
                    <a:pt x="104" y="193"/>
                    <a:pt x="112" y="197"/>
                    <a:pt x="120" y="199"/>
                  </a:cubicBezTo>
                  <a:cubicBezTo>
                    <a:pt x="128" y="202"/>
                    <a:pt x="136" y="203"/>
                    <a:pt x="144" y="204"/>
                  </a:cubicBezTo>
                  <a:cubicBezTo>
                    <a:pt x="190" y="205"/>
                    <a:pt x="231" y="182"/>
                    <a:pt x="258" y="145"/>
                  </a:cubicBezTo>
                  <a:close/>
                  <a:moveTo>
                    <a:pt x="154" y="156"/>
                  </a:moveTo>
                  <a:cubicBezTo>
                    <a:pt x="135" y="151"/>
                    <a:pt x="122" y="141"/>
                    <a:pt x="109" y="126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103" y="119"/>
                    <a:pt x="100" y="115"/>
                    <a:pt x="97" y="112"/>
                  </a:cubicBezTo>
                  <a:cubicBezTo>
                    <a:pt x="78" y="91"/>
                    <a:pt x="53" y="75"/>
                    <a:pt x="25" y="74"/>
                  </a:cubicBezTo>
                  <a:cubicBezTo>
                    <a:pt x="37" y="66"/>
                    <a:pt x="49" y="59"/>
                    <a:pt x="62" y="53"/>
                  </a:cubicBezTo>
                  <a:cubicBezTo>
                    <a:pt x="81" y="47"/>
                    <a:pt x="97" y="45"/>
                    <a:pt x="116" y="49"/>
                  </a:cubicBezTo>
                  <a:cubicBezTo>
                    <a:pt x="136" y="54"/>
                    <a:pt x="149" y="64"/>
                    <a:pt x="162" y="78"/>
                  </a:cubicBezTo>
                  <a:cubicBezTo>
                    <a:pt x="165" y="82"/>
                    <a:pt x="165" y="82"/>
                    <a:pt x="165" y="82"/>
                  </a:cubicBezTo>
                  <a:cubicBezTo>
                    <a:pt x="168" y="86"/>
                    <a:pt x="171" y="89"/>
                    <a:pt x="174" y="93"/>
                  </a:cubicBezTo>
                  <a:cubicBezTo>
                    <a:pt x="192" y="113"/>
                    <a:pt x="218" y="130"/>
                    <a:pt x="246" y="130"/>
                  </a:cubicBezTo>
                  <a:cubicBezTo>
                    <a:pt x="234" y="139"/>
                    <a:pt x="222" y="146"/>
                    <a:pt x="208" y="151"/>
                  </a:cubicBezTo>
                  <a:cubicBezTo>
                    <a:pt x="190" y="157"/>
                    <a:pt x="173" y="159"/>
                    <a:pt x="154" y="15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 sz="1350"/>
            </a:p>
          </p:txBody>
        </p:sp>
        <p:sp>
          <p:nvSpPr>
            <p:cNvPr id="12" name="ïṩļíḑe">
              <a:extLst>
                <a:ext uri="{FF2B5EF4-FFF2-40B4-BE49-F238E27FC236}">
                  <a16:creationId xmlns:a16="http://schemas.microsoft.com/office/drawing/2014/main" id="{605C917C-619E-4502-85E9-D0A6B0CE0A67}"/>
                </a:ext>
              </a:extLst>
            </p:cNvPr>
            <p:cNvSpPr/>
            <p:nvPr/>
          </p:nvSpPr>
          <p:spPr bwMode="auto">
            <a:xfrm>
              <a:off x="8550433" y="5148754"/>
              <a:ext cx="270067" cy="361595"/>
            </a:xfrm>
            <a:custGeom>
              <a:avLst/>
              <a:gdLst>
                <a:gd name="T0" fmla="*/ 7 w 101"/>
                <a:gd name="T1" fmla="*/ 85 h 135"/>
                <a:gd name="T2" fmla="*/ 13 w 101"/>
                <a:gd name="T3" fmla="*/ 94 h 135"/>
                <a:gd name="T4" fmla="*/ 14 w 101"/>
                <a:gd name="T5" fmla="*/ 95 h 135"/>
                <a:gd name="T6" fmla="*/ 31 w 101"/>
                <a:gd name="T7" fmla="*/ 106 h 135"/>
                <a:gd name="T8" fmla="*/ 48 w 101"/>
                <a:gd name="T9" fmla="*/ 121 h 135"/>
                <a:gd name="T10" fmla="*/ 54 w 101"/>
                <a:gd name="T11" fmla="*/ 130 h 135"/>
                <a:gd name="T12" fmla="*/ 55 w 101"/>
                <a:gd name="T13" fmla="*/ 132 h 135"/>
                <a:gd name="T14" fmla="*/ 55 w 101"/>
                <a:gd name="T15" fmla="*/ 135 h 135"/>
                <a:gd name="T16" fmla="*/ 57 w 101"/>
                <a:gd name="T17" fmla="*/ 135 h 135"/>
                <a:gd name="T18" fmla="*/ 59 w 101"/>
                <a:gd name="T19" fmla="*/ 135 h 135"/>
                <a:gd name="T20" fmla="*/ 60 w 101"/>
                <a:gd name="T21" fmla="*/ 134 h 135"/>
                <a:gd name="T22" fmla="*/ 63 w 101"/>
                <a:gd name="T23" fmla="*/ 133 h 135"/>
                <a:gd name="T24" fmla="*/ 69 w 101"/>
                <a:gd name="T25" fmla="*/ 129 h 135"/>
                <a:gd name="T26" fmla="*/ 101 w 101"/>
                <a:gd name="T27" fmla="*/ 74 h 135"/>
                <a:gd name="T28" fmla="*/ 99 w 101"/>
                <a:gd name="T29" fmla="*/ 62 h 135"/>
                <a:gd name="T30" fmla="*/ 94 w 101"/>
                <a:gd name="T31" fmla="*/ 50 h 135"/>
                <a:gd name="T32" fmla="*/ 88 w 101"/>
                <a:gd name="T33" fmla="*/ 42 h 135"/>
                <a:gd name="T34" fmla="*/ 87 w 101"/>
                <a:gd name="T35" fmla="*/ 41 h 135"/>
                <a:gd name="T36" fmla="*/ 69 w 101"/>
                <a:gd name="T37" fmla="*/ 30 h 135"/>
                <a:gd name="T38" fmla="*/ 53 w 101"/>
                <a:gd name="T39" fmla="*/ 15 h 135"/>
                <a:gd name="T40" fmla="*/ 47 w 101"/>
                <a:gd name="T41" fmla="*/ 6 h 135"/>
                <a:gd name="T42" fmla="*/ 46 w 101"/>
                <a:gd name="T43" fmla="*/ 3 h 135"/>
                <a:gd name="T44" fmla="*/ 45 w 101"/>
                <a:gd name="T45" fmla="*/ 1 h 135"/>
                <a:gd name="T46" fmla="*/ 44 w 101"/>
                <a:gd name="T47" fmla="*/ 1 h 135"/>
                <a:gd name="T48" fmla="*/ 42 w 101"/>
                <a:gd name="T49" fmla="*/ 1 h 135"/>
                <a:gd name="T50" fmla="*/ 41 w 101"/>
                <a:gd name="T51" fmla="*/ 2 h 135"/>
                <a:gd name="T52" fmla="*/ 37 w 101"/>
                <a:gd name="T53" fmla="*/ 3 h 135"/>
                <a:gd name="T54" fmla="*/ 31 w 101"/>
                <a:gd name="T55" fmla="*/ 6 h 135"/>
                <a:gd name="T56" fmla="*/ 0 w 101"/>
                <a:gd name="T57" fmla="*/ 62 h 135"/>
                <a:gd name="T58" fmla="*/ 2 w 101"/>
                <a:gd name="T59" fmla="*/ 74 h 135"/>
                <a:gd name="T60" fmla="*/ 7 w 101"/>
                <a:gd name="T61" fmla="*/ 85 h 135"/>
                <a:gd name="T62" fmla="*/ 27 w 101"/>
                <a:gd name="T63" fmla="*/ 31 h 135"/>
                <a:gd name="T64" fmla="*/ 38 w 101"/>
                <a:gd name="T65" fmla="*/ 12 h 135"/>
                <a:gd name="T66" fmla="*/ 56 w 101"/>
                <a:gd name="T67" fmla="*/ 49 h 135"/>
                <a:gd name="T68" fmla="*/ 63 w 101"/>
                <a:gd name="T69" fmla="*/ 55 h 135"/>
                <a:gd name="T70" fmla="*/ 65 w 101"/>
                <a:gd name="T71" fmla="*/ 58 h 135"/>
                <a:gd name="T72" fmla="*/ 77 w 101"/>
                <a:gd name="T73" fmla="*/ 78 h 135"/>
                <a:gd name="T74" fmla="*/ 73 w 101"/>
                <a:gd name="T75" fmla="*/ 105 h 135"/>
                <a:gd name="T76" fmla="*/ 62 w 101"/>
                <a:gd name="T77" fmla="*/ 123 h 135"/>
                <a:gd name="T78" fmla="*/ 45 w 101"/>
                <a:gd name="T79" fmla="*/ 87 h 135"/>
                <a:gd name="T80" fmla="*/ 38 w 101"/>
                <a:gd name="T81" fmla="*/ 81 h 135"/>
                <a:gd name="T82" fmla="*/ 35 w 101"/>
                <a:gd name="T83" fmla="*/ 78 h 135"/>
                <a:gd name="T84" fmla="*/ 24 w 101"/>
                <a:gd name="T85" fmla="*/ 57 h 135"/>
                <a:gd name="T86" fmla="*/ 27 w 101"/>
                <a:gd name="T87" fmla="*/ 3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" h="135">
                  <a:moveTo>
                    <a:pt x="7" y="85"/>
                  </a:moveTo>
                  <a:cubicBezTo>
                    <a:pt x="9" y="88"/>
                    <a:pt x="11" y="91"/>
                    <a:pt x="13" y="94"/>
                  </a:cubicBezTo>
                  <a:cubicBezTo>
                    <a:pt x="13" y="94"/>
                    <a:pt x="14" y="94"/>
                    <a:pt x="14" y="95"/>
                  </a:cubicBezTo>
                  <a:cubicBezTo>
                    <a:pt x="19" y="100"/>
                    <a:pt x="25" y="103"/>
                    <a:pt x="31" y="106"/>
                  </a:cubicBezTo>
                  <a:cubicBezTo>
                    <a:pt x="38" y="110"/>
                    <a:pt x="43" y="114"/>
                    <a:pt x="48" y="121"/>
                  </a:cubicBezTo>
                  <a:cubicBezTo>
                    <a:pt x="50" y="124"/>
                    <a:pt x="52" y="127"/>
                    <a:pt x="54" y="130"/>
                  </a:cubicBezTo>
                  <a:cubicBezTo>
                    <a:pt x="54" y="131"/>
                    <a:pt x="54" y="132"/>
                    <a:pt x="55" y="132"/>
                  </a:cubicBezTo>
                  <a:cubicBezTo>
                    <a:pt x="54" y="134"/>
                    <a:pt x="54" y="135"/>
                    <a:pt x="55" y="135"/>
                  </a:cubicBezTo>
                  <a:cubicBezTo>
                    <a:pt x="56" y="135"/>
                    <a:pt x="56" y="135"/>
                    <a:pt x="57" y="135"/>
                  </a:cubicBezTo>
                  <a:cubicBezTo>
                    <a:pt x="58" y="135"/>
                    <a:pt x="58" y="135"/>
                    <a:pt x="59" y="135"/>
                  </a:cubicBezTo>
                  <a:cubicBezTo>
                    <a:pt x="59" y="135"/>
                    <a:pt x="60" y="134"/>
                    <a:pt x="60" y="134"/>
                  </a:cubicBezTo>
                  <a:cubicBezTo>
                    <a:pt x="61" y="134"/>
                    <a:pt x="62" y="133"/>
                    <a:pt x="63" y="133"/>
                  </a:cubicBezTo>
                  <a:cubicBezTo>
                    <a:pt x="65" y="132"/>
                    <a:pt x="67" y="131"/>
                    <a:pt x="69" y="129"/>
                  </a:cubicBezTo>
                  <a:cubicBezTo>
                    <a:pt x="88" y="117"/>
                    <a:pt x="100" y="97"/>
                    <a:pt x="101" y="74"/>
                  </a:cubicBezTo>
                  <a:cubicBezTo>
                    <a:pt x="100" y="70"/>
                    <a:pt x="100" y="66"/>
                    <a:pt x="99" y="62"/>
                  </a:cubicBezTo>
                  <a:cubicBezTo>
                    <a:pt x="98" y="58"/>
                    <a:pt x="96" y="54"/>
                    <a:pt x="94" y="50"/>
                  </a:cubicBezTo>
                  <a:cubicBezTo>
                    <a:pt x="92" y="47"/>
                    <a:pt x="90" y="45"/>
                    <a:pt x="88" y="42"/>
                  </a:cubicBezTo>
                  <a:cubicBezTo>
                    <a:pt x="87" y="42"/>
                    <a:pt x="87" y="41"/>
                    <a:pt x="87" y="41"/>
                  </a:cubicBezTo>
                  <a:cubicBezTo>
                    <a:pt x="81" y="36"/>
                    <a:pt x="76" y="33"/>
                    <a:pt x="69" y="30"/>
                  </a:cubicBezTo>
                  <a:cubicBezTo>
                    <a:pt x="62" y="26"/>
                    <a:pt x="57" y="21"/>
                    <a:pt x="53" y="15"/>
                  </a:cubicBezTo>
                  <a:cubicBezTo>
                    <a:pt x="51" y="12"/>
                    <a:pt x="49" y="9"/>
                    <a:pt x="47" y="6"/>
                  </a:cubicBezTo>
                  <a:cubicBezTo>
                    <a:pt x="47" y="5"/>
                    <a:pt x="46" y="4"/>
                    <a:pt x="46" y="3"/>
                  </a:cubicBezTo>
                  <a:cubicBezTo>
                    <a:pt x="46" y="2"/>
                    <a:pt x="46" y="1"/>
                    <a:pt x="45" y="1"/>
                  </a:cubicBezTo>
                  <a:cubicBezTo>
                    <a:pt x="45" y="1"/>
                    <a:pt x="44" y="1"/>
                    <a:pt x="44" y="1"/>
                  </a:cubicBezTo>
                  <a:cubicBezTo>
                    <a:pt x="43" y="0"/>
                    <a:pt x="42" y="0"/>
                    <a:pt x="42" y="1"/>
                  </a:cubicBezTo>
                  <a:cubicBezTo>
                    <a:pt x="41" y="1"/>
                    <a:pt x="41" y="1"/>
                    <a:pt x="41" y="2"/>
                  </a:cubicBezTo>
                  <a:cubicBezTo>
                    <a:pt x="40" y="2"/>
                    <a:pt x="38" y="3"/>
                    <a:pt x="37" y="3"/>
                  </a:cubicBezTo>
                  <a:cubicBezTo>
                    <a:pt x="36" y="4"/>
                    <a:pt x="33" y="5"/>
                    <a:pt x="31" y="6"/>
                  </a:cubicBezTo>
                  <a:cubicBezTo>
                    <a:pt x="12" y="19"/>
                    <a:pt x="0" y="39"/>
                    <a:pt x="0" y="62"/>
                  </a:cubicBezTo>
                  <a:cubicBezTo>
                    <a:pt x="0" y="66"/>
                    <a:pt x="1" y="70"/>
                    <a:pt x="2" y="74"/>
                  </a:cubicBezTo>
                  <a:cubicBezTo>
                    <a:pt x="3" y="78"/>
                    <a:pt x="5" y="82"/>
                    <a:pt x="7" y="85"/>
                  </a:cubicBezTo>
                  <a:close/>
                  <a:moveTo>
                    <a:pt x="27" y="31"/>
                  </a:moveTo>
                  <a:cubicBezTo>
                    <a:pt x="30" y="24"/>
                    <a:pt x="34" y="18"/>
                    <a:pt x="38" y="12"/>
                  </a:cubicBezTo>
                  <a:cubicBezTo>
                    <a:pt x="38" y="26"/>
                    <a:pt x="46" y="39"/>
                    <a:pt x="56" y="49"/>
                  </a:cubicBezTo>
                  <a:cubicBezTo>
                    <a:pt x="58" y="51"/>
                    <a:pt x="60" y="53"/>
                    <a:pt x="63" y="55"/>
                  </a:cubicBezTo>
                  <a:cubicBezTo>
                    <a:pt x="64" y="56"/>
                    <a:pt x="64" y="57"/>
                    <a:pt x="65" y="58"/>
                  </a:cubicBezTo>
                  <a:cubicBezTo>
                    <a:pt x="71" y="64"/>
                    <a:pt x="75" y="70"/>
                    <a:pt x="77" y="78"/>
                  </a:cubicBezTo>
                  <a:cubicBezTo>
                    <a:pt x="78" y="88"/>
                    <a:pt x="77" y="96"/>
                    <a:pt x="73" y="105"/>
                  </a:cubicBezTo>
                  <a:cubicBezTo>
                    <a:pt x="70" y="112"/>
                    <a:pt x="67" y="118"/>
                    <a:pt x="62" y="123"/>
                  </a:cubicBezTo>
                  <a:cubicBezTo>
                    <a:pt x="63" y="109"/>
                    <a:pt x="55" y="96"/>
                    <a:pt x="45" y="87"/>
                  </a:cubicBezTo>
                  <a:cubicBezTo>
                    <a:pt x="43" y="85"/>
                    <a:pt x="40" y="83"/>
                    <a:pt x="38" y="81"/>
                  </a:cubicBezTo>
                  <a:cubicBezTo>
                    <a:pt x="37" y="80"/>
                    <a:pt x="36" y="79"/>
                    <a:pt x="35" y="78"/>
                  </a:cubicBezTo>
                  <a:cubicBezTo>
                    <a:pt x="30" y="72"/>
                    <a:pt x="26" y="66"/>
                    <a:pt x="24" y="57"/>
                  </a:cubicBezTo>
                  <a:cubicBezTo>
                    <a:pt x="23" y="48"/>
                    <a:pt x="24" y="40"/>
                    <a:pt x="27" y="3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 sz="1350"/>
            </a:p>
          </p:txBody>
        </p:sp>
        <p:sp>
          <p:nvSpPr>
            <p:cNvPr id="13" name="îṥḻîḋe">
              <a:extLst>
                <a:ext uri="{FF2B5EF4-FFF2-40B4-BE49-F238E27FC236}">
                  <a16:creationId xmlns:a16="http://schemas.microsoft.com/office/drawing/2014/main" id="{2B54753F-2343-43AF-AF0C-3EB5D9211DDB}"/>
                </a:ext>
              </a:extLst>
            </p:cNvPr>
            <p:cNvSpPr/>
            <p:nvPr/>
          </p:nvSpPr>
          <p:spPr bwMode="auto">
            <a:xfrm>
              <a:off x="9425039" y="4462854"/>
              <a:ext cx="515273" cy="717540"/>
            </a:xfrm>
            <a:custGeom>
              <a:avLst/>
              <a:gdLst>
                <a:gd name="T0" fmla="*/ 63 w 193"/>
                <a:gd name="T1" fmla="*/ 265 h 268"/>
                <a:gd name="T2" fmla="*/ 66 w 193"/>
                <a:gd name="T3" fmla="*/ 266 h 268"/>
                <a:gd name="T4" fmla="*/ 70 w 193"/>
                <a:gd name="T5" fmla="*/ 268 h 268"/>
                <a:gd name="T6" fmla="*/ 72 w 193"/>
                <a:gd name="T7" fmla="*/ 267 h 268"/>
                <a:gd name="T8" fmla="*/ 79 w 193"/>
                <a:gd name="T9" fmla="*/ 266 h 268"/>
                <a:gd name="T10" fmla="*/ 93 w 193"/>
                <a:gd name="T11" fmla="*/ 263 h 268"/>
                <a:gd name="T12" fmla="*/ 189 w 193"/>
                <a:gd name="T13" fmla="*/ 179 h 268"/>
                <a:gd name="T14" fmla="*/ 193 w 193"/>
                <a:gd name="T15" fmla="*/ 154 h 268"/>
                <a:gd name="T16" fmla="*/ 192 w 193"/>
                <a:gd name="T17" fmla="*/ 129 h 268"/>
                <a:gd name="T18" fmla="*/ 184 w 193"/>
                <a:gd name="T19" fmla="*/ 106 h 268"/>
                <a:gd name="T20" fmla="*/ 168 w 193"/>
                <a:gd name="T21" fmla="*/ 85 h 268"/>
                <a:gd name="T22" fmla="*/ 158 w 193"/>
                <a:gd name="T23" fmla="*/ 74 h 268"/>
                <a:gd name="T24" fmla="*/ 136 w 193"/>
                <a:gd name="T25" fmla="*/ 35 h 268"/>
                <a:gd name="T26" fmla="*/ 131 w 193"/>
                <a:gd name="T27" fmla="*/ 13 h 268"/>
                <a:gd name="T28" fmla="*/ 130 w 193"/>
                <a:gd name="T29" fmla="*/ 8 h 268"/>
                <a:gd name="T30" fmla="*/ 131 w 193"/>
                <a:gd name="T31" fmla="*/ 3 h 268"/>
                <a:gd name="T32" fmla="*/ 128 w 193"/>
                <a:gd name="T33" fmla="*/ 2 h 268"/>
                <a:gd name="T34" fmla="*/ 124 w 193"/>
                <a:gd name="T35" fmla="*/ 1 h 268"/>
                <a:gd name="T36" fmla="*/ 122 w 193"/>
                <a:gd name="T37" fmla="*/ 2 h 268"/>
                <a:gd name="T38" fmla="*/ 114 w 193"/>
                <a:gd name="T39" fmla="*/ 2 h 268"/>
                <a:gd name="T40" fmla="*/ 100 w 193"/>
                <a:gd name="T41" fmla="*/ 5 h 268"/>
                <a:gd name="T42" fmla="*/ 5 w 193"/>
                <a:gd name="T43" fmla="*/ 90 h 268"/>
                <a:gd name="T44" fmla="*/ 0 w 193"/>
                <a:gd name="T45" fmla="*/ 114 h 268"/>
                <a:gd name="T46" fmla="*/ 2 w 193"/>
                <a:gd name="T47" fmla="*/ 139 h 268"/>
                <a:gd name="T48" fmla="*/ 10 w 193"/>
                <a:gd name="T49" fmla="*/ 162 h 268"/>
                <a:gd name="T50" fmla="*/ 26 w 193"/>
                <a:gd name="T51" fmla="*/ 183 h 268"/>
                <a:gd name="T52" fmla="*/ 36 w 193"/>
                <a:gd name="T53" fmla="*/ 194 h 268"/>
                <a:gd name="T54" fmla="*/ 58 w 193"/>
                <a:gd name="T55" fmla="*/ 234 h 268"/>
                <a:gd name="T56" fmla="*/ 63 w 193"/>
                <a:gd name="T57" fmla="*/ 255 h 268"/>
                <a:gd name="T58" fmla="*/ 64 w 193"/>
                <a:gd name="T59" fmla="*/ 260 h 268"/>
                <a:gd name="T60" fmla="*/ 63 w 193"/>
                <a:gd name="T61" fmla="*/ 265 h 268"/>
                <a:gd name="T62" fmla="*/ 54 w 193"/>
                <a:gd name="T63" fmla="*/ 97 h 268"/>
                <a:gd name="T64" fmla="*/ 77 w 193"/>
                <a:gd name="T65" fmla="*/ 48 h 268"/>
                <a:gd name="T66" fmla="*/ 110 w 193"/>
                <a:gd name="T67" fmla="*/ 21 h 268"/>
                <a:gd name="T68" fmla="*/ 119 w 193"/>
                <a:gd name="T69" fmla="*/ 101 h 268"/>
                <a:gd name="T70" fmla="*/ 126 w 193"/>
                <a:gd name="T71" fmla="*/ 114 h 268"/>
                <a:gd name="T72" fmla="*/ 129 w 193"/>
                <a:gd name="T73" fmla="*/ 118 h 268"/>
                <a:gd name="T74" fmla="*/ 140 w 193"/>
                <a:gd name="T75" fmla="*/ 171 h 268"/>
                <a:gd name="T76" fmla="*/ 117 w 193"/>
                <a:gd name="T77" fmla="*/ 220 h 268"/>
                <a:gd name="T78" fmla="*/ 84 w 193"/>
                <a:gd name="T79" fmla="*/ 247 h 268"/>
                <a:gd name="T80" fmla="*/ 74 w 193"/>
                <a:gd name="T81" fmla="*/ 167 h 268"/>
                <a:gd name="T82" fmla="*/ 67 w 193"/>
                <a:gd name="T83" fmla="*/ 154 h 268"/>
                <a:gd name="T84" fmla="*/ 65 w 193"/>
                <a:gd name="T85" fmla="*/ 150 h 268"/>
                <a:gd name="T86" fmla="*/ 54 w 193"/>
                <a:gd name="T87" fmla="*/ 9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" h="268">
                  <a:moveTo>
                    <a:pt x="63" y="265"/>
                  </a:moveTo>
                  <a:cubicBezTo>
                    <a:pt x="64" y="266"/>
                    <a:pt x="65" y="266"/>
                    <a:pt x="66" y="266"/>
                  </a:cubicBezTo>
                  <a:cubicBezTo>
                    <a:pt x="67" y="267"/>
                    <a:pt x="68" y="268"/>
                    <a:pt x="70" y="268"/>
                  </a:cubicBezTo>
                  <a:cubicBezTo>
                    <a:pt x="70" y="267"/>
                    <a:pt x="71" y="267"/>
                    <a:pt x="72" y="267"/>
                  </a:cubicBezTo>
                  <a:cubicBezTo>
                    <a:pt x="75" y="266"/>
                    <a:pt x="77" y="266"/>
                    <a:pt x="79" y="266"/>
                  </a:cubicBezTo>
                  <a:cubicBezTo>
                    <a:pt x="83" y="265"/>
                    <a:pt x="88" y="265"/>
                    <a:pt x="93" y="263"/>
                  </a:cubicBezTo>
                  <a:cubicBezTo>
                    <a:pt x="138" y="252"/>
                    <a:pt x="173" y="222"/>
                    <a:pt x="189" y="179"/>
                  </a:cubicBezTo>
                  <a:cubicBezTo>
                    <a:pt x="191" y="171"/>
                    <a:pt x="192" y="162"/>
                    <a:pt x="193" y="154"/>
                  </a:cubicBezTo>
                  <a:cubicBezTo>
                    <a:pt x="193" y="146"/>
                    <a:pt x="193" y="137"/>
                    <a:pt x="192" y="129"/>
                  </a:cubicBezTo>
                  <a:cubicBezTo>
                    <a:pt x="190" y="121"/>
                    <a:pt x="187" y="113"/>
                    <a:pt x="184" y="106"/>
                  </a:cubicBezTo>
                  <a:cubicBezTo>
                    <a:pt x="179" y="98"/>
                    <a:pt x="174" y="92"/>
                    <a:pt x="168" y="85"/>
                  </a:cubicBezTo>
                  <a:cubicBezTo>
                    <a:pt x="165" y="81"/>
                    <a:pt x="161" y="78"/>
                    <a:pt x="158" y="74"/>
                  </a:cubicBezTo>
                  <a:cubicBezTo>
                    <a:pt x="147" y="62"/>
                    <a:pt x="140" y="50"/>
                    <a:pt x="136" y="35"/>
                  </a:cubicBezTo>
                  <a:cubicBezTo>
                    <a:pt x="134" y="28"/>
                    <a:pt x="132" y="20"/>
                    <a:pt x="131" y="13"/>
                  </a:cubicBezTo>
                  <a:cubicBezTo>
                    <a:pt x="131" y="12"/>
                    <a:pt x="131" y="10"/>
                    <a:pt x="130" y="8"/>
                  </a:cubicBezTo>
                  <a:cubicBezTo>
                    <a:pt x="132" y="6"/>
                    <a:pt x="133" y="4"/>
                    <a:pt x="131" y="3"/>
                  </a:cubicBezTo>
                  <a:cubicBezTo>
                    <a:pt x="130" y="3"/>
                    <a:pt x="129" y="2"/>
                    <a:pt x="128" y="2"/>
                  </a:cubicBezTo>
                  <a:cubicBezTo>
                    <a:pt x="127" y="1"/>
                    <a:pt x="126" y="0"/>
                    <a:pt x="124" y="1"/>
                  </a:cubicBezTo>
                  <a:cubicBezTo>
                    <a:pt x="123" y="1"/>
                    <a:pt x="123" y="1"/>
                    <a:pt x="122" y="2"/>
                  </a:cubicBezTo>
                  <a:cubicBezTo>
                    <a:pt x="119" y="2"/>
                    <a:pt x="117" y="2"/>
                    <a:pt x="114" y="2"/>
                  </a:cubicBezTo>
                  <a:cubicBezTo>
                    <a:pt x="110" y="3"/>
                    <a:pt x="106" y="4"/>
                    <a:pt x="100" y="5"/>
                  </a:cubicBezTo>
                  <a:cubicBezTo>
                    <a:pt x="56" y="16"/>
                    <a:pt x="20" y="46"/>
                    <a:pt x="5" y="90"/>
                  </a:cubicBezTo>
                  <a:cubicBezTo>
                    <a:pt x="3" y="98"/>
                    <a:pt x="1" y="106"/>
                    <a:pt x="0" y="114"/>
                  </a:cubicBezTo>
                  <a:cubicBezTo>
                    <a:pt x="0" y="123"/>
                    <a:pt x="1" y="131"/>
                    <a:pt x="2" y="139"/>
                  </a:cubicBezTo>
                  <a:cubicBezTo>
                    <a:pt x="4" y="147"/>
                    <a:pt x="7" y="155"/>
                    <a:pt x="10" y="162"/>
                  </a:cubicBezTo>
                  <a:cubicBezTo>
                    <a:pt x="15" y="170"/>
                    <a:pt x="20" y="177"/>
                    <a:pt x="26" y="183"/>
                  </a:cubicBezTo>
                  <a:cubicBezTo>
                    <a:pt x="29" y="187"/>
                    <a:pt x="32" y="190"/>
                    <a:pt x="36" y="194"/>
                  </a:cubicBezTo>
                  <a:cubicBezTo>
                    <a:pt x="47" y="206"/>
                    <a:pt x="53" y="218"/>
                    <a:pt x="58" y="234"/>
                  </a:cubicBezTo>
                  <a:cubicBezTo>
                    <a:pt x="60" y="241"/>
                    <a:pt x="61" y="248"/>
                    <a:pt x="63" y="255"/>
                  </a:cubicBezTo>
                  <a:cubicBezTo>
                    <a:pt x="63" y="256"/>
                    <a:pt x="63" y="258"/>
                    <a:pt x="64" y="260"/>
                  </a:cubicBezTo>
                  <a:cubicBezTo>
                    <a:pt x="61" y="262"/>
                    <a:pt x="61" y="264"/>
                    <a:pt x="63" y="265"/>
                  </a:cubicBezTo>
                  <a:close/>
                  <a:moveTo>
                    <a:pt x="54" y="97"/>
                  </a:moveTo>
                  <a:cubicBezTo>
                    <a:pt x="57" y="78"/>
                    <a:pt x="65" y="63"/>
                    <a:pt x="77" y="48"/>
                  </a:cubicBezTo>
                  <a:cubicBezTo>
                    <a:pt x="87" y="37"/>
                    <a:pt x="98" y="29"/>
                    <a:pt x="110" y="21"/>
                  </a:cubicBezTo>
                  <a:cubicBezTo>
                    <a:pt x="101" y="47"/>
                    <a:pt x="107" y="77"/>
                    <a:pt x="119" y="101"/>
                  </a:cubicBezTo>
                  <a:cubicBezTo>
                    <a:pt x="122" y="105"/>
                    <a:pt x="124" y="110"/>
                    <a:pt x="126" y="114"/>
                  </a:cubicBezTo>
                  <a:cubicBezTo>
                    <a:pt x="129" y="118"/>
                    <a:pt x="129" y="118"/>
                    <a:pt x="129" y="118"/>
                  </a:cubicBezTo>
                  <a:cubicBezTo>
                    <a:pt x="138" y="136"/>
                    <a:pt x="142" y="151"/>
                    <a:pt x="140" y="171"/>
                  </a:cubicBezTo>
                  <a:cubicBezTo>
                    <a:pt x="137" y="190"/>
                    <a:pt x="129" y="205"/>
                    <a:pt x="117" y="220"/>
                  </a:cubicBezTo>
                  <a:cubicBezTo>
                    <a:pt x="107" y="231"/>
                    <a:pt x="96" y="239"/>
                    <a:pt x="84" y="247"/>
                  </a:cubicBezTo>
                  <a:cubicBezTo>
                    <a:pt x="93" y="221"/>
                    <a:pt x="87" y="191"/>
                    <a:pt x="74" y="167"/>
                  </a:cubicBezTo>
                  <a:cubicBezTo>
                    <a:pt x="72" y="163"/>
                    <a:pt x="70" y="159"/>
                    <a:pt x="67" y="154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56" y="133"/>
                    <a:pt x="52" y="117"/>
                    <a:pt x="54" y="9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 sz="1350"/>
            </a:p>
          </p:txBody>
        </p:sp>
        <p:sp>
          <p:nvSpPr>
            <p:cNvPr id="14" name="iṩ1iḍê">
              <a:extLst>
                <a:ext uri="{FF2B5EF4-FFF2-40B4-BE49-F238E27FC236}">
                  <a16:creationId xmlns:a16="http://schemas.microsoft.com/office/drawing/2014/main" id="{98ECB7D6-3DA9-46F6-A081-F3F73C8614A2}"/>
                </a:ext>
              </a:extLst>
            </p:cNvPr>
            <p:cNvSpPr/>
            <p:nvPr/>
          </p:nvSpPr>
          <p:spPr bwMode="auto">
            <a:xfrm>
              <a:off x="10517734" y="4388275"/>
              <a:ext cx="1001166" cy="838448"/>
            </a:xfrm>
            <a:custGeom>
              <a:avLst/>
              <a:gdLst>
                <a:gd name="T0" fmla="*/ 373 w 375"/>
                <a:gd name="T1" fmla="*/ 99 h 313"/>
                <a:gd name="T2" fmla="*/ 373 w 375"/>
                <a:gd name="T3" fmla="*/ 94 h 313"/>
                <a:gd name="T4" fmla="*/ 370 w 375"/>
                <a:gd name="T5" fmla="*/ 92 h 313"/>
                <a:gd name="T6" fmla="*/ 364 w 375"/>
                <a:gd name="T7" fmla="*/ 83 h 313"/>
                <a:gd name="T8" fmla="*/ 350 w 375"/>
                <a:gd name="T9" fmla="*/ 68 h 313"/>
                <a:gd name="T10" fmla="*/ 336 w 375"/>
                <a:gd name="T11" fmla="*/ 54 h 313"/>
                <a:gd name="T12" fmla="*/ 177 w 375"/>
                <a:gd name="T13" fmla="*/ 10 h 313"/>
                <a:gd name="T14" fmla="*/ 143 w 375"/>
                <a:gd name="T15" fmla="*/ 22 h 313"/>
                <a:gd name="T16" fmla="*/ 113 w 375"/>
                <a:gd name="T17" fmla="*/ 42 h 313"/>
                <a:gd name="T18" fmla="*/ 91 w 375"/>
                <a:gd name="T19" fmla="*/ 69 h 313"/>
                <a:gd name="T20" fmla="*/ 69 w 375"/>
                <a:gd name="T21" fmla="*/ 124 h 313"/>
                <a:gd name="T22" fmla="*/ 36 w 375"/>
                <a:gd name="T23" fmla="*/ 180 h 313"/>
                <a:gd name="T24" fmla="*/ 13 w 375"/>
                <a:gd name="T25" fmla="*/ 201 h 313"/>
                <a:gd name="T26" fmla="*/ 7 w 375"/>
                <a:gd name="T27" fmla="*/ 206 h 313"/>
                <a:gd name="T28" fmla="*/ 0 w 375"/>
                <a:gd name="T29" fmla="*/ 208 h 313"/>
                <a:gd name="T30" fmla="*/ 2 w 375"/>
                <a:gd name="T31" fmla="*/ 213 h 313"/>
                <a:gd name="T32" fmla="*/ 2 w 375"/>
                <a:gd name="T33" fmla="*/ 218 h 313"/>
                <a:gd name="T34" fmla="*/ 5 w 375"/>
                <a:gd name="T35" fmla="*/ 220 h 313"/>
                <a:gd name="T36" fmla="*/ 11 w 375"/>
                <a:gd name="T37" fmla="*/ 229 h 313"/>
                <a:gd name="T38" fmla="*/ 25 w 375"/>
                <a:gd name="T39" fmla="*/ 245 h 313"/>
                <a:gd name="T40" fmla="*/ 39 w 375"/>
                <a:gd name="T41" fmla="*/ 258 h 313"/>
                <a:gd name="T42" fmla="*/ 198 w 375"/>
                <a:gd name="T43" fmla="*/ 302 h 313"/>
                <a:gd name="T44" fmla="*/ 232 w 375"/>
                <a:gd name="T45" fmla="*/ 290 h 313"/>
                <a:gd name="T46" fmla="*/ 262 w 375"/>
                <a:gd name="T47" fmla="*/ 270 h 313"/>
                <a:gd name="T48" fmla="*/ 284 w 375"/>
                <a:gd name="T49" fmla="*/ 244 h 313"/>
                <a:gd name="T50" fmla="*/ 305 w 375"/>
                <a:gd name="T51" fmla="*/ 189 h 313"/>
                <a:gd name="T52" fmla="*/ 339 w 375"/>
                <a:gd name="T53" fmla="*/ 133 h 313"/>
                <a:gd name="T54" fmla="*/ 362 w 375"/>
                <a:gd name="T55" fmla="*/ 112 h 313"/>
                <a:gd name="T56" fmla="*/ 368 w 375"/>
                <a:gd name="T57" fmla="*/ 107 h 313"/>
                <a:gd name="T58" fmla="*/ 375 w 375"/>
                <a:gd name="T59" fmla="*/ 104 h 313"/>
                <a:gd name="T60" fmla="*/ 373 w 375"/>
                <a:gd name="T61" fmla="*/ 99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5" h="313">
                  <a:moveTo>
                    <a:pt x="373" y="99"/>
                  </a:moveTo>
                  <a:cubicBezTo>
                    <a:pt x="374" y="98"/>
                    <a:pt x="374" y="96"/>
                    <a:pt x="373" y="94"/>
                  </a:cubicBezTo>
                  <a:cubicBezTo>
                    <a:pt x="372" y="93"/>
                    <a:pt x="371" y="93"/>
                    <a:pt x="370" y="92"/>
                  </a:cubicBezTo>
                  <a:cubicBezTo>
                    <a:pt x="368" y="89"/>
                    <a:pt x="365" y="86"/>
                    <a:pt x="364" y="83"/>
                  </a:cubicBezTo>
                  <a:cubicBezTo>
                    <a:pt x="360" y="78"/>
                    <a:pt x="356" y="73"/>
                    <a:pt x="350" y="68"/>
                  </a:cubicBezTo>
                  <a:cubicBezTo>
                    <a:pt x="346" y="63"/>
                    <a:pt x="341" y="58"/>
                    <a:pt x="336" y="54"/>
                  </a:cubicBezTo>
                  <a:cubicBezTo>
                    <a:pt x="292" y="17"/>
                    <a:pt x="235" y="0"/>
                    <a:pt x="177" y="10"/>
                  </a:cubicBezTo>
                  <a:cubicBezTo>
                    <a:pt x="165" y="13"/>
                    <a:pt x="154" y="17"/>
                    <a:pt x="143" y="22"/>
                  </a:cubicBezTo>
                  <a:cubicBezTo>
                    <a:pt x="132" y="28"/>
                    <a:pt x="122" y="35"/>
                    <a:pt x="113" y="42"/>
                  </a:cubicBezTo>
                  <a:cubicBezTo>
                    <a:pt x="105" y="51"/>
                    <a:pt x="97" y="59"/>
                    <a:pt x="91" y="69"/>
                  </a:cubicBezTo>
                  <a:cubicBezTo>
                    <a:pt x="80" y="86"/>
                    <a:pt x="75" y="104"/>
                    <a:pt x="69" y="124"/>
                  </a:cubicBezTo>
                  <a:cubicBezTo>
                    <a:pt x="62" y="146"/>
                    <a:pt x="52" y="163"/>
                    <a:pt x="36" y="180"/>
                  </a:cubicBezTo>
                  <a:cubicBezTo>
                    <a:pt x="29" y="187"/>
                    <a:pt x="21" y="194"/>
                    <a:pt x="13" y="201"/>
                  </a:cubicBezTo>
                  <a:cubicBezTo>
                    <a:pt x="12" y="202"/>
                    <a:pt x="10" y="204"/>
                    <a:pt x="7" y="206"/>
                  </a:cubicBezTo>
                  <a:cubicBezTo>
                    <a:pt x="3" y="204"/>
                    <a:pt x="0" y="205"/>
                    <a:pt x="0" y="208"/>
                  </a:cubicBezTo>
                  <a:cubicBezTo>
                    <a:pt x="1" y="210"/>
                    <a:pt x="1" y="211"/>
                    <a:pt x="2" y="213"/>
                  </a:cubicBezTo>
                  <a:cubicBezTo>
                    <a:pt x="1" y="215"/>
                    <a:pt x="1" y="217"/>
                    <a:pt x="2" y="218"/>
                  </a:cubicBezTo>
                  <a:cubicBezTo>
                    <a:pt x="3" y="219"/>
                    <a:pt x="4" y="220"/>
                    <a:pt x="5" y="220"/>
                  </a:cubicBezTo>
                  <a:cubicBezTo>
                    <a:pt x="7" y="224"/>
                    <a:pt x="10" y="227"/>
                    <a:pt x="11" y="229"/>
                  </a:cubicBezTo>
                  <a:cubicBezTo>
                    <a:pt x="15" y="234"/>
                    <a:pt x="19" y="239"/>
                    <a:pt x="25" y="245"/>
                  </a:cubicBezTo>
                  <a:cubicBezTo>
                    <a:pt x="29" y="250"/>
                    <a:pt x="34" y="254"/>
                    <a:pt x="39" y="258"/>
                  </a:cubicBezTo>
                  <a:cubicBezTo>
                    <a:pt x="83" y="296"/>
                    <a:pt x="140" y="313"/>
                    <a:pt x="198" y="302"/>
                  </a:cubicBezTo>
                  <a:cubicBezTo>
                    <a:pt x="210" y="299"/>
                    <a:pt x="221" y="295"/>
                    <a:pt x="232" y="290"/>
                  </a:cubicBezTo>
                  <a:cubicBezTo>
                    <a:pt x="243" y="284"/>
                    <a:pt x="253" y="277"/>
                    <a:pt x="262" y="270"/>
                  </a:cubicBezTo>
                  <a:cubicBezTo>
                    <a:pt x="270" y="262"/>
                    <a:pt x="278" y="253"/>
                    <a:pt x="284" y="244"/>
                  </a:cubicBezTo>
                  <a:cubicBezTo>
                    <a:pt x="295" y="226"/>
                    <a:pt x="300" y="208"/>
                    <a:pt x="305" y="189"/>
                  </a:cubicBezTo>
                  <a:cubicBezTo>
                    <a:pt x="313" y="167"/>
                    <a:pt x="323" y="150"/>
                    <a:pt x="339" y="133"/>
                  </a:cubicBezTo>
                  <a:cubicBezTo>
                    <a:pt x="346" y="125"/>
                    <a:pt x="354" y="119"/>
                    <a:pt x="362" y="112"/>
                  </a:cubicBezTo>
                  <a:cubicBezTo>
                    <a:pt x="363" y="111"/>
                    <a:pt x="365" y="109"/>
                    <a:pt x="368" y="107"/>
                  </a:cubicBezTo>
                  <a:cubicBezTo>
                    <a:pt x="372" y="108"/>
                    <a:pt x="375" y="108"/>
                    <a:pt x="375" y="104"/>
                  </a:cubicBezTo>
                  <a:cubicBezTo>
                    <a:pt x="374" y="103"/>
                    <a:pt x="374" y="101"/>
                    <a:pt x="373" y="9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b="1" dirty="0"/>
                <a:t>03</a:t>
              </a:r>
              <a:endParaRPr lang="id-ID" b="1" dirty="0"/>
            </a:p>
          </p:txBody>
        </p:sp>
        <p:sp>
          <p:nvSpPr>
            <p:cNvPr id="15" name="îṥḷîḋê">
              <a:extLst>
                <a:ext uri="{FF2B5EF4-FFF2-40B4-BE49-F238E27FC236}">
                  <a16:creationId xmlns:a16="http://schemas.microsoft.com/office/drawing/2014/main" id="{43723CF0-D061-40FA-A034-A79A8856EA86}"/>
                </a:ext>
              </a:extLst>
            </p:cNvPr>
            <p:cNvSpPr/>
            <p:nvPr/>
          </p:nvSpPr>
          <p:spPr bwMode="auto">
            <a:xfrm>
              <a:off x="9945962" y="4396184"/>
              <a:ext cx="720930" cy="549173"/>
            </a:xfrm>
            <a:custGeom>
              <a:avLst/>
              <a:gdLst>
                <a:gd name="T0" fmla="*/ 257 w 270"/>
                <a:gd name="T1" fmla="*/ 145 h 205"/>
                <a:gd name="T2" fmla="*/ 264 w 270"/>
                <a:gd name="T3" fmla="*/ 133 h 205"/>
                <a:gd name="T4" fmla="*/ 267 w 270"/>
                <a:gd name="T5" fmla="*/ 126 h 205"/>
                <a:gd name="T6" fmla="*/ 269 w 270"/>
                <a:gd name="T7" fmla="*/ 124 h 205"/>
                <a:gd name="T8" fmla="*/ 269 w 270"/>
                <a:gd name="T9" fmla="*/ 120 h 205"/>
                <a:gd name="T10" fmla="*/ 269 w 270"/>
                <a:gd name="T11" fmla="*/ 117 h 205"/>
                <a:gd name="T12" fmla="*/ 264 w 270"/>
                <a:gd name="T13" fmla="*/ 116 h 205"/>
                <a:gd name="T14" fmla="*/ 260 w 270"/>
                <a:gd name="T15" fmla="*/ 113 h 205"/>
                <a:gd name="T16" fmla="*/ 241 w 270"/>
                <a:gd name="T17" fmla="*/ 101 h 205"/>
                <a:gd name="T18" fmla="*/ 212 w 270"/>
                <a:gd name="T19" fmla="*/ 67 h 205"/>
                <a:gd name="T20" fmla="*/ 206 w 270"/>
                <a:gd name="T21" fmla="*/ 53 h 205"/>
                <a:gd name="T22" fmla="*/ 192 w 270"/>
                <a:gd name="T23" fmla="*/ 31 h 205"/>
                <a:gd name="T24" fmla="*/ 173 w 270"/>
                <a:gd name="T25" fmla="*/ 16 h 205"/>
                <a:gd name="T26" fmla="*/ 151 w 270"/>
                <a:gd name="T27" fmla="*/ 5 h 205"/>
                <a:gd name="T28" fmla="*/ 126 w 270"/>
                <a:gd name="T29" fmla="*/ 1 h 205"/>
                <a:gd name="T30" fmla="*/ 13 w 270"/>
                <a:gd name="T31" fmla="*/ 59 h 205"/>
                <a:gd name="T32" fmla="*/ 5 w 270"/>
                <a:gd name="T33" fmla="*/ 72 h 205"/>
                <a:gd name="T34" fmla="*/ 2 w 270"/>
                <a:gd name="T35" fmla="*/ 78 h 205"/>
                <a:gd name="T36" fmla="*/ 0 w 270"/>
                <a:gd name="T37" fmla="*/ 80 h 205"/>
                <a:gd name="T38" fmla="*/ 0 w 270"/>
                <a:gd name="T39" fmla="*/ 84 h 205"/>
                <a:gd name="T40" fmla="*/ 0 w 270"/>
                <a:gd name="T41" fmla="*/ 87 h 205"/>
                <a:gd name="T42" fmla="*/ 5 w 270"/>
                <a:gd name="T43" fmla="*/ 88 h 205"/>
                <a:gd name="T44" fmla="*/ 10 w 270"/>
                <a:gd name="T45" fmla="*/ 91 h 205"/>
                <a:gd name="T46" fmla="*/ 28 w 270"/>
                <a:gd name="T47" fmla="*/ 103 h 205"/>
                <a:gd name="T48" fmla="*/ 57 w 270"/>
                <a:gd name="T49" fmla="*/ 138 h 205"/>
                <a:gd name="T50" fmla="*/ 64 w 270"/>
                <a:gd name="T51" fmla="*/ 151 h 205"/>
                <a:gd name="T52" fmla="*/ 78 w 270"/>
                <a:gd name="T53" fmla="*/ 173 h 205"/>
                <a:gd name="T54" fmla="*/ 96 w 270"/>
                <a:gd name="T55" fmla="*/ 189 h 205"/>
                <a:gd name="T56" fmla="*/ 119 w 270"/>
                <a:gd name="T57" fmla="*/ 199 h 205"/>
                <a:gd name="T58" fmla="*/ 144 w 270"/>
                <a:gd name="T59" fmla="*/ 204 h 205"/>
                <a:gd name="T60" fmla="*/ 257 w 270"/>
                <a:gd name="T61" fmla="*/ 145 h 205"/>
                <a:gd name="T62" fmla="*/ 154 w 270"/>
                <a:gd name="T63" fmla="*/ 156 h 205"/>
                <a:gd name="T64" fmla="*/ 108 w 270"/>
                <a:gd name="T65" fmla="*/ 126 h 205"/>
                <a:gd name="T66" fmla="*/ 105 w 270"/>
                <a:gd name="T67" fmla="*/ 123 h 205"/>
                <a:gd name="T68" fmla="*/ 96 w 270"/>
                <a:gd name="T69" fmla="*/ 112 h 205"/>
                <a:gd name="T70" fmla="*/ 24 w 270"/>
                <a:gd name="T71" fmla="*/ 74 h 205"/>
                <a:gd name="T72" fmla="*/ 62 w 270"/>
                <a:gd name="T73" fmla="*/ 53 h 205"/>
                <a:gd name="T74" fmla="*/ 116 w 270"/>
                <a:gd name="T75" fmla="*/ 49 h 205"/>
                <a:gd name="T76" fmla="*/ 161 w 270"/>
                <a:gd name="T77" fmla="*/ 78 h 205"/>
                <a:gd name="T78" fmla="*/ 164 w 270"/>
                <a:gd name="T79" fmla="*/ 82 h 205"/>
                <a:gd name="T80" fmla="*/ 173 w 270"/>
                <a:gd name="T81" fmla="*/ 93 h 205"/>
                <a:gd name="T82" fmla="*/ 245 w 270"/>
                <a:gd name="T83" fmla="*/ 130 h 205"/>
                <a:gd name="T84" fmla="*/ 208 w 270"/>
                <a:gd name="T85" fmla="*/ 151 h 205"/>
                <a:gd name="T86" fmla="*/ 154 w 270"/>
                <a:gd name="T87" fmla="*/ 15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0" h="205">
                  <a:moveTo>
                    <a:pt x="257" y="145"/>
                  </a:moveTo>
                  <a:cubicBezTo>
                    <a:pt x="260" y="140"/>
                    <a:pt x="262" y="136"/>
                    <a:pt x="264" y="133"/>
                  </a:cubicBezTo>
                  <a:cubicBezTo>
                    <a:pt x="265" y="131"/>
                    <a:pt x="266" y="128"/>
                    <a:pt x="267" y="126"/>
                  </a:cubicBezTo>
                  <a:cubicBezTo>
                    <a:pt x="268" y="126"/>
                    <a:pt x="269" y="125"/>
                    <a:pt x="269" y="124"/>
                  </a:cubicBezTo>
                  <a:cubicBezTo>
                    <a:pt x="270" y="123"/>
                    <a:pt x="270" y="122"/>
                    <a:pt x="269" y="120"/>
                  </a:cubicBezTo>
                  <a:cubicBezTo>
                    <a:pt x="269" y="119"/>
                    <a:pt x="269" y="118"/>
                    <a:pt x="269" y="117"/>
                  </a:cubicBezTo>
                  <a:cubicBezTo>
                    <a:pt x="269" y="115"/>
                    <a:pt x="267" y="115"/>
                    <a:pt x="264" y="116"/>
                  </a:cubicBezTo>
                  <a:cubicBezTo>
                    <a:pt x="263" y="115"/>
                    <a:pt x="261" y="114"/>
                    <a:pt x="260" y="113"/>
                  </a:cubicBezTo>
                  <a:cubicBezTo>
                    <a:pt x="254" y="109"/>
                    <a:pt x="247" y="106"/>
                    <a:pt x="241" y="101"/>
                  </a:cubicBezTo>
                  <a:cubicBezTo>
                    <a:pt x="229" y="92"/>
                    <a:pt x="220" y="81"/>
                    <a:pt x="212" y="67"/>
                  </a:cubicBezTo>
                  <a:cubicBezTo>
                    <a:pt x="210" y="62"/>
                    <a:pt x="208" y="58"/>
                    <a:pt x="206" y="53"/>
                  </a:cubicBezTo>
                  <a:cubicBezTo>
                    <a:pt x="202" y="45"/>
                    <a:pt x="197" y="38"/>
                    <a:pt x="192" y="31"/>
                  </a:cubicBezTo>
                  <a:cubicBezTo>
                    <a:pt x="186" y="25"/>
                    <a:pt x="180" y="20"/>
                    <a:pt x="173" y="16"/>
                  </a:cubicBezTo>
                  <a:cubicBezTo>
                    <a:pt x="166" y="11"/>
                    <a:pt x="158" y="8"/>
                    <a:pt x="151" y="5"/>
                  </a:cubicBezTo>
                  <a:cubicBezTo>
                    <a:pt x="142" y="3"/>
                    <a:pt x="134" y="1"/>
                    <a:pt x="126" y="1"/>
                  </a:cubicBezTo>
                  <a:cubicBezTo>
                    <a:pt x="80" y="0"/>
                    <a:pt x="39" y="22"/>
                    <a:pt x="13" y="59"/>
                  </a:cubicBezTo>
                  <a:cubicBezTo>
                    <a:pt x="10" y="64"/>
                    <a:pt x="7" y="68"/>
                    <a:pt x="5" y="72"/>
                  </a:cubicBezTo>
                  <a:cubicBezTo>
                    <a:pt x="4" y="74"/>
                    <a:pt x="3" y="76"/>
                    <a:pt x="2" y="78"/>
                  </a:cubicBezTo>
                  <a:cubicBezTo>
                    <a:pt x="1" y="79"/>
                    <a:pt x="1" y="79"/>
                    <a:pt x="0" y="80"/>
                  </a:cubicBezTo>
                  <a:cubicBezTo>
                    <a:pt x="0" y="81"/>
                    <a:pt x="0" y="83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0" y="90"/>
                    <a:pt x="2" y="90"/>
                    <a:pt x="5" y="88"/>
                  </a:cubicBezTo>
                  <a:cubicBezTo>
                    <a:pt x="7" y="90"/>
                    <a:pt x="9" y="90"/>
                    <a:pt x="10" y="91"/>
                  </a:cubicBezTo>
                  <a:cubicBezTo>
                    <a:pt x="16" y="95"/>
                    <a:pt x="22" y="99"/>
                    <a:pt x="28" y="103"/>
                  </a:cubicBezTo>
                  <a:cubicBezTo>
                    <a:pt x="41" y="113"/>
                    <a:pt x="50" y="124"/>
                    <a:pt x="57" y="138"/>
                  </a:cubicBezTo>
                  <a:cubicBezTo>
                    <a:pt x="59" y="142"/>
                    <a:pt x="61" y="147"/>
                    <a:pt x="64" y="151"/>
                  </a:cubicBezTo>
                  <a:cubicBezTo>
                    <a:pt x="68" y="159"/>
                    <a:pt x="72" y="166"/>
                    <a:pt x="78" y="173"/>
                  </a:cubicBezTo>
                  <a:cubicBezTo>
                    <a:pt x="83" y="179"/>
                    <a:pt x="89" y="184"/>
                    <a:pt x="96" y="189"/>
                  </a:cubicBezTo>
                  <a:cubicBezTo>
                    <a:pt x="103" y="193"/>
                    <a:pt x="111" y="197"/>
                    <a:pt x="119" y="199"/>
                  </a:cubicBezTo>
                  <a:cubicBezTo>
                    <a:pt x="127" y="201"/>
                    <a:pt x="135" y="203"/>
                    <a:pt x="144" y="204"/>
                  </a:cubicBezTo>
                  <a:cubicBezTo>
                    <a:pt x="190" y="205"/>
                    <a:pt x="231" y="182"/>
                    <a:pt x="257" y="145"/>
                  </a:cubicBezTo>
                  <a:close/>
                  <a:moveTo>
                    <a:pt x="154" y="156"/>
                  </a:moveTo>
                  <a:cubicBezTo>
                    <a:pt x="135" y="151"/>
                    <a:pt x="121" y="141"/>
                    <a:pt x="108" y="126"/>
                  </a:cubicBezTo>
                  <a:cubicBezTo>
                    <a:pt x="105" y="123"/>
                    <a:pt x="105" y="123"/>
                    <a:pt x="105" y="123"/>
                  </a:cubicBezTo>
                  <a:cubicBezTo>
                    <a:pt x="102" y="119"/>
                    <a:pt x="99" y="115"/>
                    <a:pt x="96" y="112"/>
                  </a:cubicBezTo>
                  <a:cubicBezTo>
                    <a:pt x="78" y="91"/>
                    <a:pt x="52" y="75"/>
                    <a:pt x="24" y="74"/>
                  </a:cubicBezTo>
                  <a:cubicBezTo>
                    <a:pt x="36" y="66"/>
                    <a:pt x="48" y="59"/>
                    <a:pt x="62" y="53"/>
                  </a:cubicBezTo>
                  <a:cubicBezTo>
                    <a:pt x="80" y="47"/>
                    <a:pt x="97" y="45"/>
                    <a:pt x="116" y="49"/>
                  </a:cubicBezTo>
                  <a:cubicBezTo>
                    <a:pt x="135" y="54"/>
                    <a:pt x="148" y="63"/>
                    <a:pt x="161" y="78"/>
                  </a:cubicBezTo>
                  <a:cubicBezTo>
                    <a:pt x="164" y="82"/>
                    <a:pt x="164" y="82"/>
                    <a:pt x="164" y="82"/>
                  </a:cubicBezTo>
                  <a:cubicBezTo>
                    <a:pt x="167" y="86"/>
                    <a:pt x="170" y="89"/>
                    <a:pt x="173" y="93"/>
                  </a:cubicBezTo>
                  <a:cubicBezTo>
                    <a:pt x="192" y="113"/>
                    <a:pt x="218" y="130"/>
                    <a:pt x="245" y="130"/>
                  </a:cubicBezTo>
                  <a:cubicBezTo>
                    <a:pt x="234" y="139"/>
                    <a:pt x="222" y="146"/>
                    <a:pt x="208" y="151"/>
                  </a:cubicBezTo>
                  <a:cubicBezTo>
                    <a:pt x="190" y="157"/>
                    <a:pt x="173" y="159"/>
                    <a:pt x="154" y="15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 sz="1350"/>
            </a:p>
          </p:txBody>
        </p:sp>
        <p:sp>
          <p:nvSpPr>
            <p:cNvPr id="16" name="iṡlîdê">
              <a:extLst>
                <a:ext uri="{FF2B5EF4-FFF2-40B4-BE49-F238E27FC236}">
                  <a16:creationId xmlns:a16="http://schemas.microsoft.com/office/drawing/2014/main" id="{EB129015-A4D8-4218-A441-6170637EAF86}"/>
                </a:ext>
              </a:extLst>
            </p:cNvPr>
            <p:cNvSpPr/>
            <p:nvPr/>
          </p:nvSpPr>
          <p:spPr bwMode="auto">
            <a:xfrm>
              <a:off x="9979862" y="4963437"/>
              <a:ext cx="467813" cy="390974"/>
            </a:xfrm>
            <a:custGeom>
              <a:avLst/>
              <a:gdLst>
                <a:gd name="T0" fmla="*/ 1 w 175"/>
                <a:gd name="T1" fmla="*/ 102 h 146"/>
                <a:gd name="T2" fmla="*/ 3 w 175"/>
                <a:gd name="T3" fmla="*/ 103 h 146"/>
                <a:gd name="T4" fmla="*/ 5 w 175"/>
                <a:gd name="T5" fmla="*/ 107 h 146"/>
                <a:gd name="T6" fmla="*/ 12 w 175"/>
                <a:gd name="T7" fmla="*/ 114 h 146"/>
                <a:gd name="T8" fmla="*/ 18 w 175"/>
                <a:gd name="T9" fmla="*/ 121 h 146"/>
                <a:gd name="T10" fmla="*/ 93 w 175"/>
                <a:gd name="T11" fmla="*/ 141 h 146"/>
                <a:gd name="T12" fmla="*/ 108 w 175"/>
                <a:gd name="T13" fmla="*/ 135 h 146"/>
                <a:gd name="T14" fmla="*/ 122 w 175"/>
                <a:gd name="T15" fmla="*/ 126 h 146"/>
                <a:gd name="T16" fmla="*/ 133 w 175"/>
                <a:gd name="T17" fmla="*/ 114 h 146"/>
                <a:gd name="T18" fmla="*/ 143 w 175"/>
                <a:gd name="T19" fmla="*/ 88 h 146"/>
                <a:gd name="T20" fmla="*/ 158 w 175"/>
                <a:gd name="T21" fmla="*/ 62 h 146"/>
                <a:gd name="T22" fmla="*/ 169 w 175"/>
                <a:gd name="T23" fmla="*/ 52 h 146"/>
                <a:gd name="T24" fmla="*/ 172 w 175"/>
                <a:gd name="T25" fmla="*/ 50 h 146"/>
                <a:gd name="T26" fmla="*/ 175 w 175"/>
                <a:gd name="T27" fmla="*/ 49 h 146"/>
                <a:gd name="T28" fmla="*/ 174 w 175"/>
                <a:gd name="T29" fmla="*/ 47 h 146"/>
                <a:gd name="T30" fmla="*/ 174 w 175"/>
                <a:gd name="T31" fmla="*/ 44 h 146"/>
                <a:gd name="T32" fmla="*/ 172 w 175"/>
                <a:gd name="T33" fmla="*/ 43 h 146"/>
                <a:gd name="T34" fmla="*/ 170 w 175"/>
                <a:gd name="T35" fmla="*/ 39 h 146"/>
                <a:gd name="T36" fmla="*/ 164 w 175"/>
                <a:gd name="T37" fmla="*/ 32 h 146"/>
                <a:gd name="T38" fmla="*/ 157 w 175"/>
                <a:gd name="T39" fmla="*/ 25 h 146"/>
                <a:gd name="T40" fmla="*/ 82 w 175"/>
                <a:gd name="T41" fmla="*/ 5 h 146"/>
                <a:gd name="T42" fmla="*/ 67 w 175"/>
                <a:gd name="T43" fmla="*/ 11 h 146"/>
                <a:gd name="T44" fmla="*/ 53 w 175"/>
                <a:gd name="T45" fmla="*/ 20 h 146"/>
                <a:gd name="T46" fmla="*/ 42 w 175"/>
                <a:gd name="T47" fmla="*/ 32 h 146"/>
                <a:gd name="T48" fmla="*/ 33 w 175"/>
                <a:gd name="T49" fmla="*/ 58 h 146"/>
                <a:gd name="T50" fmla="*/ 17 w 175"/>
                <a:gd name="T51" fmla="*/ 84 h 146"/>
                <a:gd name="T52" fmla="*/ 6 w 175"/>
                <a:gd name="T53" fmla="*/ 94 h 146"/>
                <a:gd name="T54" fmla="*/ 4 w 175"/>
                <a:gd name="T55" fmla="*/ 96 h 146"/>
                <a:gd name="T56" fmla="*/ 0 w 175"/>
                <a:gd name="T57" fmla="*/ 97 h 146"/>
                <a:gd name="T58" fmla="*/ 1 w 175"/>
                <a:gd name="T59" fmla="*/ 99 h 146"/>
                <a:gd name="T60" fmla="*/ 1 w 175"/>
                <a:gd name="T61" fmla="*/ 102 h 146"/>
                <a:gd name="T62" fmla="*/ 61 w 175"/>
                <a:gd name="T63" fmla="*/ 71 h 146"/>
                <a:gd name="T64" fmla="*/ 68 w 175"/>
                <a:gd name="T65" fmla="*/ 60 h 146"/>
                <a:gd name="T66" fmla="*/ 94 w 175"/>
                <a:gd name="T67" fmla="*/ 36 h 146"/>
                <a:gd name="T68" fmla="*/ 130 w 175"/>
                <a:gd name="T69" fmla="*/ 33 h 146"/>
                <a:gd name="T70" fmla="*/ 141 w 175"/>
                <a:gd name="T71" fmla="*/ 36 h 146"/>
                <a:gd name="T72" fmla="*/ 158 w 175"/>
                <a:gd name="T73" fmla="*/ 43 h 146"/>
                <a:gd name="T74" fmla="*/ 114 w 175"/>
                <a:gd name="T75" fmla="*/ 75 h 146"/>
                <a:gd name="T76" fmla="*/ 108 w 175"/>
                <a:gd name="T77" fmla="*/ 86 h 146"/>
                <a:gd name="T78" fmla="*/ 81 w 175"/>
                <a:gd name="T79" fmla="*/ 110 h 146"/>
                <a:gd name="T80" fmla="*/ 45 w 175"/>
                <a:gd name="T81" fmla="*/ 113 h 146"/>
                <a:gd name="T82" fmla="*/ 34 w 175"/>
                <a:gd name="T83" fmla="*/ 110 h 146"/>
                <a:gd name="T84" fmla="*/ 18 w 175"/>
                <a:gd name="T85" fmla="*/ 103 h 146"/>
                <a:gd name="T86" fmla="*/ 61 w 175"/>
                <a:gd name="T87" fmla="*/ 7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5" h="146">
                  <a:moveTo>
                    <a:pt x="1" y="102"/>
                  </a:moveTo>
                  <a:cubicBezTo>
                    <a:pt x="2" y="102"/>
                    <a:pt x="2" y="103"/>
                    <a:pt x="3" y="103"/>
                  </a:cubicBezTo>
                  <a:cubicBezTo>
                    <a:pt x="4" y="104"/>
                    <a:pt x="5" y="106"/>
                    <a:pt x="5" y="107"/>
                  </a:cubicBezTo>
                  <a:cubicBezTo>
                    <a:pt x="7" y="109"/>
                    <a:pt x="9" y="112"/>
                    <a:pt x="12" y="114"/>
                  </a:cubicBezTo>
                  <a:cubicBezTo>
                    <a:pt x="14" y="117"/>
                    <a:pt x="16" y="119"/>
                    <a:pt x="18" y="121"/>
                  </a:cubicBezTo>
                  <a:cubicBezTo>
                    <a:pt x="39" y="138"/>
                    <a:pt x="65" y="146"/>
                    <a:pt x="93" y="141"/>
                  </a:cubicBezTo>
                  <a:cubicBezTo>
                    <a:pt x="98" y="140"/>
                    <a:pt x="103" y="138"/>
                    <a:pt x="108" y="135"/>
                  </a:cubicBezTo>
                  <a:cubicBezTo>
                    <a:pt x="113" y="133"/>
                    <a:pt x="118" y="130"/>
                    <a:pt x="122" y="126"/>
                  </a:cubicBezTo>
                  <a:cubicBezTo>
                    <a:pt x="126" y="122"/>
                    <a:pt x="130" y="118"/>
                    <a:pt x="133" y="114"/>
                  </a:cubicBezTo>
                  <a:cubicBezTo>
                    <a:pt x="138" y="106"/>
                    <a:pt x="140" y="97"/>
                    <a:pt x="143" y="88"/>
                  </a:cubicBezTo>
                  <a:cubicBezTo>
                    <a:pt x="146" y="78"/>
                    <a:pt x="151" y="70"/>
                    <a:pt x="158" y="62"/>
                  </a:cubicBezTo>
                  <a:cubicBezTo>
                    <a:pt x="162" y="59"/>
                    <a:pt x="165" y="55"/>
                    <a:pt x="169" y="52"/>
                  </a:cubicBezTo>
                  <a:cubicBezTo>
                    <a:pt x="169" y="52"/>
                    <a:pt x="170" y="51"/>
                    <a:pt x="172" y="50"/>
                  </a:cubicBezTo>
                  <a:cubicBezTo>
                    <a:pt x="174" y="51"/>
                    <a:pt x="175" y="50"/>
                    <a:pt x="175" y="49"/>
                  </a:cubicBezTo>
                  <a:cubicBezTo>
                    <a:pt x="175" y="48"/>
                    <a:pt x="174" y="47"/>
                    <a:pt x="174" y="47"/>
                  </a:cubicBezTo>
                  <a:cubicBezTo>
                    <a:pt x="175" y="46"/>
                    <a:pt x="175" y="45"/>
                    <a:pt x="174" y="44"/>
                  </a:cubicBezTo>
                  <a:cubicBezTo>
                    <a:pt x="173" y="44"/>
                    <a:pt x="173" y="43"/>
                    <a:pt x="172" y="43"/>
                  </a:cubicBezTo>
                  <a:cubicBezTo>
                    <a:pt x="172" y="42"/>
                    <a:pt x="170" y="40"/>
                    <a:pt x="170" y="39"/>
                  </a:cubicBezTo>
                  <a:cubicBezTo>
                    <a:pt x="168" y="37"/>
                    <a:pt x="166" y="34"/>
                    <a:pt x="164" y="32"/>
                  </a:cubicBezTo>
                  <a:cubicBezTo>
                    <a:pt x="161" y="29"/>
                    <a:pt x="159" y="27"/>
                    <a:pt x="157" y="25"/>
                  </a:cubicBezTo>
                  <a:cubicBezTo>
                    <a:pt x="136" y="8"/>
                    <a:pt x="110" y="0"/>
                    <a:pt x="82" y="5"/>
                  </a:cubicBezTo>
                  <a:cubicBezTo>
                    <a:pt x="77" y="6"/>
                    <a:pt x="72" y="8"/>
                    <a:pt x="67" y="11"/>
                  </a:cubicBezTo>
                  <a:cubicBezTo>
                    <a:pt x="62" y="13"/>
                    <a:pt x="57" y="16"/>
                    <a:pt x="53" y="20"/>
                  </a:cubicBezTo>
                  <a:cubicBezTo>
                    <a:pt x="49" y="24"/>
                    <a:pt x="45" y="28"/>
                    <a:pt x="42" y="32"/>
                  </a:cubicBezTo>
                  <a:cubicBezTo>
                    <a:pt x="38" y="40"/>
                    <a:pt x="35" y="49"/>
                    <a:pt x="33" y="58"/>
                  </a:cubicBezTo>
                  <a:cubicBezTo>
                    <a:pt x="29" y="68"/>
                    <a:pt x="24" y="76"/>
                    <a:pt x="17" y="84"/>
                  </a:cubicBezTo>
                  <a:cubicBezTo>
                    <a:pt x="14" y="87"/>
                    <a:pt x="10" y="91"/>
                    <a:pt x="6" y="94"/>
                  </a:cubicBezTo>
                  <a:cubicBezTo>
                    <a:pt x="6" y="94"/>
                    <a:pt x="5" y="95"/>
                    <a:pt x="4" y="96"/>
                  </a:cubicBezTo>
                  <a:cubicBezTo>
                    <a:pt x="2" y="95"/>
                    <a:pt x="0" y="96"/>
                    <a:pt x="0" y="97"/>
                  </a:cubicBezTo>
                  <a:cubicBezTo>
                    <a:pt x="0" y="98"/>
                    <a:pt x="1" y="99"/>
                    <a:pt x="1" y="99"/>
                  </a:cubicBezTo>
                  <a:cubicBezTo>
                    <a:pt x="1" y="100"/>
                    <a:pt x="1" y="101"/>
                    <a:pt x="1" y="102"/>
                  </a:cubicBezTo>
                  <a:close/>
                  <a:moveTo>
                    <a:pt x="61" y="71"/>
                  </a:moveTo>
                  <a:cubicBezTo>
                    <a:pt x="63" y="67"/>
                    <a:pt x="65" y="64"/>
                    <a:pt x="68" y="60"/>
                  </a:cubicBezTo>
                  <a:cubicBezTo>
                    <a:pt x="75" y="49"/>
                    <a:pt x="82" y="41"/>
                    <a:pt x="94" y="36"/>
                  </a:cubicBezTo>
                  <a:cubicBezTo>
                    <a:pt x="106" y="31"/>
                    <a:pt x="118" y="31"/>
                    <a:pt x="130" y="33"/>
                  </a:cubicBezTo>
                  <a:cubicBezTo>
                    <a:pt x="134" y="34"/>
                    <a:pt x="138" y="35"/>
                    <a:pt x="141" y="36"/>
                  </a:cubicBezTo>
                  <a:cubicBezTo>
                    <a:pt x="147" y="38"/>
                    <a:pt x="152" y="40"/>
                    <a:pt x="158" y="43"/>
                  </a:cubicBezTo>
                  <a:cubicBezTo>
                    <a:pt x="139" y="46"/>
                    <a:pt x="124" y="60"/>
                    <a:pt x="114" y="75"/>
                  </a:cubicBezTo>
                  <a:cubicBezTo>
                    <a:pt x="112" y="79"/>
                    <a:pt x="110" y="82"/>
                    <a:pt x="108" y="86"/>
                  </a:cubicBezTo>
                  <a:cubicBezTo>
                    <a:pt x="100" y="97"/>
                    <a:pt x="93" y="105"/>
                    <a:pt x="81" y="110"/>
                  </a:cubicBezTo>
                  <a:cubicBezTo>
                    <a:pt x="69" y="115"/>
                    <a:pt x="57" y="115"/>
                    <a:pt x="45" y="113"/>
                  </a:cubicBezTo>
                  <a:cubicBezTo>
                    <a:pt x="41" y="112"/>
                    <a:pt x="37" y="111"/>
                    <a:pt x="34" y="110"/>
                  </a:cubicBezTo>
                  <a:cubicBezTo>
                    <a:pt x="28" y="108"/>
                    <a:pt x="23" y="106"/>
                    <a:pt x="18" y="103"/>
                  </a:cubicBezTo>
                  <a:cubicBezTo>
                    <a:pt x="36" y="100"/>
                    <a:pt x="51" y="86"/>
                    <a:pt x="61" y="7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 sz="1350"/>
            </a:p>
          </p:txBody>
        </p:sp>
        <p:sp>
          <p:nvSpPr>
            <p:cNvPr id="17" name="îṥliḑe">
              <a:extLst>
                <a:ext uri="{FF2B5EF4-FFF2-40B4-BE49-F238E27FC236}">
                  <a16:creationId xmlns:a16="http://schemas.microsoft.com/office/drawing/2014/main" id="{066CED02-C4A4-487E-81E9-06D2D3EF20BB}"/>
                </a:ext>
              </a:extLst>
            </p:cNvPr>
            <p:cNvSpPr/>
            <p:nvPr/>
          </p:nvSpPr>
          <p:spPr bwMode="auto">
            <a:xfrm>
              <a:off x="7974140" y="5680977"/>
              <a:ext cx="520923" cy="380805"/>
            </a:xfrm>
            <a:custGeom>
              <a:avLst/>
              <a:gdLst>
                <a:gd name="T0" fmla="*/ 194 w 195"/>
                <a:gd name="T1" fmla="*/ 70 h 142"/>
                <a:gd name="T2" fmla="*/ 192 w 195"/>
                <a:gd name="T3" fmla="*/ 65 h 142"/>
                <a:gd name="T4" fmla="*/ 189 w 195"/>
                <a:gd name="T5" fmla="*/ 56 h 142"/>
                <a:gd name="T6" fmla="*/ 166 w 195"/>
                <a:gd name="T7" fmla="*/ 24 h 142"/>
                <a:gd name="T8" fmla="*/ 116 w 195"/>
                <a:gd name="T9" fmla="*/ 1 h 142"/>
                <a:gd name="T10" fmla="*/ 98 w 195"/>
                <a:gd name="T11" fmla="*/ 1 h 142"/>
                <a:gd name="T12" fmla="*/ 81 w 195"/>
                <a:gd name="T13" fmla="*/ 6 h 142"/>
                <a:gd name="T14" fmla="*/ 66 w 195"/>
                <a:gd name="T15" fmla="*/ 14 h 142"/>
                <a:gd name="T16" fmla="*/ 47 w 195"/>
                <a:gd name="T17" fmla="*/ 37 h 142"/>
                <a:gd name="T18" fmla="*/ 23 w 195"/>
                <a:gd name="T19" fmla="*/ 58 h 142"/>
                <a:gd name="T20" fmla="*/ 9 w 195"/>
                <a:gd name="T21" fmla="*/ 64 h 142"/>
                <a:gd name="T22" fmla="*/ 5 w 195"/>
                <a:gd name="T23" fmla="*/ 65 h 142"/>
                <a:gd name="T24" fmla="*/ 1 w 195"/>
                <a:gd name="T25" fmla="*/ 65 h 142"/>
                <a:gd name="T26" fmla="*/ 1 w 195"/>
                <a:gd name="T27" fmla="*/ 68 h 142"/>
                <a:gd name="T28" fmla="*/ 1 w 195"/>
                <a:gd name="T29" fmla="*/ 70 h 142"/>
                <a:gd name="T30" fmla="*/ 2 w 195"/>
                <a:gd name="T31" fmla="*/ 72 h 142"/>
                <a:gd name="T32" fmla="*/ 3 w 195"/>
                <a:gd name="T33" fmla="*/ 77 h 142"/>
                <a:gd name="T34" fmla="*/ 7 w 195"/>
                <a:gd name="T35" fmla="*/ 87 h 142"/>
                <a:gd name="T36" fmla="*/ 30 w 195"/>
                <a:gd name="T37" fmla="*/ 118 h 142"/>
                <a:gd name="T38" fmla="*/ 79 w 195"/>
                <a:gd name="T39" fmla="*/ 141 h 142"/>
                <a:gd name="T40" fmla="*/ 97 w 195"/>
                <a:gd name="T41" fmla="*/ 141 h 142"/>
                <a:gd name="T42" fmla="*/ 114 w 195"/>
                <a:gd name="T43" fmla="*/ 137 h 142"/>
                <a:gd name="T44" fmla="*/ 129 w 195"/>
                <a:gd name="T45" fmla="*/ 128 h 142"/>
                <a:gd name="T46" fmla="*/ 148 w 195"/>
                <a:gd name="T47" fmla="*/ 105 h 142"/>
                <a:gd name="T48" fmla="*/ 173 w 195"/>
                <a:gd name="T49" fmla="*/ 84 h 142"/>
                <a:gd name="T50" fmla="*/ 187 w 195"/>
                <a:gd name="T51" fmla="*/ 78 h 142"/>
                <a:gd name="T52" fmla="*/ 190 w 195"/>
                <a:gd name="T53" fmla="*/ 77 h 142"/>
                <a:gd name="T54" fmla="*/ 194 w 195"/>
                <a:gd name="T55" fmla="*/ 77 h 142"/>
                <a:gd name="T56" fmla="*/ 194 w 195"/>
                <a:gd name="T57" fmla="*/ 74 h 142"/>
                <a:gd name="T58" fmla="*/ 195 w 195"/>
                <a:gd name="T59" fmla="*/ 72 h 142"/>
                <a:gd name="T60" fmla="*/ 194 w 195"/>
                <a:gd name="T61" fmla="*/ 7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5" h="142">
                  <a:moveTo>
                    <a:pt x="194" y="70"/>
                  </a:moveTo>
                  <a:cubicBezTo>
                    <a:pt x="193" y="68"/>
                    <a:pt x="193" y="67"/>
                    <a:pt x="192" y="65"/>
                  </a:cubicBezTo>
                  <a:cubicBezTo>
                    <a:pt x="191" y="62"/>
                    <a:pt x="190" y="59"/>
                    <a:pt x="189" y="56"/>
                  </a:cubicBezTo>
                  <a:cubicBezTo>
                    <a:pt x="183" y="44"/>
                    <a:pt x="175" y="33"/>
                    <a:pt x="166" y="24"/>
                  </a:cubicBezTo>
                  <a:cubicBezTo>
                    <a:pt x="152" y="12"/>
                    <a:pt x="135" y="4"/>
                    <a:pt x="116" y="1"/>
                  </a:cubicBezTo>
                  <a:cubicBezTo>
                    <a:pt x="110" y="0"/>
                    <a:pt x="104" y="0"/>
                    <a:pt x="98" y="1"/>
                  </a:cubicBezTo>
                  <a:cubicBezTo>
                    <a:pt x="92" y="2"/>
                    <a:pt x="87" y="4"/>
                    <a:pt x="81" y="6"/>
                  </a:cubicBezTo>
                  <a:cubicBezTo>
                    <a:pt x="76" y="8"/>
                    <a:pt x="71" y="11"/>
                    <a:pt x="66" y="14"/>
                  </a:cubicBezTo>
                  <a:cubicBezTo>
                    <a:pt x="58" y="21"/>
                    <a:pt x="53" y="28"/>
                    <a:pt x="47" y="37"/>
                  </a:cubicBezTo>
                  <a:cubicBezTo>
                    <a:pt x="40" y="46"/>
                    <a:pt x="33" y="52"/>
                    <a:pt x="23" y="58"/>
                  </a:cubicBezTo>
                  <a:cubicBezTo>
                    <a:pt x="18" y="60"/>
                    <a:pt x="13" y="62"/>
                    <a:pt x="9" y="64"/>
                  </a:cubicBezTo>
                  <a:cubicBezTo>
                    <a:pt x="8" y="64"/>
                    <a:pt x="6" y="65"/>
                    <a:pt x="5" y="65"/>
                  </a:cubicBezTo>
                  <a:cubicBezTo>
                    <a:pt x="3" y="64"/>
                    <a:pt x="2" y="64"/>
                    <a:pt x="1" y="65"/>
                  </a:cubicBezTo>
                  <a:cubicBezTo>
                    <a:pt x="1" y="66"/>
                    <a:pt x="1" y="67"/>
                    <a:pt x="1" y="68"/>
                  </a:cubicBezTo>
                  <a:cubicBezTo>
                    <a:pt x="1" y="69"/>
                    <a:pt x="0" y="70"/>
                    <a:pt x="1" y="70"/>
                  </a:cubicBezTo>
                  <a:cubicBezTo>
                    <a:pt x="1" y="71"/>
                    <a:pt x="1" y="72"/>
                    <a:pt x="2" y="72"/>
                  </a:cubicBezTo>
                  <a:cubicBezTo>
                    <a:pt x="2" y="74"/>
                    <a:pt x="3" y="76"/>
                    <a:pt x="3" y="77"/>
                  </a:cubicBezTo>
                  <a:cubicBezTo>
                    <a:pt x="4" y="80"/>
                    <a:pt x="5" y="83"/>
                    <a:pt x="7" y="87"/>
                  </a:cubicBezTo>
                  <a:cubicBezTo>
                    <a:pt x="13" y="99"/>
                    <a:pt x="20" y="109"/>
                    <a:pt x="30" y="118"/>
                  </a:cubicBezTo>
                  <a:cubicBezTo>
                    <a:pt x="43" y="130"/>
                    <a:pt x="60" y="139"/>
                    <a:pt x="79" y="141"/>
                  </a:cubicBezTo>
                  <a:cubicBezTo>
                    <a:pt x="85" y="142"/>
                    <a:pt x="91" y="142"/>
                    <a:pt x="97" y="141"/>
                  </a:cubicBezTo>
                  <a:cubicBezTo>
                    <a:pt x="103" y="140"/>
                    <a:pt x="109" y="139"/>
                    <a:pt x="114" y="137"/>
                  </a:cubicBezTo>
                  <a:cubicBezTo>
                    <a:pt x="120" y="134"/>
                    <a:pt x="125" y="131"/>
                    <a:pt x="129" y="128"/>
                  </a:cubicBezTo>
                  <a:cubicBezTo>
                    <a:pt x="137" y="121"/>
                    <a:pt x="142" y="114"/>
                    <a:pt x="148" y="105"/>
                  </a:cubicBezTo>
                  <a:cubicBezTo>
                    <a:pt x="155" y="96"/>
                    <a:pt x="163" y="90"/>
                    <a:pt x="173" y="84"/>
                  </a:cubicBezTo>
                  <a:cubicBezTo>
                    <a:pt x="177" y="82"/>
                    <a:pt x="182" y="80"/>
                    <a:pt x="187" y="78"/>
                  </a:cubicBezTo>
                  <a:cubicBezTo>
                    <a:pt x="188" y="78"/>
                    <a:pt x="189" y="77"/>
                    <a:pt x="190" y="77"/>
                  </a:cubicBezTo>
                  <a:cubicBezTo>
                    <a:pt x="192" y="78"/>
                    <a:pt x="194" y="78"/>
                    <a:pt x="194" y="77"/>
                  </a:cubicBezTo>
                  <a:cubicBezTo>
                    <a:pt x="194" y="76"/>
                    <a:pt x="194" y="75"/>
                    <a:pt x="194" y="74"/>
                  </a:cubicBezTo>
                  <a:cubicBezTo>
                    <a:pt x="195" y="73"/>
                    <a:pt x="195" y="73"/>
                    <a:pt x="195" y="72"/>
                  </a:cubicBezTo>
                  <a:cubicBezTo>
                    <a:pt x="194" y="71"/>
                    <a:pt x="194" y="71"/>
                    <a:pt x="194" y="7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 sz="1350"/>
            </a:p>
          </p:txBody>
        </p:sp>
        <p:sp>
          <p:nvSpPr>
            <p:cNvPr id="18" name="iṩ1íde">
              <a:extLst>
                <a:ext uri="{FF2B5EF4-FFF2-40B4-BE49-F238E27FC236}">
                  <a16:creationId xmlns:a16="http://schemas.microsoft.com/office/drawing/2014/main" id="{36019ADE-2091-4122-8288-E86BC95CAD18}"/>
                </a:ext>
              </a:extLst>
            </p:cNvPr>
            <p:cNvSpPr/>
            <p:nvPr/>
          </p:nvSpPr>
          <p:spPr bwMode="auto">
            <a:xfrm>
              <a:off x="8847618" y="4963437"/>
              <a:ext cx="601151" cy="564992"/>
            </a:xfrm>
            <a:custGeom>
              <a:avLst/>
              <a:gdLst>
                <a:gd name="T0" fmla="*/ 207 w 225"/>
                <a:gd name="T1" fmla="*/ 25 h 211"/>
                <a:gd name="T2" fmla="*/ 200 w 225"/>
                <a:gd name="T3" fmla="*/ 13 h 211"/>
                <a:gd name="T4" fmla="*/ 196 w 225"/>
                <a:gd name="T5" fmla="*/ 7 h 211"/>
                <a:gd name="T6" fmla="*/ 195 w 225"/>
                <a:gd name="T7" fmla="*/ 5 h 211"/>
                <a:gd name="T8" fmla="*/ 192 w 225"/>
                <a:gd name="T9" fmla="*/ 3 h 211"/>
                <a:gd name="T10" fmla="*/ 189 w 225"/>
                <a:gd name="T11" fmla="*/ 1 h 211"/>
                <a:gd name="T12" fmla="*/ 186 w 225"/>
                <a:gd name="T13" fmla="*/ 5 h 211"/>
                <a:gd name="T14" fmla="*/ 182 w 225"/>
                <a:gd name="T15" fmla="*/ 7 h 211"/>
                <a:gd name="T16" fmla="*/ 163 w 225"/>
                <a:gd name="T17" fmla="*/ 17 h 211"/>
                <a:gd name="T18" fmla="*/ 120 w 225"/>
                <a:gd name="T19" fmla="*/ 24 h 211"/>
                <a:gd name="T20" fmla="*/ 81 w 225"/>
                <a:gd name="T21" fmla="*/ 24 h 211"/>
                <a:gd name="T22" fmla="*/ 59 w 225"/>
                <a:gd name="T23" fmla="*/ 32 h 211"/>
                <a:gd name="T24" fmla="*/ 40 w 225"/>
                <a:gd name="T25" fmla="*/ 46 h 211"/>
                <a:gd name="T26" fmla="*/ 24 w 225"/>
                <a:gd name="T27" fmla="*/ 64 h 211"/>
                <a:gd name="T28" fmla="*/ 13 w 225"/>
                <a:gd name="T29" fmla="*/ 174 h 211"/>
                <a:gd name="T30" fmla="*/ 18 w 225"/>
                <a:gd name="T31" fmla="*/ 186 h 211"/>
                <a:gd name="T32" fmla="*/ 25 w 225"/>
                <a:gd name="T33" fmla="*/ 198 h 211"/>
                <a:gd name="T34" fmla="*/ 29 w 225"/>
                <a:gd name="T35" fmla="*/ 204 h 211"/>
                <a:gd name="T36" fmla="*/ 30 w 225"/>
                <a:gd name="T37" fmla="*/ 207 h 211"/>
                <a:gd name="T38" fmla="*/ 33 w 225"/>
                <a:gd name="T39" fmla="*/ 208 h 211"/>
                <a:gd name="T40" fmla="*/ 35 w 225"/>
                <a:gd name="T41" fmla="*/ 210 h 211"/>
                <a:gd name="T42" fmla="*/ 39 w 225"/>
                <a:gd name="T43" fmla="*/ 206 h 211"/>
                <a:gd name="T44" fmla="*/ 43 w 225"/>
                <a:gd name="T45" fmla="*/ 204 h 211"/>
                <a:gd name="T46" fmla="*/ 62 w 225"/>
                <a:gd name="T47" fmla="*/ 195 h 211"/>
                <a:gd name="T48" fmla="*/ 105 w 225"/>
                <a:gd name="T49" fmla="*/ 187 h 211"/>
                <a:gd name="T50" fmla="*/ 144 w 225"/>
                <a:gd name="T51" fmla="*/ 187 h 211"/>
                <a:gd name="T52" fmla="*/ 166 w 225"/>
                <a:gd name="T53" fmla="*/ 179 h 211"/>
                <a:gd name="T54" fmla="*/ 185 w 225"/>
                <a:gd name="T55" fmla="*/ 166 h 211"/>
                <a:gd name="T56" fmla="*/ 201 w 225"/>
                <a:gd name="T57" fmla="*/ 147 h 211"/>
                <a:gd name="T58" fmla="*/ 212 w 225"/>
                <a:gd name="T59" fmla="*/ 37 h 211"/>
                <a:gd name="T60" fmla="*/ 207 w 225"/>
                <a:gd name="T61" fmla="*/ 2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5" h="211">
                  <a:moveTo>
                    <a:pt x="207" y="25"/>
                  </a:moveTo>
                  <a:cubicBezTo>
                    <a:pt x="204" y="20"/>
                    <a:pt x="202" y="16"/>
                    <a:pt x="200" y="13"/>
                  </a:cubicBezTo>
                  <a:cubicBezTo>
                    <a:pt x="199" y="11"/>
                    <a:pt x="197" y="9"/>
                    <a:pt x="196" y="7"/>
                  </a:cubicBezTo>
                  <a:cubicBezTo>
                    <a:pt x="196" y="6"/>
                    <a:pt x="196" y="5"/>
                    <a:pt x="195" y="5"/>
                  </a:cubicBezTo>
                  <a:cubicBezTo>
                    <a:pt x="195" y="4"/>
                    <a:pt x="194" y="3"/>
                    <a:pt x="192" y="3"/>
                  </a:cubicBezTo>
                  <a:cubicBezTo>
                    <a:pt x="191" y="2"/>
                    <a:pt x="190" y="2"/>
                    <a:pt x="189" y="1"/>
                  </a:cubicBezTo>
                  <a:cubicBezTo>
                    <a:pt x="187" y="0"/>
                    <a:pt x="186" y="2"/>
                    <a:pt x="186" y="5"/>
                  </a:cubicBezTo>
                  <a:cubicBezTo>
                    <a:pt x="184" y="6"/>
                    <a:pt x="183" y="7"/>
                    <a:pt x="182" y="7"/>
                  </a:cubicBezTo>
                  <a:cubicBezTo>
                    <a:pt x="176" y="11"/>
                    <a:pt x="170" y="14"/>
                    <a:pt x="163" y="17"/>
                  </a:cubicBezTo>
                  <a:cubicBezTo>
                    <a:pt x="149" y="22"/>
                    <a:pt x="136" y="25"/>
                    <a:pt x="120" y="24"/>
                  </a:cubicBezTo>
                  <a:cubicBezTo>
                    <a:pt x="107" y="23"/>
                    <a:pt x="94" y="22"/>
                    <a:pt x="81" y="24"/>
                  </a:cubicBezTo>
                  <a:cubicBezTo>
                    <a:pt x="74" y="26"/>
                    <a:pt x="66" y="29"/>
                    <a:pt x="59" y="32"/>
                  </a:cubicBezTo>
                  <a:cubicBezTo>
                    <a:pt x="52" y="36"/>
                    <a:pt x="46" y="41"/>
                    <a:pt x="40" y="46"/>
                  </a:cubicBezTo>
                  <a:cubicBezTo>
                    <a:pt x="34" y="52"/>
                    <a:pt x="29" y="58"/>
                    <a:pt x="24" y="64"/>
                  </a:cubicBezTo>
                  <a:cubicBezTo>
                    <a:pt x="3" y="98"/>
                    <a:pt x="0" y="138"/>
                    <a:pt x="13" y="174"/>
                  </a:cubicBezTo>
                  <a:cubicBezTo>
                    <a:pt x="15" y="178"/>
                    <a:pt x="16" y="182"/>
                    <a:pt x="18" y="186"/>
                  </a:cubicBezTo>
                  <a:cubicBezTo>
                    <a:pt x="20" y="191"/>
                    <a:pt x="23" y="195"/>
                    <a:pt x="25" y="198"/>
                  </a:cubicBezTo>
                  <a:cubicBezTo>
                    <a:pt x="26" y="200"/>
                    <a:pt x="27" y="202"/>
                    <a:pt x="29" y="204"/>
                  </a:cubicBezTo>
                  <a:cubicBezTo>
                    <a:pt x="29" y="205"/>
                    <a:pt x="29" y="206"/>
                    <a:pt x="30" y="207"/>
                  </a:cubicBezTo>
                  <a:cubicBezTo>
                    <a:pt x="30" y="208"/>
                    <a:pt x="31" y="208"/>
                    <a:pt x="33" y="208"/>
                  </a:cubicBezTo>
                  <a:cubicBezTo>
                    <a:pt x="34" y="209"/>
                    <a:pt x="34" y="210"/>
                    <a:pt x="35" y="210"/>
                  </a:cubicBezTo>
                  <a:cubicBezTo>
                    <a:pt x="37" y="211"/>
                    <a:pt x="38" y="209"/>
                    <a:pt x="39" y="206"/>
                  </a:cubicBezTo>
                  <a:cubicBezTo>
                    <a:pt x="40" y="206"/>
                    <a:pt x="42" y="205"/>
                    <a:pt x="43" y="204"/>
                  </a:cubicBezTo>
                  <a:cubicBezTo>
                    <a:pt x="49" y="201"/>
                    <a:pt x="55" y="197"/>
                    <a:pt x="62" y="195"/>
                  </a:cubicBezTo>
                  <a:cubicBezTo>
                    <a:pt x="76" y="189"/>
                    <a:pt x="89" y="187"/>
                    <a:pt x="105" y="187"/>
                  </a:cubicBezTo>
                  <a:cubicBezTo>
                    <a:pt x="118" y="188"/>
                    <a:pt x="131" y="189"/>
                    <a:pt x="144" y="187"/>
                  </a:cubicBezTo>
                  <a:cubicBezTo>
                    <a:pt x="151" y="185"/>
                    <a:pt x="159" y="183"/>
                    <a:pt x="166" y="179"/>
                  </a:cubicBezTo>
                  <a:cubicBezTo>
                    <a:pt x="173" y="175"/>
                    <a:pt x="179" y="171"/>
                    <a:pt x="185" y="166"/>
                  </a:cubicBezTo>
                  <a:cubicBezTo>
                    <a:pt x="191" y="160"/>
                    <a:pt x="196" y="154"/>
                    <a:pt x="201" y="147"/>
                  </a:cubicBezTo>
                  <a:cubicBezTo>
                    <a:pt x="222" y="113"/>
                    <a:pt x="225" y="74"/>
                    <a:pt x="212" y="37"/>
                  </a:cubicBezTo>
                  <a:cubicBezTo>
                    <a:pt x="210" y="33"/>
                    <a:pt x="208" y="29"/>
                    <a:pt x="207" y="2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 sz="1350"/>
            </a:p>
          </p:txBody>
        </p:sp>
        <p:sp>
          <p:nvSpPr>
            <p:cNvPr id="19" name="iŝľïḑé">
              <a:extLst>
                <a:ext uri="{FF2B5EF4-FFF2-40B4-BE49-F238E27FC236}">
                  <a16:creationId xmlns:a16="http://schemas.microsoft.com/office/drawing/2014/main" id="{C0F76E1C-EE96-4D84-9888-6328027827D7}"/>
                </a:ext>
              </a:extLst>
            </p:cNvPr>
            <p:cNvSpPr/>
            <p:nvPr/>
          </p:nvSpPr>
          <p:spPr bwMode="auto">
            <a:xfrm>
              <a:off x="9362891" y="3684294"/>
              <a:ext cx="894947" cy="842969"/>
            </a:xfrm>
            <a:custGeom>
              <a:avLst/>
              <a:gdLst>
                <a:gd name="T0" fmla="*/ 308 w 335"/>
                <a:gd name="T1" fmla="*/ 37 h 315"/>
                <a:gd name="T2" fmla="*/ 298 w 335"/>
                <a:gd name="T3" fmla="*/ 19 h 315"/>
                <a:gd name="T4" fmla="*/ 292 w 335"/>
                <a:gd name="T5" fmla="*/ 10 h 315"/>
                <a:gd name="T6" fmla="*/ 291 w 335"/>
                <a:gd name="T7" fmla="*/ 7 h 315"/>
                <a:gd name="T8" fmla="*/ 287 w 335"/>
                <a:gd name="T9" fmla="*/ 4 h 315"/>
                <a:gd name="T10" fmla="*/ 282 w 335"/>
                <a:gd name="T11" fmla="*/ 1 h 315"/>
                <a:gd name="T12" fmla="*/ 278 w 335"/>
                <a:gd name="T13" fmla="*/ 7 h 315"/>
                <a:gd name="T14" fmla="*/ 271 w 335"/>
                <a:gd name="T15" fmla="*/ 11 h 315"/>
                <a:gd name="T16" fmla="*/ 243 w 335"/>
                <a:gd name="T17" fmla="*/ 25 h 315"/>
                <a:gd name="T18" fmla="*/ 179 w 335"/>
                <a:gd name="T19" fmla="*/ 36 h 315"/>
                <a:gd name="T20" fmla="*/ 120 w 335"/>
                <a:gd name="T21" fmla="*/ 36 h 315"/>
                <a:gd name="T22" fmla="*/ 88 w 335"/>
                <a:gd name="T23" fmla="*/ 48 h 315"/>
                <a:gd name="T24" fmla="*/ 58 w 335"/>
                <a:gd name="T25" fmla="*/ 68 h 315"/>
                <a:gd name="T26" fmla="*/ 35 w 335"/>
                <a:gd name="T27" fmla="*/ 96 h 315"/>
                <a:gd name="T28" fmla="*/ 19 w 335"/>
                <a:gd name="T29" fmla="*/ 260 h 315"/>
                <a:gd name="T30" fmla="*/ 26 w 335"/>
                <a:gd name="T31" fmla="*/ 278 h 315"/>
                <a:gd name="T32" fmla="*/ 36 w 335"/>
                <a:gd name="T33" fmla="*/ 296 h 315"/>
                <a:gd name="T34" fmla="*/ 42 w 335"/>
                <a:gd name="T35" fmla="*/ 305 h 315"/>
                <a:gd name="T36" fmla="*/ 43 w 335"/>
                <a:gd name="T37" fmla="*/ 309 h 315"/>
                <a:gd name="T38" fmla="*/ 48 w 335"/>
                <a:gd name="T39" fmla="*/ 311 h 315"/>
                <a:gd name="T40" fmla="*/ 52 w 335"/>
                <a:gd name="T41" fmla="*/ 314 h 315"/>
                <a:gd name="T42" fmla="*/ 57 w 335"/>
                <a:gd name="T43" fmla="*/ 308 h 315"/>
                <a:gd name="T44" fmla="*/ 64 w 335"/>
                <a:gd name="T45" fmla="*/ 305 h 315"/>
                <a:gd name="T46" fmla="*/ 91 w 335"/>
                <a:gd name="T47" fmla="*/ 291 h 315"/>
                <a:gd name="T48" fmla="*/ 155 w 335"/>
                <a:gd name="T49" fmla="*/ 280 h 315"/>
                <a:gd name="T50" fmla="*/ 215 w 335"/>
                <a:gd name="T51" fmla="*/ 279 h 315"/>
                <a:gd name="T52" fmla="*/ 247 w 335"/>
                <a:gd name="T53" fmla="*/ 268 h 315"/>
                <a:gd name="T54" fmla="*/ 276 w 335"/>
                <a:gd name="T55" fmla="*/ 247 h 315"/>
                <a:gd name="T56" fmla="*/ 300 w 335"/>
                <a:gd name="T57" fmla="*/ 220 h 315"/>
                <a:gd name="T58" fmla="*/ 316 w 335"/>
                <a:gd name="T59" fmla="*/ 56 h 315"/>
                <a:gd name="T60" fmla="*/ 308 w 335"/>
                <a:gd name="T61" fmla="*/ 37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35" h="315">
                  <a:moveTo>
                    <a:pt x="308" y="37"/>
                  </a:moveTo>
                  <a:cubicBezTo>
                    <a:pt x="305" y="30"/>
                    <a:pt x="301" y="24"/>
                    <a:pt x="298" y="19"/>
                  </a:cubicBezTo>
                  <a:cubicBezTo>
                    <a:pt x="297" y="17"/>
                    <a:pt x="294" y="13"/>
                    <a:pt x="292" y="10"/>
                  </a:cubicBezTo>
                  <a:cubicBezTo>
                    <a:pt x="292" y="9"/>
                    <a:pt x="292" y="8"/>
                    <a:pt x="291" y="7"/>
                  </a:cubicBezTo>
                  <a:cubicBezTo>
                    <a:pt x="290" y="5"/>
                    <a:pt x="289" y="4"/>
                    <a:pt x="287" y="4"/>
                  </a:cubicBezTo>
                  <a:cubicBezTo>
                    <a:pt x="285" y="3"/>
                    <a:pt x="284" y="2"/>
                    <a:pt x="282" y="1"/>
                  </a:cubicBezTo>
                  <a:cubicBezTo>
                    <a:pt x="279" y="0"/>
                    <a:pt x="278" y="3"/>
                    <a:pt x="278" y="7"/>
                  </a:cubicBezTo>
                  <a:cubicBezTo>
                    <a:pt x="275" y="8"/>
                    <a:pt x="272" y="10"/>
                    <a:pt x="271" y="11"/>
                  </a:cubicBezTo>
                  <a:cubicBezTo>
                    <a:pt x="262" y="16"/>
                    <a:pt x="253" y="20"/>
                    <a:pt x="243" y="25"/>
                  </a:cubicBezTo>
                  <a:cubicBezTo>
                    <a:pt x="222" y="33"/>
                    <a:pt x="202" y="37"/>
                    <a:pt x="179" y="36"/>
                  </a:cubicBezTo>
                  <a:cubicBezTo>
                    <a:pt x="159" y="34"/>
                    <a:pt x="140" y="33"/>
                    <a:pt x="120" y="36"/>
                  </a:cubicBezTo>
                  <a:cubicBezTo>
                    <a:pt x="109" y="39"/>
                    <a:pt x="98" y="43"/>
                    <a:pt x="88" y="48"/>
                  </a:cubicBezTo>
                  <a:cubicBezTo>
                    <a:pt x="77" y="54"/>
                    <a:pt x="67" y="60"/>
                    <a:pt x="58" y="68"/>
                  </a:cubicBezTo>
                  <a:cubicBezTo>
                    <a:pt x="50" y="77"/>
                    <a:pt x="42" y="86"/>
                    <a:pt x="35" y="96"/>
                  </a:cubicBezTo>
                  <a:cubicBezTo>
                    <a:pt x="4" y="146"/>
                    <a:pt x="0" y="205"/>
                    <a:pt x="19" y="260"/>
                  </a:cubicBezTo>
                  <a:cubicBezTo>
                    <a:pt x="21" y="266"/>
                    <a:pt x="24" y="272"/>
                    <a:pt x="26" y="278"/>
                  </a:cubicBezTo>
                  <a:cubicBezTo>
                    <a:pt x="30" y="285"/>
                    <a:pt x="33" y="291"/>
                    <a:pt x="36" y="296"/>
                  </a:cubicBezTo>
                  <a:cubicBezTo>
                    <a:pt x="38" y="299"/>
                    <a:pt x="40" y="302"/>
                    <a:pt x="42" y="305"/>
                  </a:cubicBezTo>
                  <a:cubicBezTo>
                    <a:pt x="42" y="306"/>
                    <a:pt x="43" y="308"/>
                    <a:pt x="43" y="309"/>
                  </a:cubicBezTo>
                  <a:cubicBezTo>
                    <a:pt x="44" y="310"/>
                    <a:pt x="46" y="311"/>
                    <a:pt x="48" y="311"/>
                  </a:cubicBezTo>
                  <a:cubicBezTo>
                    <a:pt x="49" y="312"/>
                    <a:pt x="51" y="313"/>
                    <a:pt x="52" y="314"/>
                  </a:cubicBezTo>
                  <a:cubicBezTo>
                    <a:pt x="55" y="315"/>
                    <a:pt x="57" y="313"/>
                    <a:pt x="57" y="308"/>
                  </a:cubicBezTo>
                  <a:cubicBezTo>
                    <a:pt x="60" y="307"/>
                    <a:pt x="62" y="306"/>
                    <a:pt x="64" y="305"/>
                  </a:cubicBezTo>
                  <a:cubicBezTo>
                    <a:pt x="73" y="300"/>
                    <a:pt x="82" y="295"/>
                    <a:pt x="91" y="291"/>
                  </a:cubicBezTo>
                  <a:cubicBezTo>
                    <a:pt x="113" y="282"/>
                    <a:pt x="132" y="279"/>
                    <a:pt x="155" y="280"/>
                  </a:cubicBezTo>
                  <a:cubicBezTo>
                    <a:pt x="176" y="281"/>
                    <a:pt x="194" y="283"/>
                    <a:pt x="215" y="279"/>
                  </a:cubicBezTo>
                  <a:cubicBezTo>
                    <a:pt x="225" y="277"/>
                    <a:pt x="236" y="273"/>
                    <a:pt x="247" y="268"/>
                  </a:cubicBezTo>
                  <a:cubicBezTo>
                    <a:pt x="257" y="262"/>
                    <a:pt x="267" y="255"/>
                    <a:pt x="276" y="247"/>
                  </a:cubicBezTo>
                  <a:cubicBezTo>
                    <a:pt x="285" y="239"/>
                    <a:pt x="293" y="230"/>
                    <a:pt x="300" y="220"/>
                  </a:cubicBezTo>
                  <a:cubicBezTo>
                    <a:pt x="330" y="169"/>
                    <a:pt x="335" y="110"/>
                    <a:pt x="316" y="56"/>
                  </a:cubicBezTo>
                  <a:cubicBezTo>
                    <a:pt x="313" y="49"/>
                    <a:pt x="311" y="43"/>
                    <a:pt x="308" y="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b="1" dirty="0"/>
                <a:t>01</a:t>
              </a:r>
              <a:endParaRPr lang="id-ID" b="1" dirty="0"/>
            </a:p>
          </p:txBody>
        </p:sp>
        <p:sp>
          <p:nvSpPr>
            <p:cNvPr id="20" name="işḻíďé">
              <a:extLst>
                <a:ext uri="{FF2B5EF4-FFF2-40B4-BE49-F238E27FC236}">
                  <a16:creationId xmlns:a16="http://schemas.microsoft.com/office/drawing/2014/main" id="{A5A30F8E-EFAA-437E-AD65-01F5C1EA479B}"/>
                </a:ext>
              </a:extLst>
            </p:cNvPr>
            <p:cNvSpPr/>
            <p:nvPr/>
          </p:nvSpPr>
          <p:spPr bwMode="auto">
            <a:xfrm>
              <a:off x="10253318" y="3347559"/>
              <a:ext cx="830539" cy="1150324"/>
            </a:xfrm>
            <a:custGeom>
              <a:avLst/>
              <a:gdLst>
                <a:gd name="T0" fmla="*/ 308 w 311"/>
                <a:gd name="T1" fmla="*/ 207 h 430"/>
                <a:gd name="T2" fmla="*/ 295 w 311"/>
                <a:gd name="T3" fmla="*/ 170 h 430"/>
                <a:gd name="T4" fmla="*/ 270 w 311"/>
                <a:gd name="T5" fmla="*/ 136 h 430"/>
                <a:gd name="T6" fmla="*/ 254 w 311"/>
                <a:gd name="T7" fmla="*/ 119 h 430"/>
                <a:gd name="T8" fmla="*/ 218 w 311"/>
                <a:gd name="T9" fmla="*/ 55 h 430"/>
                <a:gd name="T10" fmla="*/ 211 w 311"/>
                <a:gd name="T11" fmla="*/ 20 h 430"/>
                <a:gd name="T12" fmla="*/ 209 w 311"/>
                <a:gd name="T13" fmla="*/ 12 h 430"/>
                <a:gd name="T14" fmla="*/ 211 w 311"/>
                <a:gd name="T15" fmla="*/ 4 h 430"/>
                <a:gd name="T16" fmla="*/ 205 w 311"/>
                <a:gd name="T17" fmla="*/ 2 h 430"/>
                <a:gd name="T18" fmla="*/ 200 w 311"/>
                <a:gd name="T19" fmla="*/ 0 h 430"/>
                <a:gd name="T20" fmla="*/ 196 w 311"/>
                <a:gd name="T21" fmla="*/ 2 h 430"/>
                <a:gd name="T22" fmla="*/ 184 w 311"/>
                <a:gd name="T23" fmla="*/ 3 h 430"/>
                <a:gd name="T24" fmla="*/ 161 w 311"/>
                <a:gd name="T25" fmla="*/ 7 h 430"/>
                <a:gd name="T26" fmla="*/ 8 w 311"/>
                <a:gd name="T27" fmla="*/ 143 h 430"/>
                <a:gd name="T28" fmla="*/ 1 w 311"/>
                <a:gd name="T29" fmla="*/ 183 h 430"/>
                <a:gd name="T30" fmla="*/ 3 w 311"/>
                <a:gd name="T31" fmla="*/ 223 h 430"/>
                <a:gd name="T32" fmla="*/ 16 w 311"/>
                <a:gd name="T33" fmla="*/ 260 h 430"/>
                <a:gd name="T34" fmla="*/ 41 w 311"/>
                <a:gd name="T35" fmla="*/ 294 h 430"/>
                <a:gd name="T36" fmla="*/ 58 w 311"/>
                <a:gd name="T37" fmla="*/ 311 h 430"/>
                <a:gd name="T38" fmla="*/ 93 w 311"/>
                <a:gd name="T39" fmla="*/ 375 h 430"/>
                <a:gd name="T40" fmla="*/ 101 w 311"/>
                <a:gd name="T41" fmla="*/ 409 h 430"/>
                <a:gd name="T42" fmla="*/ 102 w 311"/>
                <a:gd name="T43" fmla="*/ 418 h 430"/>
                <a:gd name="T44" fmla="*/ 101 w 311"/>
                <a:gd name="T45" fmla="*/ 426 h 430"/>
                <a:gd name="T46" fmla="*/ 106 w 311"/>
                <a:gd name="T47" fmla="*/ 427 h 430"/>
                <a:gd name="T48" fmla="*/ 112 w 311"/>
                <a:gd name="T49" fmla="*/ 430 h 430"/>
                <a:gd name="T50" fmla="*/ 116 w 311"/>
                <a:gd name="T51" fmla="*/ 428 h 430"/>
                <a:gd name="T52" fmla="*/ 127 w 311"/>
                <a:gd name="T53" fmla="*/ 427 h 430"/>
                <a:gd name="T54" fmla="*/ 150 w 311"/>
                <a:gd name="T55" fmla="*/ 423 h 430"/>
                <a:gd name="T56" fmla="*/ 303 w 311"/>
                <a:gd name="T57" fmla="*/ 286 h 430"/>
                <a:gd name="T58" fmla="*/ 311 w 311"/>
                <a:gd name="T59" fmla="*/ 247 h 430"/>
                <a:gd name="T60" fmla="*/ 308 w 311"/>
                <a:gd name="T61" fmla="*/ 207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1" h="430">
                  <a:moveTo>
                    <a:pt x="308" y="207"/>
                  </a:moveTo>
                  <a:cubicBezTo>
                    <a:pt x="305" y="194"/>
                    <a:pt x="301" y="182"/>
                    <a:pt x="295" y="170"/>
                  </a:cubicBezTo>
                  <a:cubicBezTo>
                    <a:pt x="288" y="157"/>
                    <a:pt x="280" y="146"/>
                    <a:pt x="270" y="136"/>
                  </a:cubicBezTo>
                  <a:cubicBezTo>
                    <a:pt x="265" y="130"/>
                    <a:pt x="259" y="124"/>
                    <a:pt x="254" y="119"/>
                  </a:cubicBezTo>
                  <a:cubicBezTo>
                    <a:pt x="237" y="99"/>
                    <a:pt x="226" y="79"/>
                    <a:pt x="218" y="55"/>
                  </a:cubicBezTo>
                  <a:cubicBezTo>
                    <a:pt x="215" y="43"/>
                    <a:pt x="213" y="32"/>
                    <a:pt x="211" y="20"/>
                  </a:cubicBezTo>
                  <a:cubicBezTo>
                    <a:pt x="210" y="19"/>
                    <a:pt x="210" y="15"/>
                    <a:pt x="209" y="12"/>
                  </a:cubicBezTo>
                  <a:cubicBezTo>
                    <a:pt x="213" y="9"/>
                    <a:pt x="214" y="6"/>
                    <a:pt x="211" y="4"/>
                  </a:cubicBezTo>
                  <a:cubicBezTo>
                    <a:pt x="209" y="3"/>
                    <a:pt x="207" y="3"/>
                    <a:pt x="205" y="2"/>
                  </a:cubicBezTo>
                  <a:cubicBezTo>
                    <a:pt x="204" y="1"/>
                    <a:pt x="202" y="0"/>
                    <a:pt x="200" y="0"/>
                  </a:cubicBezTo>
                  <a:cubicBezTo>
                    <a:pt x="198" y="0"/>
                    <a:pt x="197" y="1"/>
                    <a:pt x="196" y="2"/>
                  </a:cubicBezTo>
                  <a:cubicBezTo>
                    <a:pt x="192" y="2"/>
                    <a:pt x="187" y="2"/>
                    <a:pt x="184" y="3"/>
                  </a:cubicBezTo>
                  <a:cubicBezTo>
                    <a:pt x="177" y="4"/>
                    <a:pt x="170" y="5"/>
                    <a:pt x="161" y="7"/>
                  </a:cubicBezTo>
                  <a:cubicBezTo>
                    <a:pt x="90" y="25"/>
                    <a:pt x="33" y="74"/>
                    <a:pt x="8" y="143"/>
                  </a:cubicBezTo>
                  <a:cubicBezTo>
                    <a:pt x="4" y="156"/>
                    <a:pt x="2" y="170"/>
                    <a:pt x="1" y="183"/>
                  </a:cubicBezTo>
                  <a:cubicBezTo>
                    <a:pt x="0" y="197"/>
                    <a:pt x="1" y="210"/>
                    <a:pt x="3" y="223"/>
                  </a:cubicBezTo>
                  <a:cubicBezTo>
                    <a:pt x="7" y="236"/>
                    <a:pt x="11" y="248"/>
                    <a:pt x="16" y="260"/>
                  </a:cubicBezTo>
                  <a:cubicBezTo>
                    <a:pt x="23" y="273"/>
                    <a:pt x="32" y="283"/>
                    <a:pt x="41" y="294"/>
                  </a:cubicBezTo>
                  <a:cubicBezTo>
                    <a:pt x="46" y="300"/>
                    <a:pt x="52" y="305"/>
                    <a:pt x="58" y="311"/>
                  </a:cubicBezTo>
                  <a:cubicBezTo>
                    <a:pt x="75" y="331"/>
                    <a:pt x="86" y="350"/>
                    <a:pt x="93" y="375"/>
                  </a:cubicBezTo>
                  <a:cubicBezTo>
                    <a:pt x="96" y="386"/>
                    <a:pt x="98" y="398"/>
                    <a:pt x="101" y="409"/>
                  </a:cubicBezTo>
                  <a:cubicBezTo>
                    <a:pt x="101" y="411"/>
                    <a:pt x="101" y="414"/>
                    <a:pt x="102" y="418"/>
                  </a:cubicBezTo>
                  <a:cubicBezTo>
                    <a:pt x="99" y="421"/>
                    <a:pt x="97" y="424"/>
                    <a:pt x="101" y="426"/>
                  </a:cubicBezTo>
                  <a:cubicBezTo>
                    <a:pt x="102" y="427"/>
                    <a:pt x="104" y="427"/>
                    <a:pt x="106" y="427"/>
                  </a:cubicBezTo>
                  <a:cubicBezTo>
                    <a:pt x="108" y="429"/>
                    <a:pt x="109" y="430"/>
                    <a:pt x="112" y="430"/>
                  </a:cubicBezTo>
                  <a:cubicBezTo>
                    <a:pt x="113" y="429"/>
                    <a:pt x="114" y="429"/>
                    <a:pt x="116" y="428"/>
                  </a:cubicBezTo>
                  <a:cubicBezTo>
                    <a:pt x="120" y="428"/>
                    <a:pt x="124" y="427"/>
                    <a:pt x="127" y="427"/>
                  </a:cubicBezTo>
                  <a:cubicBezTo>
                    <a:pt x="134" y="426"/>
                    <a:pt x="142" y="425"/>
                    <a:pt x="150" y="423"/>
                  </a:cubicBezTo>
                  <a:cubicBezTo>
                    <a:pt x="221" y="405"/>
                    <a:pt x="279" y="356"/>
                    <a:pt x="303" y="286"/>
                  </a:cubicBezTo>
                  <a:cubicBezTo>
                    <a:pt x="307" y="274"/>
                    <a:pt x="310" y="260"/>
                    <a:pt x="311" y="247"/>
                  </a:cubicBezTo>
                  <a:cubicBezTo>
                    <a:pt x="311" y="233"/>
                    <a:pt x="310" y="220"/>
                    <a:pt x="308" y="2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02</a:t>
              </a:r>
              <a:endParaRPr lang="id-ID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î$lîḋè">
              <a:extLst>
                <a:ext uri="{FF2B5EF4-FFF2-40B4-BE49-F238E27FC236}">
                  <a16:creationId xmlns:a16="http://schemas.microsoft.com/office/drawing/2014/main" id="{33ADF519-031C-4812-945F-36B6D7515112}"/>
                </a:ext>
              </a:extLst>
            </p:cNvPr>
            <p:cNvSpPr/>
            <p:nvPr/>
          </p:nvSpPr>
          <p:spPr bwMode="auto">
            <a:xfrm>
              <a:off x="2910680" y="4554382"/>
              <a:ext cx="4820513" cy="1579718"/>
            </a:xfrm>
            <a:custGeom>
              <a:avLst/>
              <a:gdLst>
                <a:gd name="T0" fmla="*/ 1800 w 1804"/>
                <a:gd name="T1" fmla="*/ 333 h 590"/>
                <a:gd name="T2" fmla="*/ 1797 w 1804"/>
                <a:gd name="T3" fmla="*/ 309 h 590"/>
                <a:gd name="T4" fmla="*/ 1795 w 1804"/>
                <a:gd name="T5" fmla="*/ 308 h 590"/>
                <a:gd name="T6" fmla="*/ 1782 w 1804"/>
                <a:gd name="T7" fmla="*/ 297 h 590"/>
                <a:gd name="T8" fmla="*/ 1778 w 1804"/>
                <a:gd name="T9" fmla="*/ 293 h 590"/>
                <a:gd name="T10" fmla="*/ 1782 w 1804"/>
                <a:gd name="T11" fmla="*/ 230 h 590"/>
                <a:gd name="T12" fmla="*/ 1778 w 1804"/>
                <a:gd name="T13" fmla="*/ 188 h 590"/>
                <a:gd name="T14" fmla="*/ 1623 w 1804"/>
                <a:gd name="T15" fmla="*/ 147 h 590"/>
                <a:gd name="T16" fmla="*/ 1622 w 1804"/>
                <a:gd name="T17" fmla="*/ 147 h 590"/>
                <a:gd name="T18" fmla="*/ 1616 w 1804"/>
                <a:gd name="T19" fmla="*/ 146 h 590"/>
                <a:gd name="T20" fmla="*/ 1605 w 1804"/>
                <a:gd name="T21" fmla="*/ 138 h 590"/>
                <a:gd name="T22" fmla="*/ 1598 w 1804"/>
                <a:gd name="T23" fmla="*/ 133 h 590"/>
                <a:gd name="T24" fmla="*/ 1374 w 1804"/>
                <a:gd name="T25" fmla="*/ 32 h 590"/>
                <a:gd name="T26" fmla="*/ 1370 w 1804"/>
                <a:gd name="T27" fmla="*/ 31 h 590"/>
                <a:gd name="T28" fmla="*/ 1368 w 1804"/>
                <a:gd name="T29" fmla="*/ 30 h 590"/>
                <a:gd name="T30" fmla="*/ 1085 w 1804"/>
                <a:gd name="T31" fmla="*/ 1 h 590"/>
                <a:gd name="T32" fmla="*/ 810 w 1804"/>
                <a:gd name="T33" fmla="*/ 26 h 590"/>
                <a:gd name="T34" fmla="*/ 809 w 1804"/>
                <a:gd name="T35" fmla="*/ 27 h 590"/>
                <a:gd name="T36" fmla="*/ 802 w 1804"/>
                <a:gd name="T37" fmla="*/ 29 h 590"/>
                <a:gd name="T38" fmla="*/ 791 w 1804"/>
                <a:gd name="T39" fmla="*/ 33 h 590"/>
                <a:gd name="T40" fmla="*/ 785 w 1804"/>
                <a:gd name="T41" fmla="*/ 36 h 590"/>
                <a:gd name="T42" fmla="*/ 548 w 1804"/>
                <a:gd name="T43" fmla="*/ 159 h 590"/>
                <a:gd name="T44" fmla="*/ 518 w 1804"/>
                <a:gd name="T45" fmla="*/ 159 h 590"/>
                <a:gd name="T46" fmla="*/ 490 w 1804"/>
                <a:gd name="T47" fmla="*/ 179 h 590"/>
                <a:gd name="T48" fmla="*/ 167 w 1804"/>
                <a:gd name="T49" fmla="*/ 246 h 590"/>
                <a:gd name="T50" fmla="*/ 151 w 1804"/>
                <a:gd name="T51" fmla="*/ 251 h 590"/>
                <a:gd name="T52" fmla="*/ 150 w 1804"/>
                <a:gd name="T53" fmla="*/ 251 h 590"/>
                <a:gd name="T54" fmla="*/ 74 w 1804"/>
                <a:gd name="T55" fmla="*/ 278 h 590"/>
                <a:gd name="T56" fmla="*/ 67 w 1804"/>
                <a:gd name="T57" fmla="*/ 283 h 590"/>
                <a:gd name="T58" fmla="*/ 67 w 1804"/>
                <a:gd name="T59" fmla="*/ 283 h 590"/>
                <a:gd name="T60" fmla="*/ 43 w 1804"/>
                <a:gd name="T61" fmla="*/ 334 h 590"/>
                <a:gd name="T62" fmla="*/ 19 w 1804"/>
                <a:gd name="T63" fmla="*/ 356 h 590"/>
                <a:gd name="T64" fmla="*/ 9 w 1804"/>
                <a:gd name="T65" fmla="*/ 377 h 590"/>
                <a:gd name="T66" fmla="*/ 21 w 1804"/>
                <a:gd name="T67" fmla="*/ 438 h 590"/>
                <a:gd name="T68" fmla="*/ 23 w 1804"/>
                <a:gd name="T69" fmla="*/ 439 h 590"/>
                <a:gd name="T70" fmla="*/ 38 w 1804"/>
                <a:gd name="T71" fmla="*/ 465 h 590"/>
                <a:gd name="T72" fmla="*/ 38 w 1804"/>
                <a:gd name="T73" fmla="*/ 472 h 590"/>
                <a:gd name="T74" fmla="*/ 114 w 1804"/>
                <a:gd name="T75" fmla="*/ 509 h 590"/>
                <a:gd name="T76" fmla="*/ 253 w 1804"/>
                <a:gd name="T77" fmla="*/ 514 h 590"/>
                <a:gd name="T78" fmla="*/ 248 w 1804"/>
                <a:gd name="T79" fmla="*/ 498 h 590"/>
                <a:gd name="T80" fmla="*/ 396 w 1804"/>
                <a:gd name="T81" fmla="*/ 590 h 590"/>
                <a:gd name="T82" fmla="*/ 545 w 1804"/>
                <a:gd name="T83" fmla="*/ 501 h 590"/>
                <a:gd name="T84" fmla="*/ 635 w 1804"/>
                <a:gd name="T85" fmla="*/ 501 h 590"/>
                <a:gd name="T86" fmla="*/ 637 w 1804"/>
                <a:gd name="T87" fmla="*/ 501 h 590"/>
                <a:gd name="T88" fmla="*/ 642 w 1804"/>
                <a:gd name="T89" fmla="*/ 501 h 590"/>
                <a:gd name="T90" fmla="*/ 1184 w 1804"/>
                <a:gd name="T91" fmla="*/ 504 h 590"/>
                <a:gd name="T92" fmla="*/ 1189 w 1804"/>
                <a:gd name="T93" fmla="*/ 504 h 590"/>
                <a:gd name="T94" fmla="*/ 1294 w 1804"/>
                <a:gd name="T95" fmla="*/ 504 h 590"/>
                <a:gd name="T96" fmla="*/ 1321 w 1804"/>
                <a:gd name="T97" fmla="*/ 504 h 590"/>
                <a:gd name="T98" fmla="*/ 1570 w 1804"/>
                <a:gd name="T99" fmla="*/ 474 h 590"/>
                <a:gd name="T100" fmla="*/ 1579 w 1804"/>
                <a:gd name="T101" fmla="*/ 497 h 590"/>
                <a:gd name="T102" fmla="*/ 1584 w 1804"/>
                <a:gd name="T103" fmla="*/ 502 h 590"/>
                <a:gd name="T104" fmla="*/ 1735 w 1804"/>
                <a:gd name="T105" fmla="*/ 477 h 590"/>
                <a:gd name="T106" fmla="*/ 1771 w 1804"/>
                <a:gd name="T107" fmla="*/ 445 h 590"/>
                <a:gd name="T108" fmla="*/ 1797 w 1804"/>
                <a:gd name="T109" fmla="*/ 384 h 590"/>
                <a:gd name="T110" fmla="*/ 1798 w 1804"/>
                <a:gd name="T111" fmla="*/ 381 h 590"/>
                <a:gd name="T112" fmla="*/ 1798 w 1804"/>
                <a:gd name="T113" fmla="*/ 378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04" h="590">
                  <a:moveTo>
                    <a:pt x="1798" y="334"/>
                  </a:moveTo>
                  <a:cubicBezTo>
                    <a:pt x="1800" y="333"/>
                    <a:pt x="1800" y="333"/>
                    <a:pt x="1800" y="333"/>
                  </a:cubicBezTo>
                  <a:cubicBezTo>
                    <a:pt x="1802" y="330"/>
                    <a:pt x="1804" y="326"/>
                    <a:pt x="1804" y="321"/>
                  </a:cubicBezTo>
                  <a:cubicBezTo>
                    <a:pt x="1804" y="315"/>
                    <a:pt x="1801" y="311"/>
                    <a:pt x="1797" y="309"/>
                  </a:cubicBezTo>
                  <a:cubicBezTo>
                    <a:pt x="1796" y="308"/>
                    <a:pt x="1796" y="308"/>
                    <a:pt x="1796" y="308"/>
                  </a:cubicBezTo>
                  <a:cubicBezTo>
                    <a:pt x="1795" y="308"/>
                    <a:pt x="1795" y="308"/>
                    <a:pt x="1795" y="308"/>
                  </a:cubicBezTo>
                  <a:cubicBezTo>
                    <a:pt x="1794" y="307"/>
                    <a:pt x="1794" y="307"/>
                    <a:pt x="1794" y="307"/>
                  </a:cubicBezTo>
                  <a:cubicBezTo>
                    <a:pt x="1782" y="297"/>
                    <a:pt x="1782" y="297"/>
                    <a:pt x="1782" y="297"/>
                  </a:cubicBezTo>
                  <a:cubicBezTo>
                    <a:pt x="1788" y="297"/>
                    <a:pt x="1788" y="297"/>
                    <a:pt x="1788" y="297"/>
                  </a:cubicBezTo>
                  <a:cubicBezTo>
                    <a:pt x="1778" y="293"/>
                    <a:pt x="1778" y="293"/>
                    <a:pt x="1778" y="293"/>
                  </a:cubicBezTo>
                  <a:cubicBezTo>
                    <a:pt x="1778" y="250"/>
                    <a:pt x="1778" y="250"/>
                    <a:pt x="1778" y="250"/>
                  </a:cubicBezTo>
                  <a:cubicBezTo>
                    <a:pt x="1781" y="247"/>
                    <a:pt x="1782" y="240"/>
                    <a:pt x="1782" y="230"/>
                  </a:cubicBezTo>
                  <a:cubicBezTo>
                    <a:pt x="1782" y="224"/>
                    <a:pt x="1782" y="216"/>
                    <a:pt x="1778" y="213"/>
                  </a:cubicBezTo>
                  <a:cubicBezTo>
                    <a:pt x="1778" y="188"/>
                    <a:pt x="1778" y="188"/>
                    <a:pt x="1778" y="188"/>
                  </a:cubicBezTo>
                  <a:cubicBezTo>
                    <a:pt x="1778" y="177"/>
                    <a:pt x="1769" y="167"/>
                    <a:pt x="1757" y="166"/>
                  </a:cubicBezTo>
                  <a:cubicBezTo>
                    <a:pt x="1623" y="147"/>
                    <a:pt x="1623" y="147"/>
                    <a:pt x="1623" y="147"/>
                  </a:cubicBezTo>
                  <a:cubicBezTo>
                    <a:pt x="1622" y="147"/>
                    <a:pt x="1622" y="147"/>
                    <a:pt x="1622" y="147"/>
                  </a:cubicBezTo>
                  <a:cubicBezTo>
                    <a:pt x="1622" y="147"/>
                    <a:pt x="1622" y="147"/>
                    <a:pt x="1622" y="147"/>
                  </a:cubicBezTo>
                  <a:cubicBezTo>
                    <a:pt x="1618" y="147"/>
                    <a:pt x="1618" y="147"/>
                    <a:pt x="1618" y="147"/>
                  </a:cubicBezTo>
                  <a:cubicBezTo>
                    <a:pt x="1616" y="146"/>
                    <a:pt x="1616" y="146"/>
                    <a:pt x="1616" y="146"/>
                  </a:cubicBezTo>
                  <a:cubicBezTo>
                    <a:pt x="1613" y="143"/>
                    <a:pt x="1609" y="141"/>
                    <a:pt x="1605" y="138"/>
                  </a:cubicBezTo>
                  <a:cubicBezTo>
                    <a:pt x="1605" y="138"/>
                    <a:pt x="1605" y="138"/>
                    <a:pt x="1605" y="138"/>
                  </a:cubicBezTo>
                  <a:cubicBezTo>
                    <a:pt x="1598" y="133"/>
                    <a:pt x="1598" y="133"/>
                    <a:pt x="1598" y="133"/>
                  </a:cubicBezTo>
                  <a:cubicBezTo>
                    <a:pt x="1598" y="133"/>
                    <a:pt x="1598" y="133"/>
                    <a:pt x="1598" y="133"/>
                  </a:cubicBezTo>
                  <a:cubicBezTo>
                    <a:pt x="1597" y="132"/>
                    <a:pt x="1597" y="132"/>
                    <a:pt x="1597" y="132"/>
                  </a:cubicBezTo>
                  <a:cubicBezTo>
                    <a:pt x="1533" y="88"/>
                    <a:pt x="1458" y="54"/>
                    <a:pt x="1374" y="32"/>
                  </a:cubicBezTo>
                  <a:cubicBezTo>
                    <a:pt x="1374" y="32"/>
                    <a:pt x="1374" y="32"/>
                    <a:pt x="1374" y="32"/>
                  </a:cubicBezTo>
                  <a:cubicBezTo>
                    <a:pt x="1370" y="31"/>
                    <a:pt x="1370" y="31"/>
                    <a:pt x="1370" y="31"/>
                  </a:cubicBezTo>
                  <a:cubicBezTo>
                    <a:pt x="1369" y="31"/>
                    <a:pt x="1369" y="31"/>
                    <a:pt x="1369" y="31"/>
                  </a:cubicBezTo>
                  <a:cubicBezTo>
                    <a:pt x="1368" y="30"/>
                    <a:pt x="1368" y="30"/>
                    <a:pt x="1368" y="30"/>
                  </a:cubicBezTo>
                  <a:cubicBezTo>
                    <a:pt x="1291" y="10"/>
                    <a:pt x="1207" y="0"/>
                    <a:pt x="1118" y="0"/>
                  </a:cubicBezTo>
                  <a:cubicBezTo>
                    <a:pt x="1107" y="0"/>
                    <a:pt x="1096" y="0"/>
                    <a:pt x="1085" y="1"/>
                  </a:cubicBezTo>
                  <a:cubicBezTo>
                    <a:pt x="952" y="4"/>
                    <a:pt x="879" y="6"/>
                    <a:pt x="810" y="26"/>
                  </a:cubicBezTo>
                  <a:cubicBezTo>
                    <a:pt x="810" y="26"/>
                    <a:pt x="810" y="26"/>
                    <a:pt x="810" y="26"/>
                  </a:cubicBezTo>
                  <a:cubicBezTo>
                    <a:pt x="810" y="26"/>
                    <a:pt x="810" y="26"/>
                    <a:pt x="810" y="26"/>
                  </a:cubicBezTo>
                  <a:cubicBezTo>
                    <a:pt x="809" y="27"/>
                    <a:pt x="809" y="27"/>
                    <a:pt x="809" y="27"/>
                  </a:cubicBezTo>
                  <a:cubicBezTo>
                    <a:pt x="802" y="29"/>
                    <a:pt x="802" y="29"/>
                    <a:pt x="802" y="29"/>
                  </a:cubicBezTo>
                  <a:cubicBezTo>
                    <a:pt x="802" y="29"/>
                    <a:pt x="802" y="29"/>
                    <a:pt x="802" y="29"/>
                  </a:cubicBezTo>
                  <a:cubicBezTo>
                    <a:pt x="799" y="30"/>
                    <a:pt x="795" y="32"/>
                    <a:pt x="792" y="33"/>
                  </a:cubicBezTo>
                  <a:cubicBezTo>
                    <a:pt x="791" y="33"/>
                    <a:pt x="791" y="33"/>
                    <a:pt x="791" y="33"/>
                  </a:cubicBezTo>
                  <a:cubicBezTo>
                    <a:pt x="785" y="36"/>
                    <a:pt x="785" y="36"/>
                    <a:pt x="785" y="36"/>
                  </a:cubicBezTo>
                  <a:cubicBezTo>
                    <a:pt x="785" y="36"/>
                    <a:pt x="785" y="36"/>
                    <a:pt x="785" y="36"/>
                  </a:cubicBezTo>
                  <a:cubicBezTo>
                    <a:pt x="723" y="60"/>
                    <a:pt x="635" y="107"/>
                    <a:pt x="551" y="159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20" y="159"/>
                    <a:pt x="520" y="159"/>
                    <a:pt x="520" y="159"/>
                  </a:cubicBezTo>
                  <a:cubicBezTo>
                    <a:pt x="518" y="159"/>
                    <a:pt x="518" y="159"/>
                    <a:pt x="518" y="159"/>
                  </a:cubicBezTo>
                  <a:cubicBezTo>
                    <a:pt x="517" y="160"/>
                    <a:pt x="517" y="160"/>
                    <a:pt x="517" y="160"/>
                  </a:cubicBezTo>
                  <a:cubicBezTo>
                    <a:pt x="490" y="179"/>
                    <a:pt x="490" y="179"/>
                    <a:pt x="490" y="179"/>
                  </a:cubicBezTo>
                  <a:cubicBezTo>
                    <a:pt x="490" y="179"/>
                    <a:pt x="490" y="179"/>
                    <a:pt x="490" y="179"/>
                  </a:cubicBezTo>
                  <a:cubicBezTo>
                    <a:pt x="453" y="185"/>
                    <a:pt x="291" y="211"/>
                    <a:pt x="167" y="246"/>
                  </a:cubicBezTo>
                  <a:cubicBezTo>
                    <a:pt x="168" y="248"/>
                    <a:pt x="168" y="248"/>
                    <a:pt x="168" y="248"/>
                  </a:cubicBezTo>
                  <a:cubicBezTo>
                    <a:pt x="162" y="249"/>
                    <a:pt x="156" y="250"/>
                    <a:pt x="151" y="251"/>
                  </a:cubicBezTo>
                  <a:cubicBezTo>
                    <a:pt x="150" y="251"/>
                    <a:pt x="150" y="251"/>
                    <a:pt x="150" y="251"/>
                  </a:cubicBezTo>
                  <a:cubicBezTo>
                    <a:pt x="150" y="251"/>
                    <a:pt x="150" y="251"/>
                    <a:pt x="150" y="251"/>
                  </a:cubicBezTo>
                  <a:cubicBezTo>
                    <a:pt x="119" y="261"/>
                    <a:pt x="94" y="270"/>
                    <a:pt x="74" y="279"/>
                  </a:cubicBezTo>
                  <a:cubicBezTo>
                    <a:pt x="74" y="278"/>
                    <a:pt x="74" y="278"/>
                    <a:pt x="74" y="278"/>
                  </a:cubicBezTo>
                  <a:cubicBezTo>
                    <a:pt x="68" y="282"/>
                    <a:pt x="68" y="282"/>
                    <a:pt x="68" y="282"/>
                  </a:cubicBezTo>
                  <a:cubicBezTo>
                    <a:pt x="67" y="283"/>
                    <a:pt x="67" y="283"/>
                    <a:pt x="67" y="283"/>
                  </a:cubicBezTo>
                  <a:cubicBezTo>
                    <a:pt x="67" y="283"/>
                    <a:pt x="67" y="283"/>
                    <a:pt x="67" y="283"/>
                  </a:cubicBezTo>
                  <a:cubicBezTo>
                    <a:pt x="67" y="283"/>
                    <a:pt x="67" y="283"/>
                    <a:pt x="67" y="283"/>
                  </a:cubicBezTo>
                  <a:cubicBezTo>
                    <a:pt x="58" y="289"/>
                    <a:pt x="44" y="304"/>
                    <a:pt x="43" y="334"/>
                  </a:cubicBezTo>
                  <a:cubicBezTo>
                    <a:pt x="43" y="334"/>
                    <a:pt x="43" y="334"/>
                    <a:pt x="43" y="334"/>
                  </a:cubicBezTo>
                  <a:cubicBezTo>
                    <a:pt x="39" y="338"/>
                    <a:pt x="27" y="349"/>
                    <a:pt x="21" y="354"/>
                  </a:cubicBezTo>
                  <a:cubicBezTo>
                    <a:pt x="19" y="356"/>
                    <a:pt x="19" y="356"/>
                    <a:pt x="19" y="356"/>
                  </a:cubicBezTo>
                  <a:cubicBezTo>
                    <a:pt x="12" y="357"/>
                    <a:pt x="9" y="369"/>
                    <a:pt x="9" y="376"/>
                  </a:cubicBezTo>
                  <a:cubicBezTo>
                    <a:pt x="9" y="377"/>
                    <a:pt x="9" y="377"/>
                    <a:pt x="9" y="377"/>
                  </a:cubicBezTo>
                  <a:cubicBezTo>
                    <a:pt x="9" y="378"/>
                    <a:pt x="9" y="378"/>
                    <a:pt x="9" y="378"/>
                  </a:cubicBezTo>
                  <a:cubicBezTo>
                    <a:pt x="1" y="421"/>
                    <a:pt x="0" y="428"/>
                    <a:pt x="21" y="438"/>
                  </a:cubicBezTo>
                  <a:cubicBezTo>
                    <a:pt x="22" y="439"/>
                    <a:pt x="22" y="439"/>
                    <a:pt x="22" y="439"/>
                  </a:cubicBezTo>
                  <a:cubicBezTo>
                    <a:pt x="23" y="439"/>
                    <a:pt x="23" y="439"/>
                    <a:pt x="23" y="439"/>
                  </a:cubicBezTo>
                  <a:cubicBezTo>
                    <a:pt x="23" y="439"/>
                    <a:pt x="23" y="439"/>
                    <a:pt x="23" y="439"/>
                  </a:cubicBezTo>
                  <a:cubicBezTo>
                    <a:pt x="38" y="465"/>
                    <a:pt x="38" y="465"/>
                    <a:pt x="38" y="465"/>
                  </a:cubicBezTo>
                  <a:cubicBezTo>
                    <a:pt x="38" y="472"/>
                    <a:pt x="38" y="472"/>
                    <a:pt x="38" y="472"/>
                  </a:cubicBezTo>
                  <a:cubicBezTo>
                    <a:pt x="38" y="472"/>
                    <a:pt x="38" y="472"/>
                    <a:pt x="38" y="472"/>
                  </a:cubicBezTo>
                  <a:cubicBezTo>
                    <a:pt x="34" y="475"/>
                    <a:pt x="33" y="479"/>
                    <a:pt x="33" y="482"/>
                  </a:cubicBezTo>
                  <a:cubicBezTo>
                    <a:pt x="33" y="500"/>
                    <a:pt x="74" y="509"/>
                    <a:pt x="114" y="509"/>
                  </a:cubicBezTo>
                  <a:cubicBezTo>
                    <a:pt x="246" y="513"/>
                    <a:pt x="246" y="513"/>
                    <a:pt x="246" y="513"/>
                  </a:cubicBezTo>
                  <a:cubicBezTo>
                    <a:pt x="253" y="514"/>
                    <a:pt x="253" y="514"/>
                    <a:pt x="253" y="514"/>
                  </a:cubicBezTo>
                  <a:cubicBezTo>
                    <a:pt x="251" y="507"/>
                    <a:pt x="251" y="507"/>
                    <a:pt x="251" y="507"/>
                  </a:cubicBezTo>
                  <a:cubicBezTo>
                    <a:pt x="249" y="504"/>
                    <a:pt x="248" y="501"/>
                    <a:pt x="248" y="498"/>
                  </a:cubicBezTo>
                  <a:cubicBezTo>
                    <a:pt x="271" y="499"/>
                    <a:pt x="271" y="499"/>
                    <a:pt x="271" y="499"/>
                  </a:cubicBezTo>
                  <a:cubicBezTo>
                    <a:pt x="288" y="552"/>
                    <a:pt x="338" y="590"/>
                    <a:pt x="396" y="590"/>
                  </a:cubicBezTo>
                  <a:cubicBezTo>
                    <a:pt x="453" y="590"/>
                    <a:pt x="502" y="553"/>
                    <a:pt x="520" y="501"/>
                  </a:cubicBezTo>
                  <a:cubicBezTo>
                    <a:pt x="545" y="501"/>
                    <a:pt x="545" y="501"/>
                    <a:pt x="545" y="501"/>
                  </a:cubicBezTo>
                  <a:cubicBezTo>
                    <a:pt x="549" y="501"/>
                    <a:pt x="549" y="501"/>
                    <a:pt x="549" y="501"/>
                  </a:cubicBezTo>
                  <a:cubicBezTo>
                    <a:pt x="635" y="501"/>
                    <a:pt x="635" y="501"/>
                    <a:pt x="635" y="501"/>
                  </a:cubicBezTo>
                  <a:cubicBezTo>
                    <a:pt x="637" y="501"/>
                    <a:pt x="637" y="501"/>
                    <a:pt x="637" y="501"/>
                  </a:cubicBezTo>
                  <a:cubicBezTo>
                    <a:pt x="637" y="501"/>
                    <a:pt x="637" y="501"/>
                    <a:pt x="637" y="501"/>
                  </a:cubicBezTo>
                  <a:cubicBezTo>
                    <a:pt x="642" y="501"/>
                    <a:pt x="642" y="501"/>
                    <a:pt x="642" y="501"/>
                  </a:cubicBezTo>
                  <a:cubicBezTo>
                    <a:pt x="642" y="501"/>
                    <a:pt x="642" y="501"/>
                    <a:pt x="642" y="501"/>
                  </a:cubicBezTo>
                  <a:cubicBezTo>
                    <a:pt x="1182" y="504"/>
                    <a:pt x="1182" y="504"/>
                    <a:pt x="1182" y="504"/>
                  </a:cubicBezTo>
                  <a:cubicBezTo>
                    <a:pt x="1184" y="504"/>
                    <a:pt x="1184" y="504"/>
                    <a:pt x="1184" y="504"/>
                  </a:cubicBezTo>
                  <a:cubicBezTo>
                    <a:pt x="1184" y="504"/>
                    <a:pt x="1184" y="504"/>
                    <a:pt x="1184" y="504"/>
                  </a:cubicBezTo>
                  <a:cubicBezTo>
                    <a:pt x="1189" y="504"/>
                    <a:pt x="1189" y="504"/>
                    <a:pt x="1189" y="504"/>
                  </a:cubicBezTo>
                  <a:cubicBezTo>
                    <a:pt x="1189" y="504"/>
                    <a:pt x="1189" y="504"/>
                    <a:pt x="1189" y="504"/>
                  </a:cubicBezTo>
                  <a:cubicBezTo>
                    <a:pt x="1294" y="504"/>
                    <a:pt x="1294" y="504"/>
                    <a:pt x="1294" y="504"/>
                  </a:cubicBezTo>
                  <a:cubicBezTo>
                    <a:pt x="1298" y="504"/>
                    <a:pt x="1298" y="504"/>
                    <a:pt x="1298" y="504"/>
                  </a:cubicBezTo>
                  <a:cubicBezTo>
                    <a:pt x="1321" y="504"/>
                    <a:pt x="1321" y="504"/>
                    <a:pt x="1321" y="504"/>
                  </a:cubicBezTo>
                  <a:cubicBezTo>
                    <a:pt x="1341" y="551"/>
                    <a:pt x="1387" y="584"/>
                    <a:pt x="1441" y="584"/>
                  </a:cubicBezTo>
                  <a:cubicBezTo>
                    <a:pt x="1506" y="584"/>
                    <a:pt x="1560" y="536"/>
                    <a:pt x="1570" y="474"/>
                  </a:cubicBezTo>
                  <a:cubicBezTo>
                    <a:pt x="1584" y="474"/>
                    <a:pt x="1584" y="474"/>
                    <a:pt x="1584" y="474"/>
                  </a:cubicBezTo>
                  <a:cubicBezTo>
                    <a:pt x="1583" y="482"/>
                    <a:pt x="1581" y="489"/>
                    <a:pt x="1579" y="497"/>
                  </a:cubicBezTo>
                  <a:cubicBezTo>
                    <a:pt x="1577" y="504"/>
                    <a:pt x="1577" y="504"/>
                    <a:pt x="1577" y="504"/>
                  </a:cubicBezTo>
                  <a:cubicBezTo>
                    <a:pt x="1584" y="502"/>
                    <a:pt x="1584" y="502"/>
                    <a:pt x="1584" y="502"/>
                  </a:cubicBezTo>
                  <a:cubicBezTo>
                    <a:pt x="1726" y="474"/>
                    <a:pt x="1726" y="474"/>
                    <a:pt x="1726" y="474"/>
                  </a:cubicBezTo>
                  <a:cubicBezTo>
                    <a:pt x="1729" y="476"/>
                    <a:pt x="1733" y="477"/>
                    <a:pt x="1735" y="477"/>
                  </a:cubicBezTo>
                  <a:cubicBezTo>
                    <a:pt x="1739" y="477"/>
                    <a:pt x="1743" y="475"/>
                    <a:pt x="1747" y="471"/>
                  </a:cubicBezTo>
                  <a:cubicBezTo>
                    <a:pt x="1771" y="445"/>
                    <a:pt x="1771" y="445"/>
                    <a:pt x="1771" y="445"/>
                  </a:cubicBezTo>
                  <a:cubicBezTo>
                    <a:pt x="1776" y="440"/>
                    <a:pt x="1778" y="434"/>
                    <a:pt x="1776" y="430"/>
                  </a:cubicBezTo>
                  <a:cubicBezTo>
                    <a:pt x="1797" y="384"/>
                    <a:pt x="1797" y="384"/>
                    <a:pt x="1797" y="384"/>
                  </a:cubicBezTo>
                  <a:cubicBezTo>
                    <a:pt x="1798" y="384"/>
                    <a:pt x="1798" y="384"/>
                    <a:pt x="1798" y="384"/>
                  </a:cubicBezTo>
                  <a:cubicBezTo>
                    <a:pt x="1798" y="381"/>
                    <a:pt x="1798" y="381"/>
                    <a:pt x="1798" y="381"/>
                  </a:cubicBezTo>
                  <a:cubicBezTo>
                    <a:pt x="1799" y="378"/>
                    <a:pt x="1799" y="378"/>
                    <a:pt x="1799" y="378"/>
                  </a:cubicBezTo>
                  <a:cubicBezTo>
                    <a:pt x="1798" y="378"/>
                    <a:pt x="1798" y="378"/>
                    <a:pt x="1798" y="378"/>
                  </a:cubicBezTo>
                  <a:cubicBezTo>
                    <a:pt x="1798" y="334"/>
                    <a:pt x="1798" y="334"/>
                    <a:pt x="1798" y="33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 sz="1350"/>
            </a:p>
          </p:txBody>
        </p:sp>
        <p:grpSp>
          <p:nvGrpSpPr>
            <p:cNvPr id="22" name="ïŝľiḑé">
              <a:extLst>
                <a:ext uri="{FF2B5EF4-FFF2-40B4-BE49-F238E27FC236}">
                  <a16:creationId xmlns:a16="http://schemas.microsoft.com/office/drawing/2014/main" id="{8868D84D-9873-4583-8AF0-CB30E2C9DEE9}"/>
                </a:ext>
              </a:extLst>
            </p:cNvPr>
            <p:cNvGrpSpPr/>
            <p:nvPr/>
          </p:nvGrpSpPr>
          <p:grpSpPr>
            <a:xfrm>
              <a:off x="4788751" y="1368425"/>
              <a:ext cx="2560820" cy="1111889"/>
              <a:chOff x="673100" y="1237334"/>
              <a:chExt cx="3228944" cy="1111889"/>
            </a:xfrm>
          </p:grpSpPr>
          <p:sp>
            <p:nvSpPr>
              <p:cNvPr id="38" name="ïšļïḋé">
                <a:extLst>
                  <a:ext uri="{FF2B5EF4-FFF2-40B4-BE49-F238E27FC236}">
                    <a16:creationId xmlns:a16="http://schemas.microsoft.com/office/drawing/2014/main" id="{E43DF7FA-116D-4E8E-BFEA-00E4E8E3E39C}"/>
                  </a:ext>
                </a:extLst>
              </p:cNvPr>
              <p:cNvSpPr/>
              <p:nvPr/>
            </p:nvSpPr>
            <p:spPr bwMode="auto">
              <a:xfrm>
                <a:off x="673100" y="1624932"/>
                <a:ext cx="3228944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39" name="işḷide">
                <a:extLst>
                  <a:ext uri="{FF2B5EF4-FFF2-40B4-BE49-F238E27FC236}">
                    <a16:creationId xmlns:a16="http://schemas.microsoft.com/office/drawing/2014/main" id="{E1D0CA4D-181D-4DA9-A835-289F336A8D71}"/>
                  </a:ext>
                </a:extLst>
              </p:cNvPr>
              <p:cNvSpPr txBox="1"/>
              <p:nvPr/>
            </p:nvSpPr>
            <p:spPr bwMode="auto">
              <a:xfrm>
                <a:off x="673100" y="1237334"/>
                <a:ext cx="3228944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sp>
          <p:nvSpPr>
            <p:cNvPr id="23" name="ïsľïḑè">
              <a:extLst>
                <a:ext uri="{FF2B5EF4-FFF2-40B4-BE49-F238E27FC236}">
                  <a16:creationId xmlns:a16="http://schemas.microsoft.com/office/drawing/2014/main" id="{DD6257DA-CB31-45CA-8583-2A147A26EBC4}"/>
                </a:ext>
              </a:extLst>
            </p:cNvPr>
            <p:cNvSpPr/>
            <p:nvPr/>
          </p:nvSpPr>
          <p:spPr bwMode="auto">
            <a:xfrm>
              <a:off x="4248543" y="1621404"/>
              <a:ext cx="397126" cy="396380"/>
            </a:xfrm>
            <a:custGeom>
              <a:avLst/>
              <a:gdLst>
                <a:gd name="connsiteX0" fmla="*/ 290910 w 605702"/>
                <a:gd name="connsiteY0" fmla="*/ 156336 h 604568"/>
                <a:gd name="connsiteX1" fmla="*/ 335849 w 605702"/>
                <a:gd name="connsiteY1" fmla="*/ 164992 h 604568"/>
                <a:gd name="connsiteX2" fmla="*/ 288310 w 605702"/>
                <a:gd name="connsiteY2" fmla="*/ 212456 h 604568"/>
                <a:gd name="connsiteX3" fmla="*/ 203632 w 605702"/>
                <a:gd name="connsiteY3" fmla="*/ 244717 h 604568"/>
                <a:gd name="connsiteX4" fmla="*/ 203632 w 605702"/>
                <a:gd name="connsiteY4" fmla="*/ 401388 h 604568"/>
                <a:gd name="connsiteX5" fmla="*/ 360547 w 605702"/>
                <a:gd name="connsiteY5" fmla="*/ 401388 h 604568"/>
                <a:gd name="connsiteX6" fmla="*/ 392859 w 605702"/>
                <a:gd name="connsiteY6" fmla="*/ 316749 h 604568"/>
                <a:gd name="connsiteX7" fmla="*/ 440397 w 605702"/>
                <a:gd name="connsiteY7" fmla="*/ 269284 h 604568"/>
                <a:gd name="connsiteX8" fmla="*/ 400287 w 605702"/>
                <a:gd name="connsiteY8" fmla="*/ 441065 h 604568"/>
                <a:gd name="connsiteX9" fmla="*/ 163892 w 605702"/>
                <a:gd name="connsiteY9" fmla="*/ 441065 h 604568"/>
                <a:gd name="connsiteX10" fmla="*/ 163892 w 605702"/>
                <a:gd name="connsiteY10" fmla="*/ 205040 h 604568"/>
                <a:gd name="connsiteX11" fmla="*/ 290910 w 605702"/>
                <a:gd name="connsiteY11" fmla="*/ 156336 h 604568"/>
                <a:gd name="connsiteX12" fmla="*/ 246542 w 605702"/>
                <a:gd name="connsiteY12" fmla="*/ 43775 h 604568"/>
                <a:gd name="connsiteX13" fmla="*/ 422196 w 605702"/>
                <a:gd name="connsiteY13" fmla="*/ 78723 h 604568"/>
                <a:gd name="connsiteX14" fmla="*/ 376794 w 605702"/>
                <a:gd name="connsiteY14" fmla="*/ 124054 h 604568"/>
                <a:gd name="connsiteX15" fmla="*/ 126109 w 605702"/>
                <a:gd name="connsiteY15" fmla="*/ 167345 h 604568"/>
                <a:gd name="connsiteX16" fmla="*/ 126109 w 605702"/>
                <a:gd name="connsiteY16" fmla="*/ 478820 h 604568"/>
                <a:gd name="connsiteX17" fmla="*/ 438073 w 605702"/>
                <a:gd name="connsiteY17" fmla="*/ 478820 h 604568"/>
                <a:gd name="connsiteX18" fmla="*/ 481432 w 605702"/>
                <a:gd name="connsiteY18" fmla="*/ 228527 h 604568"/>
                <a:gd name="connsiteX19" fmla="*/ 526741 w 605702"/>
                <a:gd name="connsiteY19" fmla="*/ 183011 h 604568"/>
                <a:gd name="connsiteX20" fmla="*/ 481432 w 605702"/>
                <a:gd name="connsiteY20" fmla="*/ 522111 h 604568"/>
                <a:gd name="connsiteX21" fmla="*/ 82657 w 605702"/>
                <a:gd name="connsiteY21" fmla="*/ 522111 h 604568"/>
                <a:gd name="connsiteX22" fmla="*/ 82657 w 605702"/>
                <a:gd name="connsiteY22" fmla="*/ 123961 h 604568"/>
                <a:gd name="connsiteX23" fmla="*/ 246542 w 605702"/>
                <a:gd name="connsiteY23" fmla="*/ 43775 h 604568"/>
                <a:gd name="connsiteX24" fmla="*/ 536061 w 605702"/>
                <a:gd name="connsiteY24" fmla="*/ 0 h 604568"/>
                <a:gd name="connsiteX25" fmla="*/ 544232 w 605702"/>
                <a:gd name="connsiteY25" fmla="*/ 61368 h 604568"/>
                <a:gd name="connsiteX26" fmla="*/ 605702 w 605702"/>
                <a:gd name="connsiteY26" fmla="*/ 69526 h 604568"/>
                <a:gd name="connsiteX27" fmla="*/ 524361 w 605702"/>
                <a:gd name="connsiteY27" fmla="*/ 150732 h 604568"/>
                <a:gd name="connsiteX28" fmla="*/ 498361 w 605702"/>
                <a:gd name="connsiteY28" fmla="*/ 147302 h 604568"/>
                <a:gd name="connsiteX29" fmla="*/ 337721 w 605702"/>
                <a:gd name="connsiteY29" fmla="*/ 307767 h 604568"/>
                <a:gd name="connsiteX30" fmla="*/ 339764 w 605702"/>
                <a:gd name="connsiteY30" fmla="*/ 323063 h 604568"/>
                <a:gd name="connsiteX31" fmla="*/ 282101 w 605702"/>
                <a:gd name="connsiteY31" fmla="*/ 380630 h 604568"/>
                <a:gd name="connsiteX32" fmla="*/ 224437 w 605702"/>
                <a:gd name="connsiteY32" fmla="*/ 323063 h 604568"/>
                <a:gd name="connsiteX33" fmla="*/ 282101 w 605702"/>
                <a:gd name="connsiteY33" fmla="*/ 265495 h 604568"/>
                <a:gd name="connsiteX34" fmla="*/ 297422 w 605702"/>
                <a:gd name="connsiteY34" fmla="*/ 267535 h 604568"/>
                <a:gd name="connsiteX35" fmla="*/ 458155 w 605702"/>
                <a:gd name="connsiteY35" fmla="*/ 107162 h 604568"/>
                <a:gd name="connsiteX36" fmla="*/ 454719 w 605702"/>
                <a:gd name="connsiteY36" fmla="*/ 81206 h 60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5702" h="604568">
                  <a:moveTo>
                    <a:pt x="290910" y="156336"/>
                  </a:moveTo>
                  <a:cubicBezTo>
                    <a:pt x="306137" y="157147"/>
                    <a:pt x="321272" y="160032"/>
                    <a:pt x="335849" y="164992"/>
                  </a:cubicBezTo>
                  <a:lnTo>
                    <a:pt x="288310" y="212456"/>
                  </a:lnTo>
                  <a:cubicBezTo>
                    <a:pt x="257856" y="210695"/>
                    <a:pt x="226844" y="221449"/>
                    <a:pt x="203632" y="244717"/>
                  </a:cubicBezTo>
                  <a:cubicBezTo>
                    <a:pt x="160271" y="287918"/>
                    <a:pt x="160271" y="358187"/>
                    <a:pt x="203632" y="401388"/>
                  </a:cubicBezTo>
                  <a:cubicBezTo>
                    <a:pt x="246900" y="444680"/>
                    <a:pt x="317279" y="444680"/>
                    <a:pt x="360547" y="401388"/>
                  </a:cubicBezTo>
                  <a:cubicBezTo>
                    <a:pt x="383852" y="378211"/>
                    <a:pt x="394623" y="347156"/>
                    <a:pt x="392859" y="316749"/>
                  </a:cubicBezTo>
                  <a:lnTo>
                    <a:pt x="440397" y="269284"/>
                  </a:lnTo>
                  <a:cubicBezTo>
                    <a:pt x="460267" y="327595"/>
                    <a:pt x="446897" y="394620"/>
                    <a:pt x="400287" y="441065"/>
                  </a:cubicBezTo>
                  <a:cubicBezTo>
                    <a:pt x="335106" y="506236"/>
                    <a:pt x="229073" y="506236"/>
                    <a:pt x="163892" y="441065"/>
                  </a:cubicBezTo>
                  <a:cubicBezTo>
                    <a:pt x="98619" y="375987"/>
                    <a:pt x="98619" y="270118"/>
                    <a:pt x="163892" y="205040"/>
                  </a:cubicBezTo>
                  <a:cubicBezTo>
                    <a:pt x="198711" y="170137"/>
                    <a:pt x="245228" y="153902"/>
                    <a:pt x="290910" y="156336"/>
                  </a:cubicBezTo>
                  <a:close/>
                  <a:moveTo>
                    <a:pt x="246542" y="43775"/>
                  </a:moveTo>
                  <a:cubicBezTo>
                    <a:pt x="306463" y="36243"/>
                    <a:pt x="368345" y="47900"/>
                    <a:pt x="422196" y="78723"/>
                  </a:cubicBezTo>
                  <a:lnTo>
                    <a:pt x="376794" y="124054"/>
                  </a:lnTo>
                  <a:cubicBezTo>
                    <a:pt x="294811" y="85305"/>
                    <a:pt x="193980" y="99581"/>
                    <a:pt x="126109" y="167345"/>
                  </a:cubicBezTo>
                  <a:cubicBezTo>
                    <a:pt x="39948" y="253371"/>
                    <a:pt x="39948" y="392793"/>
                    <a:pt x="126109" y="478820"/>
                  </a:cubicBezTo>
                  <a:cubicBezTo>
                    <a:pt x="212271" y="564846"/>
                    <a:pt x="351912" y="564846"/>
                    <a:pt x="438073" y="478820"/>
                  </a:cubicBezTo>
                  <a:cubicBezTo>
                    <a:pt x="505944" y="411055"/>
                    <a:pt x="520428" y="310382"/>
                    <a:pt x="481432" y="228527"/>
                  </a:cubicBezTo>
                  <a:lnTo>
                    <a:pt x="526741" y="183011"/>
                  </a:lnTo>
                  <a:cubicBezTo>
                    <a:pt x="588484" y="290544"/>
                    <a:pt x="573350" y="430244"/>
                    <a:pt x="481432" y="522111"/>
                  </a:cubicBezTo>
                  <a:cubicBezTo>
                    <a:pt x="371316" y="632054"/>
                    <a:pt x="192866" y="632054"/>
                    <a:pt x="82657" y="522111"/>
                  </a:cubicBezTo>
                  <a:cubicBezTo>
                    <a:pt x="-27552" y="412168"/>
                    <a:pt x="-27552" y="233997"/>
                    <a:pt x="82657" y="123961"/>
                  </a:cubicBezTo>
                  <a:cubicBezTo>
                    <a:pt x="128662" y="78028"/>
                    <a:pt x="186622" y="51307"/>
                    <a:pt x="246542" y="43775"/>
                  </a:cubicBezTo>
                  <a:close/>
                  <a:moveTo>
                    <a:pt x="536061" y="0"/>
                  </a:moveTo>
                  <a:lnTo>
                    <a:pt x="544232" y="61368"/>
                  </a:lnTo>
                  <a:lnTo>
                    <a:pt x="605702" y="69526"/>
                  </a:lnTo>
                  <a:lnTo>
                    <a:pt x="524361" y="150732"/>
                  </a:lnTo>
                  <a:lnTo>
                    <a:pt x="498361" y="147302"/>
                  </a:lnTo>
                  <a:lnTo>
                    <a:pt x="337721" y="307767"/>
                  </a:lnTo>
                  <a:cubicBezTo>
                    <a:pt x="339021" y="312588"/>
                    <a:pt x="339764" y="317779"/>
                    <a:pt x="339764" y="323063"/>
                  </a:cubicBezTo>
                  <a:cubicBezTo>
                    <a:pt x="339764" y="354859"/>
                    <a:pt x="313950" y="380630"/>
                    <a:pt x="282101" y="380630"/>
                  </a:cubicBezTo>
                  <a:cubicBezTo>
                    <a:pt x="250251" y="380630"/>
                    <a:pt x="224437" y="354859"/>
                    <a:pt x="224437" y="323063"/>
                  </a:cubicBezTo>
                  <a:cubicBezTo>
                    <a:pt x="224437" y="291266"/>
                    <a:pt x="250251" y="265495"/>
                    <a:pt x="282101" y="265495"/>
                  </a:cubicBezTo>
                  <a:cubicBezTo>
                    <a:pt x="287393" y="265495"/>
                    <a:pt x="292500" y="266237"/>
                    <a:pt x="297422" y="267535"/>
                  </a:cubicBezTo>
                  <a:lnTo>
                    <a:pt x="458155" y="107162"/>
                  </a:lnTo>
                  <a:lnTo>
                    <a:pt x="454719" y="812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4" name="i$ľïḍé">
              <a:extLst>
                <a:ext uri="{FF2B5EF4-FFF2-40B4-BE49-F238E27FC236}">
                  <a16:creationId xmlns:a16="http://schemas.microsoft.com/office/drawing/2014/main" id="{9412C301-5824-4BA4-922B-68E0DD9BB948}"/>
                </a:ext>
              </a:extLst>
            </p:cNvPr>
            <p:cNvGrpSpPr/>
            <p:nvPr/>
          </p:nvGrpSpPr>
          <p:grpSpPr>
            <a:xfrm>
              <a:off x="1286783" y="1368425"/>
              <a:ext cx="2560820" cy="1111889"/>
              <a:chOff x="673100" y="1237334"/>
              <a:chExt cx="3228944" cy="1111889"/>
            </a:xfrm>
          </p:grpSpPr>
          <p:sp>
            <p:nvSpPr>
              <p:cNvPr id="36" name="îśḷíḓe">
                <a:extLst>
                  <a:ext uri="{FF2B5EF4-FFF2-40B4-BE49-F238E27FC236}">
                    <a16:creationId xmlns:a16="http://schemas.microsoft.com/office/drawing/2014/main" id="{93104959-5B3E-479C-B90E-AD2B49DD1F88}"/>
                  </a:ext>
                </a:extLst>
              </p:cNvPr>
              <p:cNvSpPr/>
              <p:nvPr/>
            </p:nvSpPr>
            <p:spPr bwMode="auto">
              <a:xfrm>
                <a:off x="673100" y="1624932"/>
                <a:ext cx="3228944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37" name="iSḷîḑè">
                <a:extLst>
                  <a:ext uri="{FF2B5EF4-FFF2-40B4-BE49-F238E27FC236}">
                    <a16:creationId xmlns:a16="http://schemas.microsoft.com/office/drawing/2014/main" id="{E84DF9D3-2C82-4CF0-B214-0AFDDEBF872E}"/>
                  </a:ext>
                </a:extLst>
              </p:cNvPr>
              <p:cNvSpPr txBox="1"/>
              <p:nvPr/>
            </p:nvSpPr>
            <p:spPr bwMode="auto">
              <a:xfrm>
                <a:off x="673100" y="1237334"/>
                <a:ext cx="3228944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sp>
          <p:nvSpPr>
            <p:cNvPr id="25" name="ïṩlïḑè">
              <a:extLst>
                <a:ext uri="{FF2B5EF4-FFF2-40B4-BE49-F238E27FC236}">
                  <a16:creationId xmlns:a16="http://schemas.microsoft.com/office/drawing/2014/main" id="{A2DF57C9-6F32-417C-AE51-7E5BC33292C9}"/>
                </a:ext>
              </a:extLst>
            </p:cNvPr>
            <p:cNvSpPr/>
            <p:nvPr/>
          </p:nvSpPr>
          <p:spPr bwMode="auto">
            <a:xfrm>
              <a:off x="686739" y="1633453"/>
              <a:ext cx="459942" cy="372282"/>
            </a:xfrm>
            <a:custGeom>
              <a:avLst/>
              <a:gdLst>
                <a:gd name="connsiteX0" fmla="*/ 355420 w 607568"/>
                <a:gd name="connsiteY0" fmla="*/ 250307 h 491771"/>
                <a:gd name="connsiteX1" fmla="*/ 352312 w 607568"/>
                <a:gd name="connsiteY1" fmla="*/ 251812 h 491771"/>
                <a:gd name="connsiteX2" fmla="*/ 321042 w 607568"/>
                <a:gd name="connsiteY2" fmla="*/ 289814 h 491771"/>
                <a:gd name="connsiteX3" fmla="*/ 321513 w 607568"/>
                <a:gd name="connsiteY3" fmla="*/ 295364 h 491771"/>
                <a:gd name="connsiteX4" fmla="*/ 369736 w 607568"/>
                <a:gd name="connsiteY4" fmla="*/ 338257 h 491771"/>
                <a:gd name="connsiteX5" fmla="*/ 371997 w 607568"/>
                <a:gd name="connsiteY5" fmla="*/ 339104 h 491771"/>
                <a:gd name="connsiteX6" fmla="*/ 373127 w 607568"/>
                <a:gd name="connsiteY6" fmla="*/ 338916 h 491771"/>
                <a:gd name="connsiteX7" fmla="*/ 375293 w 607568"/>
                <a:gd name="connsiteY7" fmla="*/ 336282 h 491771"/>
                <a:gd name="connsiteX8" fmla="*/ 383676 w 607568"/>
                <a:gd name="connsiteY8" fmla="*/ 279467 h 491771"/>
                <a:gd name="connsiteX9" fmla="*/ 376424 w 607568"/>
                <a:gd name="connsiteY9" fmla="*/ 263287 h 491771"/>
                <a:gd name="connsiteX10" fmla="*/ 357681 w 607568"/>
                <a:gd name="connsiteY10" fmla="*/ 250965 h 491771"/>
                <a:gd name="connsiteX11" fmla="*/ 355420 w 607568"/>
                <a:gd name="connsiteY11" fmla="*/ 250307 h 491771"/>
                <a:gd name="connsiteX12" fmla="*/ 258879 w 607568"/>
                <a:gd name="connsiteY12" fmla="*/ 250307 h 491771"/>
                <a:gd name="connsiteX13" fmla="*/ 256712 w 607568"/>
                <a:gd name="connsiteY13" fmla="*/ 250965 h 491771"/>
                <a:gd name="connsiteX14" fmla="*/ 237969 w 607568"/>
                <a:gd name="connsiteY14" fmla="*/ 263287 h 491771"/>
                <a:gd name="connsiteX15" fmla="*/ 230717 w 607568"/>
                <a:gd name="connsiteY15" fmla="*/ 279467 h 491771"/>
                <a:gd name="connsiteX16" fmla="*/ 239100 w 607568"/>
                <a:gd name="connsiteY16" fmla="*/ 336282 h 491771"/>
                <a:gd name="connsiteX17" fmla="*/ 241266 w 607568"/>
                <a:gd name="connsiteY17" fmla="*/ 338916 h 491771"/>
                <a:gd name="connsiteX18" fmla="*/ 242396 w 607568"/>
                <a:gd name="connsiteY18" fmla="*/ 339104 h 491771"/>
                <a:gd name="connsiteX19" fmla="*/ 244657 w 607568"/>
                <a:gd name="connsiteY19" fmla="*/ 338257 h 491771"/>
                <a:gd name="connsiteX20" fmla="*/ 292880 w 607568"/>
                <a:gd name="connsiteY20" fmla="*/ 295364 h 491771"/>
                <a:gd name="connsiteX21" fmla="*/ 293351 w 607568"/>
                <a:gd name="connsiteY21" fmla="*/ 289814 h 491771"/>
                <a:gd name="connsiteX22" fmla="*/ 261987 w 607568"/>
                <a:gd name="connsiteY22" fmla="*/ 251812 h 491771"/>
                <a:gd name="connsiteX23" fmla="*/ 258879 w 607568"/>
                <a:gd name="connsiteY23" fmla="*/ 250307 h 491771"/>
                <a:gd name="connsiteX24" fmla="*/ 500465 w 607568"/>
                <a:gd name="connsiteY24" fmla="*/ 66049 h 491771"/>
                <a:gd name="connsiteX25" fmla="*/ 565743 w 607568"/>
                <a:gd name="connsiteY25" fmla="*/ 130673 h 491771"/>
                <a:gd name="connsiteX26" fmla="*/ 566120 w 607568"/>
                <a:gd name="connsiteY26" fmla="*/ 130673 h 491771"/>
                <a:gd name="connsiteX27" fmla="*/ 580250 w 607568"/>
                <a:gd name="connsiteY27" fmla="*/ 160962 h 491771"/>
                <a:gd name="connsiteX28" fmla="*/ 560939 w 607568"/>
                <a:gd name="connsiteY28" fmla="*/ 182503 h 491771"/>
                <a:gd name="connsiteX29" fmla="*/ 531927 w 607568"/>
                <a:gd name="connsiteY29" fmla="*/ 223799 h 491771"/>
                <a:gd name="connsiteX30" fmla="*/ 528253 w 607568"/>
                <a:gd name="connsiteY30" fmla="*/ 234240 h 491771"/>
                <a:gd name="connsiteX31" fmla="*/ 530797 w 607568"/>
                <a:gd name="connsiteY31" fmla="*/ 246281 h 491771"/>
                <a:gd name="connsiteX32" fmla="*/ 545868 w 607568"/>
                <a:gd name="connsiteY32" fmla="*/ 261143 h 491771"/>
                <a:gd name="connsiteX33" fmla="*/ 558961 w 607568"/>
                <a:gd name="connsiteY33" fmla="*/ 263777 h 491771"/>
                <a:gd name="connsiteX34" fmla="*/ 597299 w 607568"/>
                <a:gd name="connsiteY34" fmla="*/ 301968 h 491771"/>
                <a:gd name="connsiteX35" fmla="*/ 607002 w 607568"/>
                <a:gd name="connsiteY35" fmla="*/ 350788 h 491771"/>
                <a:gd name="connsiteX36" fmla="*/ 601256 w 607568"/>
                <a:gd name="connsiteY36" fmla="*/ 373835 h 491771"/>
                <a:gd name="connsiteX37" fmla="*/ 579685 w 607568"/>
                <a:gd name="connsiteY37" fmla="*/ 384088 h 491771"/>
                <a:gd name="connsiteX38" fmla="*/ 490386 w 607568"/>
                <a:gd name="connsiteY38" fmla="*/ 384088 h 491771"/>
                <a:gd name="connsiteX39" fmla="*/ 467685 w 607568"/>
                <a:gd name="connsiteY39" fmla="*/ 310058 h 491771"/>
                <a:gd name="connsiteX40" fmla="*/ 431702 w 607568"/>
                <a:gd name="connsiteY40" fmla="*/ 267445 h 491771"/>
                <a:gd name="connsiteX41" fmla="*/ 441969 w 607568"/>
                <a:gd name="connsiteY41" fmla="*/ 263777 h 491771"/>
                <a:gd name="connsiteX42" fmla="*/ 455157 w 607568"/>
                <a:gd name="connsiteY42" fmla="*/ 261237 h 491771"/>
                <a:gd name="connsiteX43" fmla="*/ 470228 w 607568"/>
                <a:gd name="connsiteY43" fmla="*/ 246281 h 491771"/>
                <a:gd name="connsiteX44" fmla="*/ 472677 w 607568"/>
                <a:gd name="connsiteY44" fmla="*/ 234240 h 491771"/>
                <a:gd name="connsiteX45" fmla="*/ 469098 w 607568"/>
                <a:gd name="connsiteY45" fmla="*/ 223893 h 491771"/>
                <a:gd name="connsiteX46" fmla="*/ 439991 w 607568"/>
                <a:gd name="connsiteY46" fmla="*/ 182503 h 491771"/>
                <a:gd name="connsiteX47" fmla="*/ 426144 w 607568"/>
                <a:gd name="connsiteY47" fmla="*/ 172720 h 491771"/>
                <a:gd name="connsiteX48" fmla="*/ 441404 w 607568"/>
                <a:gd name="connsiteY48" fmla="*/ 143278 h 491771"/>
                <a:gd name="connsiteX49" fmla="*/ 439708 w 607568"/>
                <a:gd name="connsiteY49" fmla="*/ 107438 h 491771"/>
                <a:gd name="connsiteX50" fmla="*/ 500465 w 607568"/>
                <a:gd name="connsiteY50" fmla="*/ 66049 h 491771"/>
                <a:gd name="connsiteX51" fmla="*/ 107100 w 607568"/>
                <a:gd name="connsiteY51" fmla="*/ 66049 h 491771"/>
                <a:gd name="connsiteX52" fmla="*/ 171341 w 607568"/>
                <a:gd name="connsiteY52" fmla="*/ 123618 h 491771"/>
                <a:gd name="connsiteX53" fmla="*/ 172849 w 607568"/>
                <a:gd name="connsiteY53" fmla="*/ 143278 h 491771"/>
                <a:gd name="connsiteX54" fmla="*/ 184246 w 607568"/>
                <a:gd name="connsiteY54" fmla="*/ 168205 h 491771"/>
                <a:gd name="connsiteX55" fmla="*/ 167574 w 607568"/>
                <a:gd name="connsiteY55" fmla="*/ 182503 h 491771"/>
                <a:gd name="connsiteX56" fmla="*/ 138468 w 607568"/>
                <a:gd name="connsiteY56" fmla="*/ 223799 h 491771"/>
                <a:gd name="connsiteX57" fmla="*/ 134794 w 607568"/>
                <a:gd name="connsiteY57" fmla="*/ 234240 h 491771"/>
                <a:gd name="connsiteX58" fmla="*/ 137337 w 607568"/>
                <a:gd name="connsiteY58" fmla="*/ 246281 h 491771"/>
                <a:gd name="connsiteX59" fmla="*/ 152408 w 607568"/>
                <a:gd name="connsiteY59" fmla="*/ 261143 h 491771"/>
                <a:gd name="connsiteX60" fmla="*/ 165596 w 607568"/>
                <a:gd name="connsiteY60" fmla="*/ 263777 h 491771"/>
                <a:gd name="connsiteX61" fmla="*/ 179442 w 607568"/>
                <a:gd name="connsiteY61" fmla="*/ 268856 h 491771"/>
                <a:gd name="connsiteX62" fmla="*/ 146662 w 607568"/>
                <a:gd name="connsiteY62" fmla="*/ 310058 h 491771"/>
                <a:gd name="connsiteX63" fmla="*/ 123867 w 607568"/>
                <a:gd name="connsiteY63" fmla="*/ 384088 h 491771"/>
                <a:gd name="connsiteX64" fmla="*/ 27883 w 607568"/>
                <a:gd name="connsiteY64" fmla="*/ 384088 h 491771"/>
                <a:gd name="connsiteX65" fmla="*/ 6312 w 607568"/>
                <a:gd name="connsiteY65" fmla="*/ 373835 h 491771"/>
                <a:gd name="connsiteX66" fmla="*/ 566 w 607568"/>
                <a:gd name="connsiteY66" fmla="*/ 350788 h 491771"/>
                <a:gd name="connsiteX67" fmla="*/ 10268 w 607568"/>
                <a:gd name="connsiteY67" fmla="*/ 301968 h 491771"/>
                <a:gd name="connsiteX68" fmla="*/ 48606 w 607568"/>
                <a:gd name="connsiteY68" fmla="*/ 263777 h 491771"/>
                <a:gd name="connsiteX69" fmla="*/ 61699 w 607568"/>
                <a:gd name="connsiteY69" fmla="*/ 261237 h 491771"/>
                <a:gd name="connsiteX70" fmla="*/ 76770 w 607568"/>
                <a:gd name="connsiteY70" fmla="*/ 246281 h 491771"/>
                <a:gd name="connsiteX71" fmla="*/ 79313 w 607568"/>
                <a:gd name="connsiteY71" fmla="*/ 234240 h 491771"/>
                <a:gd name="connsiteX72" fmla="*/ 75639 w 607568"/>
                <a:gd name="connsiteY72" fmla="*/ 223893 h 491771"/>
                <a:gd name="connsiteX73" fmla="*/ 46628 w 607568"/>
                <a:gd name="connsiteY73" fmla="*/ 182503 h 491771"/>
                <a:gd name="connsiteX74" fmla="*/ 27318 w 607568"/>
                <a:gd name="connsiteY74" fmla="*/ 160962 h 491771"/>
                <a:gd name="connsiteX75" fmla="*/ 41447 w 607568"/>
                <a:gd name="connsiteY75" fmla="*/ 130673 h 491771"/>
                <a:gd name="connsiteX76" fmla="*/ 41824 w 607568"/>
                <a:gd name="connsiteY76" fmla="*/ 130673 h 491771"/>
                <a:gd name="connsiteX77" fmla="*/ 107100 w 607568"/>
                <a:gd name="connsiteY77" fmla="*/ 66049 h 491771"/>
                <a:gd name="connsiteX78" fmla="*/ 298626 w 607568"/>
                <a:gd name="connsiteY78" fmla="*/ 0 h 491771"/>
                <a:gd name="connsiteX79" fmla="*/ 315956 w 607568"/>
                <a:gd name="connsiteY79" fmla="*/ 0 h 491771"/>
                <a:gd name="connsiteX80" fmla="*/ 401854 w 607568"/>
                <a:gd name="connsiteY80" fmla="*/ 85787 h 491771"/>
                <a:gd name="connsiteX81" fmla="*/ 401854 w 607568"/>
                <a:gd name="connsiteY81" fmla="*/ 95476 h 491771"/>
                <a:gd name="connsiteX82" fmla="*/ 421633 w 607568"/>
                <a:gd name="connsiteY82" fmla="*/ 138840 h 491771"/>
                <a:gd name="connsiteX83" fmla="*/ 417960 w 607568"/>
                <a:gd name="connsiteY83" fmla="*/ 149281 h 491771"/>
                <a:gd name="connsiteX84" fmla="*/ 417112 w 607568"/>
                <a:gd name="connsiteY84" fmla="*/ 151068 h 491771"/>
                <a:gd name="connsiteX85" fmla="*/ 411273 w 607568"/>
                <a:gd name="connsiteY85" fmla="*/ 159534 h 491771"/>
                <a:gd name="connsiteX86" fmla="*/ 410896 w 607568"/>
                <a:gd name="connsiteY86" fmla="*/ 159910 h 491771"/>
                <a:gd name="connsiteX87" fmla="*/ 394037 w 607568"/>
                <a:gd name="connsiteY87" fmla="*/ 169787 h 491771"/>
                <a:gd name="connsiteX88" fmla="*/ 384900 w 607568"/>
                <a:gd name="connsiteY88" fmla="*/ 189541 h 491771"/>
                <a:gd name="connsiteX89" fmla="*/ 384712 w 607568"/>
                <a:gd name="connsiteY89" fmla="*/ 189823 h 491771"/>
                <a:gd name="connsiteX90" fmla="*/ 373316 w 607568"/>
                <a:gd name="connsiteY90" fmla="*/ 207131 h 491771"/>
                <a:gd name="connsiteX91" fmla="*/ 372750 w 607568"/>
                <a:gd name="connsiteY91" fmla="*/ 207789 h 491771"/>
                <a:gd name="connsiteX92" fmla="*/ 359847 w 607568"/>
                <a:gd name="connsiteY92" fmla="*/ 222275 h 491771"/>
                <a:gd name="connsiteX93" fmla="*/ 359188 w 607568"/>
                <a:gd name="connsiteY93" fmla="*/ 222934 h 491771"/>
                <a:gd name="connsiteX94" fmla="*/ 345154 w 607568"/>
                <a:gd name="connsiteY94" fmla="*/ 234598 h 491771"/>
                <a:gd name="connsiteX95" fmla="*/ 345625 w 607568"/>
                <a:gd name="connsiteY95" fmla="*/ 236855 h 491771"/>
                <a:gd name="connsiteX96" fmla="*/ 348639 w 607568"/>
                <a:gd name="connsiteY96" fmla="*/ 235538 h 491771"/>
                <a:gd name="connsiteX97" fmla="*/ 355514 w 607568"/>
                <a:gd name="connsiteY97" fmla="*/ 234033 h 491771"/>
                <a:gd name="connsiteX98" fmla="*/ 366628 w 607568"/>
                <a:gd name="connsiteY98" fmla="*/ 237326 h 491771"/>
                <a:gd name="connsiteX99" fmla="*/ 385371 w 607568"/>
                <a:gd name="connsiteY99" fmla="*/ 249648 h 491771"/>
                <a:gd name="connsiteX100" fmla="*/ 399876 w 607568"/>
                <a:gd name="connsiteY100" fmla="*/ 279373 h 491771"/>
                <a:gd name="connsiteX101" fmla="*/ 430016 w 607568"/>
                <a:gd name="connsiteY101" fmla="*/ 289814 h 491771"/>
                <a:gd name="connsiteX102" fmla="*/ 448382 w 607568"/>
                <a:gd name="connsiteY102" fmla="*/ 316058 h 491771"/>
                <a:gd name="connsiteX103" fmla="*/ 481630 w 607568"/>
                <a:gd name="connsiteY103" fmla="*/ 424515 h 491771"/>
                <a:gd name="connsiteX104" fmla="*/ 483891 w 607568"/>
                <a:gd name="connsiteY104" fmla="*/ 436461 h 491771"/>
                <a:gd name="connsiteX105" fmla="*/ 473718 w 607568"/>
                <a:gd name="connsiteY105" fmla="*/ 470700 h 491771"/>
                <a:gd name="connsiteX106" fmla="*/ 443956 w 607568"/>
                <a:gd name="connsiteY106" fmla="*/ 490360 h 491771"/>
                <a:gd name="connsiteX107" fmla="*/ 431805 w 607568"/>
                <a:gd name="connsiteY107" fmla="*/ 491771 h 491771"/>
                <a:gd name="connsiteX108" fmla="*/ 325375 w 607568"/>
                <a:gd name="connsiteY108" fmla="*/ 491771 h 491771"/>
                <a:gd name="connsiteX109" fmla="*/ 337430 w 607568"/>
                <a:gd name="connsiteY109" fmla="*/ 415296 h 491771"/>
                <a:gd name="connsiteX110" fmla="*/ 334605 w 607568"/>
                <a:gd name="connsiteY110" fmla="*/ 389052 h 491771"/>
                <a:gd name="connsiteX111" fmla="*/ 323962 w 607568"/>
                <a:gd name="connsiteY111" fmla="*/ 360927 h 491771"/>
                <a:gd name="connsiteX112" fmla="*/ 337430 w 607568"/>
                <a:gd name="connsiteY112" fmla="*/ 347476 h 491771"/>
                <a:gd name="connsiteX113" fmla="*/ 307196 w 607568"/>
                <a:gd name="connsiteY113" fmla="*/ 317281 h 491771"/>
                <a:gd name="connsiteX114" fmla="*/ 276868 w 607568"/>
                <a:gd name="connsiteY114" fmla="*/ 347476 h 491771"/>
                <a:gd name="connsiteX115" fmla="*/ 290337 w 607568"/>
                <a:gd name="connsiteY115" fmla="*/ 360927 h 491771"/>
                <a:gd name="connsiteX116" fmla="*/ 279694 w 607568"/>
                <a:gd name="connsiteY116" fmla="*/ 389052 h 491771"/>
                <a:gd name="connsiteX117" fmla="*/ 276963 w 607568"/>
                <a:gd name="connsiteY117" fmla="*/ 415296 h 491771"/>
                <a:gd name="connsiteX118" fmla="*/ 288736 w 607568"/>
                <a:gd name="connsiteY118" fmla="*/ 491771 h 491771"/>
                <a:gd name="connsiteX119" fmla="*/ 182493 w 607568"/>
                <a:gd name="connsiteY119" fmla="*/ 491771 h 491771"/>
                <a:gd name="connsiteX120" fmla="*/ 170437 w 607568"/>
                <a:gd name="connsiteY120" fmla="*/ 490360 h 491771"/>
                <a:gd name="connsiteX121" fmla="*/ 140675 w 607568"/>
                <a:gd name="connsiteY121" fmla="*/ 470700 h 491771"/>
                <a:gd name="connsiteX122" fmla="*/ 132669 w 607568"/>
                <a:gd name="connsiteY122" fmla="*/ 424515 h 491771"/>
                <a:gd name="connsiteX123" fmla="*/ 166011 w 607568"/>
                <a:gd name="connsiteY123" fmla="*/ 316058 h 491771"/>
                <a:gd name="connsiteX124" fmla="*/ 184377 w 607568"/>
                <a:gd name="connsiteY124" fmla="*/ 289814 h 491771"/>
                <a:gd name="connsiteX125" fmla="*/ 214517 w 607568"/>
                <a:gd name="connsiteY125" fmla="*/ 279373 h 491771"/>
                <a:gd name="connsiteX126" fmla="*/ 214517 w 607568"/>
                <a:gd name="connsiteY126" fmla="*/ 279279 h 491771"/>
                <a:gd name="connsiteX127" fmla="*/ 229022 w 607568"/>
                <a:gd name="connsiteY127" fmla="*/ 249648 h 491771"/>
                <a:gd name="connsiteX128" fmla="*/ 247765 w 607568"/>
                <a:gd name="connsiteY128" fmla="*/ 237326 h 491771"/>
                <a:gd name="connsiteX129" fmla="*/ 258879 w 607568"/>
                <a:gd name="connsiteY129" fmla="*/ 234033 h 491771"/>
                <a:gd name="connsiteX130" fmla="*/ 265754 w 607568"/>
                <a:gd name="connsiteY130" fmla="*/ 235538 h 491771"/>
                <a:gd name="connsiteX131" fmla="*/ 268768 w 607568"/>
                <a:gd name="connsiteY131" fmla="*/ 236855 h 491771"/>
                <a:gd name="connsiteX132" fmla="*/ 269239 w 607568"/>
                <a:gd name="connsiteY132" fmla="*/ 234598 h 491771"/>
                <a:gd name="connsiteX133" fmla="*/ 255205 w 607568"/>
                <a:gd name="connsiteY133" fmla="*/ 222934 h 491771"/>
                <a:gd name="connsiteX134" fmla="*/ 254546 w 607568"/>
                <a:gd name="connsiteY134" fmla="*/ 222275 h 491771"/>
                <a:gd name="connsiteX135" fmla="*/ 241548 w 607568"/>
                <a:gd name="connsiteY135" fmla="*/ 207789 h 491771"/>
                <a:gd name="connsiteX136" fmla="*/ 241077 w 607568"/>
                <a:gd name="connsiteY136" fmla="*/ 207225 h 491771"/>
                <a:gd name="connsiteX137" fmla="*/ 229681 w 607568"/>
                <a:gd name="connsiteY137" fmla="*/ 189823 h 491771"/>
                <a:gd name="connsiteX138" fmla="*/ 229493 w 607568"/>
                <a:gd name="connsiteY138" fmla="*/ 189635 h 491771"/>
                <a:gd name="connsiteX139" fmla="*/ 220356 w 607568"/>
                <a:gd name="connsiteY139" fmla="*/ 169787 h 491771"/>
                <a:gd name="connsiteX140" fmla="*/ 203497 w 607568"/>
                <a:gd name="connsiteY140" fmla="*/ 159910 h 491771"/>
                <a:gd name="connsiteX141" fmla="*/ 203120 w 607568"/>
                <a:gd name="connsiteY141" fmla="*/ 159534 h 491771"/>
                <a:gd name="connsiteX142" fmla="*/ 197281 w 607568"/>
                <a:gd name="connsiteY142" fmla="*/ 151068 h 491771"/>
                <a:gd name="connsiteX143" fmla="*/ 196433 w 607568"/>
                <a:gd name="connsiteY143" fmla="*/ 149281 h 491771"/>
                <a:gd name="connsiteX144" fmla="*/ 192666 w 607568"/>
                <a:gd name="connsiteY144" fmla="*/ 138840 h 491771"/>
                <a:gd name="connsiteX145" fmla="*/ 212727 w 607568"/>
                <a:gd name="connsiteY145" fmla="*/ 95476 h 491771"/>
                <a:gd name="connsiteX146" fmla="*/ 212727 w 607568"/>
                <a:gd name="connsiteY146" fmla="*/ 85787 h 491771"/>
                <a:gd name="connsiteX147" fmla="*/ 298626 w 607568"/>
                <a:gd name="connsiteY147" fmla="*/ 0 h 49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607568" h="491771">
                  <a:moveTo>
                    <a:pt x="355420" y="250307"/>
                  </a:moveTo>
                  <a:cubicBezTo>
                    <a:pt x="354290" y="250307"/>
                    <a:pt x="353160" y="250871"/>
                    <a:pt x="352312" y="251812"/>
                  </a:cubicBezTo>
                  <a:lnTo>
                    <a:pt x="321042" y="289814"/>
                  </a:lnTo>
                  <a:cubicBezTo>
                    <a:pt x="319723" y="291507"/>
                    <a:pt x="319912" y="293953"/>
                    <a:pt x="321513" y="295364"/>
                  </a:cubicBezTo>
                  <a:lnTo>
                    <a:pt x="369736" y="338257"/>
                  </a:lnTo>
                  <a:cubicBezTo>
                    <a:pt x="370396" y="338822"/>
                    <a:pt x="371149" y="339104"/>
                    <a:pt x="371997" y="339104"/>
                  </a:cubicBezTo>
                  <a:cubicBezTo>
                    <a:pt x="372374" y="339104"/>
                    <a:pt x="372750" y="339010"/>
                    <a:pt x="373127" y="338916"/>
                  </a:cubicBezTo>
                  <a:cubicBezTo>
                    <a:pt x="374257" y="338539"/>
                    <a:pt x="375105" y="337505"/>
                    <a:pt x="375293" y="336282"/>
                  </a:cubicBezTo>
                  <a:lnTo>
                    <a:pt x="383676" y="279467"/>
                  </a:lnTo>
                  <a:cubicBezTo>
                    <a:pt x="384618" y="273164"/>
                    <a:pt x="381792" y="266768"/>
                    <a:pt x="376424" y="263287"/>
                  </a:cubicBezTo>
                  <a:lnTo>
                    <a:pt x="357681" y="250965"/>
                  </a:lnTo>
                  <a:cubicBezTo>
                    <a:pt x="357021" y="250495"/>
                    <a:pt x="356174" y="250307"/>
                    <a:pt x="355420" y="250307"/>
                  </a:cubicBezTo>
                  <a:close/>
                  <a:moveTo>
                    <a:pt x="258879" y="250307"/>
                  </a:moveTo>
                  <a:cubicBezTo>
                    <a:pt x="258125" y="250307"/>
                    <a:pt x="257372" y="250495"/>
                    <a:pt x="256712" y="250965"/>
                  </a:cubicBezTo>
                  <a:lnTo>
                    <a:pt x="237969" y="263287"/>
                  </a:lnTo>
                  <a:cubicBezTo>
                    <a:pt x="232601" y="266768"/>
                    <a:pt x="229775" y="273164"/>
                    <a:pt x="230717" y="279467"/>
                  </a:cubicBezTo>
                  <a:lnTo>
                    <a:pt x="239100" y="336282"/>
                  </a:lnTo>
                  <a:cubicBezTo>
                    <a:pt x="239288" y="337505"/>
                    <a:pt x="240136" y="338539"/>
                    <a:pt x="241266" y="338916"/>
                  </a:cubicBezTo>
                  <a:cubicBezTo>
                    <a:pt x="241643" y="339010"/>
                    <a:pt x="242019" y="339104"/>
                    <a:pt x="242396" y="339104"/>
                  </a:cubicBezTo>
                  <a:cubicBezTo>
                    <a:pt x="243244" y="339104"/>
                    <a:pt x="243997" y="338822"/>
                    <a:pt x="244657" y="338257"/>
                  </a:cubicBezTo>
                  <a:lnTo>
                    <a:pt x="292880" y="295364"/>
                  </a:lnTo>
                  <a:cubicBezTo>
                    <a:pt x="294481" y="293953"/>
                    <a:pt x="294670" y="291507"/>
                    <a:pt x="293351" y="289814"/>
                  </a:cubicBezTo>
                  <a:lnTo>
                    <a:pt x="261987" y="251812"/>
                  </a:lnTo>
                  <a:cubicBezTo>
                    <a:pt x="261233" y="250871"/>
                    <a:pt x="260103" y="250307"/>
                    <a:pt x="258879" y="250307"/>
                  </a:cubicBezTo>
                  <a:close/>
                  <a:moveTo>
                    <a:pt x="500465" y="66049"/>
                  </a:moveTo>
                  <a:cubicBezTo>
                    <a:pt x="548129" y="66049"/>
                    <a:pt x="562447" y="93516"/>
                    <a:pt x="565743" y="130673"/>
                  </a:cubicBezTo>
                  <a:cubicBezTo>
                    <a:pt x="565932" y="130673"/>
                    <a:pt x="566026" y="130673"/>
                    <a:pt x="566120" y="130673"/>
                  </a:cubicBezTo>
                  <a:cubicBezTo>
                    <a:pt x="577141" y="133118"/>
                    <a:pt x="583358" y="146664"/>
                    <a:pt x="580250" y="160962"/>
                  </a:cubicBezTo>
                  <a:cubicBezTo>
                    <a:pt x="577706" y="172532"/>
                    <a:pt x="569700" y="180904"/>
                    <a:pt x="560939" y="182503"/>
                  </a:cubicBezTo>
                  <a:cubicBezTo>
                    <a:pt x="554628" y="199529"/>
                    <a:pt x="543796" y="214016"/>
                    <a:pt x="531927" y="223799"/>
                  </a:cubicBezTo>
                  <a:cubicBezTo>
                    <a:pt x="528913" y="226338"/>
                    <a:pt x="527500" y="230383"/>
                    <a:pt x="528253" y="234240"/>
                  </a:cubicBezTo>
                  <a:lnTo>
                    <a:pt x="530797" y="246281"/>
                  </a:lnTo>
                  <a:cubicBezTo>
                    <a:pt x="532304" y="253806"/>
                    <a:pt x="538238" y="259732"/>
                    <a:pt x="545868" y="261143"/>
                  </a:cubicBezTo>
                  <a:lnTo>
                    <a:pt x="558961" y="263777"/>
                  </a:lnTo>
                  <a:cubicBezTo>
                    <a:pt x="578366" y="267634"/>
                    <a:pt x="593437" y="282684"/>
                    <a:pt x="597299" y="301968"/>
                  </a:cubicBezTo>
                  <a:lnTo>
                    <a:pt x="607002" y="350788"/>
                  </a:lnTo>
                  <a:cubicBezTo>
                    <a:pt x="608697" y="358972"/>
                    <a:pt x="606531" y="367438"/>
                    <a:pt x="601256" y="373835"/>
                  </a:cubicBezTo>
                  <a:cubicBezTo>
                    <a:pt x="595981" y="380325"/>
                    <a:pt x="588068" y="384088"/>
                    <a:pt x="579685" y="384088"/>
                  </a:cubicBezTo>
                  <a:lnTo>
                    <a:pt x="490386" y="384088"/>
                  </a:lnTo>
                  <a:lnTo>
                    <a:pt x="467685" y="310058"/>
                  </a:lnTo>
                  <a:cubicBezTo>
                    <a:pt x="461845" y="291150"/>
                    <a:pt x="448563" y="276194"/>
                    <a:pt x="431702" y="267445"/>
                  </a:cubicBezTo>
                  <a:cubicBezTo>
                    <a:pt x="434999" y="265940"/>
                    <a:pt x="438295" y="264529"/>
                    <a:pt x="441969" y="263777"/>
                  </a:cubicBezTo>
                  <a:lnTo>
                    <a:pt x="455157" y="261237"/>
                  </a:lnTo>
                  <a:cubicBezTo>
                    <a:pt x="462692" y="259732"/>
                    <a:pt x="468627" y="253806"/>
                    <a:pt x="470228" y="246281"/>
                  </a:cubicBezTo>
                  <a:lnTo>
                    <a:pt x="472677" y="234240"/>
                  </a:lnTo>
                  <a:cubicBezTo>
                    <a:pt x="473525" y="230383"/>
                    <a:pt x="472112" y="226338"/>
                    <a:pt x="469098" y="223893"/>
                  </a:cubicBezTo>
                  <a:cubicBezTo>
                    <a:pt x="457229" y="214016"/>
                    <a:pt x="446302" y="199529"/>
                    <a:pt x="439991" y="182503"/>
                  </a:cubicBezTo>
                  <a:cubicBezTo>
                    <a:pt x="434716" y="181563"/>
                    <a:pt x="429818" y="177894"/>
                    <a:pt x="426144" y="172720"/>
                  </a:cubicBezTo>
                  <a:cubicBezTo>
                    <a:pt x="433303" y="164725"/>
                    <a:pt x="438861" y="154754"/>
                    <a:pt x="441404" y="143278"/>
                  </a:cubicBezTo>
                  <a:cubicBezTo>
                    <a:pt x="444324" y="130485"/>
                    <a:pt x="443476" y="118068"/>
                    <a:pt x="439708" y="107438"/>
                  </a:cubicBezTo>
                  <a:cubicBezTo>
                    <a:pt x="447244" y="82699"/>
                    <a:pt x="464200" y="66049"/>
                    <a:pt x="500465" y="66049"/>
                  </a:cubicBezTo>
                  <a:close/>
                  <a:moveTo>
                    <a:pt x="107100" y="66049"/>
                  </a:moveTo>
                  <a:cubicBezTo>
                    <a:pt x="151561" y="66049"/>
                    <a:pt x="166820" y="90130"/>
                    <a:pt x="171341" y="123618"/>
                  </a:cubicBezTo>
                  <a:cubicBezTo>
                    <a:pt x="170965" y="129920"/>
                    <a:pt x="171436" y="136505"/>
                    <a:pt x="172849" y="143278"/>
                  </a:cubicBezTo>
                  <a:cubicBezTo>
                    <a:pt x="174921" y="152590"/>
                    <a:pt x="178971" y="161056"/>
                    <a:pt x="184246" y="168205"/>
                  </a:cubicBezTo>
                  <a:cubicBezTo>
                    <a:pt x="180573" y="175919"/>
                    <a:pt x="174356" y="181281"/>
                    <a:pt x="167574" y="182503"/>
                  </a:cubicBezTo>
                  <a:cubicBezTo>
                    <a:pt x="161263" y="199529"/>
                    <a:pt x="150336" y="214016"/>
                    <a:pt x="138468" y="223799"/>
                  </a:cubicBezTo>
                  <a:cubicBezTo>
                    <a:pt x="135453" y="226338"/>
                    <a:pt x="134040" y="230383"/>
                    <a:pt x="134794" y="234240"/>
                  </a:cubicBezTo>
                  <a:lnTo>
                    <a:pt x="137337" y="246281"/>
                  </a:lnTo>
                  <a:cubicBezTo>
                    <a:pt x="138939" y="253806"/>
                    <a:pt x="144873" y="259732"/>
                    <a:pt x="152408" y="261143"/>
                  </a:cubicBezTo>
                  <a:lnTo>
                    <a:pt x="165596" y="263777"/>
                  </a:lnTo>
                  <a:cubicBezTo>
                    <a:pt x="170494" y="264812"/>
                    <a:pt x="175203" y="266505"/>
                    <a:pt x="179442" y="268856"/>
                  </a:cubicBezTo>
                  <a:cubicBezTo>
                    <a:pt x="164088" y="277793"/>
                    <a:pt x="152126" y="292279"/>
                    <a:pt x="146662" y="310058"/>
                  </a:cubicBezTo>
                  <a:lnTo>
                    <a:pt x="123867" y="384088"/>
                  </a:lnTo>
                  <a:lnTo>
                    <a:pt x="27883" y="384088"/>
                  </a:lnTo>
                  <a:cubicBezTo>
                    <a:pt x="19499" y="384088"/>
                    <a:pt x="11587" y="380325"/>
                    <a:pt x="6312" y="373835"/>
                  </a:cubicBezTo>
                  <a:cubicBezTo>
                    <a:pt x="1037" y="367438"/>
                    <a:pt x="-1129" y="358972"/>
                    <a:pt x="566" y="350788"/>
                  </a:cubicBezTo>
                  <a:lnTo>
                    <a:pt x="10268" y="301968"/>
                  </a:lnTo>
                  <a:cubicBezTo>
                    <a:pt x="14130" y="282684"/>
                    <a:pt x="29202" y="267634"/>
                    <a:pt x="48606" y="263777"/>
                  </a:cubicBezTo>
                  <a:lnTo>
                    <a:pt x="61699" y="261237"/>
                  </a:lnTo>
                  <a:cubicBezTo>
                    <a:pt x="69328" y="259732"/>
                    <a:pt x="75263" y="253806"/>
                    <a:pt x="76770" y="246281"/>
                  </a:cubicBezTo>
                  <a:lnTo>
                    <a:pt x="79313" y="234240"/>
                  </a:lnTo>
                  <a:cubicBezTo>
                    <a:pt x="80067" y="230383"/>
                    <a:pt x="78654" y="226338"/>
                    <a:pt x="75639" y="223893"/>
                  </a:cubicBezTo>
                  <a:cubicBezTo>
                    <a:pt x="63771" y="214016"/>
                    <a:pt x="52939" y="199623"/>
                    <a:pt x="46628" y="182503"/>
                  </a:cubicBezTo>
                  <a:cubicBezTo>
                    <a:pt x="37867" y="180904"/>
                    <a:pt x="29861" y="172532"/>
                    <a:pt x="27318" y="160962"/>
                  </a:cubicBezTo>
                  <a:cubicBezTo>
                    <a:pt x="24115" y="146664"/>
                    <a:pt x="30426" y="133118"/>
                    <a:pt x="41447" y="130673"/>
                  </a:cubicBezTo>
                  <a:cubicBezTo>
                    <a:pt x="41541" y="130673"/>
                    <a:pt x="41729" y="130673"/>
                    <a:pt x="41824" y="130673"/>
                  </a:cubicBezTo>
                  <a:cubicBezTo>
                    <a:pt x="45403" y="93516"/>
                    <a:pt x="60192" y="66049"/>
                    <a:pt x="107100" y="66049"/>
                  </a:cubicBezTo>
                  <a:close/>
                  <a:moveTo>
                    <a:pt x="298626" y="0"/>
                  </a:moveTo>
                  <a:lnTo>
                    <a:pt x="315956" y="0"/>
                  </a:lnTo>
                  <a:cubicBezTo>
                    <a:pt x="363426" y="0"/>
                    <a:pt x="401854" y="38378"/>
                    <a:pt x="401854" y="85787"/>
                  </a:cubicBezTo>
                  <a:lnTo>
                    <a:pt x="401854" y="95476"/>
                  </a:lnTo>
                  <a:cubicBezTo>
                    <a:pt x="417301" y="99238"/>
                    <a:pt x="426154" y="118522"/>
                    <a:pt x="421633" y="138840"/>
                  </a:cubicBezTo>
                  <a:cubicBezTo>
                    <a:pt x="420880" y="142602"/>
                    <a:pt x="419467" y="146083"/>
                    <a:pt x="417960" y="149281"/>
                  </a:cubicBezTo>
                  <a:cubicBezTo>
                    <a:pt x="417677" y="149939"/>
                    <a:pt x="417395" y="150504"/>
                    <a:pt x="417112" y="151068"/>
                  </a:cubicBezTo>
                  <a:cubicBezTo>
                    <a:pt x="415417" y="154172"/>
                    <a:pt x="413533" y="157088"/>
                    <a:pt x="411273" y="159534"/>
                  </a:cubicBezTo>
                  <a:cubicBezTo>
                    <a:pt x="411179" y="159628"/>
                    <a:pt x="410990" y="159816"/>
                    <a:pt x="410896" y="159910"/>
                  </a:cubicBezTo>
                  <a:cubicBezTo>
                    <a:pt x="406092" y="165084"/>
                    <a:pt x="400159" y="168658"/>
                    <a:pt x="394037" y="169787"/>
                  </a:cubicBezTo>
                  <a:cubicBezTo>
                    <a:pt x="391494" y="176654"/>
                    <a:pt x="388385" y="183332"/>
                    <a:pt x="384900" y="189541"/>
                  </a:cubicBezTo>
                  <a:cubicBezTo>
                    <a:pt x="384806" y="189635"/>
                    <a:pt x="384806" y="189729"/>
                    <a:pt x="384712" y="189823"/>
                  </a:cubicBezTo>
                  <a:cubicBezTo>
                    <a:pt x="381227" y="196031"/>
                    <a:pt x="377460" y="201769"/>
                    <a:pt x="373316" y="207131"/>
                  </a:cubicBezTo>
                  <a:cubicBezTo>
                    <a:pt x="373127" y="207413"/>
                    <a:pt x="372939" y="207601"/>
                    <a:pt x="372750" y="207789"/>
                  </a:cubicBezTo>
                  <a:cubicBezTo>
                    <a:pt x="368700" y="213057"/>
                    <a:pt x="364368" y="217948"/>
                    <a:pt x="359847" y="222275"/>
                  </a:cubicBezTo>
                  <a:cubicBezTo>
                    <a:pt x="359658" y="222463"/>
                    <a:pt x="359376" y="222651"/>
                    <a:pt x="359188" y="222934"/>
                  </a:cubicBezTo>
                  <a:cubicBezTo>
                    <a:pt x="354667" y="227261"/>
                    <a:pt x="349957" y="231211"/>
                    <a:pt x="345154" y="234598"/>
                  </a:cubicBezTo>
                  <a:lnTo>
                    <a:pt x="345625" y="236855"/>
                  </a:lnTo>
                  <a:cubicBezTo>
                    <a:pt x="346567" y="236385"/>
                    <a:pt x="347603" y="235915"/>
                    <a:pt x="348639" y="235538"/>
                  </a:cubicBezTo>
                  <a:cubicBezTo>
                    <a:pt x="350899" y="234786"/>
                    <a:pt x="353065" y="234033"/>
                    <a:pt x="355514" y="234033"/>
                  </a:cubicBezTo>
                  <a:cubicBezTo>
                    <a:pt x="359470" y="234033"/>
                    <a:pt x="363238" y="235162"/>
                    <a:pt x="366628" y="237326"/>
                  </a:cubicBezTo>
                  <a:cubicBezTo>
                    <a:pt x="366628" y="237326"/>
                    <a:pt x="380756" y="246450"/>
                    <a:pt x="385371" y="249648"/>
                  </a:cubicBezTo>
                  <a:cubicBezTo>
                    <a:pt x="401854" y="261030"/>
                    <a:pt x="399876" y="279373"/>
                    <a:pt x="399876" y="279373"/>
                  </a:cubicBezTo>
                  <a:cubicBezTo>
                    <a:pt x="410990" y="279655"/>
                    <a:pt x="421822" y="283041"/>
                    <a:pt x="430016" y="289814"/>
                  </a:cubicBezTo>
                  <a:cubicBezTo>
                    <a:pt x="445180" y="302324"/>
                    <a:pt x="447535" y="313330"/>
                    <a:pt x="448382" y="316058"/>
                  </a:cubicBezTo>
                  <a:lnTo>
                    <a:pt x="481630" y="424515"/>
                  </a:lnTo>
                  <a:cubicBezTo>
                    <a:pt x="482855" y="428371"/>
                    <a:pt x="483608" y="432416"/>
                    <a:pt x="483891" y="436461"/>
                  </a:cubicBezTo>
                  <a:cubicBezTo>
                    <a:pt x="484644" y="448595"/>
                    <a:pt x="481159" y="460730"/>
                    <a:pt x="473718" y="470700"/>
                  </a:cubicBezTo>
                  <a:cubicBezTo>
                    <a:pt x="466372" y="480671"/>
                    <a:pt x="455823" y="487538"/>
                    <a:pt x="443956" y="490360"/>
                  </a:cubicBezTo>
                  <a:cubicBezTo>
                    <a:pt x="440000" y="491301"/>
                    <a:pt x="435950" y="491771"/>
                    <a:pt x="431805" y="491771"/>
                  </a:cubicBezTo>
                  <a:lnTo>
                    <a:pt x="325375" y="491771"/>
                  </a:lnTo>
                  <a:lnTo>
                    <a:pt x="337430" y="415296"/>
                  </a:lnTo>
                  <a:cubicBezTo>
                    <a:pt x="338749" y="406454"/>
                    <a:pt x="337807" y="397424"/>
                    <a:pt x="334605" y="389052"/>
                  </a:cubicBezTo>
                  <a:lnTo>
                    <a:pt x="323962" y="360927"/>
                  </a:lnTo>
                  <a:lnTo>
                    <a:pt x="337430" y="347476"/>
                  </a:lnTo>
                  <a:lnTo>
                    <a:pt x="307196" y="317281"/>
                  </a:lnTo>
                  <a:lnTo>
                    <a:pt x="276868" y="347476"/>
                  </a:lnTo>
                  <a:lnTo>
                    <a:pt x="290337" y="360927"/>
                  </a:lnTo>
                  <a:lnTo>
                    <a:pt x="279694" y="389052"/>
                  </a:lnTo>
                  <a:cubicBezTo>
                    <a:pt x="276586" y="397424"/>
                    <a:pt x="275644" y="406454"/>
                    <a:pt x="276963" y="415296"/>
                  </a:cubicBezTo>
                  <a:lnTo>
                    <a:pt x="288736" y="491771"/>
                  </a:lnTo>
                  <a:lnTo>
                    <a:pt x="182493" y="491771"/>
                  </a:lnTo>
                  <a:cubicBezTo>
                    <a:pt x="178443" y="491771"/>
                    <a:pt x="174299" y="491301"/>
                    <a:pt x="170437" y="490360"/>
                  </a:cubicBezTo>
                  <a:cubicBezTo>
                    <a:pt x="158570" y="487538"/>
                    <a:pt x="148021" y="480671"/>
                    <a:pt x="140675" y="470700"/>
                  </a:cubicBezTo>
                  <a:cubicBezTo>
                    <a:pt x="130785" y="457343"/>
                    <a:pt x="127865" y="440223"/>
                    <a:pt x="132669" y="424515"/>
                  </a:cubicBezTo>
                  <a:lnTo>
                    <a:pt x="166011" y="316058"/>
                  </a:lnTo>
                  <a:cubicBezTo>
                    <a:pt x="166858" y="313330"/>
                    <a:pt x="170908" y="300631"/>
                    <a:pt x="184377" y="289814"/>
                  </a:cubicBezTo>
                  <a:cubicBezTo>
                    <a:pt x="192666" y="283229"/>
                    <a:pt x="203403" y="279655"/>
                    <a:pt x="214517" y="279373"/>
                  </a:cubicBezTo>
                  <a:lnTo>
                    <a:pt x="214517" y="279279"/>
                  </a:lnTo>
                  <a:cubicBezTo>
                    <a:pt x="214140" y="273447"/>
                    <a:pt x="211880" y="260654"/>
                    <a:pt x="229022" y="249648"/>
                  </a:cubicBezTo>
                  <a:cubicBezTo>
                    <a:pt x="233731" y="246638"/>
                    <a:pt x="247765" y="237326"/>
                    <a:pt x="247765" y="237326"/>
                  </a:cubicBezTo>
                  <a:cubicBezTo>
                    <a:pt x="251061" y="235162"/>
                    <a:pt x="254923" y="234033"/>
                    <a:pt x="258879" y="234033"/>
                  </a:cubicBezTo>
                  <a:cubicBezTo>
                    <a:pt x="261328" y="234033"/>
                    <a:pt x="263494" y="234786"/>
                    <a:pt x="265754" y="235538"/>
                  </a:cubicBezTo>
                  <a:cubicBezTo>
                    <a:pt x="266790" y="236009"/>
                    <a:pt x="267826" y="236385"/>
                    <a:pt x="268768" y="236855"/>
                  </a:cubicBezTo>
                  <a:lnTo>
                    <a:pt x="269239" y="234598"/>
                  </a:lnTo>
                  <a:cubicBezTo>
                    <a:pt x="264436" y="231211"/>
                    <a:pt x="259726" y="227261"/>
                    <a:pt x="255205" y="222934"/>
                  </a:cubicBezTo>
                  <a:cubicBezTo>
                    <a:pt x="254923" y="222651"/>
                    <a:pt x="254735" y="222463"/>
                    <a:pt x="254546" y="222275"/>
                  </a:cubicBezTo>
                  <a:cubicBezTo>
                    <a:pt x="250025" y="217948"/>
                    <a:pt x="245693" y="213057"/>
                    <a:pt x="241548" y="207789"/>
                  </a:cubicBezTo>
                  <a:cubicBezTo>
                    <a:pt x="241454" y="207601"/>
                    <a:pt x="241266" y="207413"/>
                    <a:pt x="241077" y="207225"/>
                  </a:cubicBezTo>
                  <a:cubicBezTo>
                    <a:pt x="236933" y="201769"/>
                    <a:pt x="233072" y="196031"/>
                    <a:pt x="229681" y="189823"/>
                  </a:cubicBezTo>
                  <a:cubicBezTo>
                    <a:pt x="229587" y="189729"/>
                    <a:pt x="229587" y="189635"/>
                    <a:pt x="229493" y="189635"/>
                  </a:cubicBezTo>
                  <a:cubicBezTo>
                    <a:pt x="226008" y="183332"/>
                    <a:pt x="222899" y="176654"/>
                    <a:pt x="220356" y="169787"/>
                  </a:cubicBezTo>
                  <a:cubicBezTo>
                    <a:pt x="214140" y="168658"/>
                    <a:pt x="208301" y="165084"/>
                    <a:pt x="203497" y="159910"/>
                  </a:cubicBezTo>
                  <a:cubicBezTo>
                    <a:pt x="203309" y="159722"/>
                    <a:pt x="203214" y="159628"/>
                    <a:pt x="203120" y="159534"/>
                  </a:cubicBezTo>
                  <a:cubicBezTo>
                    <a:pt x="200860" y="157088"/>
                    <a:pt x="198976" y="154172"/>
                    <a:pt x="197281" y="151068"/>
                  </a:cubicBezTo>
                  <a:cubicBezTo>
                    <a:pt x="196998" y="150504"/>
                    <a:pt x="196716" y="149939"/>
                    <a:pt x="196433" y="149281"/>
                  </a:cubicBezTo>
                  <a:cubicBezTo>
                    <a:pt x="194832" y="146083"/>
                    <a:pt x="193513" y="142602"/>
                    <a:pt x="192666" y="138840"/>
                  </a:cubicBezTo>
                  <a:cubicBezTo>
                    <a:pt x="188145" y="118428"/>
                    <a:pt x="197092" y="99050"/>
                    <a:pt x="212727" y="95476"/>
                  </a:cubicBezTo>
                  <a:lnTo>
                    <a:pt x="212727" y="85787"/>
                  </a:lnTo>
                  <a:cubicBezTo>
                    <a:pt x="212727" y="38378"/>
                    <a:pt x="251155" y="0"/>
                    <a:pt x="298626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/>
            </a:p>
          </p:txBody>
        </p:sp>
        <p:grpSp>
          <p:nvGrpSpPr>
            <p:cNvPr id="26" name="ïSliḍè">
              <a:extLst>
                <a:ext uri="{FF2B5EF4-FFF2-40B4-BE49-F238E27FC236}">
                  <a16:creationId xmlns:a16="http://schemas.microsoft.com/office/drawing/2014/main" id="{8F7859B6-DECB-44D8-9ADB-2EF5A9CFD25A}"/>
                </a:ext>
              </a:extLst>
            </p:cNvPr>
            <p:cNvGrpSpPr/>
            <p:nvPr/>
          </p:nvGrpSpPr>
          <p:grpSpPr>
            <a:xfrm>
              <a:off x="4755029" y="2998325"/>
              <a:ext cx="2560820" cy="1111889"/>
              <a:chOff x="673100" y="1237334"/>
              <a:chExt cx="3228944" cy="1111889"/>
            </a:xfrm>
          </p:grpSpPr>
          <p:sp>
            <p:nvSpPr>
              <p:cNvPr id="34" name="î$ļïḓé">
                <a:extLst>
                  <a:ext uri="{FF2B5EF4-FFF2-40B4-BE49-F238E27FC236}">
                    <a16:creationId xmlns:a16="http://schemas.microsoft.com/office/drawing/2014/main" id="{60391860-B3CD-4AE5-9565-2AE7348FCD48}"/>
                  </a:ext>
                </a:extLst>
              </p:cNvPr>
              <p:cNvSpPr/>
              <p:nvPr/>
            </p:nvSpPr>
            <p:spPr bwMode="auto">
              <a:xfrm>
                <a:off x="673100" y="1624932"/>
                <a:ext cx="3228944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35" name="ïSḻïḑé">
                <a:extLst>
                  <a:ext uri="{FF2B5EF4-FFF2-40B4-BE49-F238E27FC236}">
                    <a16:creationId xmlns:a16="http://schemas.microsoft.com/office/drawing/2014/main" id="{D3865EDE-C2FE-44F3-9D39-AF5C93AE37F3}"/>
                  </a:ext>
                </a:extLst>
              </p:cNvPr>
              <p:cNvSpPr txBox="1"/>
              <p:nvPr/>
            </p:nvSpPr>
            <p:spPr bwMode="auto">
              <a:xfrm>
                <a:off x="673100" y="1237334"/>
                <a:ext cx="3228944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sp>
          <p:nvSpPr>
            <p:cNvPr id="27" name="iṧļïdê">
              <a:extLst>
                <a:ext uri="{FF2B5EF4-FFF2-40B4-BE49-F238E27FC236}">
                  <a16:creationId xmlns:a16="http://schemas.microsoft.com/office/drawing/2014/main" id="{B43B4A9F-0854-41B2-8EA0-9825E45E492B}"/>
                </a:ext>
              </a:extLst>
            </p:cNvPr>
            <p:cNvSpPr/>
            <p:nvPr/>
          </p:nvSpPr>
          <p:spPr bwMode="auto">
            <a:xfrm>
              <a:off x="4186832" y="3244338"/>
              <a:ext cx="426508" cy="410312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/>
            <a:p>
              <a:endParaRPr lang="zh-CN" altLang="en-US"/>
            </a:p>
          </p:txBody>
        </p:sp>
        <p:grpSp>
          <p:nvGrpSpPr>
            <p:cNvPr id="28" name="iSľíďè">
              <a:extLst>
                <a:ext uri="{FF2B5EF4-FFF2-40B4-BE49-F238E27FC236}">
                  <a16:creationId xmlns:a16="http://schemas.microsoft.com/office/drawing/2014/main" id="{D45AFC18-67EA-428B-8B3A-8F138920F82F}"/>
                </a:ext>
              </a:extLst>
            </p:cNvPr>
            <p:cNvGrpSpPr/>
            <p:nvPr/>
          </p:nvGrpSpPr>
          <p:grpSpPr>
            <a:xfrm>
              <a:off x="1253061" y="2998325"/>
              <a:ext cx="2560820" cy="1111889"/>
              <a:chOff x="673100" y="1237334"/>
              <a:chExt cx="3228944" cy="1111889"/>
            </a:xfrm>
          </p:grpSpPr>
          <p:sp>
            <p:nvSpPr>
              <p:cNvPr id="32" name="íślíďe">
                <a:extLst>
                  <a:ext uri="{FF2B5EF4-FFF2-40B4-BE49-F238E27FC236}">
                    <a16:creationId xmlns:a16="http://schemas.microsoft.com/office/drawing/2014/main" id="{23D3713B-02E8-4733-83D5-8016A4E6CD0F}"/>
                  </a:ext>
                </a:extLst>
              </p:cNvPr>
              <p:cNvSpPr/>
              <p:nvPr/>
            </p:nvSpPr>
            <p:spPr bwMode="auto">
              <a:xfrm>
                <a:off x="673100" y="1624932"/>
                <a:ext cx="3228944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33" name="ïṩľíḋé">
                <a:extLst>
                  <a:ext uri="{FF2B5EF4-FFF2-40B4-BE49-F238E27FC236}">
                    <a16:creationId xmlns:a16="http://schemas.microsoft.com/office/drawing/2014/main" id="{1B0F864F-6A31-4DE2-9451-7932A4488C23}"/>
                  </a:ext>
                </a:extLst>
              </p:cNvPr>
              <p:cNvSpPr txBox="1"/>
              <p:nvPr/>
            </p:nvSpPr>
            <p:spPr bwMode="auto">
              <a:xfrm>
                <a:off x="673100" y="1237334"/>
                <a:ext cx="3228944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sp>
          <p:nvSpPr>
            <p:cNvPr id="29" name="ïşļiḋè">
              <a:extLst>
                <a:ext uri="{FF2B5EF4-FFF2-40B4-BE49-F238E27FC236}">
                  <a16:creationId xmlns:a16="http://schemas.microsoft.com/office/drawing/2014/main" id="{AEB8E933-440A-4D14-8E47-50467A42EDB0}"/>
                </a:ext>
              </a:extLst>
            </p:cNvPr>
            <p:cNvSpPr/>
            <p:nvPr/>
          </p:nvSpPr>
          <p:spPr bwMode="auto">
            <a:xfrm>
              <a:off x="720461" y="3262373"/>
              <a:ext cx="389138" cy="374242"/>
            </a:xfrm>
            <a:custGeom>
              <a:avLst/>
              <a:gdLst>
                <a:gd name="connsiteX0" fmla="*/ 61288 w 609549"/>
                <a:gd name="connsiteY0" fmla="*/ 383285 h 586216"/>
                <a:gd name="connsiteX1" fmla="*/ 71162 w 609549"/>
                <a:gd name="connsiteY1" fmla="*/ 387101 h 586216"/>
                <a:gd name="connsiteX2" fmla="*/ 120018 w 609549"/>
                <a:gd name="connsiteY2" fmla="*/ 435892 h 586216"/>
                <a:gd name="connsiteX3" fmla="*/ 120018 w 609549"/>
                <a:gd name="connsiteY3" fmla="*/ 454200 h 586216"/>
                <a:gd name="connsiteX4" fmla="*/ 56639 w 609549"/>
                <a:gd name="connsiteY4" fmla="*/ 517543 h 586216"/>
                <a:gd name="connsiteX5" fmla="*/ 35592 w 609549"/>
                <a:gd name="connsiteY5" fmla="*/ 513644 h 586216"/>
                <a:gd name="connsiteX6" fmla="*/ 51877 w 609549"/>
                <a:gd name="connsiteY6" fmla="*/ 388099 h 586216"/>
                <a:gd name="connsiteX7" fmla="*/ 61288 w 609549"/>
                <a:gd name="connsiteY7" fmla="*/ 383285 h 586216"/>
                <a:gd name="connsiteX8" fmla="*/ 235245 w 609549"/>
                <a:gd name="connsiteY8" fmla="*/ 302810 h 586216"/>
                <a:gd name="connsiteX9" fmla="*/ 306042 w 609549"/>
                <a:gd name="connsiteY9" fmla="*/ 373466 h 586216"/>
                <a:gd name="connsiteX10" fmla="*/ 258717 w 609549"/>
                <a:gd name="connsiteY10" fmla="*/ 420680 h 586216"/>
                <a:gd name="connsiteX11" fmla="*/ 230246 w 609549"/>
                <a:gd name="connsiteY11" fmla="*/ 550152 h 586216"/>
                <a:gd name="connsiteX12" fmla="*/ 92223 w 609549"/>
                <a:gd name="connsiteY12" fmla="*/ 575305 h 586216"/>
                <a:gd name="connsiteX13" fmla="*/ 88748 w 609549"/>
                <a:gd name="connsiteY13" fmla="*/ 556143 h 586216"/>
                <a:gd name="connsiteX14" fmla="*/ 165115 w 609549"/>
                <a:gd name="connsiteY14" fmla="*/ 479877 h 586216"/>
                <a:gd name="connsiteX15" fmla="*/ 165115 w 609549"/>
                <a:gd name="connsiteY15" fmla="*/ 446308 h 586216"/>
                <a:gd name="connsiteX16" fmla="*/ 88700 w 609549"/>
                <a:gd name="connsiteY16" fmla="*/ 369995 h 586216"/>
                <a:gd name="connsiteX17" fmla="*/ 92128 w 609549"/>
                <a:gd name="connsiteY17" fmla="*/ 350976 h 586216"/>
                <a:gd name="connsiteX18" fmla="*/ 189111 w 609549"/>
                <a:gd name="connsiteY18" fmla="*/ 348884 h 586216"/>
                <a:gd name="connsiteX19" fmla="*/ 257958 w 609549"/>
                <a:gd name="connsiteY19" fmla="*/ 161679 h 586216"/>
                <a:gd name="connsiteX20" fmla="*/ 317251 w 609549"/>
                <a:gd name="connsiteY20" fmla="*/ 220879 h 586216"/>
                <a:gd name="connsiteX21" fmla="*/ 388070 w 609549"/>
                <a:gd name="connsiteY21" fmla="*/ 291586 h 586216"/>
                <a:gd name="connsiteX22" fmla="*/ 604906 w 609549"/>
                <a:gd name="connsiteY22" fmla="*/ 508130 h 586216"/>
                <a:gd name="connsiteX23" fmla="*/ 604906 w 609549"/>
                <a:gd name="connsiteY23" fmla="*/ 530526 h 586216"/>
                <a:gd name="connsiteX24" fmla="*/ 556567 w 609549"/>
                <a:gd name="connsiteY24" fmla="*/ 578789 h 586216"/>
                <a:gd name="connsiteX25" fmla="*/ 545327 w 609549"/>
                <a:gd name="connsiteY25" fmla="*/ 583449 h 586216"/>
                <a:gd name="connsiteX26" fmla="*/ 534135 w 609549"/>
                <a:gd name="connsiteY26" fmla="*/ 578789 h 586216"/>
                <a:gd name="connsiteX27" fmla="*/ 317251 w 609549"/>
                <a:gd name="connsiteY27" fmla="*/ 362293 h 586216"/>
                <a:gd name="connsiteX28" fmla="*/ 246481 w 609549"/>
                <a:gd name="connsiteY28" fmla="*/ 291586 h 586216"/>
                <a:gd name="connsiteX29" fmla="*/ 187140 w 609549"/>
                <a:gd name="connsiteY29" fmla="*/ 232339 h 586216"/>
                <a:gd name="connsiteX30" fmla="*/ 58606 w 609549"/>
                <a:gd name="connsiteY30" fmla="*/ 160814 h 586216"/>
                <a:gd name="connsiteX31" fmla="*/ 126401 w 609549"/>
                <a:gd name="connsiteY31" fmla="*/ 228498 h 586216"/>
                <a:gd name="connsiteX32" fmla="*/ 111975 w 609549"/>
                <a:gd name="connsiteY32" fmla="*/ 242899 h 586216"/>
                <a:gd name="connsiteX33" fmla="*/ 119307 w 609549"/>
                <a:gd name="connsiteY33" fmla="*/ 250219 h 586216"/>
                <a:gd name="connsiteX34" fmla="*/ 119307 w 609549"/>
                <a:gd name="connsiteY34" fmla="*/ 277692 h 586216"/>
                <a:gd name="connsiteX35" fmla="*/ 115641 w 609549"/>
                <a:gd name="connsiteY35" fmla="*/ 281352 h 586216"/>
                <a:gd name="connsiteX36" fmla="*/ 88123 w 609549"/>
                <a:gd name="connsiteY36" fmla="*/ 281352 h 586216"/>
                <a:gd name="connsiteX37" fmla="*/ 5712 w 609549"/>
                <a:gd name="connsiteY37" fmla="*/ 199029 h 586216"/>
                <a:gd name="connsiteX38" fmla="*/ 5712 w 609549"/>
                <a:gd name="connsiteY38" fmla="*/ 171604 h 586216"/>
                <a:gd name="connsiteX39" fmla="*/ 9378 w 609549"/>
                <a:gd name="connsiteY39" fmla="*/ 167944 h 586216"/>
                <a:gd name="connsiteX40" fmla="*/ 36849 w 609549"/>
                <a:gd name="connsiteY40" fmla="*/ 167944 h 586216"/>
                <a:gd name="connsiteX41" fmla="*/ 44180 w 609549"/>
                <a:gd name="connsiteY41" fmla="*/ 175264 h 586216"/>
                <a:gd name="connsiteX42" fmla="*/ 585775 w 609549"/>
                <a:gd name="connsiteY42" fmla="*/ 66370 h 586216"/>
                <a:gd name="connsiteX43" fmla="*/ 595263 w 609549"/>
                <a:gd name="connsiteY43" fmla="*/ 73839 h 586216"/>
                <a:gd name="connsiteX44" fmla="*/ 578978 w 609549"/>
                <a:gd name="connsiteY44" fmla="*/ 199341 h 586216"/>
                <a:gd name="connsiteX45" fmla="*/ 559693 w 609549"/>
                <a:gd name="connsiteY45" fmla="*/ 200387 h 586216"/>
                <a:gd name="connsiteX46" fmla="*/ 510789 w 609549"/>
                <a:gd name="connsiteY46" fmla="*/ 151612 h 586216"/>
                <a:gd name="connsiteX47" fmla="*/ 510789 w 609549"/>
                <a:gd name="connsiteY47" fmla="*/ 133262 h 586216"/>
                <a:gd name="connsiteX48" fmla="*/ 574216 w 609549"/>
                <a:gd name="connsiteY48" fmla="*/ 69988 h 586216"/>
                <a:gd name="connsiteX49" fmla="*/ 585775 w 609549"/>
                <a:gd name="connsiteY49" fmla="*/ 66370 h 586216"/>
                <a:gd name="connsiteX50" fmla="*/ 158702 w 609549"/>
                <a:gd name="connsiteY50" fmla="*/ 26758 h 586216"/>
                <a:gd name="connsiteX51" fmla="*/ 172463 w 609549"/>
                <a:gd name="connsiteY51" fmla="*/ 32464 h 586216"/>
                <a:gd name="connsiteX52" fmla="*/ 179701 w 609549"/>
                <a:gd name="connsiteY52" fmla="*/ 39691 h 586216"/>
                <a:gd name="connsiteX53" fmla="*/ 246935 w 609549"/>
                <a:gd name="connsiteY53" fmla="*/ 106831 h 586216"/>
                <a:gd name="connsiteX54" fmla="*/ 254886 w 609549"/>
                <a:gd name="connsiteY54" fmla="*/ 114819 h 586216"/>
                <a:gd name="connsiteX55" fmla="*/ 257600 w 609549"/>
                <a:gd name="connsiteY55" fmla="*/ 138879 h 586216"/>
                <a:gd name="connsiteX56" fmla="*/ 254886 w 609549"/>
                <a:gd name="connsiteY56" fmla="*/ 142255 h 586216"/>
                <a:gd name="connsiteX57" fmla="*/ 252315 w 609549"/>
                <a:gd name="connsiteY57" fmla="*/ 144823 h 586216"/>
                <a:gd name="connsiteX58" fmla="*/ 246696 w 609549"/>
                <a:gd name="connsiteY58" fmla="*/ 150434 h 586216"/>
                <a:gd name="connsiteX59" fmla="*/ 175892 w 609549"/>
                <a:gd name="connsiteY59" fmla="*/ 221140 h 586216"/>
                <a:gd name="connsiteX60" fmla="*/ 172463 w 609549"/>
                <a:gd name="connsiteY60" fmla="*/ 224611 h 586216"/>
                <a:gd name="connsiteX61" fmla="*/ 170130 w 609549"/>
                <a:gd name="connsiteY61" fmla="*/ 226560 h 586216"/>
                <a:gd name="connsiteX62" fmla="*/ 162274 w 609549"/>
                <a:gd name="connsiteY62" fmla="*/ 229936 h 586216"/>
                <a:gd name="connsiteX63" fmla="*/ 158702 w 609549"/>
                <a:gd name="connsiteY63" fmla="*/ 230269 h 586216"/>
                <a:gd name="connsiteX64" fmla="*/ 144942 w 609549"/>
                <a:gd name="connsiteY64" fmla="*/ 224611 h 586216"/>
                <a:gd name="connsiteX65" fmla="*/ 137609 w 609549"/>
                <a:gd name="connsiteY65" fmla="*/ 217288 h 586216"/>
                <a:gd name="connsiteX66" fmla="*/ 69804 w 609549"/>
                <a:gd name="connsiteY66" fmla="*/ 149578 h 586216"/>
                <a:gd name="connsiteX67" fmla="*/ 62519 w 609549"/>
                <a:gd name="connsiteY67" fmla="*/ 142255 h 586216"/>
                <a:gd name="connsiteX68" fmla="*/ 62519 w 609549"/>
                <a:gd name="connsiteY68" fmla="*/ 114819 h 586216"/>
                <a:gd name="connsiteX69" fmla="*/ 144942 w 609549"/>
                <a:gd name="connsiteY69" fmla="*/ 32464 h 586216"/>
                <a:gd name="connsiteX70" fmla="*/ 158702 w 609549"/>
                <a:gd name="connsiteY70" fmla="*/ 26758 h 586216"/>
                <a:gd name="connsiteX71" fmla="*/ 254809 w 609549"/>
                <a:gd name="connsiteY71" fmla="*/ 6542 h 586216"/>
                <a:gd name="connsiteX72" fmla="*/ 321015 w 609549"/>
                <a:gd name="connsiteY72" fmla="*/ 29913 h 586216"/>
                <a:gd name="connsiteX73" fmla="*/ 260017 w 609549"/>
                <a:gd name="connsiteY73" fmla="*/ 97465 h 586216"/>
                <a:gd name="connsiteX74" fmla="*/ 193067 w 609549"/>
                <a:gd name="connsiteY74" fmla="*/ 30626 h 586216"/>
                <a:gd name="connsiteX75" fmla="*/ 254809 w 609549"/>
                <a:gd name="connsiteY75" fmla="*/ 6542 h 586216"/>
                <a:gd name="connsiteX76" fmla="*/ 503105 w 609549"/>
                <a:gd name="connsiteY76" fmla="*/ 953 h 586216"/>
                <a:gd name="connsiteX77" fmla="*/ 538560 w 609549"/>
                <a:gd name="connsiteY77" fmla="*/ 10911 h 586216"/>
                <a:gd name="connsiteX78" fmla="*/ 542083 w 609549"/>
                <a:gd name="connsiteY78" fmla="*/ 30073 h 586216"/>
                <a:gd name="connsiteX79" fmla="*/ 465709 w 609549"/>
                <a:gd name="connsiteY79" fmla="*/ 106341 h 586216"/>
                <a:gd name="connsiteX80" fmla="*/ 465709 w 609549"/>
                <a:gd name="connsiteY80" fmla="*/ 139911 h 586216"/>
                <a:gd name="connsiteX81" fmla="*/ 542131 w 609549"/>
                <a:gd name="connsiteY81" fmla="*/ 216227 h 586216"/>
                <a:gd name="connsiteX82" fmla="*/ 538655 w 609549"/>
                <a:gd name="connsiteY82" fmla="*/ 235246 h 586216"/>
                <a:gd name="connsiteX83" fmla="*/ 442187 w 609549"/>
                <a:gd name="connsiteY83" fmla="*/ 237528 h 586216"/>
                <a:gd name="connsiteX84" fmla="*/ 399238 w 609549"/>
                <a:gd name="connsiteY84" fmla="*/ 280370 h 586216"/>
                <a:gd name="connsiteX85" fmla="*/ 328482 w 609549"/>
                <a:gd name="connsiteY85" fmla="*/ 209712 h 586216"/>
                <a:gd name="connsiteX86" fmla="*/ 372240 w 609549"/>
                <a:gd name="connsiteY86" fmla="*/ 166015 h 586216"/>
                <a:gd name="connsiteX87" fmla="*/ 400571 w 609549"/>
                <a:gd name="connsiteY87" fmla="*/ 36064 h 586216"/>
                <a:gd name="connsiteX88" fmla="*/ 503105 w 609549"/>
                <a:gd name="connsiteY88" fmla="*/ 953 h 58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9549" h="586216">
                  <a:moveTo>
                    <a:pt x="61288" y="383285"/>
                  </a:moveTo>
                  <a:cubicBezTo>
                    <a:pt x="64829" y="383106"/>
                    <a:pt x="68448" y="384367"/>
                    <a:pt x="71162" y="387101"/>
                  </a:cubicBezTo>
                  <a:lnTo>
                    <a:pt x="120018" y="435892"/>
                  </a:lnTo>
                  <a:cubicBezTo>
                    <a:pt x="125113" y="440933"/>
                    <a:pt x="125113" y="449160"/>
                    <a:pt x="120018" y="454200"/>
                  </a:cubicBezTo>
                  <a:lnTo>
                    <a:pt x="56639" y="517543"/>
                  </a:lnTo>
                  <a:cubicBezTo>
                    <a:pt x="50211" y="523963"/>
                    <a:pt x="39211" y="522013"/>
                    <a:pt x="35592" y="513644"/>
                  </a:cubicBezTo>
                  <a:cubicBezTo>
                    <a:pt x="17783" y="472794"/>
                    <a:pt x="23211" y="424288"/>
                    <a:pt x="51877" y="388099"/>
                  </a:cubicBezTo>
                  <a:cubicBezTo>
                    <a:pt x="54282" y="385079"/>
                    <a:pt x="57746" y="383463"/>
                    <a:pt x="61288" y="383285"/>
                  </a:cubicBezTo>
                  <a:close/>
                  <a:moveTo>
                    <a:pt x="235245" y="302810"/>
                  </a:moveTo>
                  <a:lnTo>
                    <a:pt x="306042" y="373466"/>
                  </a:lnTo>
                  <a:lnTo>
                    <a:pt x="258717" y="420680"/>
                  </a:lnTo>
                  <a:cubicBezTo>
                    <a:pt x="274667" y="464329"/>
                    <a:pt x="265192" y="515300"/>
                    <a:pt x="230246" y="550152"/>
                  </a:cubicBezTo>
                  <a:cubicBezTo>
                    <a:pt x="192919" y="587430"/>
                    <a:pt x="137644" y="595798"/>
                    <a:pt x="92223" y="575305"/>
                  </a:cubicBezTo>
                  <a:cubicBezTo>
                    <a:pt x="84701" y="571882"/>
                    <a:pt x="82892" y="561992"/>
                    <a:pt x="88748" y="556143"/>
                  </a:cubicBezTo>
                  <a:lnTo>
                    <a:pt x="165115" y="479877"/>
                  </a:lnTo>
                  <a:cubicBezTo>
                    <a:pt x="174399" y="470605"/>
                    <a:pt x="174399" y="455580"/>
                    <a:pt x="165115" y="446308"/>
                  </a:cubicBezTo>
                  <a:lnTo>
                    <a:pt x="88700" y="369995"/>
                  </a:lnTo>
                  <a:cubicBezTo>
                    <a:pt x="82844" y="364194"/>
                    <a:pt x="84653" y="354399"/>
                    <a:pt x="92128" y="350976"/>
                  </a:cubicBezTo>
                  <a:cubicBezTo>
                    <a:pt x="122789" y="337092"/>
                    <a:pt x="157973" y="336379"/>
                    <a:pt x="189111" y="348884"/>
                  </a:cubicBezTo>
                  <a:close/>
                  <a:moveTo>
                    <a:pt x="257958" y="161679"/>
                  </a:moveTo>
                  <a:lnTo>
                    <a:pt x="317251" y="220879"/>
                  </a:lnTo>
                  <a:lnTo>
                    <a:pt x="388070" y="291586"/>
                  </a:lnTo>
                  <a:lnTo>
                    <a:pt x="604906" y="508130"/>
                  </a:lnTo>
                  <a:cubicBezTo>
                    <a:pt x="611097" y="514311"/>
                    <a:pt x="611097" y="524344"/>
                    <a:pt x="604906" y="530526"/>
                  </a:cubicBezTo>
                  <a:lnTo>
                    <a:pt x="556567" y="578789"/>
                  </a:lnTo>
                  <a:cubicBezTo>
                    <a:pt x="553471" y="581880"/>
                    <a:pt x="549423" y="583449"/>
                    <a:pt x="545327" y="583449"/>
                  </a:cubicBezTo>
                  <a:cubicBezTo>
                    <a:pt x="541279" y="583449"/>
                    <a:pt x="537231" y="581880"/>
                    <a:pt x="534135" y="578789"/>
                  </a:cubicBezTo>
                  <a:lnTo>
                    <a:pt x="317251" y="362293"/>
                  </a:lnTo>
                  <a:lnTo>
                    <a:pt x="246481" y="291586"/>
                  </a:lnTo>
                  <a:lnTo>
                    <a:pt x="187140" y="232339"/>
                  </a:lnTo>
                  <a:close/>
                  <a:moveTo>
                    <a:pt x="58606" y="160814"/>
                  </a:moveTo>
                  <a:lnTo>
                    <a:pt x="126401" y="228498"/>
                  </a:lnTo>
                  <a:lnTo>
                    <a:pt x="111975" y="242899"/>
                  </a:lnTo>
                  <a:lnTo>
                    <a:pt x="119307" y="250219"/>
                  </a:lnTo>
                  <a:cubicBezTo>
                    <a:pt x="126877" y="257824"/>
                    <a:pt x="126877" y="270087"/>
                    <a:pt x="119307" y="277692"/>
                  </a:cubicBezTo>
                  <a:lnTo>
                    <a:pt x="115641" y="281352"/>
                  </a:lnTo>
                  <a:cubicBezTo>
                    <a:pt x="108024" y="288909"/>
                    <a:pt x="95741" y="288909"/>
                    <a:pt x="88123" y="281352"/>
                  </a:cubicBezTo>
                  <a:lnTo>
                    <a:pt x="5712" y="199029"/>
                  </a:lnTo>
                  <a:cubicBezTo>
                    <a:pt x="-1905" y="191424"/>
                    <a:pt x="-1905" y="179161"/>
                    <a:pt x="5712" y="171604"/>
                  </a:cubicBezTo>
                  <a:lnTo>
                    <a:pt x="9378" y="167944"/>
                  </a:lnTo>
                  <a:cubicBezTo>
                    <a:pt x="16948" y="160339"/>
                    <a:pt x="29231" y="160339"/>
                    <a:pt x="36849" y="167944"/>
                  </a:cubicBezTo>
                  <a:lnTo>
                    <a:pt x="44180" y="175264"/>
                  </a:lnTo>
                  <a:close/>
                  <a:moveTo>
                    <a:pt x="585775" y="66370"/>
                  </a:moveTo>
                  <a:cubicBezTo>
                    <a:pt x="589775" y="67101"/>
                    <a:pt x="593430" y="69680"/>
                    <a:pt x="595263" y="73839"/>
                  </a:cubicBezTo>
                  <a:cubicBezTo>
                    <a:pt x="613072" y="114675"/>
                    <a:pt x="607644" y="163212"/>
                    <a:pt x="578978" y="199341"/>
                  </a:cubicBezTo>
                  <a:cubicBezTo>
                    <a:pt x="574168" y="205379"/>
                    <a:pt x="565121" y="205854"/>
                    <a:pt x="559693" y="200387"/>
                  </a:cubicBezTo>
                  <a:lnTo>
                    <a:pt x="510789" y="151612"/>
                  </a:lnTo>
                  <a:cubicBezTo>
                    <a:pt x="505742" y="146526"/>
                    <a:pt x="505742" y="138349"/>
                    <a:pt x="510789" y="133262"/>
                  </a:cubicBezTo>
                  <a:lnTo>
                    <a:pt x="574216" y="69988"/>
                  </a:lnTo>
                  <a:cubicBezTo>
                    <a:pt x="577430" y="66756"/>
                    <a:pt x="581775" y="65639"/>
                    <a:pt x="585775" y="66370"/>
                  </a:cubicBezTo>
                  <a:close/>
                  <a:moveTo>
                    <a:pt x="158702" y="26758"/>
                  </a:moveTo>
                  <a:cubicBezTo>
                    <a:pt x="163655" y="26758"/>
                    <a:pt x="168654" y="28660"/>
                    <a:pt x="172463" y="32464"/>
                  </a:cubicBezTo>
                  <a:lnTo>
                    <a:pt x="179701" y="39691"/>
                  </a:lnTo>
                  <a:lnTo>
                    <a:pt x="246935" y="106831"/>
                  </a:lnTo>
                  <a:lnTo>
                    <a:pt x="254886" y="114819"/>
                  </a:lnTo>
                  <a:cubicBezTo>
                    <a:pt x="261457" y="121334"/>
                    <a:pt x="262362" y="131414"/>
                    <a:pt x="257600" y="138879"/>
                  </a:cubicBezTo>
                  <a:cubicBezTo>
                    <a:pt x="256839" y="140068"/>
                    <a:pt x="255934" y="141209"/>
                    <a:pt x="254886" y="142255"/>
                  </a:cubicBezTo>
                  <a:lnTo>
                    <a:pt x="252315" y="144823"/>
                  </a:lnTo>
                  <a:lnTo>
                    <a:pt x="246696" y="150434"/>
                  </a:lnTo>
                  <a:lnTo>
                    <a:pt x="175892" y="221140"/>
                  </a:lnTo>
                  <a:lnTo>
                    <a:pt x="172463" y="224611"/>
                  </a:lnTo>
                  <a:cubicBezTo>
                    <a:pt x="171702" y="225324"/>
                    <a:pt x="170940" y="225990"/>
                    <a:pt x="170130" y="226560"/>
                  </a:cubicBezTo>
                  <a:cubicBezTo>
                    <a:pt x="167749" y="228319"/>
                    <a:pt x="165083" y="229413"/>
                    <a:pt x="162274" y="229936"/>
                  </a:cubicBezTo>
                  <a:cubicBezTo>
                    <a:pt x="161083" y="230174"/>
                    <a:pt x="159893" y="230269"/>
                    <a:pt x="158702" y="230269"/>
                  </a:cubicBezTo>
                  <a:cubicBezTo>
                    <a:pt x="153703" y="230269"/>
                    <a:pt x="148751" y="228367"/>
                    <a:pt x="144942" y="224611"/>
                  </a:cubicBezTo>
                  <a:lnTo>
                    <a:pt x="137609" y="217288"/>
                  </a:lnTo>
                  <a:lnTo>
                    <a:pt x="69804" y="149578"/>
                  </a:lnTo>
                  <a:lnTo>
                    <a:pt x="62519" y="142255"/>
                  </a:lnTo>
                  <a:cubicBezTo>
                    <a:pt x="54900" y="134647"/>
                    <a:pt x="54900" y="122380"/>
                    <a:pt x="62519" y="114819"/>
                  </a:cubicBezTo>
                  <a:lnTo>
                    <a:pt x="144942" y="32464"/>
                  </a:lnTo>
                  <a:cubicBezTo>
                    <a:pt x="148751" y="28660"/>
                    <a:pt x="153750" y="26758"/>
                    <a:pt x="158702" y="26758"/>
                  </a:cubicBezTo>
                  <a:close/>
                  <a:moveTo>
                    <a:pt x="254809" y="6542"/>
                  </a:moveTo>
                  <a:cubicBezTo>
                    <a:pt x="277279" y="4029"/>
                    <a:pt x="300492" y="9424"/>
                    <a:pt x="321015" y="29913"/>
                  </a:cubicBezTo>
                  <a:cubicBezTo>
                    <a:pt x="380347" y="89193"/>
                    <a:pt x="337205" y="46124"/>
                    <a:pt x="260017" y="97465"/>
                  </a:cubicBezTo>
                  <a:lnTo>
                    <a:pt x="193067" y="30626"/>
                  </a:lnTo>
                  <a:cubicBezTo>
                    <a:pt x="210614" y="19479"/>
                    <a:pt x="232340" y="9056"/>
                    <a:pt x="254809" y="6542"/>
                  </a:cubicBezTo>
                  <a:close/>
                  <a:moveTo>
                    <a:pt x="503105" y="953"/>
                  </a:moveTo>
                  <a:cubicBezTo>
                    <a:pt x="515252" y="2468"/>
                    <a:pt x="527216" y="5788"/>
                    <a:pt x="538560" y="10911"/>
                  </a:cubicBezTo>
                  <a:cubicBezTo>
                    <a:pt x="546131" y="14334"/>
                    <a:pt x="547940" y="24224"/>
                    <a:pt x="542083" y="30073"/>
                  </a:cubicBezTo>
                  <a:lnTo>
                    <a:pt x="465709" y="106341"/>
                  </a:lnTo>
                  <a:cubicBezTo>
                    <a:pt x="456424" y="115613"/>
                    <a:pt x="456424" y="130639"/>
                    <a:pt x="465709" y="139911"/>
                  </a:cubicBezTo>
                  <a:lnTo>
                    <a:pt x="542131" y="216227"/>
                  </a:lnTo>
                  <a:cubicBezTo>
                    <a:pt x="547940" y="222028"/>
                    <a:pt x="546178" y="231823"/>
                    <a:pt x="538655" y="235246"/>
                  </a:cubicBezTo>
                  <a:cubicBezTo>
                    <a:pt x="508181" y="249035"/>
                    <a:pt x="473184" y="249844"/>
                    <a:pt x="442187" y="237528"/>
                  </a:cubicBezTo>
                  <a:lnTo>
                    <a:pt x="399238" y="280370"/>
                  </a:lnTo>
                  <a:lnTo>
                    <a:pt x="328482" y="209712"/>
                  </a:lnTo>
                  <a:lnTo>
                    <a:pt x="372240" y="166015"/>
                  </a:lnTo>
                  <a:cubicBezTo>
                    <a:pt x="356051" y="122270"/>
                    <a:pt x="365527" y="71060"/>
                    <a:pt x="400571" y="36064"/>
                  </a:cubicBezTo>
                  <a:cubicBezTo>
                    <a:pt x="428569" y="8106"/>
                    <a:pt x="466664" y="-3592"/>
                    <a:pt x="503105" y="95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/>
            <a:p>
              <a:endParaRPr lang="zh-CN" altLang="en-US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3D362C3-8420-464C-9EBE-C2FC5B723B48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0" y="2739319"/>
              <a:ext cx="668178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066671F1-2646-47A7-8767-276DD631F7B2}"/>
                </a:ext>
              </a:extLst>
            </p:cNvPr>
            <p:cNvCxnSpPr/>
            <p:nvPr/>
          </p:nvCxnSpPr>
          <p:spPr>
            <a:xfrm>
              <a:off x="4018155" y="1368425"/>
              <a:ext cx="0" cy="287240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88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314534" y="1575177"/>
            <a:ext cx="5419185" cy="895350"/>
          </a:xfrm>
        </p:spPr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Section Header Here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315650" y="2470527"/>
            <a:ext cx="5419185" cy="1015623"/>
          </a:xfrm>
        </p:spPr>
        <p:txBody>
          <a:bodyPr/>
          <a:lstStyle/>
          <a:p>
            <a:pPr lvl="0"/>
            <a:r>
              <a:rPr lang="en-US" altLang="zh-CN" dirty="0">
                <a:solidFill>
                  <a:schemeClr val="accent1"/>
                </a:solidFill>
              </a:rPr>
              <a:t>Supporting text here.</a:t>
            </a:r>
          </a:p>
          <a:p>
            <a:pPr lvl="0"/>
            <a:r>
              <a:rPr lang="en-US" altLang="zh-CN" dirty="0">
                <a:solidFill>
                  <a:schemeClr val="accent1"/>
                </a:solidFill>
              </a:rPr>
              <a:t>When you copy &amp; paste, choose "keep text only" option.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934715" y="2098390"/>
            <a:ext cx="2246469" cy="195322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731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6e0494db-3a0c-486b-aba5-83bdee43eae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53c66e8-495f-41f5-a60b-8ce62fdbf44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421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2107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22d4531-5ba1-45df-940b-a30be0c679a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8215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5957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8217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28134e2-1056-4cab-8b7c-bd08fe46925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cdc7211-bde1-4a86-98fb-3c3487e29fa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768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f7104f9-89a6-455b-9af1-50e23fb9530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085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420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420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16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085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2208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2107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2" val="iSlide，让PPT设计简单起来！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119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126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3479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4457cd7-beff-4020-a70b-0fbcf7ed79f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75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0a2cb5b-bc90-43b7-baf9-6a28e96d340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1262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042FE"/>
      </a:accent1>
      <a:accent2>
        <a:srgbClr val="00DAFF"/>
      </a:accent2>
      <a:accent3>
        <a:srgbClr val="8829EF"/>
      </a:accent3>
      <a:accent4>
        <a:srgbClr val="FBA743"/>
      </a:accent4>
      <a:accent5>
        <a:srgbClr val="FF0000"/>
      </a:accent5>
      <a:accent6>
        <a:srgbClr val="003490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42FE"/>
    </a:accent1>
    <a:accent2>
      <a:srgbClr val="00DAFF"/>
    </a:accent2>
    <a:accent3>
      <a:srgbClr val="8829EF"/>
    </a:accent3>
    <a:accent4>
      <a:srgbClr val="FBA743"/>
    </a:accent4>
    <a:accent5>
      <a:srgbClr val="FF0000"/>
    </a:accent5>
    <a:accent6>
      <a:srgbClr val="003490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42FE"/>
    </a:accent1>
    <a:accent2>
      <a:srgbClr val="00DAFF"/>
    </a:accent2>
    <a:accent3>
      <a:srgbClr val="8829EF"/>
    </a:accent3>
    <a:accent4>
      <a:srgbClr val="FBA743"/>
    </a:accent4>
    <a:accent5>
      <a:srgbClr val="FF0000"/>
    </a:accent5>
    <a:accent6>
      <a:srgbClr val="003490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42FE"/>
    </a:accent1>
    <a:accent2>
      <a:srgbClr val="00DAFF"/>
    </a:accent2>
    <a:accent3>
      <a:srgbClr val="8829EF"/>
    </a:accent3>
    <a:accent4>
      <a:srgbClr val="FBA743"/>
    </a:accent4>
    <a:accent5>
      <a:srgbClr val="FF0000"/>
    </a:accent5>
    <a:accent6>
      <a:srgbClr val="003490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42FE"/>
    </a:accent1>
    <a:accent2>
      <a:srgbClr val="00DAFF"/>
    </a:accent2>
    <a:accent3>
      <a:srgbClr val="8829EF"/>
    </a:accent3>
    <a:accent4>
      <a:srgbClr val="FBA743"/>
    </a:accent4>
    <a:accent5>
      <a:srgbClr val="FF0000"/>
    </a:accent5>
    <a:accent6>
      <a:srgbClr val="003490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42FE"/>
    </a:accent1>
    <a:accent2>
      <a:srgbClr val="00DAFF"/>
    </a:accent2>
    <a:accent3>
      <a:srgbClr val="8829EF"/>
    </a:accent3>
    <a:accent4>
      <a:srgbClr val="FBA743"/>
    </a:accent4>
    <a:accent5>
      <a:srgbClr val="FF0000"/>
    </a:accent5>
    <a:accent6>
      <a:srgbClr val="003490"/>
    </a:accent6>
    <a:hlink>
      <a:srgbClr val="4276A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42FE"/>
    </a:accent1>
    <a:accent2>
      <a:srgbClr val="00DAFF"/>
    </a:accent2>
    <a:accent3>
      <a:srgbClr val="8829EF"/>
    </a:accent3>
    <a:accent4>
      <a:srgbClr val="FBA743"/>
    </a:accent4>
    <a:accent5>
      <a:srgbClr val="FF0000"/>
    </a:accent5>
    <a:accent6>
      <a:srgbClr val="003490"/>
    </a:accent6>
    <a:hlink>
      <a:srgbClr val="4276AA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42FE"/>
    </a:accent1>
    <a:accent2>
      <a:srgbClr val="00DAFF"/>
    </a:accent2>
    <a:accent3>
      <a:srgbClr val="8829EF"/>
    </a:accent3>
    <a:accent4>
      <a:srgbClr val="FBA743"/>
    </a:accent4>
    <a:accent5>
      <a:srgbClr val="FF0000"/>
    </a:accent5>
    <a:accent6>
      <a:srgbClr val="003490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</TotalTime>
  <Words>2435</Words>
  <Application>Microsoft Office PowerPoint</Application>
  <PresentationFormat>宽屏</PresentationFormat>
  <Paragraphs>448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Arial</vt:lpstr>
      <vt:lpstr>Calibri</vt:lpstr>
      <vt:lpstr>Impact</vt:lpstr>
      <vt:lpstr>主题5</vt:lpstr>
      <vt:lpstr>2.5D扁平化  在线教育类PPT模板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eClick to edit Master title styledit Master title style</vt:lpstr>
      <vt:lpstr>Click to edit Master title style</vt:lpstr>
      <vt:lpstr>Click to edit Master title style</vt:lpstr>
      <vt:lpstr>Click to edit Master title style</vt:lpstr>
      <vt:lpstr>Section Header Here</vt:lpstr>
      <vt:lpstr>PowerPoint 演示文稿</vt:lpstr>
      <vt:lpstr>Click to edit Master title style</vt:lpstr>
      <vt:lpstr>Click to edit Master title style</vt:lpstr>
      <vt:lpstr>Click to edit Master title style</vt:lpstr>
      <vt:lpstr>Click to edit Master title style</vt:lpstr>
      <vt:lpstr>Thanks And Your Slogan Here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Yulan Zeng</cp:lastModifiedBy>
  <cp:revision>5</cp:revision>
  <cp:lastPrinted>2018-12-28T16:00:00Z</cp:lastPrinted>
  <dcterms:created xsi:type="dcterms:W3CDTF">2018-12-28T16:00:00Z</dcterms:created>
  <dcterms:modified xsi:type="dcterms:W3CDTF">2019-07-19T09:15:18Z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