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9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CFE"/>
    <a:srgbClr val="03BFEC"/>
    <a:srgbClr val="181774"/>
    <a:srgbClr val="181193"/>
    <a:srgbClr val="000416"/>
    <a:srgbClr val="0F0418"/>
    <a:srgbClr val="020017"/>
    <a:srgbClr val="5049EE"/>
    <a:srgbClr val="060A43"/>
    <a:srgbClr val="494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8915-A455-453D-B937-ABB0EC1B84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8B5C-4DE8-46DD-8A1A-411BDC2F2C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41000">
              <a:srgbClr val="2D26B5"/>
            </a:gs>
            <a:gs pos="0">
              <a:srgbClr val="4941EE"/>
            </a:gs>
            <a:gs pos="57000">
              <a:srgbClr val="181193"/>
            </a:gs>
            <a:gs pos="13000">
              <a:srgbClr val="4942E2"/>
            </a:gs>
            <a:gs pos="100000">
              <a:srgbClr val="020017"/>
            </a:gs>
            <a:gs pos="79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20316" y="-76200"/>
            <a:ext cx="12432632" cy="701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9626" y="253747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程序启动中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39626" y="31811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请您稍等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39626" y="3824911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还剩       秒钟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29804" y="3856810"/>
            <a:ext cx="217789" cy="26755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-10000" dirty="0" smtClean="0">
                <a:solidFill>
                  <a:schemeClr val="bg1"/>
                </a:solidFill>
              </a:rPr>
              <a:t>543210</a:t>
            </a:r>
            <a:endParaRPr lang="zh-CN" altLang="en-US" spc="-100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半闭框 24"/>
          <p:cNvSpPr/>
          <p:nvPr/>
        </p:nvSpPr>
        <p:spPr>
          <a:xfrm rot="18900000" flipV="1">
            <a:off x="5884049" y="4600654"/>
            <a:ext cx="423902" cy="423902"/>
          </a:xfrm>
          <a:prstGeom prst="halfFrame">
            <a:avLst>
              <a:gd name="adj1" fmla="val 19772"/>
              <a:gd name="adj2" fmla="val 20741"/>
            </a:avLst>
          </a:prstGeom>
          <a:solidFill>
            <a:srgbClr val="03B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60795" y="5430967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3BF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NEXT</a:t>
            </a:r>
            <a:endParaRPr lang="zh-CN" altLang="en-US" i="1" dirty="0">
              <a:solidFill>
                <a:srgbClr val="03BFE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26784" y="2070585"/>
            <a:ext cx="30386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TIPS</a:t>
            </a:r>
            <a:r>
              <a:rPr lang="zh-CN" altLang="en-US" sz="4400" dirty="0" smtClean="0">
                <a:solidFill>
                  <a:schemeClr val="bg1"/>
                </a:solidFill>
              </a:rPr>
              <a:t>：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</a:rPr>
              <a:t>动态开场屏幕，本文字可删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1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9" grpId="0"/>
      <p:bldP spid="9" grpId="1"/>
      <p:bldP spid="20" grpId="0"/>
      <p:bldP spid="20" grpId="1"/>
      <p:bldP spid="21" grpId="0"/>
      <p:bldP spid="21" grpId="1"/>
      <p:bldP spid="23" grpId="0" build="p"/>
      <p:bldP spid="23" grpId="1" build="allAtOnce"/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5" grpId="0" animBg="1"/>
      <p:bldP spid="25" grpId="1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任意多边形 92"/>
          <p:cNvSpPr/>
          <p:nvPr/>
        </p:nvSpPr>
        <p:spPr>
          <a:xfrm>
            <a:off x="3704300" y="2477247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3704300" y="2789521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3704300" y="3101795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3704300" y="3414069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3704300" y="3726343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3704300" y="4038617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>
            <a:off x="3704300" y="4350891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3704300" y="4663164"/>
            <a:ext cx="4945712" cy="0"/>
          </a:xfrm>
          <a:custGeom>
            <a:avLst/>
            <a:gdLst>
              <a:gd name="connsiteX0" fmla="*/ 0 w 4945712"/>
              <a:gd name="connsiteY0" fmla="*/ 0 h 0"/>
              <a:gd name="connsiteX1" fmla="*/ 4945712 w 49457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5712">
                <a:moveTo>
                  <a:pt x="0" y="0"/>
                </a:moveTo>
                <a:lnTo>
                  <a:pt x="4945712" y="0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402609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433089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/>
          <p:nvPr/>
        </p:nvSpPr>
        <p:spPr>
          <a:xfrm>
            <a:off x="463569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>
          <a:xfrm>
            <a:off x="494049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>
          <a:xfrm>
            <a:off x="5270311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 129"/>
          <p:cNvSpPr/>
          <p:nvPr/>
        </p:nvSpPr>
        <p:spPr>
          <a:xfrm>
            <a:off x="5575111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>
          <a:xfrm>
            <a:off x="5879911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>
            <a:off x="6184711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>
          <a:xfrm>
            <a:off x="6508928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 133"/>
          <p:cNvSpPr/>
          <p:nvPr/>
        </p:nvSpPr>
        <p:spPr>
          <a:xfrm>
            <a:off x="6813728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>
            <a:off x="7118528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任意多边形 137"/>
          <p:cNvSpPr/>
          <p:nvPr/>
        </p:nvSpPr>
        <p:spPr>
          <a:xfrm>
            <a:off x="7423328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 138"/>
          <p:cNvSpPr/>
          <p:nvPr/>
        </p:nvSpPr>
        <p:spPr>
          <a:xfrm>
            <a:off x="775381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>
            <a:off x="805861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/>
        </p:nvSpPr>
        <p:spPr>
          <a:xfrm>
            <a:off x="8363410" y="2177647"/>
            <a:ext cx="0" cy="2866029"/>
          </a:xfrm>
          <a:custGeom>
            <a:avLst/>
            <a:gdLst>
              <a:gd name="connsiteX0" fmla="*/ 0 w 0"/>
              <a:gd name="connsiteY0" fmla="*/ 0 h 2866029"/>
              <a:gd name="connsiteX1" fmla="*/ 0 w 0"/>
              <a:gd name="connsiteY1" fmla="*/ 2866029 h 2866029"/>
              <a:gd name="connsiteX2" fmla="*/ 0 w 0"/>
              <a:gd name="connsiteY2" fmla="*/ 2866029 h 286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866029">
                <a:moveTo>
                  <a:pt x="0" y="0"/>
                </a:moveTo>
                <a:lnTo>
                  <a:pt x="0" y="2866029"/>
                </a:lnTo>
                <a:lnTo>
                  <a:pt x="0" y="2866029"/>
                </a:lnTo>
              </a:path>
            </a:pathLst>
          </a:custGeom>
          <a:noFill/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135842" y="2767924"/>
            <a:ext cx="6238604" cy="1712513"/>
          </a:xfrm>
          <a:custGeom>
            <a:avLst/>
            <a:gdLst>
              <a:gd name="connsiteX0" fmla="*/ 0 w 11245755"/>
              <a:gd name="connsiteY0" fmla="*/ 970390 h 1712513"/>
              <a:gd name="connsiteX1" fmla="*/ 2183642 w 11245755"/>
              <a:gd name="connsiteY1" fmla="*/ 1011333 h 1712513"/>
              <a:gd name="connsiteX2" fmla="*/ 2879678 w 11245755"/>
              <a:gd name="connsiteY2" fmla="*/ 847560 h 1712513"/>
              <a:gd name="connsiteX3" fmla="*/ 3043451 w 11245755"/>
              <a:gd name="connsiteY3" fmla="*/ 1106868 h 1712513"/>
              <a:gd name="connsiteX4" fmla="*/ 3220872 w 11245755"/>
              <a:gd name="connsiteY4" fmla="*/ 697435 h 1712513"/>
              <a:gd name="connsiteX5" fmla="*/ 3398293 w 11245755"/>
              <a:gd name="connsiteY5" fmla="*/ 1338880 h 1712513"/>
              <a:gd name="connsiteX6" fmla="*/ 3575714 w 11245755"/>
              <a:gd name="connsiteY6" fmla="*/ 178820 h 1712513"/>
              <a:gd name="connsiteX7" fmla="*/ 3739487 w 11245755"/>
              <a:gd name="connsiteY7" fmla="*/ 1707369 h 1712513"/>
              <a:gd name="connsiteX8" fmla="*/ 3930555 w 11245755"/>
              <a:gd name="connsiteY8" fmla="*/ 697435 h 1712513"/>
              <a:gd name="connsiteX9" fmla="*/ 4080681 w 11245755"/>
              <a:gd name="connsiteY9" fmla="*/ 1311584 h 1712513"/>
              <a:gd name="connsiteX10" fmla="*/ 4490114 w 11245755"/>
              <a:gd name="connsiteY10" fmla="*/ 1024981 h 1712513"/>
              <a:gd name="connsiteX11" fmla="*/ 7233314 w 11245755"/>
              <a:gd name="connsiteY11" fmla="*/ 1024981 h 1712513"/>
              <a:gd name="connsiteX12" fmla="*/ 7874758 w 11245755"/>
              <a:gd name="connsiteY12" fmla="*/ 833912 h 1712513"/>
              <a:gd name="connsiteX13" fmla="*/ 8024884 w 11245755"/>
              <a:gd name="connsiteY13" fmla="*/ 1175106 h 1712513"/>
              <a:gd name="connsiteX14" fmla="*/ 8161361 w 11245755"/>
              <a:gd name="connsiteY14" fmla="*/ 547309 h 1712513"/>
              <a:gd name="connsiteX15" fmla="*/ 8366078 w 11245755"/>
              <a:gd name="connsiteY15" fmla="*/ 1557244 h 1712513"/>
              <a:gd name="connsiteX16" fmla="*/ 8529851 w 11245755"/>
              <a:gd name="connsiteY16" fmla="*/ 1399 h 1712513"/>
              <a:gd name="connsiteX17" fmla="*/ 8789158 w 11245755"/>
              <a:gd name="connsiteY17" fmla="*/ 1270641 h 1712513"/>
              <a:gd name="connsiteX18" fmla="*/ 9007523 w 11245755"/>
              <a:gd name="connsiteY18" fmla="*/ 765674 h 1712513"/>
              <a:gd name="connsiteX19" fmla="*/ 9553433 w 11245755"/>
              <a:gd name="connsiteY19" fmla="*/ 970390 h 1712513"/>
              <a:gd name="connsiteX20" fmla="*/ 11245755 w 11245755"/>
              <a:gd name="connsiteY20" fmla="*/ 956742 h 171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45755" h="1712513">
                <a:moveTo>
                  <a:pt x="0" y="970390"/>
                </a:moveTo>
                <a:cubicBezTo>
                  <a:pt x="851848" y="1001097"/>
                  <a:pt x="1703696" y="1031805"/>
                  <a:pt x="2183642" y="1011333"/>
                </a:cubicBezTo>
                <a:cubicBezTo>
                  <a:pt x="2663588" y="990861"/>
                  <a:pt x="2736377" y="831637"/>
                  <a:pt x="2879678" y="847560"/>
                </a:cubicBezTo>
                <a:cubicBezTo>
                  <a:pt x="3022980" y="863482"/>
                  <a:pt x="2986585" y="1131889"/>
                  <a:pt x="3043451" y="1106868"/>
                </a:cubicBezTo>
                <a:cubicBezTo>
                  <a:pt x="3100317" y="1081847"/>
                  <a:pt x="3161732" y="658766"/>
                  <a:pt x="3220872" y="697435"/>
                </a:cubicBezTo>
                <a:cubicBezTo>
                  <a:pt x="3280012" y="736104"/>
                  <a:pt x="3339153" y="1425316"/>
                  <a:pt x="3398293" y="1338880"/>
                </a:cubicBezTo>
                <a:cubicBezTo>
                  <a:pt x="3457433" y="1252444"/>
                  <a:pt x="3518848" y="117405"/>
                  <a:pt x="3575714" y="178820"/>
                </a:cubicBezTo>
                <a:cubicBezTo>
                  <a:pt x="3632580" y="240235"/>
                  <a:pt x="3680347" y="1620933"/>
                  <a:pt x="3739487" y="1707369"/>
                </a:cubicBezTo>
                <a:cubicBezTo>
                  <a:pt x="3798627" y="1793805"/>
                  <a:pt x="3873689" y="763399"/>
                  <a:pt x="3930555" y="697435"/>
                </a:cubicBezTo>
                <a:cubicBezTo>
                  <a:pt x="3987421" y="631471"/>
                  <a:pt x="3987421" y="1256993"/>
                  <a:pt x="4080681" y="1311584"/>
                </a:cubicBezTo>
                <a:cubicBezTo>
                  <a:pt x="4173941" y="1366175"/>
                  <a:pt x="3964675" y="1072748"/>
                  <a:pt x="4490114" y="1024981"/>
                </a:cubicBezTo>
                <a:cubicBezTo>
                  <a:pt x="5015553" y="977214"/>
                  <a:pt x="6669207" y="1056826"/>
                  <a:pt x="7233314" y="1024981"/>
                </a:cubicBezTo>
                <a:cubicBezTo>
                  <a:pt x="7797421" y="993136"/>
                  <a:pt x="7742830" y="808891"/>
                  <a:pt x="7874758" y="833912"/>
                </a:cubicBezTo>
                <a:cubicBezTo>
                  <a:pt x="8006686" y="858933"/>
                  <a:pt x="7977117" y="1222873"/>
                  <a:pt x="8024884" y="1175106"/>
                </a:cubicBezTo>
                <a:cubicBezTo>
                  <a:pt x="8072651" y="1127339"/>
                  <a:pt x="8104495" y="483619"/>
                  <a:pt x="8161361" y="547309"/>
                </a:cubicBezTo>
                <a:cubicBezTo>
                  <a:pt x="8218227" y="610999"/>
                  <a:pt x="8304663" y="1648229"/>
                  <a:pt x="8366078" y="1557244"/>
                </a:cubicBezTo>
                <a:cubicBezTo>
                  <a:pt x="8427493" y="1466259"/>
                  <a:pt x="8459338" y="49166"/>
                  <a:pt x="8529851" y="1399"/>
                </a:cubicBezTo>
                <a:cubicBezTo>
                  <a:pt x="8600364" y="-46368"/>
                  <a:pt x="8709546" y="1143262"/>
                  <a:pt x="8789158" y="1270641"/>
                </a:cubicBezTo>
                <a:cubicBezTo>
                  <a:pt x="8868770" y="1398020"/>
                  <a:pt x="8880144" y="815716"/>
                  <a:pt x="9007523" y="765674"/>
                </a:cubicBezTo>
                <a:cubicBezTo>
                  <a:pt x="9134902" y="715632"/>
                  <a:pt x="9180394" y="938545"/>
                  <a:pt x="9553433" y="970390"/>
                </a:cubicBezTo>
                <a:cubicBezTo>
                  <a:pt x="9926472" y="1002235"/>
                  <a:pt x="10586113" y="979488"/>
                  <a:pt x="11245755" y="956742"/>
                </a:cubicBezTo>
              </a:path>
            </a:pathLst>
          </a:custGeom>
          <a:noFill/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2735475" y="2037347"/>
            <a:ext cx="642385" cy="3173673"/>
          </a:xfrm>
          <a:custGeom>
            <a:avLst/>
            <a:gdLst>
              <a:gd name="connsiteX0" fmla="*/ 18001 w 970548"/>
              <a:gd name="connsiteY0" fmla="*/ 4350599 h 4794946"/>
              <a:gd name="connsiteX1" fmla="*/ 90000 w 970548"/>
              <a:gd name="connsiteY1" fmla="*/ 4350599 h 4794946"/>
              <a:gd name="connsiteX2" fmla="*/ 108000 w 970548"/>
              <a:gd name="connsiteY2" fmla="*/ 4374663 h 4794946"/>
              <a:gd name="connsiteX3" fmla="*/ 108000 w 970548"/>
              <a:gd name="connsiteY3" fmla="*/ 4599251 h 4794946"/>
              <a:gd name="connsiteX4" fmla="*/ 90000 w 970548"/>
              <a:gd name="connsiteY4" fmla="*/ 4623315 h 4794946"/>
              <a:gd name="connsiteX5" fmla="*/ 18001 w 970548"/>
              <a:gd name="connsiteY5" fmla="*/ 4623315 h 4794946"/>
              <a:gd name="connsiteX6" fmla="*/ 0 w 970548"/>
              <a:gd name="connsiteY6" fmla="*/ 4599251 h 4794946"/>
              <a:gd name="connsiteX7" fmla="*/ 0 w 970548"/>
              <a:gd name="connsiteY7" fmla="*/ 4374663 h 4794946"/>
              <a:gd name="connsiteX8" fmla="*/ 18001 w 970548"/>
              <a:gd name="connsiteY8" fmla="*/ 4350599 h 4794946"/>
              <a:gd name="connsiteX9" fmla="*/ 18001 w 970548"/>
              <a:gd name="connsiteY9" fmla="*/ 4029139 h 4794946"/>
              <a:gd name="connsiteX10" fmla="*/ 90000 w 970548"/>
              <a:gd name="connsiteY10" fmla="*/ 4029139 h 4794946"/>
              <a:gd name="connsiteX11" fmla="*/ 108000 w 970548"/>
              <a:gd name="connsiteY11" fmla="*/ 4053203 h 4794946"/>
              <a:gd name="connsiteX12" fmla="*/ 108000 w 970548"/>
              <a:gd name="connsiteY12" fmla="*/ 4277791 h 4794946"/>
              <a:gd name="connsiteX13" fmla="*/ 90000 w 970548"/>
              <a:gd name="connsiteY13" fmla="*/ 4301855 h 4794946"/>
              <a:gd name="connsiteX14" fmla="*/ 18001 w 970548"/>
              <a:gd name="connsiteY14" fmla="*/ 4301855 h 4794946"/>
              <a:gd name="connsiteX15" fmla="*/ 0 w 970548"/>
              <a:gd name="connsiteY15" fmla="*/ 4277791 h 4794946"/>
              <a:gd name="connsiteX16" fmla="*/ 0 w 970548"/>
              <a:gd name="connsiteY16" fmla="*/ 4053203 h 4794946"/>
              <a:gd name="connsiteX17" fmla="*/ 18001 w 970548"/>
              <a:gd name="connsiteY17" fmla="*/ 4029139 h 4794946"/>
              <a:gd name="connsiteX18" fmla="*/ 18001 w 970548"/>
              <a:gd name="connsiteY18" fmla="*/ 3707680 h 4794946"/>
              <a:gd name="connsiteX19" fmla="*/ 90000 w 970548"/>
              <a:gd name="connsiteY19" fmla="*/ 3707680 h 4794946"/>
              <a:gd name="connsiteX20" fmla="*/ 108000 w 970548"/>
              <a:gd name="connsiteY20" fmla="*/ 3731744 h 4794946"/>
              <a:gd name="connsiteX21" fmla="*/ 108000 w 970548"/>
              <a:gd name="connsiteY21" fmla="*/ 3956332 h 4794946"/>
              <a:gd name="connsiteX22" fmla="*/ 90000 w 970548"/>
              <a:gd name="connsiteY22" fmla="*/ 3980396 h 4794946"/>
              <a:gd name="connsiteX23" fmla="*/ 18001 w 970548"/>
              <a:gd name="connsiteY23" fmla="*/ 3980396 h 4794946"/>
              <a:gd name="connsiteX24" fmla="*/ 0 w 970548"/>
              <a:gd name="connsiteY24" fmla="*/ 3956332 h 4794946"/>
              <a:gd name="connsiteX25" fmla="*/ 0 w 970548"/>
              <a:gd name="connsiteY25" fmla="*/ 3731744 h 4794946"/>
              <a:gd name="connsiteX26" fmla="*/ 18001 w 970548"/>
              <a:gd name="connsiteY26" fmla="*/ 3707680 h 4794946"/>
              <a:gd name="connsiteX27" fmla="*/ 18001 w 970548"/>
              <a:gd name="connsiteY27" fmla="*/ 3386221 h 4794946"/>
              <a:gd name="connsiteX28" fmla="*/ 90000 w 970548"/>
              <a:gd name="connsiteY28" fmla="*/ 3386221 h 4794946"/>
              <a:gd name="connsiteX29" fmla="*/ 108000 w 970548"/>
              <a:gd name="connsiteY29" fmla="*/ 3410285 h 4794946"/>
              <a:gd name="connsiteX30" fmla="*/ 108000 w 970548"/>
              <a:gd name="connsiteY30" fmla="*/ 3634873 h 4794946"/>
              <a:gd name="connsiteX31" fmla="*/ 90000 w 970548"/>
              <a:gd name="connsiteY31" fmla="*/ 3658937 h 4794946"/>
              <a:gd name="connsiteX32" fmla="*/ 18001 w 970548"/>
              <a:gd name="connsiteY32" fmla="*/ 3658937 h 4794946"/>
              <a:gd name="connsiteX33" fmla="*/ 0 w 970548"/>
              <a:gd name="connsiteY33" fmla="*/ 3634873 h 4794946"/>
              <a:gd name="connsiteX34" fmla="*/ 0 w 970548"/>
              <a:gd name="connsiteY34" fmla="*/ 3410285 h 4794946"/>
              <a:gd name="connsiteX35" fmla="*/ 18001 w 970548"/>
              <a:gd name="connsiteY35" fmla="*/ 3386221 h 4794946"/>
              <a:gd name="connsiteX36" fmla="*/ 18001 w 970548"/>
              <a:gd name="connsiteY36" fmla="*/ 3064762 h 4794946"/>
              <a:gd name="connsiteX37" fmla="*/ 90000 w 970548"/>
              <a:gd name="connsiteY37" fmla="*/ 3064762 h 4794946"/>
              <a:gd name="connsiteX38" fmla="*/ 108000 w 970548"/>
              <a:gd name="connsiteY38" fmla="*/ 3088826 h 4794946"/>
              <a:gd name="connsiteX39" fmla="*/ 108000 w 970548"/>
              <a:gd name="connsiteY39" fmla="*/ 3313414 h 4794946"/>
              <a:gd name="connsiteX40" fmla="*/ 90000 w 970548"/>
              <a:gd name="connsiteY40" fmla="*/ 3337478 h 4794946"/>
              <a:gd name="connsiteX41" fmla="*/ 18001 w 970548"/>
              <a:gd name="connsiteY41" fmla="*/ 3337478 h 4794946"/>
              <a:gd name="connsiteX42" fmla="*/ 0 w 970548"/>
              <a:gd name="connsiteY42" fmla="*/ 3313414 h 4794946"/>
              <a:gd name="connsiteX43" fmla="*/ 0 w 970548"/>
              <a:gd name="connsiteY43" fmla="*/ 3088826 h 4794946"/>
              <a:gd name="connsiteX44" fmla="*/ 18001 w 970548"/>
              <a:gd name="connsiteY44" fmla="*/ 3064762 h 4794946"/>
              <a:gd name="connsiteX45" fmla="*/ 18001 w 970548"/>
              <a:gd name="connsiteY45" fmla="*/ 2743303 h 4794946"/>
              <a:gd name="connsiteX46" fmla="*/ 90000 w 970548"/>
              <a:gd name="connsiteY46" fmla="*/ 2743303 h 4794946"/>
              <a:gd name="connsiteX47" fmla="*/ 108000 w 970548"/>
              <a:gd name="connsiteY47" fmla="*/ 2767367 h 4794946"/>
              <a:gd name="connsiteX48" fmla="*/ 108000 w 970548"/>
              <a:gd name="connsiteY48" fmla="*/ 2991955 h 4794946"/>
              <a:gd name="connsiteX49" fmla="*/ 90000 w 970548"/>
              <a:gd name="connsiteY49" fmla="*/ 3016019 h 4794946"/>
              <a:gd name="connsiteX50" fmla="*/ 18001 w 970548"/>
              <a:gd name="connsiteY50" fmla="*/ 3016019 h 4794946"/>
              <a:gd name="connsiteX51" fmla="*/ 0 w 970548"/>
              <a:gd name="connsiteY51" fmla="*/ 2991955 h 4794946"/>
              <a:gd name="connsiteX52" fmla="*/ 0 w 970548"/>
              <a:gd name="connsiteY52" fmla="*/ 2767367 h 4794946"/>
              <a:gd name="connsiteX53" fmla="*/ 18001 w 970548"/>
              <a:gd name="connsiteY53" fmla="*/ 2743303 h 4794946"/>
              <a:gd name="connsiteX54" fmla="*/ 18001 w 970548"/>
              <a:gd name="connsiteY54" fmla="*/ 2421844 h 4794946"/>
              <a:gd name="connsiteX55" fmla="*/ 90000 w 970548"/>
              <a:gd name="connsiteY55" fmla="*/ 2421844 h 4794946"/>
              <a:gd name="connsiteX56" fmla="*/ 108000 w 970548"/>
              <a:gd name="connsiteY56" fmla="*/ 2445908 h 4794946"/>
              <a:gd name="connsiteX57" fmla="*/ 108000 w 970548"/>
              <a:gd name="connsiteY57" fmla="*/ 2670496 h 4794946"/>
              <a:gd name="connsiteX58" fmla="*/ 90000 w 970548"/>
              <a:gd name="connsiteY58" fmla="*/ 2694560 h 4794946"/>
              <a:gd name="connsiteX59" fmla="*/ 18001 w 970548"/>
              <a:gd name="connsiteY59" fmla="*/ 2694560 h 4794946"/>
              <a:gd name="connsiteX60" fmla="*/ 0 w 970548"/>
              <a:gd name="connsiteY60" fmla="*/ 2670496 h 4794946"/>
              <a:gd name="connsiteX61" fmla="*/ 0 w 970548"/>
              <a:gd name="connsiteY61" fmla="*/ 2445908 h 4794946"/>
              <a:gd name="connsiteX62" fmla="*/ 18001 w 970548"/>
              <a:gd name="connsiteY62" fmla="*/ 2421844 h 4794946"/>
              <a:gd name="connsiteX63" fmla="*/ 18001 w 970548"/>
              <a:gd name="connsiteY63" fmla="*/ 2100385 h 4794946"/>
              <a:gd name="connsiteX64" fmla="*/ 90000 w 970548"/>
              <a:gd name="connsiteY64" fmla="*/ 2100385 h 4794946"/>
              <a:gd name="connsiteX65" fmla="*/ 108000 w 970548"/>
              <a:gd name="connsiteY65" fmla="*/ 2124449 h 4794946"/>
              <a:gd name="connsiteX66" fmla="*/ 108000 w 970548"/>
              <a:gd name="connsiteY66" fmla="*/ 2349037 h 4794946"/>
              <a:gd name="connsiteX67" fmla="*/ 90000 w 970548"/>
              <a:gd name="connsiteY67" fmla="*/ 2373101 h 4794946"/>
              <a:gd name="connsiteX68" fmla="*/ 18001 w 970548"/>
              <a:gd name="connsiteY68" fmla="*/ 2373101 h 4794946"/>
              <a:gd name="connsiteX69" fmla="*/ 0 w 970548"/>
              <a:gd name="connsiteY69" fmla="*/ 2349037 h 4794946"/>
              <a:gd name="connsiteX70" fmla="*/ 0 w 970548"/>
              <a:gd name="connsiteY70" fmla="*/ 2124449 h 4794946"/>
              <a:gd name="connsiteX71" fmla="*/ 18001 w 970548"/>
              <a:gd name="connsiteY71" fmla="*/ 2100385 h 4794946"/>
              <a:gd name="connsiteX72" fmla="*/ 18001 w 970548"/>
              <a:gd name="connsiteY72" fmla="*/ 1778926 h 4794946"/>
              <a:gd name="connsiteX73" fmla="*/ 90000 w 970548"/>
              <a:gd name="connsiteY73" fmla="*/ 1778926 h 4794946"/>
              <a:gd name="connsiteX74" fmla="*/ 108000 w 970548"/>
              <a:gd name="connsiteY74" fmla="*/ 1802990 h 4794946"/>
              <a:gd name="connsiteX75" fmla="*/ 108000 w 970548"/>
              <a:gd name="connsiteY75" fmla="*/ 2027578 h 4794946"/>
              <a:gd name="connsiteX76" fmla="*/ 90000 w 970548"/>
              <a:gd name="connsiteY76" fmla="*/ 2051642 h 4794946"/>
              <a:gd name="connsiteX77" fmla="*/ 18001 w 970548"/>
              <a:gd name="connsiteY77" fmla="*/ 2051642 h 4794946"/>
              <a:gd name="connsiteX78" fmla="*/ 0 w 970548"/>
              <a:gd name="connsiteY78" fmla="*/ 2027578 h 4794946"/>
              <a:gd name="connsiteX79" fmla="*/ 0 w 970548"/>
              <a:gd name="connsiteY79" fmla="*/ 1802990 h 4794946"/>
              <a:gd name="connsiteX80" fmla="*/ 18001 w 970548"/>
              <a:gd name="connsiteY80" fmla="*/ 1778926 h 4794946"/>
              <a:gd name="connsiteX81" fmla="*/ 18001 w 970548"/>
              <a:gd name="connsiteY81" fmla="*/ 1457467 h 4794946"/>
              <a:gd name="connsiteX82" fmla="*/ 90000 w 970548"/>
              <a:gd name="connsiteY82" fmla="*/ 1457467 h 4794946"/>
              <a:gd name="connsiteX83" fmla="*/ 108000 w 970548"/>
              <a:gd name="connsiteY83" fmla="*/ 1481531 h 4794946"/>
              <a:gd name="connsiteX84" fmla="*/ 108000 w 970548"/>
              <a:gd name="connsiteY84" fmla="*/ 1706119 h 4794946"/>
              <a:gd name="connsiteX85" fmla="*/ 90000 w 970548"/>
              <a:gd name="connsiteY85" fmla="*/ 1730183 h 4794946"/>
              <a:gd name="connsiteX86" fmla="*/ 18001 w 970548"/>
              <a:gd name="connsiteY86" fmla="*/ 1730183 h 4794946"/>
              <a:gd name="connsiteX87" fmla="*/ 0 w 970548"/>
              <a:gd name="connsiteY87" fmla="*/ 1706119 h 4794946"/>
              <a:gd name="connsiteX88" fmla="*/ 0 w 970548"/>
              <a:gd name="connsiteY88" fmla="*/ 1481531 h 4794946"/>
              <a:gd name="connsiteX89" fmla="*/ 18001 w 970548"/>
              <a:gd name="connsiteY89" fmla="*/ 1457467 h 4794946"/>
              <a:gd name="connsiteX90" fmla="*/ 18001 w 970548"/>
              <a:gd name="connsiteY90" fmla="*/ 1136009 h 4794946"/>
              <a:gd name="connsiteX91" fmla="*/ 90000 w 970548"/>
              <a:gd name="connsiteY91" fmla="*/ 1136009 h 4794946"/>
              <a:gd name="connsiteX92" fmla="*/ 108000 w 970548"/>
              <a:gd name="connsiteY92" fmla="*/ 1160073 h 4794946"/>
              <a:gd name="connsiteX93" fmla="*/ 108000 w 970548"/>
              <a:gd name="connsiteY93" fmla="*/ 1384660 h 4794946"/>
              <a:gd name="connsiteX94" fmla="*/ 90000 w 970548"/>
              <a:gd name="connsiteY94" fmla="*/ 1408724 h 4794946"/>
              <a:gd name="connsiteX95" fmla="*/ 18001 w 970548"/>
              <a:gd name="connsiteY95" fmla="*/ 1408724 h 4794946"/>
              <a:gd name="connsiteX96" fmla="*/ 0 w 970548"/>
              <a:gd name="connsiteY96" fmla="*/ 1384660 h 4794946"/>
              <a:gd name="connsiteX97" fmla="*/ 0 w 970548"/>
              <a:gd name="connsiteY97" fmla="*/ 1160073 h 4794946"/>
              <a:gd name="connsiteX98" fmla="*/ 18001 w 970548"/>
              <a:gd name="connsiteY98" fmla="*/ 1136009 h 4794946"/>
              <a:gd name="connsiteX99" fmla="*/ 18001 w 970548"/>
              <a:gd name="connsiteY99" fmla="*/ 814550 h 4794946"/>
              <a:gd name="connsiteX100" fmla="*/ 90000 w 970548"/>
              <a:gd name="connsiteY100" fmla="*/ 814550 h 4794946"/>
              <a:gd name="connsiteX101" fmla="*/ 108000 w 970548"/>
              <a:gd name="connsiteY101" fmla="*/ 838614 h 4794946"/>
              <a:gd name="connsiteX102" fmla="*/ 108000 w 970548"/>
              <a:gd name="connsiteY102" fmla="*/ 1063202 h 4794946"/>
              <a:gd name="connsiteX103" fmla="*/ 90000 w 970548"/>
              <a:gd name="connsiteY103" fmla="*/ 1087266 h 4794946"/>
              <a:gd name="connsiteX104" fmla="*/ 18001 w 970548"/>
              <a:gd name="connsiteY104" fmla="*/ 1087266 h 4794946"/>
              <a:gd name="connsiteX105" fmla="*/ 0 w 970548"/>
              <a:gd name="connsiteY105" fmla="*/ 1063202 h 4794946"/>
              <a:gd name="connsiteX106" fmla="*/ 0 w 970548"/>
              <a:gd name="connsiteY106" fmla="*/ 838614 h 4794946"/>
              <a:gd name="connsiteX107" fmla="*/ 18001 w 970548"/>
              <a:gd name="connsiteY107" fmla="*/ 814550 h 4794946"/>
              <a:gd name="connsiteX108" fmla="*/ 18001 w 970548"/>
              <a:gd name="connsiteY108" fmla="*/ 493091 h 4794946"/>
              <a:gd name="connsiteX109" fmla="*/ 90000 w 970548"/>
              <a:gd name="connsiteY109" fmla="*/ 493091 h 4794946"/>
              <a:gd name="connsiteX110" fmla="*/ 108000 w 970548"/>
              <a:gd name="connsiteY110" fmla="*/ 517155 h 4794946"/>
              <a:gd name="connsiteX111" fmla="*/ 108000 w 970548"/>
              <a:gd name="connsiteY111" fmla="*/ 741743 h 4794946"/>
              <a:gd name="connsiteX112" fmla="*/ 90000 w 970548"/>
              <a:gd name="connsiteY112" fmla="*/ 765807 h 4794946"/>
              <a:gd name="connsiteX113" fmla="*/ 18001 w 970548"/>
              <a:gd name="connsiteY113" fmla="*/ 765807 h 4794946"/>
              <a:gd name="connsiteX114" fmla="*/ 0 w 970548"/>
              <a:gd name="connsiteY114" fmla="*/ 741743 h 4794946"/>
              <a:gd name="connsiteX115" fmla="*/ 0 w 970548"/>
              <a:gd name="connsiteY115" fmla="*/ 517155 h 4794946"/>
              <a:gd name="connsiteX116" fmla="*/ 18001 w 970548"/>
              <a:gd name="connsiteY116" fmla="*/ 493091 h 4794946"/>
              <a:gd name="connsiteX117" fmla="*/ 18001 w 970548"/>
              <a:gd name="connsiteY117" fmla="*/ 171632 h 4794946"/>
              <a:gd name="connsiteX118" fmla="*/ 90000 w 970548"/>
              <a:gd name="connsiteY118" fmla="*/ 171632 h 4794946"/>
              <a:gd name="connsiteX119" fmla="*/ 108000 w 970548"/>
              <a:gd name="connsiteY119" fmla="*/ 195696 h 4794946"/>
              <a:gd name="connsiteX120" fmla="*/ 108000 w 970548"/>
              <a:gd name="connsiteY120" fmla="*/ 420284 h 4794946"/>
              <a:gd name="connsiteX121" fmla="*/ 90000 w 970548"/>
              <a:gd name="connsiteY121" fmla="*/ 444348 h 4794946"/>
              <a:gd name="connsiteX122" fmla="*/ 18001 w 970548"/>
              <a:gd name="connsiteY122" fmla="*/ 444348 h 4794946"/>
              <a:gd name="connsiteX123" fmla="*/ 0 w 970548"/>
              <a:gd name="connsiteY123" fmla="*/ 420284 h 4794946"/>
              <a:gd name="connsiteX124" fmla="*/ 0 w 970548"/>
              <a:gd name="connsiteY124" fmla="*/ 195696 h 4794946"/>
              <a:gd name="connsiteX125" fmla="*/ 18001 w 970548"/>
              <a:gd name="connsiteY125" fmla="*/ 171632 h 4794946"/>
              <a:gd name="connsiteX126" fmla="*/ 168443 w 970548"/>
              <a:gd name="connsiteY126" fmla="*/ 0 h 4794946"/>
              <a:gd name="connsiteX127" fmla="*/ 970548 w 970548"/>
              <a:gd name="connsiteY127" fmla="*/ 0 h 4794946"/>
              <a:gd name="connsiteX128" fmla="*/ 970548 w 970548"/>
              <a:gd name="connsiteY128" fmla="*/ 90203 h 4794946"/>
              <a:gd name="connsiteX129" fmla="*/ 250330 w 970548"/>
              <a:gd name="connsiteY129" fmla="*/ 90203 h 4794946"/>
              <a:gd name="connsiteX130" fmla="*/ 250330 w 970548"/>
              <a:gd name="connsiteY130" fmla="*/ 4704743 h 4794946"/>
              <a:gd name="connsiteX131" fmla="*/ 970548 w 970548"/>
              <a:gd name="connsiteY131" fmla="*/ 4704743 h 4794946"/>
              <a:gd name="connsiteX132" fmla="*/ 970548 w 970548"/>
              <a:gd name="connsiteY132" fmla="*/ 4794946 h 4794946"/>
              <a:gd name="connsiteX133" fmla="*/ 168443 w 970548"/>
              <a:gd name="connsiteY133" fmla="*/ 4794946 h 47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70548" h="4794946">
                <a:moveTo>
                  <a:pt x="18001" y="4350599"/>
                </a:moveTo>
                <a:lnTo>
                  <a:pt x="90000" y="4350599"/>
                </a:lnTo>
                <a:cubicBezTo>
                  <a:pt x="99941" y="4350599"/>
                  <a:pt x="108000" y="4361373"/>
                  <a:pt x="108000" y="4374663"/>
                </a:cubicBezTo>
                <a:lnTo>
                  <a:pt x="108000" y="4599251"/>
                </a:lnTo>
                <a:cubicBezTo>
                  <a:pt x="108000" y="4612541"/>
                  <a:pt x="99941" y="4623315"/>
                  <a:pt x="90000" y="4623315"/>
                </a:cubicBezTo>
                <a:lnTo>
                  <a:pt x="18001" y="4623315"/>
                </a:lnTo>
                <a:cubicBezTo>
                  <a:pt x="8060" y="4623315"/>
                  <a:pt x="0" y="4612541"/>
                  <a:pt x="0" y="4599251"/>
                </a:cubicBezTo>
                <a:lnTo>
                  <a:pt x="0" y="4374663"/>
                </a:lnTo>
                <a:cubicBezTo>
                  <a:pt x="0" y="4361373"/>
                  <a:pt x="8060" y="4350599"/>
                  <a:pt x="18001" y="4350599"/>
                </a:cubicBezTo>
                <a:close/>
                <a:moveTo>
                  <a:pt x="18001" y="4029139"/>
                </a:moveTo>
                <a:lnTo>
                  <a:pt x="90000" y="4029139"/>
                </a:lnTo>
                <a:cubicBezTo>
                  <a:pt x="99941" y="4029139"/>
                  <a:pt x="108000" y="4039913"/>
                  <a:pt x="108000" y="4053203"/>
                </a:cubicBezTo>
                <a:lnTo>
                  <a:pt x="108000" y="4277791"/>
                </a:lnTo>
                <a:cubicBezTo>
                  <a:pt x="108000" y="4291081"/>
                  <a:pt x="99941" y="4301855"/>
                  <a:pt x="90000" y="4301855"/>
                </a:cubicBezTo>
                <a:lnTo>
                  <a:pt x="18001" y="4301855"/>
                </a:lnTo>
                <a:cubicBezTo>
                  <a:pt x="8060" y="4301855"/>
                  <a:pt x="0" y="4291081"/>
                  <a:pt x="0" y="4277791"/>
                </a:cubicBezTo>
                <a:lnTo>
                  <a:pt x="0" y="4053203"/>
                </a:lnTo>
                <a:cubicBezTo>
                  <a:pt x="0" y="4039913"/>
                  <a:pt x="8060" y="4029139"/>
                  <a:pt x="18001" y="4029139"/>
                </a:cubicBezTo>
                <a:close/>
                <a:moveTo>
                  <a:pt x="18001" y="3707680"/>
                </a:moveTo>
                <a:lnTo>
                  <a:pt x="90000" y="3707680"/>
                </a:lnTo>
                <a:cubicBezTo>
                  <a:pt x="99941" y="3707680"/>
                  <a:pt x="108000" y="3718454"/>
                  <a:pt x="108000" y="3731744"/>
                </a:cubicBezTo>
                <a:lnTo>
                  <a:pt x="108000" y="3956332"/>
                </a:lnTo>
                <a:cubicBezTo>
                  <a:pt x="108000" y="3969622"/>
                  <a:pt x="99941" y="3980396"/>
                  <a:pt x="90000" y="3980396"/>
                </a:cubicBezTo>
                <a:lnTo>
                  <a:pt x="18001" y="3980396"/>
                </a:lnTo>
                <a:cubicBezTo>
                  <a:pt x="8060" y="3980396"/>
                  <a:pt x="0" y="3969622"/>
                  <a:pt x="0" y="3956332"/>
                </a:cubicBezTo>
                <a:lnTo>
                  <a:pt x="0" y="3731744"/>
                </a:lnTo>
                <a:cubicBezTo>
                  <a:pt x="0" y="3718454"/>
                  <a:pt x="8060" y="3707680"/>
                  <a:pt x="18001" y="3707680"/>
                </a:cubicBezTo>
                <a:close/>
                <a:moveTo>
                  <a:pt x="18001" y="3386221"/>
                </a:moveTo>
                <a:lnTo>
                  <a:pt x="90000" y="3386221"/>
                </a:lnTo>
                <a:cubicBezTo>
                  <a:pt x="99941" y="3386221"/>
                  <a:pt x="108000" y="3396995"/>
                  <a:pt x="108000" y="3410285"/>
                </a:cubicBezTo>
                <a:lnTo>
                  <a:pt x="108000" y="3634873"/>
                </a:lnTo>
                <a:cubicBezTo>
                  <a:pt x="108000" y="3648163"/>
                  <a:pt x="99941" y="3658937"/>
                  <a:pt x="90000" y="3658937"/>
                </a:cubicBezTo>
                <a:lnTo>
                  <a:pt x="18001" y="3658937"/>
                </a:lnTo>
                <a:cubicBezTo>
                  <a:pt x="8060" y="3658937"/>
                  <a:pt x="0" y="3648163"/>
                  <a:pt x="0" y="3634873"/>
                </a:cubicBezTo>
                <a:lnTo>
                  <a:pt x="0" y="3410285"/>
                </a:lnTo>
                <a:cubicBezTo>
                  <a:pt x="0" y="3396995"/>
                  <a:pt x="8060" y="3386221"/>
                  <a:pt x="18001" y="3386221"/>
                </a:cubicBezTo>
                <a:close/>
                <a:moveTo>
                  <a:pt x="18001" y="3064762"/>
                </a:moveTo>
                <a:lnTo>
                  <a:pt x="90000" y="3064762"/>
                </a:lnTo>
                <a:cubicBezTo>
                  <a:pt x="99941" y="3064762"/>
                  <a:pt x="108000" y="3075536"/>
                  <a:pt x="108000" y="3088826"/>
                </a:cubicBezTo>
                <a:lnTo>
                  <a:pt x="108000" y="3313414"/>
                </a:lnTo>
                <a:cubicBezTo>
                  <a:pt x="108000" y="3326704"/>
                  <a:pt x="99941" y="3337478"/>
                  <a:pt x="90000" y="3337478"/>
                </a:cubicBezTo>
                <a:lnTo>
                  <a:pt x="18001" y="3337478"/>
                </a:lnTo>
                <a:cubicBezTo>
                  <a:pt x="8060" y="3337478"/>
                  <a:pt x="0" y="3326704"/>
                  <a:pt x="0" y="3313414"/>
                </a:cubicBezTo>
                <a:lnTo>
                  <a:pt x="0" y="3088826"/>
                </a:lnTo>
                <a:cubicBezTo>
                  <a:pt x="0" y="3075536"/>
                  <a:pt x="8060" y="3064762"/>
                  <a:pt x="18001" y="3064762"/>
                </a:cubicBezTo>
                <a:close/>
                <a:moveTo>
                  <a:pt x="18001" y="2743303"/>
                </a:moveTo>
                <a:lnTo>
                  <a:pt x="90000" y="2743303"/>
                </a:lnTo>
                <a:cubicBezTo>
                  <a:pt x="99941" y="2743303"/>
                  <a:pt x="108000" y="2754077"/>
                  <a:pt x="108000" y="2767367"/>
                </a:cubicBezTo>
                <a:lnTo>
                  <a:pt x="108000" y="2991955"/>
                </a:lnTo>
                <a:cubicBezTo>
                  <a:pt x="108000" y="3005245"/>
                  <a:pt x="99941" y="3016019"/>
                  <a:pt x="90000" y="3016019"/>
                </a:cubicBezTo>
                <a:lnTo>
                  <a:pt x="18001" y="3016019"/>
                </a:lnTo>
                <a:cubicBezTo>
                  <a:pt x="8060" y="3016019"/>
                  <a:pt x="0" y="3005245"/>
                  <a:pt x="0" y="2991955"/>
                </a:cubicBezTo>
                <a:lnTo>
                  <a:pt x="0" y="2767367"/>
                </a:lnTo>
                <a:cubicBezTo>
                  <a:pt x="0" y="2754077"/>
                  <a:pt x="8060" y="2743303"/>
                  <a:pt x="18001" y="2743303"/>
                </a:cubicBezTo>
                <a:close/>
                <a:moveTo>
                  <a:pt x="18001" y="2421844"/>
                </a:moveTo>
                <a:lnTo>
                  <a:pt x="90000" y="2421844"/>
                </a:lnTo>
                <a:cubicBezTo>
                  <a:pt x="99941" y="2421844"/>
                  <a:pt x="108000" y="2432618"/>
                  <a:pt x="108000" y="2445908"/>
                </a:cubicBezTo>
                <a:lnTo>
                  <a:pt x="108000" y="2670496"/>
                </a:lnTo>
                <a:cubicBezTo>
                  <a:pt x="108000" y="2683786"/>
                  <a:pt x="99941" y="2694560"/>
                  <a:pt x="90000" y="2694560"/>
                </a:cubicBezTo>
                <a:lnTo>
                  <a:pt x="18001" y="2694560"/>
                </a:lnTo>
                <a:cubicBezTo>
                  <a:pt x="8060" y="2694560"/>
                  <a:pt x="0" y="2683786"/>
                  <a:pt x="0" y="2670496"/>
                </a:cubicBezTo>
                <a:lnTo>
                  <a:pt x="0" y="2445908"/>
                </a:lnTo>
                <a:cubicBezTo>
                  <a:pt x="0" y="2432618"/>
                  <a:pt x="8060" y="2421844"/>
                  <a:pt x="18001" y="2421844"/>
                </a:cubicBezTo>
                <a:close/>
                <a:moveTo>
                  <a:pt x="18001" y="2100385"/>
                </a:moveTo>
                <a:lnTo>
                  <a:pt x="90000" y="2100385"/>
                </a:lnTo>
                <a:cubicBezTo>
                  <a:pt x="99941" y="2100385"/>
                  <a:pt x="108000" y="2111159"/>
                  <a:pt x="108000" y="2124449"/>
                </a:cubicBezTo>
                <a:lnTo>
                  <a:pt x="108000" y="2349037"/>
                </a:lnTo>
                <a:cubicBezTo>
                  <a:pt x="108000" y="2362327"/>
                  <a:pt x="99941" y="2373101"/>
                  <a:pt x="90000" y="2373101"/>
                </a:cubicBezTo>
                <a:lnTo>
                  <a:pt x="18001" y="2373101"/>
                </a:lnTo>
                <a:cubicBezTo>
                  <a:pt x="8060" y="2373101"/>
                  <a:pt x="0" y="2362327"/>
                  <a:pt x="0" y="2349037"/>
                </a:cubicBezTo>
                <a:lnTo>
                  <a:pt x="0" y="2124449"/>
                </a:lnTo>
                <a:cubicBezTo>
                  <a:pt x="0" y="2111159"/>
                  <a:pt x="8060" y="2100385"/>
                  <a:pt x="18001" y="2100385"/>
                </a:cubicBezTo>
                <a:close/>
                <a:moveTo>
                  <a:pt x="18001" y="1778926"/>
                </a:moveTo>
                <a:lnTo>
                  <a:pt x="90000" y="1778926"/>
                </a:lnTo>
                <a:cubicBezTo>
                  <a:pt x="99941" y="1778926"/>
                  <a:pt x="108000" y="1789700"/>
                  <a:pt x="108000" y="1802990"/>
                </a:cubicBezTo>
                <a:lnTo>
                  <a:pt x="108000" y="2027578"/>
                </a:lnTo>
                <a:cubicBezTo>
                  <a:pt x="108000" y="2040868"/>
                  <a:pt x="99941" y="2051642"/>
                  <a:pt x="90000" y="2051642"/>
                </a:cubicBezTo>
                <a:lnTo>
                  <a:pt x="18001" y="2051642"/>
                </a:lnTo>
                <a:cubicBezTo>
                  <a:pt x="8060" y="2051642"/>
                  <a:pt x="0" y="2040868"/>
                  <a:pt x="0" y="2027578"/>
                </a:cubicBezTo>
                <a:lnTo>
                  <a:pt x="0" y="1802990"/>
                </a:lnTo>
                <a:cubicBezTo>
                  <a:pt x="0" y="1789700"/>
                  <a:pt x="8060" y="1778926"/>
                  <a:pt x="18001" y="1778926"/>
                </a:cubicBezTo>
                <a:close/>
                <a:moveTo>
                  <a:pt x="18001" y="1457467"/>
                </a:moveTo>
                <a:lnTo>
                  <a:pt x="90000" y="1457467"/>
                </a:lnTo>
                <a:cubicBezTo>
                  <a:pt x="99941" y="1457467"/>
                  <a:pt x="108000" y="1468241"/>
                  <a:pt x="108000" y="1481531"/>
                </a:cubicBezTo>
                <a:lnTo>
                  <a:pt x="108000" y="1706119"/>
                </a:lnTo>
                <a:cubicBezTo>
                  <a:pt x="108000" y="1719409"/>
                  <a:pt x="99941" y="1730183"/>
                  <a:pt x="90000" y="1730183"/>
                </a:cubicBezTo>
                <a:lnTo>
                  <a:pt x="18001" y="1730183"/>
                </a:lnTo>
                <a:cubicBezTo>
                  <a:pt x="8060" y="1730183"/>
                  <a:pt x="0" y="1719409"/>
                  <a:pt x="0" y="1706119"/>
                </a:cubicBezTo>
                <a:lnTo>
                  <a:pt x="0" y="1481531"/>
                </a:lnTo>
                <a:cubicBezTo>
                  <a:pt x="0" y="1468241"/>
                  <a:pt x="8060" y="1457467"/>
                  <a:pt x="18001" y="1457467"/>
                </a:cubicBezTo>
                <a:close/>
                <a:moveTo>
                  <a:pt x="18001" y="1136009"/>
                </a:moveTo>
                <a:lnTo>
                  <a:pt x="90000" y="1136009"/>
                </a:lnTo>
                <a:cubicBezTo>
                  <a:pt x="99941" y="1136009"/>
                  <a:pt x="108000" y="1146783"/>
                  <a:pt x="108000" y="1160073"/>
                </a:cubicBezTo>
                <a:lnTo>
                  <a:pt x="108000" y="1384660"/>
                </a:lnTo>
                <a:cubicBezTo>
                  <a:pt x="108000" y="1397950"/>
                  <a:pt x="99941" y="1408724"/>
                  <a:pt x="90000" y="1408724"/>
                </a:cubicBezTo>
                <a:lnTo>
                  <a:pt x="18001" y="1408724"/>
                </a:lnTo>
                <a:cubicBezTo>
                  <a:pt x="8060" y="1408724"/>
                  <a:pt x="0" y="1397950"/>
                  <a:pt x="0" y="1384660"/>
                </a:cubicBezTo>
                <a:lnTo>
                  <a:pt x="0" y="1160073"/>
                </a:lnTo>
                <a:cubicBezTo>
                  <a:pt x="0" y="1146783"/>
                  <a:pt x="8060" y="1136009"/>
                  <a:pt x="18001" y="1136009"/>
                </a:cubicBezTo>
                <a:close/>
                <a:moveTo>
                  <a:pt x="18001" y="814550"/>
                </a:moveTo>
                <a:lnTo>
                  <a:pt x="90000" y="814550"/>
                </a:lnTo>
                <a:cubicBezTo>
                  <a:pt x="99941" y="814550"/>
                  <a:pt x="108000" y="825324"/>
                  <a:pt x="108000" y="838614"/>
                </a:cubicBezTo>
                <a:lnTo>
                  <a:pt x="108000" y="1063202"/>
                </a:lnTo>
                <a:cubicBezTo>
                  <a:pt x="108000" y="1076492"/>
                  <a:pt x="99941" y="1087266"/>
                  <a:pt x="90000" y="1087266"/>
                </a:cubicBezTo>
                <a:lnTo>
                  <a:pt x="18001" y="1087266"/>
                </a:lnTo>
                <a:cubicBezTo>
                  <a:pt x="8060" y="1087266"/>
                  <a:pt x="0" y="1076492"/>
                  <a:pt x="0" y="1063202"/>
                </a:cubicBezTo>
                <a:lnTo>
                  <a:pt x="0" y="838614"/>
                </a:lnTo>
                <a:cubicBezTo>
                  <a:pt x="0" y="825324"/>
                  <a:pt x="8060" y="814550"/>
                  <a:pt x="18001" y="814550"/>
                </a:cubicBezTo>
                <a:close/>
                <a:moveTo>
                  <a:pt x="18001" y="493091"/>
                </a:moveTo>
                <a:lnTo>
                  <a:pt x="90000" y="493091"/>
                </a:lnTo>
                <a:cubicBezTo>
                  <a:pt x="99941" y="493091"/>
                  <a:pt x="108000" y="503865"/>
                  <a:pt x="108000" y="517155"/>
                </a:cubicBezTo>
                <a:lnTo>
                  <a:pt x="108000" y="741743"/>
                </a:lnTo>
                <a:cubicBezTo>
                  <a:pt x="108000" y="755033"/>
                  <a:pt x="99941" y="765807"/>
                  <a:pt x="90000" y="765807"/>
                </a:cubicBezTo>
                <a:lnTo>
                  <a:pt x="18001" y="765807"/>
                </a:lnTo>
                <a:cubicBezTo>
                  <a:pt x="8060" y="765807"/>
                  <a:pt x="0" y="755033"/>
                  <a:pt x="0" y="741743"/>
                </a:cubicBezTo>
                <a:lnTo>
                  <a:pt x="0" y="517155"/>
                </a:lnTo>
                <a:cubicBezTo>
                  <a:pt x="0" y="503865"/>
                  <a:pt x="8060" y="493091"/>
                  <a:pt x="18001" y="493091"/>
                </a:cubicBezTo>
                <a:close/>
                <a:moveTo>
                  <a:pt x="18001" y="171632"/>
                </a:moveTo>
                <a:lnTo>
                  <a:pt x="90000" y="171632"/>
                </a:lnTo>
                <a:cubicBezTo>
                  <a:pt x="99941" y="171632"/>
                  <a:pt x="108000" y="182406"/>
                  <a:pt x="108000" y="195696"/>
                </a:cubicBezTo>
                <a:lnTo>
                  <a:pt x="108000" y="420284"/>
                </a:lnTo>
                <a:cubicBezTo>
                  <a:pt x="108000" y="433574"/>
                  <a:pt x="99941" y="444348"/>
                  <a:pt x="90000" y="444348"/>
                </a:cubicBezTo>
                <a:lnTo>
                  <a:pt x="18001" y="444348"/>
                </a:lnTo>
                <a:cubicBezTo>
                  <a:pt x="8060" y="444348"/>
                  <a:pt x="0" y="433574"/>
                  <a:pt x="0" y="420284"/>
                </a:cubicBezTo>
                <a:lnTo>
                  <a:pt x="0" y="195696"/>
                </a:lnTo>
                <a:cubicBezTo>
                  <a:pt x="0" y="182406"/>
                  <a:pt x="8060" y="171632"/>
                  <a:pt x="18001" y="171632"/>
                </a:cubicBezTo>
                <a:close/>
                <a:moveTo>
                  <a:pt x="168443" y="0"/>
                </a:moveTo>
                <a:lnTo>
                  <a:pt x="970548" y="0"/>
                </a:lnTo>
                <a:lnTo>
                  <a:pt x="970548" y="90203"/>
                </a:lnTo>
                <a:lnTo>
                  <a:pt x="250330" y="90203"/>
                </a:lnTo>
                <a:lnTo>
                  <a:pt x="250330" y="4704743"/>
                </a:lnTo>
                <a:lnTo>
                  <a:pt x="970548" y="4704743"/>
                </a:lnTo>
                <a:lnTo>
                  <a:pt x="970548" y="4794946"/>
                </a:lnTo>
                <a:lnTo>
                  <a:pt x="168443" y="4794946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flipH="1">
            <a:off x="9086855" y="2037347"/>
            <a:ext cx="642385" cy="3173673"/>
          </a:xfrm>
          <a:custGeom>
            <a:avLst/>
            <a:gdLst>
              <a:gd name="connsiteX0" fmla="*/ 18001 w 970548"/>
              <a:gd name="connsiteY0" fmla="*/ 4350599 h 4794946"/>
              <a:gd name="connsiteX1" fmla="*/ 90000 w 970548"/>
              <a:gd name="connsiteY1" fmla="*/ 4350599 h 4794946"/>
              <a:gd name="connsiteX2" fmla="*/ 108000 w 970548"/>
              <a:gd name="connsiteY2" fmla="*/ 4374663 h 4794946"/>
              <a:gd name="connsiteX3" fmla="*/ 108000 w 970548"/>
              <a:gd name="connsiteY3" fmla="*/ 4599251 h 4794946"/>
              <a:gd name="connsiteX4" fmla="*/ 90000 w 970548"/>
              <a:gd name="connsiteY4" fmla="*/ 4623315 h 4794946"/>
              <a:gd name="connsiteX5" fmla="*/ 18001 w 970548"/>
              <a:gd name="connsiteY5" fmla="*/ 4623315 h 4794946"/>
              <a:gd name="connsiteX6" fmla="*/ 0 w 970548"/>
              <a:gd name="connsiteY6" fmla="*/ 4599251 h 4794946"/>
              <a:gd name="connsiteX7" fmla="*/ 0 w 970548"/>
              <a:gd name="connsiteY7" fmla="*/ 4374663 h 4794946"/>
              <a:gd name="connsiteX8" fmla="*/ 18001 w 970548"/>
              <a:gd name="connsiteY8" fmla="*/ 4350599 h 4794946"/>
              <a:gd name="connsiteX9" fmla="*/ 18001 w 970548"/>
              <a:gd name="connsiteY9" fmla="*/ 4029139 h 4794946"/>
              <a:gd name="connsiteX10" fmla="*/ 90000 w 970548"/>
              <a:gd name="connsiteY10" fmla="*/ 4029139 h 4794946"/>
              <a:gd name="connsiteX11" fmla="*/ 108000 w 970548"/>
              <a:gd name="connsiteY11" fmla="*/ 4053203 h 4794946"/>
              <a:gd name="connsiteX12" fmla="*/ 108000 w 970548"/>
              <a:gd name="connsiteY12" fmla="*/ 4277791 h 4794946"/>
              <a:gd name="connsiteX13" fmla="*/ 90000 w 970548"/>
              <a:gd name="connsiteY13" fmla="*/ 4301855 h 4794946"/>
              <a:gd name="connsiteX14" fmla="*/ 18001 w 970548"/>
              <a:gd name="connsiteY14" fmla="*/ 4301855 h 4794946"/>
              <a:gd name="connsiteX15" fmla="*/ 0 w 970548"/>
              <a:gd name="connsiteY15" fmla="*/ 4277791 h 4794946"/>
              <a:gd name="connsiteX16" fmla="*/ 0 w 970548"/>
              <a:gd name="connsiteY16" fmla="*/ 4053203 h 4794946"/>
              <a:gd name="connsiteX17" fmla="*/ 18001 w 970548"/>
              <a:gd name="connsiteY17" fmla="*/ 4029139 h 4794946"/>
              <a:gd name="connsiteX18" fmla="*/ 18001 w 970548"/>
              <a:gd name="connsiteY18" fmla="*/ 3707680 h 4794946"/>
              <a:gd name="connsiteX19" fmla="*/ 90000 w 970548"/>
              <a:gd name="connsiteY19" fmla="*/ 3707680 h 4794946"/>
              <a:gd name="connsiteX20" fmla="*/ 108000 w 970548"/>
              <a:gd name="connsiteY20" fmla="*/ 3731744 h 4794946"/>
              <a:gd name="connsiteX21" fmla="*/ 108000 w 970548"/>
              <a:gd name="connsiteY21" fmla="*/ 3956332 h 4794946"/>
              <a:gd name="connsiteX22" fmla="*/ 90000 w 970548"/>
              <a:gd name="connsiteY22" fmla="*/ 3980396 h 4794946"/>
              <a:gd name="connsiteX23" fmla="*/ 18001 w 970548"/>
              <a:gd name="connsiteY23" fmla="*/ 3980396 h 4794946"/>
              <a:gd name="connsiteX24" fmla="*/ 0 w 970548"/>
              <a:gd name="connsiteY24" fmla="*/ 3956332 h 4794946"/>
              <a:gd name="connsiteX25" fmla="*/ 0 w 970548"/>
              <a:gd name="connsiteY25" fmla="*/ 3731744 h 4794946"/>
              <a:gd name="connsiteX26" fmla="*/ 18001 w 970548"/>
              <a:gd name="connsiteY26" fmla="*/ 3707680 h 4794946"/>
              <a:gd name="connsiteX27" fmla="*/ 18001 w 970548"/>
              <a:gd name="connsiteY27" fmla="*/ 3386221 h 4794946"/>
              <a:gd name="connsiteX28" fmla="*/ 90000 w 970548"/>
              <a:gd name="connsiteY28" fmla="*/ 3386221 h 4794946"/>
              <a:gd name="connsiteX29" fmla="*/ 108000 w 970548"/>
              <a:gd name="connsiteY29" fmla="*/ 3410285 h 4794946"/>
              <a:gd name="connsiteX30" fmla="*/ 108000 w 970548"/>
              <a:gd name="connsiteY30" fmla="*/ 3634873 h 4794946"/>
              <a:gd name="connsiteX31" fmla="*/ 90000 w 970548"/>
              <a:gd name="connsiteY31" fmla="*/ 3658937 h 4794946"/>
              <a:gd name="connsiteX32" fmla="*/ 18001 w 970548"/>
              <a:gd name="connsiteY32" fmla="*/ 3658937 h 4794946"/>
              <a:gd name="connsiteX33" fmla="*/ 0 w 970548"/>
              <a:gd name="connsiteY33" fmla="*/ 3634873 h 4794946"/>
              <a:gd name="connsiteX34" fmla="*/ 0 w 970548"/>
              <a:gd name="connsiteY34" fmla="*/ 3410285 h 4794946"/>
              <a:gd name="connsiteX35" fmla="*/ 18001 w 970548"/>
              <a:gd name="connsiteY35" fmla="*/ 3386221 h 4794946"/>
              <a:gd name="connsiteX36" fmla="*/ 18001 w 970548"/>
              <a:gd name="connsiteY36" fmla="*/ 3064762 h 4794946"/>
              <a:gd name="connsiteX37" fmla="*/ 90000 w 970548"/>
              <a:gd name="connsiteY37" fmla="*/ 3064762 h 4794946"/>
              <a:gd name="connsiteX38" fmla="*/ 108000 w 970548"/>
              <a:gd name="connsiteY38" fmla="*/ 3088826 h 4794946"/>
              <a:gd name="connsiteX39" fmla="*/ 108000 w 970548"/>
              <a:gd name="connsiteY39" fmla="*/ 3313414 h 4794946"/>
              <a:gd name="connsiteX40" fmla="*/ 90000 w 970548"/>
              <a:gd name="connsiteY40" fmla="*/ 3337478 h 4794946"/>
              <a:gd name="connsiteX41" fmla="*/ 18001 w 970548"/>
              <a:gd name="connsiteY41" fmla="*/ 3337478 h 4794946"/>
              <a:gd name="connsiteX42" fmla="*/ 0 w 970548"/>
              <a:gd name="connsiteY42" fmla="*/ 3313414 h 4794946"/>
              <a:gd name="connsiteX43" fmla="*/ 0 w 970548"/>
              <a:gd name="connsiteY43" fmla="*/ 3088826 h 4794946"/>
              <a:gd name="connsiteX44" fmla="*/ 18001 w 970548"/>
              <a:gd name="connsiteY44" fmla="*/ 3064762 h 4794946"/>
              <a:gd name="connsiteX45" fmla="*/ 18001 w 970548"/>
              <a:gd name="connsiteY45" fmla="*/ 2743303 h 4794946"/>
              <a:gd name="connsiteX46" fmla="*/ 90000 w 970548"/>
              <a:gd name="connsiteY46" fmla="*/ 2743303 h 4794946"/>
              <a:gd name="connsiteX47" fmla="*/ 108000 w 970548"/>
              <a:gd name="connsiteY47" fmla="*/ 2767367 h 4794946"/>
              <a:gd name="connsiteX48" fmla="*/ 108000 w 970548"/>
              <a:gd name="connsiteY48" fmla="*/ 2991955 h 4794946"/>
              <a:gd name="connsiteX49" fmla="*/ 90000 w 970548"/>
              <a:gd name="connsiteY49" fmla="*/ 3016019 h 4794946"/>
              <a:gd name="connsiteX50" fmla="*/ 18001 w 970548"/>
              <a:gd name="connsiteY50" fmla="*/ 3016019 h 4794946"/>
              <a:gd name="connsiteX51" fmla="*/ 0 w 970548"/>
              <a:gd name="connsiteY51" fmla="*/ 2991955 h 4794946"/>
              <a:gd name="connsiteX52" fmla="*/ 0 w 970548"/>
              <a:gd name="connsiteY52" fmla="*/ 2767367 h 4794946"/>
              <a:gd name="connsiteX53" fmla="*/ 18001 w 970548"/>
              <a:gd name="connsiteY53" fmla="*/ 2743303 h 4794946"/>
              <a:gd name="connsiteX54" fmla="*/ 18001 w 970548"/>
              <a:gd name="connsiteY54" fmla="*/ 2421844 h 4794946"/>
              <a:gd name="connsiteX55" fmla="*/ 90000 w 970548"/>
              <a:gd name="connsiteY55" fmla="*/ 2421844 h 4794946"/>
              <a:gd name="connsiteX56" fmla="*/ 108000 w 970548"/>
              <a:gd name="connsiteY56" fmla="*/ 2445908 h 4794946"/>
              <a:gd name="connsiteX57" fmla="*/ 108000 w 970548"/>
              <a:gd name="connsiteY57" fmla="*/ 2670496 h 4794946"/>
              <a:gd name="connsiteX58" fmla="*/ 90000 w 970548"/>
              <a:gd name="connsiteY58" fmla="*/ 2694560 h 4794946"/>
              <a:gd name="connsiteX59" fmla="*/ 18001 w 970548"/>
              <a:gd name="connsiteY59" fmla="*/ 2694560 h 4794946"/>
              <a:gd name="connsiteX60" fmla="*/ 0 w 970548"/>
              <a:gd name="connsiteY60" fmla="*/ 2670496 h 4794946"/>
              <a:gd name="connsiteX61" fmla="*/ 0 w 970548"/>
              <a:gd name="connsiteY61" fmla="*/ 2445908 h 4794946"/>
              <a:gd name="connsiteX62" fmla="*/ 18001 w 970548"/>
              <a:gd name="connsiteY62" fmla="*/ 2421844 h 4794946"/>
              <a:gd name="connsiteX63" fmla="*/ 18001 w 970548"/>
              <a:gd name="connsiteY63" fmla="*/ 2100385 h 4794946"/>
              <a:gd name="connsiteX64" fmla="*/ 90000 w 970548"/>
              <a:gd name="connsiteY64" fmla="*/ 2100385 h 4794946"/>
              <a:gd name="connsiteX65" fmla="*/ 108000 w 970548"/>
              <a:gd name="connsiteY65" fmla="*/ 2124449 h 4794946"/>
              <a:gd name="connsiteX66" fmla="*/ 108000 w 970548"/>
              <a:gd name="connsiteY66" fmla="*/ 2349037 h 4794946"/>
              <a:gd name="connsiteX67" fmla="*/ 90000 w 970548"/>
              <a:gd name="connsiteY67" fmla="*/ 2373101 h 4794946"/>
              <a:gd name="connsiteX68" fmla="*/ 18001 w 970548"/>
              <a:gd name="connsiteY68" fmla="*/ 2373101 h 4794946"/>
              <a:gd name="connsiteX69" fmla="*/ 0 w 970548"/>
              <a:gd name="connsiteY69" fmla="*/ 2349037 h 4794946"/>
              <a:gd name="connsiteX70" fmla="*/ 0 w 970548"/>
              <a:gd name="connsiteY70" fmla="*/ 2124449 h 4794946"/>
              <a:gd name="connsiteX71" fmla="*/ 18001 w 970548"/>
              <a:gd name="connsiteY71" fmla="*/ 2100385 h 4794946"/>
              <a:gd name="connsiteX72" fmla="*/ 18001 w 970548"/>
              <a:gd name="connsiteY72" fmla="*/ 1778926 h 4794946"/>
              <a:gd name="connsiteX73" fmla="*/ 90000 w 970548"/>
              <a:gd name="connsiteY73" fmla="*/ 1778926 h 4794946"/>
              <a:gd name="connsiteX74" fmla="*/ 108000 w 970548"/>
              <a:gd name="connsiteY74" fmla="*/ 1802990 h 4794946"/>
              <a:gd name="connsiteX75" fmla="*/ 108000 w 970548"/>
              <a:gd name="connsiteY75" fmla="*/ 2027578 h 4794946"/>
              <a:gd name="connsiteX76" fmla="*/ 90000 w 970548"/>
              <a:gd name="connsiteY76" fmla="*/ 2051642 h 4794946"/>
              <a:gd name="connsiteX77" fmla="*/ 18001 w 970548"/>
              <a:gd name="connsiteY77" fmla="*/ 2051642 h 4794946"/>
              <a:gd name="connsiteX78" fmla="*/ 0 w 970548"/>
              <a:gd name="connsiteY78" fmla="*/ 2027578 h 4794946"/>
              <a:gd name="connsiteX79" fmla="*/ 0 w 970548"/>
              <a:gd name="connsiteY79" fmla="*/ 1802990 h 4794946"/>
              <a:gd name="connsiteX80" fmla="*/ 18001 w 970548"/>
              <a:gd name="connsiteY80" fmla="*/ 1778926 h 4794946"/>
              <a:gd name="connsiteX81" fmla="*/ 18001 w 970548"/>
              <a:gd name="connsiteY81" fmla="*/ 1457467 h 4794946"/>
              <a:gd name="connsiteX82" fmla="*/ 90000 w 970548"/>
              <a:gd name="connsiteY82" fmla="*/ 1457467 h 4794946"/>
              <a:gd name="connsiteX83" fmla="*/ 108000 w 970548"/>
              <a:gd name="connsiteY83" fmla="*/ 1481531 h 4794946"/>
              <a:gd name="connsiteX84" fmla="*/ 108000 w 970548"/>
              <a:gd name="connsiteY84" fmla="*/ 1706119 h 4794946"/>
              <a:gd name="connsiteX85" fmla="*/ 90000 w 970548"/>
              <a:gd name="connsiteY85" fmla="*/ 1730183 h 4794946"/>
              <a:gd name="connsiteX86" fmla="*/ 18001 w 970548"/>
              <a:gd name="connsiteY86" fmla="*/ 1730183 h 4794946"/>
              <a:gd name="connsiteX87" fmla="*/ 0 w 970548"/>
              <a:gd name="connsiteY87" fmla="*/ 1706119 h 4794946"/>
              <a:gd name="connsiteX88" fmla="*/ 0 w 970548"/>
              <a:gd name="connsiteY88" fmla="*/ 1481531 h 4794946"/>
              <a:gd name="connsiteX89" fmla="*/ 18001 w 970548"/>
              <a:gd name="connsiteY89" fmla="*/ 1457467 h 4794946"/>
              <a:gd name="connsiteX90" fmla="*/ 18001 w 970548"/>
              <a:gd name="connsiteY90" fmla="*/ 1136009 h 4794946"/>
              <a:gd name="connsiteX91" fmla="*/ 90000 w 970548"/>
              <a:gd name="connsiteY91" fmla="*/ 1136009 h 4794946"/>
              <a:gd name="connsiteX92" fmla="*/ 108000 w 970548"/>
              <a:gd name="connsiteY92" fmla="*/ 1160073 h 4794946"/>
              <a:gd name="connsiteX93" fmla="*/ 108000 w 970548"/>
              <a:gd name="connsiteY93" fmla="*/ 1384660 h 4794946"/>
              <a:gd name="connsiteX94" fmla="*/ 90000 w 970548"/>
              <a:gd name="connsiteY94" fmla="*/ 1408724 h 4794946"/>
              <a:gd name="connsiteX95" fmla="*/ 18001 w 970548"/>
              <a:gd name="connsiteY95" fmla="*/ 1408724 h 4794946"/>
              <a:gd name="connsiteX96" fmla="*/ 0 w 970548"/>
              <a:gd name="connsiteY96" fmla="*/ 1384660 h 4794946"/>
              <a:gd name="connsiteX97" fmla="*/ 0 w 970548"/>
              <a:gd name="connsiteY97" fmla="*/ 1160073 h 4794946"/>
              <a:gd name="connsiteX98" fmla="*/ 18001 w 970548"/>
              <a:gd name="connsiteY98" fmla="*/ 1136009 h 4794946"/>
              <a:gd name="connsiteX99" fmla="*/ 18001 w 970548"/>
              <a:gd name="connsiteY99" fmla="*/ 814550 h 4794946"/>
              <a:gd name="connsiteX100" fmla="*/ 90000 w 970548"/>
              <a:gd name="connsiteY100" fmla="*/ 814550 h 4794946"/>
              <a:gd name="connsiteX101" fmla="*/ 108000 w 970548"/>
              <a:gd name="connsiteY101" fmla="*/ 838614 h 4794946"/>
              <a:gd name="connsiteX102" fmla="*/ 108000 w 970548"/>
              <a:gd name="connsiteY102" fmla="*/ 1063202 h 4794946"/>
              <a:gd name="connsiteX103" fmla="*/ 90000 w 970548"/>
              <a:gd name="connsiteY103" fmla="*/ 1087266 h 4794946"/>
              <a:gd name="connsiteX104" fmla="*/ 18001 w 970548"/>
              <a:gd name="connsiteY104" fmla="*/ 1087266 h 4794946"/>
              <a:gd name="connsiteX105" fmla="*/ 0 w 970548"/>
              <a:gd name="connsiteY105" fmla="*/ 1063202 h 4794946"/>
              <a:gd name="connsiteX106" fmla="*/ 0 w 970548"/>
              <a:gd name="connsiteY106" fmla="*/ 838614 h 4794946"/>
              <a:gd name="connsiteX107" fmla="*/ 18001 w 970548"/>
              <a:gd name="connsiteY107" fmla="*/ 814550 h 4794946"/>
              <a:gd name="connsiteX108" fmla="*/ 18001 w 970548"/>
              <a:gd name="connsiteY108" fmla="*/ 493091 h 4794946"/>
              <a:gd name="connsiteX109" fmla="*/ 90000 w 970548"/>
              <a:gd name="connsiteY109" fmla="*/ 493091 h 4794946"/>
              <a:gd name="connsiteX110" fmla="*/ 108000 w 970548"/>
              <a:gd name="connsiteY110" fmla="*/ 517155 h 4794946"/>
              <a:gd name="connsiteX111" fmla="*/ 108000 w 970548"/>
              <a:gd name="connsiteY111" fmla="*/ 741743 h 4794946"/>
              <a:gd name="connsiteX112" fmla="*/ 90000 w 970548"/>
              <a:gd name="connsiteY112" fmla="*/ 765807 h 4794946"/>
              <a:gd name="connsiteX113" fmla="*/ 18001 w 970548"/>
              <a:gd name="connsiteY113" fmla="*/ 765807 h 4794946"/>
              <a:gd name="connsiteX114" fmla="*/ 0 w 970548"/>
              <a:gd name="connsiteY114" fmla="*/ 741743 h 4794946"/>
              <a:gd name="connsiteX115" fmla="*/ 0 w 970548"/>
              <a:gd name="connsiteY115" fmla="*/ 517155 h 4794946"/>
              <a:gd name="connsiteX116" fmla="*/ 18001 w 970548"/>
              <a:gd name="connsiteY116" fmla="*/ 493091 h 4794946"/>
              <a:gd name="connsiteX117" fmla="*/ 18001 w 970548"/>
              <a:gd name="connsiteY117" fmla="*/ 171632 h 4794946"/>
              <a:gd name="connsiteX118" fmla="*/ 90000 w 970548"/>
              <a:gd name="connsiteY118" fmla="*/ 171632 h 4794946"/>
              <a:gd name="connsiteX119" fmla="*/ 108000 w 970548"/>
              <a:gd name="connsiteY119" fmla="*/ 195696 h 4794946"/>
              <a:gd name="connsiteX120" fmla="*/ 108000 w 970548"/>
              <a:gd name="connsiteY120" fmla="*/ 420284 h 4794946"/>
              <a:gd name="connsiteX121" fmla="*/ 90000 w 970548"/>
              <a:gd name="connsiteY121" fmla="*/ 444348 h 4794946"/>
              <a:gd name="connsiteX122" fmla="*/ 18001 w 970548"/>
              <a:gd name="connsiteY122" fmla="*/ 444348 h 4794946"/>
              <a:gd name="connsiteX123" fmla="*/ 0 w 970548"/>
              <a:gd name="connsiteY123" fmla="*/ 420284 h 4794946"/>
              <a:gd name="connsiteX124" fmla="*/ 0 w 970548"/>
              <a:gd name="connsiteY124" fmla="*/ 195696 h 4794946"/>
              <a:gd name="connsiteX125" fmla="*/ 18001 w 970548"/>
              <a:gd name="connsiteY125" fmla="*/ 171632 h 4794946"/>
              <a:gd name="connsiteX126" fmla="*/ 168443 w 970548"/>
              <a:gd name="connsiteY126" fmla="*/ 0 h 4794946"/>
              <a:gd name="connsiteX127" fmla="*/ 970548 w 970548"/>
              <a:gd name="connsiteY127" fmla="*/ 0 h 4794946"/>
              <a:gd name="connsiteX128" fmla="*/ 970548 w 970548"/>
              <a:gd name="connsiteY128" fmla="*/ 90203 h 4794946"/>
              <a:gd name="connsiteX129" fmla="*/ 250330 w 970548"/>
              <a:gd name="connsiteY129" fmla="*/ 90203 h 4794946"/>
              <a:gd name="connsiteX130" fmla="*/ 250330 w 970548"/>
              <a:gd name="connsiteY130" fmla="*/ 4704743 h 4794946"/>
              <a:gd name="connsiteX131" fmla="*/ 970548 w 970548"/>
              <a:gd name="connsiteY131" fmla="*/ 4704743 h 4794946"/>
              <a:gd name="connsiteX132" fmla="*/ 970548 w 970548"/>
              <a:gd name="connsiteY132" fmla="*/ 4794946 h 4794946"/>
              <a:gd name="connsiteX133" fmla="*/ 168443 w 970548"/>
              <a:gd name="connsiteY133" fmla="*/ 4794946 h 47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970548" h="4794946">
                <a:moveTo>
                  <a:pt x="18001" y="4350599"/>
                </a:moveTo>
                <a:lnTo>
                  <a:pt x="90000" y="4350599"/>
                </a:lnTo>
                <a:cubicBezTo>
                  <a:pt x="99941" y="4350599"/>
                  <a:pt x="108000" y="4361373"/>
                  <a:pt x="108000" y="4374663"/>
                </a:cubicBezTo>
                <a:lnTo>
                  <a:pt x="108000" y="4599251"/>
                </a:lnTo>
                <a:cubicBezTo>
                  <a:pt x="108000" y="4612541"/>
                  <a:pt x="99941" y="4623315"/>
                  <a:pt x="90000" y="4623315"/>
                </a:cubicBezTo>
                <a:lnTo>
                  <a:pt x="18001" y="4623315"/>
                </a:lnTo>
                <a:cubicBezTo>
                  <a:pt x="8060" y="4623315"/>
                  <a:pt x="0" y="4612541"/>
                  <a:pt x="0" y="4599251"/>
                </a:cubicBezTo>
                <a:lnTo>
                  <a:pt x="0" y="4374663"/>
                </a:lnTo>
                <a:cubicBezTo>
                  <a:pt x="0" y="4361373"/>
                  <a:pt x="8060" y="4350599"/>
                  <a:pt x="18001" y="4350599"/>
                </a:cubicBezTo>
                <a:close/>
                <a:moveTo>
                  <a:pt x="18001" y="4029139"/>
                </a:moveTo>
                <a:lnTo>
                  <a:pt x="90000" y="4029139"/>
                </a:lnTo>
                <a:cubicBezTo>
                  <a:pt x="99941" y="4029139"/>
                  <a:pt x="108000" y="4039913"/>
                  <a:pt x="108000" y="4053203"/>
                </a:cubicBezTo>
                <a:lnTo>
                  <a:pt x="108000" y="4277791"/>
                </a:lnTo>
                <a:cubicBezTo>
                  <a:pt x="108000" y="4291081"/>
                  <a:pt x="99941" y="4301855"/>
                  <a:pt x="90000" y="4301855"/>
                </a:cubicBezTo>
                <a:lnTo>
                  <a:pt x="18001" y="4301855"/>
                </a:lnTo>
                <a:cubicBezTo>
                  <a:pt x="8060" y="4301855"/>
                  <a:pt x="0" y="4291081"/>
                  <a:pt x="0" y="4277791"/>
                </a:cubicBezTo>
                <a:lnTo>
                  <a:pt x="0" y="4053203"/>
                </a:lnTo>
                <a:cubicBezTo>
                  <a:pt x="0" y="4039913"/>
                  <a:pt x="8060" y="4029139"/>
                  <a:pt x="18001" y="4029139"/>
                </a:cubicBezTo>
                <a:close/>
                <a:moveTo>
                  <a:pt x="18001" y="3707680"/>
                </a:moveTo>
                <a:lnTo>
                  <a:pt x="90000" y="3707680"/>
                </a:lnTo>
                <a:cubicBezTo>
                  <a:pt x="99941" y="3707680"/>
                  <a:pt x="108000" y="3718454"/>
                  <a:pt x="108000" y="3731744"/>
                </a:cubicBezTo>
                <a:lnTo>
                  <a:pt x="108000" y="3956332"/>
                </a:lnTo>
                <a:cubicBezTo>
                  <a:pt x="108000" y="3969622"/>
                  <a:pt x="99941" y="3980396"/>
                  <a:pt x="90000" y="3980396"/>
                </a:cubicBezTo>
                <a:lnTo>
                  <a:pt x="18001" y="3980396"/>
                </a:lnTo>
                <a:cubicBezTo>
                  <a:pt x="8060" y="3980396"/>
                  <a:pt x="0" y="3969622"/>
                  <a:pt x="0" y="3956332"/>
                </a:cubicBezTo>
                <a:lnTo>
                  <a:pt x="0" y="3731744"/>
                </a:lnTo>
                <a:cubicBezTo>
                  <a:pt x="0" y="3718454"/>
                  <a:pt x="8060" y="3707680"/>
                  <a:pt x="18001" y="3707680"/>
                </a:cubicBezTo>
                <a:close/>
                <a:moveTo>
                  <a:pt x="18001" y="3386221"/>
                </a:moveTo>
                <a:lnTo>
                  <a:pt x="90000" y="3386221"/>
                </a:lnTo>
                <a:cubicBezTo>
                  <a:pt x="99941" y="3386221"/>
                  <a:pt x="108000" y="3396995"/>
                  <a:pt x="108000" y="3410285"/>
                </a:cubicBezTo>
                <a:lnTo>
                  <a:pt x="108000" y="3634873"/>
                </a:lnTo>
                <a:cubicBezTo>
                  <a:pt x="108000" y="3648163"/>
                  <a:pt x="99941" y="3658937"/>
                  <a:pt x="90000" y="3658937"/>
                </a:cubicBezTo>
                <a:lnTo>
                  <a:pt x="18001" y="3658937"/>
                </a:lnTo>
                <a:cubicBezTo>
                  <a:pt x="8060" y="3658937"/>
                  <a:pt x="0" y="3648163"/>
                  <a:pt x="0" y="3634873"/>
                </a:cubicBezTo>
                <a:lnTo>
                  <a:pt x="0" y="3410285"/>
                </a:lnTo>
                <a:cubicBezTo>
                  <a:pt x="0" y="3396995"/>
                  <a:pt x="8060" y="3386221"/>
                  <a:pt x="18001" y="3386221"/>
                </a:cubicBezTo>
                <a:close/>
                <a:moveTo>
                  <a:pt x="18001" y="3064762"/>
                </a:moveTo>
                <a:lnTo>
                  <a:pt x="90000" y="3064762"/>
                </a:lnTo>
                <a:cubicBezTo>
                  <a:pt x="99941" y="3064762"/>
                  <a:pt x="108000" y="3075536"/>
                  <a:pt x="108000" y="3088826"/>
                </a:cubicBezTo>
                <a:lnTo>
                  <a:pt x="108000" y="3313414"/>
                </a:lnTo>
                <a:cubicBezTo>
                  <a:pt x="108000" y="3326704"/>
                  <a:pt x="99941" y="3337478"/>
                  <a:pt x="90000" y="3337478"/>
                </a:cubicBezTo>
                <a:lnTo>
                  <a:pt x="18001" y="3337478"/>
                </a:lnTo>
                <a:cubicBezTo>
                  <a:pt x="8060" y="3337478"/>
                  <a:pt x="0" y="3326704"/>
                  <a:pt x="0" y="3313414"/>
                </a:cubicBezTo>
                <a:lnTo>
                  <a:pt x="0" y="3088826"/>
                </a:lnTo>
                <a:cubicBezTo>
                  <a:pt x="0" y="3075536"/>
                  <a:pt x="8060" y="3064762"/>
                  <a:pt x="18001" y="3064762"/>
                </a:cubicBezTo>
                <a:close/>
                <a:moveTo>
                  <a:pt x="18001" y="2743303"/>
                </a:moveTo>
                <a:lnTo>
                  <a:pt x="90000" y="2743303"/>
                </a:lnTo>
                <a:cubicBezTo>
                  <a:pt x="99941" y="2743303"/>
                  <a:pt x="108000" y="2754077"/>
                  <a:pt x="108000" y="2767367"/>
                </a:cubicBezTo>
                <a:lnTo>
                  <a:pt x="108000" y="2991955"/>
                </a:lnTo>
                <a:cubicBezTo>
                  <a:pt x="108000" y="3005245"/>
                  <a:pt x="99941" y="3016019"/>
                  <a:pt x="90000" y="3016019"/>
                </a:cubicBezTo>
                <a:lnTo>
                  <a:pt x="18001" y="3016019"/>
                </a:lnTo>
                <a:cubicBezTo>
                  <a:pt x="8060" y="3016019"/>
                  <a:pt x="0" y="3005245"/>
                  <a:pt x="0" y="2991955"/>
                </a:cubicBezTo>
                <a:lnTo>
                  <a:pt x="0" y="2767367"/>
                </a:lnTo>
                <a:cubicBezTo>
                  <a:pt x="0" y="2754077"/>
                  <a:pt x="8060" y="2743303"/>
                  <a:pt x="18001" y="2743303"/>
                </a:cubicBezTo>
                <a:close/>
                <a:moveTo>
                  <a:pt x="18001" y="2421844"/>
                </a:moveTo>
                <a:lnTo>
                  <a:pt x="90000" y="2421844"/>
                </a:lnTo>
                <a:cubicBezTo>
                  <a:pt x="99941" y="2421844"/>
                  <a:pt x="108000" y="2432618"/>
                  <a:pt x="108000" y="2445908"/>
                </a:cubicBezTo>
                <a:lnTo>
                  <a:pt x="108000" y="2670496"/>
                </a:lnTo>
                <a:cubicBezTo>
                  <a:pt x="108000" y="2683786"/>
                  <a:pt x="99941" y="2694560"/>
                  <a:pt x="90000" y="2694560"/>
                </a:cubicBezTo>
                <a:lnTo>
                  <a:pt x="18001" y="2694560"/>
                </a:lnTo>
                <a:cubicBezTo>
                  <a:pt x="8060" y="2694560"/>
                  <a:pt x="0" y="2683786"/>
                  <a:pt x="0" y="2670496"/>
                </a:cubicBezTo>
                <a:lnTo>
                  <a:pt x="0" y="2445908"/>
                </a:lnTo>
                <a:cubicBezTo>
                  <a:pt x="0" y="2432618"/>
                  <a:pt x="8060" y="2421844"/>
                  <a:pt x="18001" y="2421844"/>
                </a:cubicBezTo>
                <a:close/>
                <a:moveTo>
                  <a:pt x="18001" y="2100385"/>
                </a:moveTo>
                <a:lnTo>
                  <a:pt x="90000" y="2100385"/>
                </a:lnTo>
                <a:cubicBezTo>
                  <a:pt x="99941" y="2100385"/>
                  <a:pt x="108000" y="2111159"/>
                  <a:pt x="108000" y="2124449"/>
                </a:cubicBezTo>
                <a:lnTo>
                  <a:pt x="108000" y="2349037"/>
                </a:lnTo>
                <a:cubicBezTo>
                  <a:pt x="108000" y="2362327"/>
                  <a:pt x="99941" y="2373101"/>
                  <a:pt x="90000" y="2373101"/>
                </a:cubicBezTo>
                <a:lnTo>
                  <a:pt x="18001" y="2373101"/>
                </a:lnTo>
                <a:cubicBezTo>
                  <a:pt x="8060" y="2373101"/>
                  <a:pt x="0" y="2362327"/>
                  <a:pt x="0" y="2349037"/>
                </a:cubicBezTo>
                <a:lnTo>
                  <a:pt x="0" y="2124449"/>
                </a:lnTo>
                <a:cubicBezTo>
                  <a:pt x="0" y="2111159"/>
                  <a:pt x="8060" y="2100385"/>
                  <a:pt x="18001" y="2100385"/>
                </a:cubicBezTo>
                <a:close/>
                <a:moveTo>
                  <a:pt x="18001" y="1778926"/>
                </a:moveTo>
                <a:lnTo>
                  <a:pt x="90000" y="1778926"/>
                </a:lnTo>
                <a:cubicBezTo>
                  <a:pt x="99941" y="1778926"/>
                  <a:pt x="108000" y="1789700"/>
                  <a:pt x="108000" y="1802990"/>
                </a:cubicBezTo>
                <a:lnTo>
                  <a:pt x="108000" y="2027578"/>
                </a:lnTo>
                <a:cubicBezTo>
                  <a:pt x="108000" y="2040868"/>
                  <a:pt x="99941" y="2051642"/>
                  <a:pt x="90000" y="2051642"/>
                </a:cubicBezTo>
                <a:lnTo>
                  <a:pt x="18001" y="2051642"/>
                </a:lnTo>
                <a:cubicBezTo>
                  <a:pt x="8060" y="2051642"/>
                  <a:pt x="0" y="2040868"/>
                  <a:pt x="0" y="2027578"/>
                </a:cubicBezTo>
                <a:lnTo>
                  <a:pt x="0" y="1802990"/>
                </a:lnTo>
                <a:cubicBezTo>
                  <a:pt x="0" y="1789700"/>
                  <a:pt x="8060" y="1778926"/>
                  <a:pt x="18001" y="1778926"/>
                </a:cubicBezTo>
                <a:close/>
                <a:moveTo>
                  <a:pt x="18001" y="1457467"/>
                </a:moveTo>
                <a:lnTo>
                  <a:pt x="90000" y="1457467"/>
                </a:lnTo>
                <a:cubicBezTo>
                  <a:pt x="99941" y="1457467"/>
                  <a:pt x="108000" y="1468241"/>
                  <a:pt x="108000" y="1481531"/>
                </a:cubicBezTo>
                <a:lnTo>
                  <a:pt x="108000" y="1706119"/>
                </a:lnTo>
                <a:cubicBezTo>
                  <a:pt x="108000" y="1719409"/>
                  <a:pt x="99941" y="1730183"/>
                  <a:pt x="90000" y="1730183"/>
                </a:cubicBezTo>
                <a:lnTo>
                  <a:pt x="18001" y="1730183"/>
                </a:lnTo>
                <a:cubicBezTo>
                  <a:pt x="8060" y="1730183"/>
                  <a:pt x="0" y="1719409"/>
                  <a:pt x="0" y="1706119"/>
                </a:cubicBezTo>
                <a:lnTo>
                  <a:pt x="0" y="1481531"/>
                </a:lnTo>
                <a:cubicBezTo>
                  <a:pt x="0" y="1468241"/>
                  <a:pt x="8060" y="1457467"/>
                  <a:pt x="18001" y="1457467"/>
                </a:cubicBezTo>
                <a:close/>
                <a:moveTo>
                  <a:pt x="18001" y="1136009"/>
                </a:moveTo>
                <a:lnTo>
                  <a:pt x="90000" y="1136009"/>
                </a:lnTo>
                <a:cubicBezTo>
                  <a:pt x="99941" y="1136009"/>
                  <a:pt x="108000" y="1146783"/>
                  <a:pt x="108000" y="1160073"/>
                </a:cubicBezTo>
                <a:lnTo>
                  <a:pt x="108000" y="1384660"/>
                </a:lnTo>
                <a:cubicBezTo>
                  <a:pt x="108000" y="1397950"/>
                  <a:pt x="99941" y="1408724"/>
                  <a:pt x="90000" y="1408724"/>
                </a:cubicBezTo>
                <a:lnTo>
                  <a:pt x="18001" y="1408724"/>
                </a:lnTo>
                <a:cubicBezTo>
                  <a:pt x="8060" y="1408724"/>
                  <a:pt x="0" y="1397950"/>
                  <a:pt x="0" y="1384660"/>
                </a:cubicBezTo>
                <a:lnTo>
                  <a:pt x="0" y="1160073"/>
                </a:lnTo>
                <a:cubicBezTo>
                  <a:pt x="0" y="1146783"/>
                  <a:pt x="8060" y="1136009"/>
                  <a:pt x="18001" y="1136009"/>
                </a:cubicBezTo>
                <a:close/>
                <a:moveTo>
                  <a:pt x="18001" y="814550"/>
                </a:moveTo>
                <a:lnTo>
                  <a:pt x="90000" y="814550"/>
                </a:lnTo>
                <a:cubicBezTo>
                  <a:pt x="99941" y="814550"/>
                  <a:pt x="108000" y="825324"/>
                  <a:pt x="108000" y="838614"/>
                </a:cubicBezTo>
                <a:lnTo>
                  <a:pt x="108000" y="1063202"/>
                </a:lnTo>
                <a:cubicBezTo>
                  <a:pt x="108000" y="1076492"/>
                  <a:pt x="99941" y="1087266"/>
                  <a:pt x="90000" y="1087266"/>
                </a:cubicBezTo>
                <a:lnTo>
                  <a:pt x="18001" y="1087266"/>
                </a:lnTo>
                <a:cubicBezTo>
                  <a:pt x="8060" y="1087266"/>
                  <a:pt x="0" y="1076492"/>
                  <a:pt x="0" y="1063202"/>
                </a:cubicBezTo>
                <a:lnTo>
                  <a:pt x="0" y="838614"/>
                </a:lnTo>
                <a:cubicBezTo>
                  <a:pt x="0" y="825324"/>
                  <a:pt x="8060" y="814550"/>
                  <a:pt x="18001" y="814550"/>
                </a:cubicBezTo>
                <a:close/>
                <a:moveTo>
                  <a:pt x="18001" y="493091"/>
                </a:moveTo>
                <a:lnTo>
                  <a:pt x="90000" y="493091"/>
                </a:lnTo>
                <a:cubicBezTo>
                  <a:pt x="99941" y="493091"/>
                  <a:pt x="108000" y="503865"/>
                  <a:pt x="108000" y="517155"/>
                </a:cubicBezTo>
                <a:lnTo>
                  <a:pt x="108000" y="741743"/>
                </a:lnTo>
                <a:cubicBezTo>
                  <a:pt x="108000" y="755033"/>
                  <a:pt x="99941" y="765807"/>
                  <a:pt x="90000" y="765807"/>
                </a:cubicBezTo>
                <a:lnTo>
                  <a:pt x="18001" y="765807"/>
                </a:lnTo>
                <a:cubicBezTo>
                  <a:pt x="8060" y="765807"/>
                  <a:pt x="0" y="755033"/>
                  <a:pt x="0" y="741743"/>
                </a:cubicBezTo>
                <a:lnTo>
                  <a:pt x="0" y="517155"/>
                </a:lnTo>
                <a:cubicBezTo>
                  <a:pt x="0" y="503865"/>
                  <a:pt x="8060" y="493091"/>
                  <a:pt x="18001" y="493091"/>
                </a:cubicBezTo>
                <a:close/>
                <a:moveTo>
                  <a:pt x="18001" y="171632"/>
                </a:moveTo>
                <a:lnTo>
                  <a:pt x="90000" y="171632"/>
                </a:lnTo>
                <a:cubicBezTo>
                  <a:pt x="99941" y="171632"/>
                  <a:pt x="108000" y="182406"/>
                  <a:pt x="108000" y="195696"/>
                </a:cubicBezTo>
                <a:lnTo>
                  <a:pt x="108000" y="420284"/>
                </a:lnTo>
                <a:cubicBezTo>
                  <a:pt x="108000" y="433574"/>
                  <a:pt x="99941" y="444348"/>
                  <a:pt x="90000" y="444348"/>
                </a:cubicBezTo>
                <a:lnTo>
                  <a:pt x="18001" y="444348"/>
                </a:lnTo>
                <a:cubicBezTo>
                  <a:pt x="8060" y="444348"/>
                  <a:pt x="0" y="433574"/>
                  <a:pt x="0" y="420284"/>
                </a:cubicBezTo>
                <a:lnTo>
                  <a:pt x="0" y="195696"/>
                </a:lnTo>
                <a:cubicBezTo>
                  <a:pt x="0" y="182406"/>
                  <a:pt x="8060" y="171632"/>
                  <a:pt x="18001" y="171632"/>
                </a:cubicBezTo>
                <a:close/>
                <a:moveTo>
                  <a:pt x="168443" y="0"/>
                </a:moveTo>
                <a:lnTo>
                  <a:pt x="970548" y="0"/>
                </a:lnTo>
                <a:lnTo>
                  <a:pt x="970548" y="90203"/>
                </a:lnTo>
                <a:lnTo>
                  <a:pt x="250330" y="90203"/>
                </a:lnTo>
                <a:lnTo>
                  <a:pt x="250330" y="4704743"/>
                </a:lnTo>
                <a:lnTo>
                  <a:pt x="970548" y="4704743"/>
                </a:lnTo>
                <a:lnTo>
                  <a:pt x="970548" y="4794946"/>
                </a:lnTo>
                <a:lnTo>
                  <a:pt x="168443" y="4794946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六边形 125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>
          <a:xfrm>
            <a:off x="3554982" y="5031685"/>
            <a:ext cx="350486" cy="354229"/>
          </a:xfrm>
          <a:custGeom>
            <a:avLst/>
            <a:gdLst>
              <a:gd name="connsiteX0" fmla="*/ 110185 w 350486"/>
              <a:gd name="connsiteY0" fmla="*/ 16535 h 354229"/>
              <a:gd name="connsiteX1" fmla="*/ 110185 w 350486"/>
              <a:gd name="connsiteY1" fmla="*/ 80483 h 354229"/>
              <a:gd name="connsiteX2" fmla="*/ 109191 w 350486"/>
              <a:gd name="connsiteY2" fmla="*/ 81023 h 354229"/>
              <a:gd name="connsiteX3" fmla="*/ 57105 w 350486"/>
              <a:gd name="connsiteY3" fmla="*/ 178985 h 354229"/>
              <a:gd name="connsiteX4" fmla="*/ 175243 w 350486"/>
              <a:gd name="connsiteY4" fmla="*/ 297124 h 354229"/>
              <a:gd name="connsiteX5" fmla="*/ 293381 w 350486"/>
              <a:gd name="connsiteY5" fmla="*/ 178985 h 354229"/>
              <a:gd name="connsiteX6" fmla="*/ 241295 w 350486"/>
              <a:gd name="connsiteY6" fmla="*/ 81023 h 354229"/>
              <a:gd name="connsiteX7" fmla="*/ 240300 w 350486"/>
              <a:gd name="connsiteY7" fmla="*/ 80483 h 354229"/>
              <a:gd name="connsiteX8" fmla="*/ 240300 w 350486"/>
              <a:gd name="connsiteY8" fmla="*/ 16535 h 354229"/>
              <a:gd name="connsiteX9" fmla="*/ 243455 w 350486"/>
              <a:gd name="connsiteY9" fmla="*/ 17514 h 354229"/>
              <a:gd name="connsiteX10" fmla="*/ 350486 w 350486"/>
              <a:gd name="connsiteY10" fmla="*/ 178986 h 354229"/>
              <a:gd name="connsiteX11" fmla="*/ 175243 w 350486"/>
              <a:gd name="connsiteY11" fmla="*/ 354229 h 354229"/>
              <a:gd name="connsiteX12" fmla="*/ 0 w 350486"/>
              <a:gd name="connsiteY12" fmla="*/ 178986 h 354229"/>
              <a:gd name="connsiteX13" fmla="*/ 107030 w 350486"/>
              <a:gd name="connsiteY13" fmla="*/ 17514 h 354229"/>
              <a:gd name="connsiteX14" fmla="*/ 138064 w 350486"/>
              <a:gd name="connsiteY14" fmla="*/ 0 h 354229"/>
              <a:gd name="connsiteX15" fmla="*/ 175243 w 350486"/>
              <a:gd name="connsiteY15" fmla="*/ 2524 h 354229"/>
              <a:gd name="connsiteX16" fmla="*/ 212422 w 350486"/>
              <a:gd name="connsiteY16" fmla="*/ 0 h 354229"/>
              <a:gd name="connsiteX17" fmla="*/ 212422 w 350486"/>
              <a:gd name="connsiteY17" fmla="*/ 178329 h 354229"/>
              <a:gd name="connsiteX18" fmla="*/ 195532 w 350486"/>
              <a:gd name="connsiteY18" fmla="*/ 195218 h 354229"/>
              <a:gd name="connsiteX19" fmla="*/ 154953 w 350486"/>
              <a:gd name="connsiteY19" fmla="*/ 195218 h 354229"/>
              <a:gd name="connsiteX20" fmla="*/ 138064 w 350486"/>
              <a:gd name="connsiteY20" fmla="*/ 178329 h 35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0486" h="354229">
                <a:moveTo>
                  <a:pt x="110185" y="16535"/>
                </a:moveTo>
                <a:lnTo>
                  <a:pt x="110185" y="80483"/>
                </a:lnTo>
                <a:lnTo>
                  <a:pt x="109191" y="81023"/>
                </a:lnTo>
                <a:cubicBezTo>
                  <a:pt x="77766" y="102254"/>
                  <a:pt x="57105" y="138207"/>
                  <a:pt x="57105" y="178985"/>
                </a:cubicBezTo>
                <a:cubicBezTo>
                  <a:pt x="57105" y="244231"/>
                  <a:pt x="109997" y="297124"/>
                  <a:pt x="175243" y="297124"/>
                </a:cubicBezTo>
                <a:cubicBezTo>
                  <a:pt x="240489" y="297124"/>
                  <a:pt x="293381" y="244231"/>
                  <a:pt x="293381" y="178985"/>
                </a:cubicBezTo>
                <a:cubicBezTo>
                  <a:pt x="293381" y="138207"/>
                  <a:pt x="272720" y="102254"/>
                  <a:pt x="241295" y="81023"/>
                </a:cubicBezTo>
                <a:lnTo>
                  <a:pt x="240300" y="80483"/>
                </a:lnTo>
                <a:lnTo>
                  <a:pt x="240300" y="16535"/>
                </a:lnTo>
                <a:lnTo>
                  <a:pt x="243455" y="17514"/>
                </a:lnTo>
                <a:cubicBezTo>
                  <a:pt x="306353" y="44117"/>
                  <a:pt x="350486" y="106397"/>
                  <a:pt x="350486" y="178986"/>
                </a:cubicBezTo>
                <a:cubicBezTo>
                  <a:pt x="350486" y="275770"/>
                  <a:pt x="272027" y="354229"/>
                  <a:pt x="175243" y="354229"/>
                </a:cubicBezTo>
                <a:cubicBezTo>
                  <a:pt x="78459" y="354229"/>
                  <a:pt x="0" y="275770"/>
                  <a:pt x="0" y="178986"/>
                </a:cubicBezTo>
                <a:cubicBezTo>
                  <a:pt x="0" y="106397"/>
                  <a:pt x="44133" y="44117"/>
                  <a:pt x="107030" y="17514"/>
                </a:cubicBezTo>
                <a:close/>
                <a:moveTo>
                  <a:pt x="138064" y="0"/>
                </a:moveTo>
                <a:lnTo>
                  <a:pt x="175243" y="2524"/>
                </a:lnTo>
                <a:lnTo>
                  <a:pt x="212422" y="0"/>
                </a:lnTo>
                <a:lnTo>
                  <a:pt x="212422" y="178329"/>
                </a:lnTo>
                <a:cubicBezTo>
                  <a:pt x="212422" y="187657"/>
                  <a:pt x="204860" y="195218"/>
                  <a:pt x="195532" y="195218"/>
                </a:cubicBezTo>
                <a:lnTo>
                  <a:pt x="154953" y="195218"/>
                </a:lnTo>
                <a:cubicBezTo>
                  <a:pt x="145625" y="195218"/>
                  <a:pt x="138064" y="187657"/>
                  <a:pt x="138064" y="178329"/>
                </a:cubicBez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ECFE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932641" y="509297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操作员：爱学习的飞机仔</a:t>
            </a:r>
            <a:endParaRPr lang="zh-CN" altLang="en-US" sz="1200" b="1" dirty="0">
              <a:solidFill>
                <a:srgbClr val="A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3135842" y="2316751"/>
            <a:ext cx="6238604" cy="2614863"/>
          </a:xfrm>
          <a:prstGeom prst="roundRect">
            <a:avLst>
              <a:gd name="adj" fmla="val 4397"/>
            </a:avLst>
          </a:prstGeom>
          <a:gradFill flip="none" rotWithShape="1">
            <a:gsLst>
              <a:gs pos="34000">
                <a:srgbClr val="0291B7">
                  <a:alpha val="34000"/>
                </a:srgbClr>
              </a:gs>
              <a:gs pos="100000">
                <a:srgbClr val="03BFEC">
                  <a:alpha val="32000"/>
                </a:srgbClr>
              </a:gs>
              <a:gs pos="75000">
                <a:srgbClr val="012E46">
                  <a:alpha val="40000"/>
                </a:srgbClr>
              </a:gs>
              <a:gs pos="19000">
                <a:srgbClr val="01516E">
                  <a:alpha val="4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3885722" y="3080198"/>
            <a:ext cx="4710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i="1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SEE YOU AGAIN</a:t>
            </a:r>
            <a:endParaRPr lang="zh-CN" altLang="en-US" sz="4800" i="1" dirty="0">
              <a:solidFill>
                <a:srgbClr val="A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4" name="平行四边形 143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平行四边形 144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平行四边形 145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平行四边形 146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平行四边形 147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平行四边形 148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平行四边形 149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平行四边形 150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平行四边形 151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平行四边形 152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88823" y="2667494"/>
            <a:ext cx="708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:)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11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5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9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3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6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3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3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52" grpId="0" animBg="1"/>
      <p:bldP spid="52" grpId="1" animBg="1"/>
      <p:bldP spid="52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5" grpId="0" animBg="1"/>
      <p:bldP spid="55" grpId="1" animBg="1"/>
      <p:bldP spid="55" grpId="2" animBg="1"/>
      <p:bldP spid="40" grpId="0" animBg="1"/>
      <p:bldP spid="40" grpId="1" animBg="1"/>
      <p:bldP spid="40" grpId="2" animBg="1"/>
      <p:bldP spid="26" grpId="0" animBg="1"/>
      <p:bldP spid="27" grpId="0" animBg="1"/>
      <p:bldP spid="59" grpId="0" animBg="1"/>
      <p:bldP spid="91" grpId="0" animBg="1"/>
      <p:bldP spid="92" grpId="0" animBg="1"/>
      <p:bldP spid="100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6" grpId="1" animBg="1"/>
      <p:bldP spid="135" grpId="0" animBg="1"/>
      <p:bldP spid="136" grpId="0"/>
      <p:bldP spid="136" grpId="1"/>
      <p:bldP spid="142" grpId="0" animBg="1"/>
      <p:bldP spid="14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20" grpId="0"/>
      <p:bldP spid="20" grpId="1"/>
      <p:bldP spid="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93" name="任意多边形 9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135842" y="2767924"/>
            <a:ext cx="6238604" cy="1712513"/>
          </a:xfrm>
          <a:custGeom>
            <a:avLst/>
            <a:gdLst>
              <a:gd name="connsiteX0" fmla="*/ 0 w 11245755"/>
              <a:gd name="connsiteY0" fmla="*/ 970390 h 1712513"/>
              <a:gd name="connsiteX1" fmla="*/ 2183642 w 11245755"/>
              <a:gd name="connsiteY1" fmla="*/ 1011333 h 1712513"/>
              <a:gd name="connsiteX2" fmla="*/ 2879678 w 11245755"/>
              <a:gd name="connsiteY2" fmla="*/ 847560 h 1712513"/>
              <a:gd name="connsiteX3" fmla="*/ 3043451 w 11245755"/>
              <a:gd name="connsiteY3" fmla="*/ 1106868 h 1712513"/>
              <a:gd name="connsiteX4" fmla="*/ 3220872 w 11245755"/>
              <a:gd name="connsiteY4" fmla="*/ 697435 h 1712513"/>
              <a:gd name="connsiteX5" fmla="*/ 3398293 w 11245755"/>
              <a:gd name="connsiteY5" fmla="*/ 1338880 h 1712513"/>
              <a:gd name="connsiteX6" fmla="*/ 3575714 w 11245755"/>
              <a:gd name="connsiteY6" fmla="*/ 178820 h 1712513"/>
              <a:gd name="connsiteX7" fmla="*/ 3739487 w 11245755"/>
              <a:gd name="connsiteY7" fmla="*/ 1707369 h 1712513"/>
              <a:gd name="connsiteX8" fmla="*/ 3930555 w 11245755"/>
              <a:gd name="connsiteY8" fmla="*/ 697435 h 1712513"/>
              <a:gd name="connsiteX9" fmla="*/ 4080681 w 11245755"/>
              <a:gd name="connsiteY9" fmla="*/ 1311584 h 1712513"/>
              <a:gd name="connsiteX10" fmla="*/ 4490114 w 11245755"/>
              <a:gd name="connsiteY10" fmla="*/ 1024981 h 1712513"/>
              <a:gd name="connsiteX11" fmla="*/ 7233314 w 11245755"/>
              <a:gd name="connsiteY11" fmla="*/ 1024981 h 1712513"/>
              <a:gd name="connsiteX12" fmla="*/ 7874758 w 11245755"/>
              <a:gd name="connsiteY12" fmla="*/ 833912 h 1712513"/>
              <a:gd name="connsiteX13" fmla="*/ 8024884 w 11245755"/>
              <a:gd name="connsiteY13" fmla="*/ 1175106 h 1712513"/>
              <a:gd name="connsiteX14" fmla="*/ 8161361 w 11245755"/>
              <a:gd name="connsiteY14" fmla="*/ 547309 h 1712513"/>
              <a:gd name="connsiteX15" fmla="*/ 8366078 w 11245755"/>
              <a:gd name="connsiteY15" fmla="*/ 1557244 h 1712513"/>
              <a:gd name="connsiteX16" fmla="*/ 8529851 w 11245755"/>
              <a:gd name="connsiteY16" fmla="*/ 1399 h 1712513"/>
              <a:gd name="connsiteX17" fmla="*/ 8789158 w 11245755"/>
              <a:gd name="connsiteY17" fmla="*/ 1270641 h 1712513"/>
              <a:gd name="connsiteX18" fmla="*/ 9007523 w 11245755"/>
              <a:gd name="connsiteY18" fmla="*/ 765674 h 1712513"/>
              <a:gd name="connsiteX19" fmla="*/ 9553433 w 11245755"/>
              <a:gd name="connsiteY19" fmla="*/ 970390 h 1712513"/>
              <a:gd name="connsiteX20" fmla="*/ 11245755 w 11245755"/>
              <a:gd name="connsiteY20" fmla="*/ 956742 h 171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45755" h="1712513">
                <a:moveTo>
                  <a:pt x="0" y="970390"/>
                </a:moveTo>
                <a:cubicBezTo>
                  <a:pt x="851848" y="1001097"/>
                  <a:pt x="1703696" y="1031805"/>
                  <a:pt x="2183642" y="1011333"/>
                </a:cubicBezTo>
                <a:cubicBezTo>
                  <a:pt x="2663588" y="990861"/>
                  <a:pt x="2736377" y="831637"/>
                  <a:pt x="2879678" y="847560"/>
                </a:cubicBezTo>
                <a:cubicBezTo>
                  <a:pt x="3022980" y="863482"/>
                  <a:pt x="2986585" y="1131889"/>
                  <a:pt x="3043451" y="1106868"/>
                </a:cubicBezTo>
                <a:cubicBezTo>
                  <a:pt x="3100317" y="1081847"/>
                  <a:pt x="3161732" y="658766"/>
                  <a:pt x="3220872" y="697435"/>
                </a:cubicBezTo>
                <a:cubicBezTo>
                  <a:pt x="3280012" y="736104"/>
                  <a:pt x="3339153" y="1425316"/>
                  <a:pt x="3398293" y="1338880"/>
                </a:cubicBezTo>
                <a:cubicBezTo>
                  <a:pt x="3457433" y="1252444"/>
                  <a:pt x="3518848" y="117405"/>
                  <a:pt x="3575714" y="178820"/>
                </a:cubicBezTo>
                <a:cubicBezTo>
                  <a:pt x="3632580" y="240235"/>
                  <a:pt x="3680347" y="1620933"/>
                  <a:pt x="3739487" y="1707369"/>
                </a:cubicBezTo>
                <a:cubicBezTo>
                  <a:pt x="3798627" y="1793805"/>
                  <a:pt x="3873689" y="763399"/>
                  <a:pt x="3930555" y="697435"/>
                </a:cubicBezTo>
                <a:cubicBezTo>
                  <a:pt x="3987421" y="631471"/>
                  <a:pt x="3987421" y="1256993"/>
                  <a:pt x="4080681" y="1311584"/>
                </a:cubicBezTo>
                <a:cubicBezTo>
                  <a:pt x="4173941" y="1366175"/>
                  <a:pt x="3964675" y="1072748"/>
                  <a:pt x="4490114" y="1024981"/>
                </a:cubicBezTo>
                <a:cubicBezTo>
                  <a:pt x="5015553" y="977214"/>
                  <a:pt x="6669207" y="1056826"/>
                  <a:pt x="7233314" y="1024981"/>
                </a:cubicBezTo>
                <a:cubicBezTo>
                  <a:pt x="7797421" y="993136"/>
                  <a:pt x="7742830" y="808891"/>
                  <a:pt x="7874758" y="833912"/>
                </a:cubicBezTo>
                <a:cubicBezTo>
                  <a:pt x="8006686" y="858933"/>
                  <a:pt x="7977117" y="1222873"/>
                  <a:pt x="8024884" y="1175106"/>
                </a:cubicBezTo>
                <a:cubicBezTo>
                  <a:pt x="8072651" y="1127339"/>
                  <a:pt x="8104495" y="483619"/>
                  <a:pt x="8161361" y="547309"/>
                </a:cubicBezTo>
                <a:cubicBezTo>
                  <a:pt x="8218227" y="610999"/>
                  <a:pt x="8304663" y="1648229"/>
                  <a:pt x="8366078" y="1557244"/>
                </a:cubicBezTo>
                <a:cubicBezTo>
                  <a:pt x="8427493" y="1466259"/>
                  <a:pt x="8459338" y="49166"/>
                  <a:pt x="8529851" y="1399"/>
                </a:cubicBezTo>
                <a:cubicBezTo>
                  <a:pt x="8600364" y="-46368"/>
                  <a:pt x="8709546" y="1143262"/>
                  <a:pt x="8789158" y="1270641"/>
                </a:cubicBezTo>
                <a:cubicBezTo>
                  <a:pt x="8868770" y="1398020"/>
                  <a:pt x="8880144" y="815716"/>
                  <a:pt x="9007523" y="765674"/>
                </a:cubicBezTo>
                <a:cubicBezTo>
                  <a:pt x="9134902" y="715632"/>
                  <a:pt x="9180394" y="938545"/>
                  <a:pt x="9553433" y="970390"/>
                </a:cubicBezTo>
                <a:cubicBezTo>
                  <a:pt x="9926472" y="1002235"/>
                  <a:pt x="10586113" y="979488"/>
                  <a:pt x="11245755" y="956742"/>
                </a:cubicBezTo>
              </a:path>
            </a:pathLst>
          </a:custGeom>
          <a:noFill/>
          <a:ln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35475" y="2037347"/>
            <a:ext cx="6993765" cy="3173673"/>
            <a:chOff x="2558714" y="1780673"/>
            <a:chExt cx="6993765" cy="3173673"/>
          </a:xfrm>
        </p:grpSpPr>
        <p:sp>
          <p:nvSpPr>
            <p:cNvPr id="26" name="任意多边形 25"/>
            <p:cNvSpPr/>
            <p:nvPr/>
          </p:nvSpPr>
          <p:spPr>
            <a:xfrm>
              <a:off x="2558714" y="1780673"/>
              <a:ext cx="642385" cy="3173673"/>
            </a:xfrm>
            <a:custGeom>
              <a:avLst/>
              <a:gdLst>
                <a:gd name="connsiteX0" fmla="*/ 18001 w 970548"/>
                <a:gd name="connsiteY0" fmla="*/ 4350599 h 4794946"/>
                <a:gd name="connsiteX1" fmla="*/ 90000 w 970548"/>
                <a:gd name="connsiteY1" fmla="*/ 4350599 h 4794946"/>
                <a:gd name="connsiteX2" fmla="*/ 108000 w 970548"/>
                <a:gd name="connsiteY2" fmla="*/ 4374663 h 4794946"/>
                <a:gd name="connsiteX3" fmla="*/ 108000 w 970548"/>
                <a:gd name="connsiteY3" fmla="*/ 4599251 h 4794946"/>
                <a:gd name="connsiteX4" fmla="*/ 90000 w 970548"/>
                <a:gd name="connsiteY4" fmla="*/ 4623315 h 4794946"/>
                <a:gd name="connsiteX5" fmla="*/ 18001 w 970548"/>
                <a:gd name="connsiteY5" fmla="*/ 4623315 h 4794946"/>
                <a:gd name="connsiteX6" fmla="*/ 0 w 970548"/>
                <a:gd name="connsiteY6" fmla="*/ 4599251 h 4794946"/>
                <a:gd name="connsiteX7" fmla="*/ 0 w 970548"/>
                <a:gd name="connsiteY7" fmla="*/ 4374663 h 4794946"/>
                <a:gd name="connsiteX8" fmla="*/ 18001 w 970548"/>
                <a:gd name="connsiteY8" fmla="*/ 4350599 h 4794946"/>
                <a:gd name="connsiteX9" fmla="*/ 18001 w 970548"/>
                <a:gd name="connsiteY9" fmla="*/ 4029139 h 4794946"/>
                <a:gd name="connsiteX10" fmla="*/ 90000 w 970548"/>
                <a:gd name="connsiteY10" fmla="*/ 4029139 h 4794946"/>
                <a:gd name="connsiteX11" fmla="*/ 108000 w 970548"/>
                <a:gd name="connsiteY11" fmla="*/ 4053203 h 4794946"/>
                <a:gd name="connsiteX12" fmla="*/ 108000 w 970548"/>
                <a:gd name="connsiteY12" fmla="*/ 4277791 h 4794946"/>
                <a:gd name="connsiteX13" fmla="*/ 90000 w 970548"/>
                <a:gd name="connsiteY13" fmla="*/ 4301855 h 4794946"/>
                <a:gd name="connsiteX14" fmla="*/ 18001 w 970548"/>
                <a:gd name="connsiteY14" fmla="*/ 4301855 h 4794946"/>
                <a:gd name="connsiteX15" fmla="*/ 0 w 970548"/>
                <a:gd name="connsiteY15" fmla="*/ 4277791 h 4794946"/>
                <a:gd name="connsiteX16" fmla="*/ 0 w 970548"/>
                <a:gd name="connsiteY16" fmla="*/ 4053203 h 4794946"/>
                <a:gd name="connsiteX17" fmla="*/ 18001 w 970548"/>
                <a:gd name="connsiteY17" fmla="*/ 4029139 h 4794946"/>
                <a:gd name="connsiteX18" fmla="*/ 18001 w 970548"/>
                <a:gd name="connsiteY18" fmla="*/ 3707680 h 4794946"/>
                <a:gd name="connsiteX19" fmla="*/ 90000 w 970548"/>
                <a:gd name="connsiteY19" fmla="*/ 3707680 h 4794946"/>
                <a:gd name="connsiteX20" fmla="*/ 108000 w 970548"/>
                <a:gd name="connsiteY20" fmla="*/ 3731744 h 4794946"/>
                <a:gd name="connsiteX21" fmla="*/ 108000 w 970548"/>
                <a:gd name="connsiteY21" fmla="*/ 3956332 h 4794946"/>
                <a:gd name="connsiteX22" fmla="*/ 90000 w 970548"/>
                <a:gd name="connsiteY22" fmla="*/ 3980396 h 4794946"/>
                <a:gd name="connsiteX23" fmla="*/ 18001 w 970548"/>
                <a:gd name="connsiteY23" fmla="*/ 3980396 h 4794946"/>
                <a:gd name="connsiteX24" fmla="*/ 0 w 970548"/>
                <a:gd name="connsiteY24" fmla="*/ 3956332 h 4794946"/>
                <a:gd name="connsiteX25" fmla="*/ 0 w 970548"/>
                <a:gd name="connsiteY25" fmla="*/ 3731744 h 4794946"/>
                <a:gd name="connsiteX26" fmla="*/ 18001 w 970548"/>
                <a:gd name="connsiteY26" fmla="*/ 3707680 h 4794946"/>
                <a:gd name="connsiteX27" fmla="*/ 18001 w 970548"/>
                <a:gd name="connsiteY27" fmla="*/ 3386221 h 4794946"/>
                <a:gd name="connsiteX28" fmla="*/ 90000 w 970548"/>
                <a:gd name="connsiteY28" fmla="*/ 3386221 h 4794946"/>
                <a:gd name="connsiteX29" fmla="*/ 108000 w 970548"/>
                <a:gd name="connsiteY29" fmla="*/ 3410285 h 4794946"/>
                <a:gd name="connsiteX30" fmla="*/ 108000 w 970548"/>
                <a:gd name="connsiteY30" fmla="*/ 3634873 h 4794946"/>
                <a:gd name="connsiteX31" fmla="*/ 90000 w 970548"/>
                <a:gd name="connsiteY31" fmla="*/ 3658937 h 4794946"/>
                <a:gd name="connsiteX32" fmla="*/ 18001 w 970548"/>
                <a:gd name="connsiteY32" fmla="*/ 3658937 h 4794946"/>
                <a:gd name="connsiteX33" fmla="*/ 0 w 970548"/>
                <a:gd name="connsiteY33" fmla="*/ 3634873 h 4794946"/>
                <a:gd name="connsiteX34" fmla="*/ 0 w 970548"/>
                <a:gd name="connsiteY34" fmla="*/ 3410285 h 4794946"/>
                <a:gd name="connsiteX35" fmla="*/ 18001 w 970548"/>
                <a:gd name="connsiteY35" fmla="*/ 3386221 h 4794946"/>
                <a:gd name="connsiteX36" fmla="*/ 18001 w 970548"/>
                <a:gd name="connsiteY36" fmla="*/ 3064762 h 4794946"/>
                <a:gd name="connsiteX37" fmla="*/ 90000 w 970548"/>
                <a:gd name="connsiteY37" fmla="*/ 3064762 h 4794946"/>
                <a:gd name="connsiteX38" fmla="*/ 108000 w 970548"/>
                <a:gd name="connsiteY38" fmla="*/ 3088826 h 4794946"/>
                <a:gd name="connsiteX39" fmla="*/ 108000 w 970548"/>
                <a:gd name="connsiteY39" fmla="*/ 3313414 h 4794946"/>
                <a:gd name="connsiteX40" fmla="*/ 90000 w 970548"/>
                <a:gd name="connsiteY40" fmla="*/ 3337478 h 4794946"/>
                <a:gd name="connsiteX41" fmla="*/ 18001 w 970548"/>
                <a:gd name="connsiteY41" fmla="*/ 3337478 h 4794946"/>
                <a:gd name="connsiteX42" fmla="*/ 0 w 970548"/>
                <a:gd name="connsiteY42" fmla="*/ 3313414 h 4794946"/>
                <a:gd name="connsiteX43" fmla="*/ 0 w 970548"/>
                <a:gd name="connsiteY43" fmla="*/ 3088826 h 4794946"/>
                <a:gd name="connsiteX44" fmla="*/ 18001 w 970548"/>
                <a:gd name="connsiteY44" fmla="*/ 3064762 h 4794946"/>
                <a:gd name="connsiteX45" fmla="*/ 18001 w 970548"/>
                <a:gd name="connsiteY45" fmla="*/ 2743303 h 4794946"/>
                <a:gd name="connsiteX46" fmla="*/ 90000 w 970548"/>
                <a:gd name="connsiteY46" fmla="*/ 2743303 h 4794946"/>
                <a:gd name="connsiteX47" fmla="*/ 108000 w 970548"/>
                <a:gd name="connsiteY47" fmla="*/ 2767367 h 4794946"/>
                <a:gd name="connsiteX48" fmla="*/ 108000 w 970548"/>
                <a:gd name="connsiteY48" fmla="*/ 2991955 h 4794946"/>
                <a:gd name="connsiteX49" fmla="*/ 90000 w 970548"/>
                <a:gd name="connsiteY49" fmla="*/ 3016019 h 4794946"/>
                <a:gd name="connsiteX50" fmla="*/ 18001 w 970548"/>
                <a:gd name="connsiteY50" fmla="*/ 3016019 h 4794946"/>
                <a:gd name="connsiteX51" fmla="*/ 0 w 970548"/>
                <a:gd name="connsiteY51" fmla="*/ 2991955 h 4794946"/>
                <a:gd name="connsiteX52" fmla="*/ 0 w 970548"/>
                <a:gd name="connsiteY52" fmla="*/ 2767367 h 4794946"/>
                <a:gd name="connsiteX53" fmla="*/ 18001 w 970548"/>
                <a:gd name="connsiteY53" fmla="*/ 2743303 h 4794946"/>
                <a:gd name="connsiteX54" fmla="*/ 18001 w 970548"/>
                <a:gd name="connsiteY54" fmla="*/ 2421844 h 4794946"/>
                <a:gd name="connsiteX55" fmla="*/ 90000 w 970548"/>
                <a:gd name="connsiteY55" fmla="*/ 2421844 h 4794946"/>
                <a:gd name="connsiteX56" fmla="*/ 108000 w 970548"/>
                <a:gd name="connsiteY56" fmla="*/ 2445908 h 4794946"/>
                <a:gd name="connsiteX57" fmla="*/ 108000 w 970548"/>
                <a:gd name="connsiteY57" fmla="*/ 2670496 h 4794946"/>
                <a:gd name="connsiteX58" fmla="*/ 90000 w 970548"/>
                <a:gd name="connsiteY58" fmla="*/ 2694560 h 4794946"/>
                <a:gd name="connsiteX59" fmla="*/ 18001 w 970548"/>
                <a:gd name="connsiteY59" fmla="*/ 2694560 h 4794946"/>
                <a:gd name="connsiteX60" fmla="*/ 0 w 970548"/>
                <a:gd name="connsiteY60" fmla="*/ 2670496 h 4794946"/>
                <a:gd name="connsiteX61" fmla="*/ 0 w 970548"/>
                <a:gd name="connsiteY61" fmla="*/ 2445908 h 4794946"/>
                <a:gd name="connsiteX62" fmla="*/ 18001 w 970548"/>
                <a:gd name="connsiteY62" fmla="*/ 2421844 h 4794946"/>
                <a:gd name="connsiteX63" fmla="*/ 18001 w 970548"/>
                <a:gd name="connsiteY63" fmla="*/ 2100385 h 4794946"/>
                <a:gd name="connsiteX64" fmla="*/ 90000 w 970548"/>
                <a:gd name="connsiteY64" fmla="*/ 2100385 h 4794946"/>
                <a:gd name="connsiteX65" fmla="*/ 108000 w 970548"/>
                <a:gd name="connsiteY65" fmla="*/ 2124449 h 4794946"/>
                <a:gd name="connsiteX66" fmla="*/ 108000 w 970548"/>
                <a:gd name="connsiteY66" fmla="*/ 2349037 h 4794946"/>
                <a:gd name="connsiteX67" fmla="*/ 90000 w 970548"/>
                <a:gd name="connsiteY67" fmla="*/ 2373101 h 4794946"/>
                <a:gd name="connsiteX68" fmla="*/ 18001 w 970548"/>
                <a:gd name="connsiteY68" fmla="*/ 2373101 h 4794946"/>
                <a:gd name="connsiteX69" fmla="*/ 0 w 970548"/>
                <a:gd name="connsiteY69" fmla="*/ 2349037 h 4794946"/>
                <a:gd name="connsiteX70" fmla="*/ 0 w 970548"/>
                <a:gd name="connsiteY70" fmla="*/ 2124449 h 4794946"/>
                <a:gd name="connsiteX71" fmla="*/ 18001 w 970548"/>
                <a:gd name="connsiteY71" fmla="*/ 2100385 h 4794946"/>
                <a:gd name="connsiteX72" fmla="*/ 18001 w 970548"/>
                <a:gd name="connsiteY72" fmla="*/ 1778926 h 4794946"/>
                <a:gd name="connsiteX73" fmla="*/ 90000 w 970548"/>
                <a:gd name="connsiteY73" fmla="*/ 1778926 h 4794946"/>
                <a:gd name="connsiteX74" fmla="*/ 108000 w 970548"/>
                <a:gd name="connsiteY74" fmla="*/ 1802990 h 4794946"/>
                <a:gd name="connsiteX75" fmla="*/ 108000 w 970548"/>
                <a:gd name="connsiteY75" fmla="*/ 2027578 h 4794946"/>
                <a:gd name="connsiteX76" fmla="*/ 90000 w 970548"/>
                <a:gd name="connsiteY76" fmla="*/ 2051642 h 4794946"/>
                <a:gd name="connsiteX77" fmla="*/ 18001 w 970548"/>
                <a:gd name="connsiteY77" fmla="*/ 2051642 h 4794946"/>
                <a:gd name="connsiteX78" fmla="*/ 0 w 970548"/>
                <a:gd name="connsiteY78" fmla="*/ 2027578 h 4794946"/>
                <a:gd name="connsiteX79" fmla="*/ 0 w 970548"/>
                <a:gd name="connsiteY79" fmla="*/ 1802990 h 4794946"/>
                <a:gd name="connsiteX80" fmla="*/ 18001 w 970548"/>
                <a:gd name="connsiteY80" fmla="*/ 1778926 h 4794946"/>
                <a:gd name="connsiteX81" fmla="*/ 18001 w 970548"/>
                <a:gd name="connsiteY81" fmla="*/ 1457467 h 4794946"/>
                <a:gd name="connsiteX82" fmla="*/ 90000 w 970548"/>
                <a:gd name="connsiteY82" fmla="*/ 1457467 h 4794946"/>
                <a:gd name="connsiteX83" fmla="*/ 108000 w 970548"/>
                <a:gd name="connsiteY83" fmla="*/ 1481531 h 4794946"/>
                <a:gd name="connsiteX84" fmla="*/ 108000 w 970548"/>
                <a:gd name="connsiteY84" fmla="*/ 1706119 h 4794946"/>
                <a:gd name="connsiteX85" fmla="*/ 90000 w 970548"/>
                <a:gd name="connsiteY85" fmla="*/ 1730183 h 4794946"/>
                <a:gd name="connsiteX86" fmla="*/ 18001 w 970548"/>
                <a:gd name="connsiteY86" fmla="*/ 1730183 h 4794946"/>
                <a:gd name="connsiteX87" fmla="*/ 0 w 970548"/>
                <a:gd name="connsiteY87" fmla="*/ 1706119 h 4794946"/>
                <a:gd name="connsiteX88" fmla="*/ 0 w 970548"/>
                <a:gd name="connsiteY88" fmla="*/ 1481531 h 4794946"/>
                <a:gd name="connsiteX89" fmla="*/ 18001 w 970548"/>
                <a:gd name="connsiteY89" fmla="*/ 1457467 h 4794946"/>
                <a:gd name="connsiteX90" fmla="*/ 18001 w 970548"/>
                <a:gd name="connsiteY90" fmla="*/ 1136009 h 4794946"/>
                <a:gd name="connsiteX91" fmla="*/ 90000 w 970548"/>
                <a:gd name="connsiteY91" fmla="*/ 1136009 h 4794946"/>
                <a:gd name="connsiteX92" fmla="*/ 108000 w 970548"/>
                <a:gd name="connsiteY92" fmla="*/ 1160073 h 4794946"/>
                <a:gd name="connsiteX93" fmla="*/ 108000 w 970548"/>
                <a:gd name="connsiteY93" fmla="*/ 1384660 h 4794946"/>
                <a:gd name="connsiteX94" fmla="*/ 90000 w 970548"/>
                <a:gd name="connsiteY94" fmla="*/ 1408724 h 4794946"/>
                <a:gd name="connsiteX95" fmla="*/ 18001 w 970548"/>
                <a:gd name="connsiteY95" fmla="*/ 1408724 h 4794946"/>
                <a:gd name="connsiteX96" fmla="*/ 0 w 970548"/>
                <a:gd name="connsiteY96" fmla="*/ 1384660 h 4794946"/>
                <a:gd name="connsiteX97" fmla="*/ 0 w 970548"/>
                <a:gd name="connsiteY97" fmla="*/ 1160073 h 4794946"/>
                <a:gd name="connsiteX98" fmla="*/ 18001 w 970548"/>
                <a:gd name="connsiteY98" fmla="*/ 1136009 h 4794946"/>
                <a:gd name="connsiteX99" fmla="*/ 18001 w 970548"/>
                <a:gd name="connsiteY99" fmla="*/ 814550 h 4794946"/>
                <a:gd name="connsiteX100" fmla="*/ 90000 w 970548"/>
                <a:gd name="connsiteY100" fmla="*/ 814550 h 4794946"/>
                <a:gd name="connsiteX101" fmla="*/ 108000 w 970548"/>
                <a:gd name="connsiteY101" fmla="*/ 838614 h 4794946"/>
                <a:gd name="connsiteX102" fmla="*/ 108000 w 970548"/>
                <a:gd name="connsiteY102" fmla="*/ 1063202 h 4794946"/>
                <a:gd name="connsiteX103" fmla="*/ 90000 w 970548"/>
                <a:gd name="connsiteY103" fmla="*/ 1087266 h 4794946"/>
                <a:gd name="connsiteX104" fmla="*/ 18001 w 970548"/>
                <a:gd name="connsiteY104" fmla="*/ 1087266 h 4794946"/>
                <a:gd name="connsiteX105" fmla="*/ 0 w 970548"/>
                <a:gd name="connsiteY105" fmla="*/ 1063202 h 4794946"/>
                <a:gd name="connsiteX106" fmla="*/ 0 w 970548"/>
                <a:gd name="connsiteY106" fmla="*/ 838614 h 4794946"/>
                <a:gd name="connsiteX107" fmla="*/ 18001 w 970548"/>
                <a:gd name="connsiteY107" fmla="*/ 814550 h 4794946"/>
                <a:gd name="connsiteX108" fmla="*/ 18001 w 970548"/>
                <a:gd name="connsiteY108" fmla="*/ 493091 h 4794946"/>
                <a:gd name="connsiteX109" fmla="*/ 90000 w 970548"/>
                <a:gd name="connsiteY109" fmla="*/ 493091 h 4794946"/>
                <a:gd name="connsiteX110" fmla="*/ 108000 w 970548"/>
                <a:gd name="connsiteY110" fmla="*/ 517155 h 4794946"/>
                <a:gd name="connsiteX111" fmla="*/ 108000 w 970548"/>
                <a:gd name="connsiteY111" fmla="*/ 741743 h 4794946"/>
                <a:gd name="connsiteX112" fmla="*/ 90000 w 970548"/>
                <a:gd name="connsiteY112" fmla="*/ 765807 h 4794946"/>
                <a:gd name="connsiteX113" fmla="*/ 18001 w 970548"/>
                <a:gd name="connsiteY113" fmla="*/ 765807 h 4794946"/>
                <a:gd name="connsiteX114" fmla="*/ 0 w 970548"/>
                <a:gd name="connsiteY114" fmla="*/ 741743 h 4794946"/>
                <a:gd name="connsiteX115" fmla="*/ 0 w 970548"/>
                <a:gd name="connsiteY115" fmla="*/ 517155 h 4794946"/>
                <a:gd name="connsiteX116" fmla="*/ 18001 w 970548"/>
                <a:gd name="connsiteY116" fmla="*/ 493091 h 4794946"/>
                <a:gd name="connsiteX117" fmla="*/ 18001 w 970548"/>
                <a:gd name="connsiteY117" fmla="*/ 171632 h 4794946"/>
                <a:gd name="connsiteX118" fmla="*/ 90000 w 970548"/>
                <a:gd name="connsiteY118" fmla="*/ 171632 h 4794946"/>
                <a:gd name="connsiteX119" fmla="*/ 108000 w 970548"/>
                <a:gd name="connsiteY119" fmla="*/ 195696 h 4794946"/>
                <a:gd name="connsiteX120" fmla="*/ 108000 w 970548"/>
                <a:gd name="connsiteY120" fmla="*/ 420284 h 4794946"/>
                <a:gd name="connsiteX121" fmla="*/ 90000 w 970548"/>
                <a:gd name="connsiteY121" fmla="*/ 444348 h 4794946"/>
                <a:gd name="connsiteX122" fmla="*/ 18001 w 970548"/>
                <a:gd name="connsiteY122" fmla="*/ 444348 h 4794946"/>
                <a:gd name="connsiteX123" fmla="*/ 0 w 970548"/>
                <a:gd name="connsiteY123" fmla="*/ 420284 h 4794946"/>
                <a:gd name="connsiteX124" fmla="*/ 0 w 970548"/>
                <a:gd name="connsiteY124" fmla="*/ 195696 h 4794946"/>
                <a:gd name="connsiteX125" fmla="*/ 18001 w 970548"/>
                <a:gd name="connsiteY125" fmla="*/ 171632 h 4794946"/>
                <a:gd name="connsiteX126" fmla="*/ 168443 w 970548"/>
                <a:gd name="connsiteY126" fmla="*/ 0 h 4794946"/>
                <a:gd name="connsiteX127" fmla="*/ 970548 w 970548"/>
                <a:gd name="connsiteY127" fmla="*/ 0 h 4794946"/>
                <a:gd name="connsiteX128" fmla="*/ 970548 w 970548"/>
                <a:gd name="connsiteY128" fmla="*/ 90203 h 4794946"/>
                <a:gd name="connsiteX129" fmla="*/ 250330 w 970548"/>
                <a:gd name="connsiteY129" fmla="*/ 90203 h 4794946"/>
                <a:gd name="connsiteX130" fmla="*/ 250330 w 970548"/>
                <a:gd name="connsiteY130" fmla="*/ 4704743 h 4794946"/>
                <a:gd name="connsiteX131" fmla="*/ 970548 w 970548"/>
                <a:gd name="connsiteY131" fmla="*/ 4704743 h 4794946"/>
                <a:gd name="connsiteX132" fmla="*/ 970548 w 970548"/>
                <a:gd name="connsiteY132" fmla="*/ 4794946 h 4794946"/>
                <a:gd name="connsiteX133" fmla="*/ 168443 w 970548"/>
                <a:gd name="connsiteY133" fmla="*/ 4794946 h 479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70548" h="4794946">
                  <a:moveTo>
                    <a:pt x="18001" y="4350599"/>
                  </a:moveTo>
                  <a:lnTo>
                    <a:pt x="90000" y="4350599"/>
                  </a:lnTo>
                  <a:cubicBezTo>
                    <a:pt x="99941" y="4350599"/>
                    <a:pt x="108000" y="4361373"/>
                    <a:pt x="108000" y="4374663"/>
                  </a:cubicBezTo>
                  <a:lnTo>
                    <a:pt x="108000" y="4599251"/>
                  </a:lnTo>
                  <a:cubicBezTo>
                    <a:pt x="108000" y="4612541"/>
                    <a:pt x="99941" y="4623315"/>
                    <a:pt x="90000" y="4623315"/>
                  </a:cubicBezTo>
                  <a:lnTo>
                    <a:pt x="18001" y="4623315"/>
                  </a:lnTo>
                  <a:cubicBezTo>
                    <a:pt x="8060" y="4623315"/>
                    <a:pt x="0" y="4612541"/>
                    <a:pt x="0" y="4599251"/>
                  </a:cubicBezTo>
                  <a:lnTo>
                    <a:pt x="0" y="4374663"/>
                  </a:lnTo>
                  <a:cubicBezTo>
                    <a:pt x="0" y="4361373"/>
                    <a:pt x="8060" y="4350599"/>
                    <a:pt x="18001" y="4350599"/>
                  </a:cubicBezTo>
                  <a:close/>
                  <a:moveTo>
                    <a:pt x="18001" y="4029139"/>
                  </a:moveTo>
                  <a:lnTo>
                    <a:pt x="90000" y="4029139"/>
                  </a:lnTo>
                  <a:cubicBezTo>
                    <a:pt x="99941" y="4029139"/>
                    <a:pt x="108000" y="4039913"/>
                    <a:pt x="108000" y="4053203"/>
                  </a:cubicBezTo>
                  <a:lnTo>
                    <a:pt x="108000" y="4277791"/>
                  </a:lnTo>
                  <a:cubicBezTo>
                    <a:pt x="108000" y="4291081"/>
                    <a:pt x="99941" y="4301855"/>
                    <a:pt x="90000" y="4301855"/>
                  </a:cubicBezTo>
                  <a:lnTo>
                    <a:pt x="18001" y="4301855"/>
                  </a:lnTo>
                  <a:cubicBezTo>
                    <a:pt x="8060" y="4301855"/>
                    <a:pt x="0" y="4291081"/>
                    <a:pt x="0" y="4277791"/>
                  </a:cubicBezTo>
                  <a:lnTo>
                    <a:pt x="0" y="4053203"/>
                  </a:lnTo>
                  <a:cubicBezTo>
                    <a:pt x="0" y="4039913"/>
                    <a:pt x="8060" y="4029139"/>
                    <a:pt x="18001" y="4029139"/>
                  </a:cubicBezTo>
                  <a:close/>
                  <a:moveTo>
                    <a:pt x="18001" y="3707680"/>
                  </a:moveTo>
                  <a:lnTo>
                    <a:pt x="90000" y="3707680"/>
                  </a:lnTo>
                  <a:cubicBezTo>
                    <a:pt x="99941" y="3707680"/>
                    <a:pt x="108000" y="3718454"/>
                    <a:pt x="108000" y="3731744"/>
                  </a:cubicBezTo>
                  <a:lnTo>
                    <a:pt x="108000" y="3956332"/>
                  </a:lnTo>
                  <a:cubicBezTo>
                    <a:pt x="108000" y="3969622"/>
                    <a:pt x="99941" y="3980396"/>
                    <a:pt x="90000" y="3980396"/>
                  </a:cubicBezTo>
                  <a:lnTo>
                    <a:pt x="18001" y="3980396"/>
                  </a:lnTo>
                  <a:cubicBezTo>
                    <a:pt x="8060" y="3980396"/>
                    <a:pt x="0" y="3969622"/>
                    <a:pt x="0" y="3956332"/>
                  </a:cubicBezTo>
                  <a:lnTo>
                    <a:pt x="0" y="3731744"/>
                  </a:lnTo>
                  <a:cubicBezTo>
                    <a:pt x="0" y="3718454"/>
                    <a:pt x="8060" y="3707680"/>
                    <a:pt x="18001" y="3707680"/>
                  </a:cubicBezTo>
                  <a:close/>
                  <a:moveTo>
                    <a:pt x="18001" y="3386221"/>
                  </a:moveTo>
                  <a:lnTo>
                    <a:pt x="90000" y="3386221"/>
                  </a:lnTo>
                  <a:cubicBezTo>
                    <a:pt x="99941" y="3386221"/>
                    <a:pt x="108000" y="3396995"/>
                    <a:pt x="108000" y="3410285"/>
                  </a:cubicBezTo>
                  <a:lnTo>
                    <a:pt x="108000" y="3634873"/>
                  </a:lnTo>
                  <a:cubicBezTo>
                    <a:pt x="108000" y="3648163"/>
                    <a:pt x="99941" y="3658937"/>
                    <a:pt x="90000" y="3658937"/>
                  </a:cubicBezTo>
                  <a:lnTo>
                    <a:pt x="18001" y="3658937"/>
                  </a:lnTo>
                  <a:cubicBezTo>
                    <a:pt x="8060" y="3658937"/>
                    <a:pt x="0" y="3648163"/>
                    <a:pt x="0" y="3634873"/>
                  </a:cubicBezTo>
                  <a:lnTo>
                    <a:pt x="0" y="3410285"/>
                  </a:lnTo>
                  <a:cubicBezTo>
                    <a:pt x="0" y="3396995"/>
                    <a:pt x="8060" y="3386221"/>
                    <a:pt x="18001" y="3386221"/>
                  </a:cubicBezTo>
                  <a:close/>
                  <a:moveTo>
                    <a:pt x="18001" y="3064762"/>
                  </a:moveTo>
                  <a:lnTo>
                    <a:pt x="90000" y="3064762"/>
                  </a:lnTo>
                  <a:cubicBezTo>
                    <a:pt x="99941" y="3064762"/>
                    <a:pt x="108000" y="3075536"/>
                    <a:pt x="108000" y="3088826"/>
                  </a:cubicBezTo>
                  <a:lnTo>
                    <a:pt x="108000" y="3313414"/>
                  </a:lnTo>
                  <a:cubicBezTo>
                    <a:pt x="108000" y="3326704"/>
                    <a:pt x="99941" y="3337478"/>
                    <a:pt x="90000" y="3337478"/>
                  </a:cubicBezTo>
                  <a:lnTo>
                    <a:pt x="18001" y="3337478"/>
                  </a:lnTo>
                  <a:cubicBezTo>
                    <a:pt x="8060" y="3337478"/>
                    <a:pt x="0" y="3326704"/>
                    <a:pt x="0" y="3313414"/>
                  </a:cubicBezTo>
                  <a:lnTo>
                    <a:pt x="0" y="3088826"/>
                  </a:lnTo>
                  <a:cubicBezTo>
                    <a:pt x="0" y="3075536"/>
                    <a:pt x="8060" y="3064762"/>
                    <a:pt x="18001" y="3064762"/>
                  </a:cubicBezTo>
                  <a:close/>
                  <a:moveTo>
                    <a:pt x="18001" y="2743303"/>
                  </a:moveTo>
                  <a:lnTo>
                    <a:pt x="90000" y="2743303"/>
                  </a:lnTo>
                  <a:cubicBezTo>
                    <a:pt x="99941" y="2743303"/>
                    <a:pt x="108000" y="2754077"/>
                    <a:pt x="108000" y="2767367"/>
                  </a:cubicBezTo>
                  <a:lnTo>
                    <a:pt x="108000" y="2991955"/>
                  </a:lnTo>
                  <a:cubicBezTo>
                    <a:pt x="108000" y="3005245"/>
                    <a:pt x="99941" y="3016019"/>
                    <a:pt x="90000" y="3016019"/>
                  </a:cubicBezTo>
                  <a:lnTo>
                    <a:pt x="18001" y="3016019"/>
                  </a:lnTo>
                  <a:cubicBezTo>
                    <a:pt x="8060" y="3016019"/>
                    <a:pt x="0" y="3005245"/>
                    <a:pt x="0" y="2991955"/>
                  </a:cubicBezTo>
                  <a:lnTo>
                    <a:pt x="0" y="2767367"/>
                  </a:lnTo>
                  <a:cubicBezTo>
                    <a:pt x="0" y="2754077"/>
                    <a:pt x="8060" y="2743303"/>
                    <a:pt x="18001" y="2743303"/>
                  </a:cubicBezTo>
                  <a:close/>
                  <a:moveTo>
                    <a:pt x="18001" y="2421844"/>
                  </a:moveTo>
                  <a:lnTo>
                    <a:pt x="90000" y="2421844"/>
                  </a:lnTo>
                  <a:cubicBezTo>
                    <a:pt x="99941" y="2421844"/>
                    <a:pt x="108000" y="2432618"/>
                    <a:pt x="108000" y="2445908"/>
                  </a:cubicBezTo>
                  <a:lnTo>
                    <a:pt x="108000" y="2670496"/>
                  </a:lnTo>
                  <a:cubicBezTo>
                    <a:pt x="108000" y="2683786"/>
                    <a:pt x="99941" y="2694560"/>
                    <a:pt x="90000" y="2694560"/>
                  </a:cubicBezTo>
                  <a:lnTo>
                    <a:pt x="18001" y="2694560"/>
                  </a:lnTo>
                  <a:cubicBezTo>
                    <a:pt x="8060" y="2694560"/>
                    <a:pt x="0" y="2683786"/>
                    <a:pt x="0" y="2670496"/>
                  </a:cubicBezTo>
                  <a:lnTo>
                    <a:pt x="0" y="2445908"/>
                  </a:lnTo>
                  <a:cubicBezTo>
                    <a:pt x="0" y="2432618"/>
                    <a:pt x="8060" y="2421844"/>
                    <a:pt x="18001" y="2421844"/>
                  </a:cubicBezTo>
                  <a:close/>
                  <a:moveTo>
                    <a:pt x="18001" y="2100385"/>
                  </a:moveTo>
                  <a:lnTo>
                    <a:pt x="90000" y="2100385"/>
                  </a:lnTo>
                  <a:cubicBezTo>
                    <a:pt x="99941" y="2100385"/>
                    <a:pt x="108000" y="2111159"/>
                    <a:pt x="108000" y="2124449"/>
                  </a:cubicBezTo>
                  <a:lnTo>
                    <a:pt x="108000" y="2349037"/>
                  </a:lnTo>
                  <a:cubicBezTo>
                    <a:pt x="108000" y="2362327"/>
                    <a:pt x="99941" y="2373101"/>
                    <a:pt x="90000" y="2373101"/>
                  </a:cubicBezTo>
                  <a:lnTo>
                    <a:pt x="18001" y="2373101"/>
                  </a:lnTo>
                  <a:cubicBezTo>
                    <a:pt x="8060" y="2373101"/>
                    <a:pt x="0" y="2362327"/>
                    <a:pt x="0" y="2349037"/>
                  </a:cubicBezTo>
                  <a:lnTo>
                    <a:pt x="0" y="2124449"/>
                  </a:lnTo>
                  <a:cubicBezTo>
                    <a:pt x="0" y="2111159"/>
                    <a:pt x="8060" y="2100385"/>
                    <a:pt x="18001" y="2100385"/>
                  </a:cubicBezTo>
                  <a:close/>
                  <a:moveTo>
                    <a:pt x="18001" y="1778926"/>
                  </a:moveTo>
                  <a:lnTo>
                    <a:pt x="90000" y="1778926"/>
                  </a:lnTo>
                  <a:cubicBezTo>
                    <a:pt x="99941" y="1778926"/>
                    <a:pt x="108000" y="1789700"/>
                    <a:pt x="108000" y="1802990"/>
                  </a:cubicBezTo>
                  <a:lnTo>
                    <a:pt x="108000" y="2027578"/>
                  </a:lnTo>
                  <a:cubicBezTo>
                    <a:pt x="108000" y="2040868"/>
                    <a:pt x="99941" y="2051642"/>
                    <a:pt x="90000" y="2051642"/>
                  </a:cubicBezTo>
                  <a:lnTo>
                    <a:pt x="18001" y="2051642"/>
                  </a:lnTo>
                  <a:cubicBezTo>
                    <a:pt x="8060" y="2051642"/>
                    <a:pt x="0" y="2040868"/>
                    <a:pt x="0" y="2027578"/>
                  </a:cubicBezTo>
                  <a:lnTo>
                    <a:pt x="0" y="1802990"/>
                  </a:lnTo>
                  <a:cubicBezTo>
                    <a:pt x="0" y="1789700"/>
                    <a:pt x="8060" y="1778926"/>
                    <a:pt x="18001" y="1778926"/>
                  </a:cubicBezTo>
                  <a:close/>
                  <a:moveTo>
                    <a:pt x="18001" y="1457467"/>
                  </a:moveTo>
                  <a:lnTo>
                    <a:pt x="90000" y="1457467"/>
                  </a:lnTo>
                  <a:cubicBezTo>
                    <a:pt x="99941" y="1457467"/>
                    <a:pt x="108000" y="1468241"/>
                    <a:pt x="108000" y="1481531"/>
                  </a:cubicBezTo>
                  <a:lnTo>
                    <a:pt x="108000" y="1706119"/>
                  </a:lnTo>
                  <a:cubicBezTo>
                    <a:pt x="108000" y="1719409"/>
                    <a:pt x="99941" y="1730183"/>
                    <a:pt x="90000" y="1730183"/>
                  </a:cubicBezTo>
                  <a:lnTo>
                    <a:pt x="18001" y="1730183"/>
                  </a:lnTo>
                  <a:cubicBezTo>
                    <a:pt x="8060" y="1730183"/>
                    <a:pt x="0" y="1719409"/>
                    <a:pt x="0" y="1706119"/>
                  </a:cubicBezTo>
                  <a:lnTo>
                    <a:pt x="0" y="1481531"/>
                  </a:lnTo>
                  <a:cubicBezTo>
                    <a:pt x="0" y="1468241"/>
                    <a:pt x="8060" y="1457467"/>
                    <a:pt x="18001" y="1457467"/>
                  </a:cubicBezTo>
                  <a:close/>
                  <a:moveTo>
                    <a:pt x="18001" y="1136009"/>
                  </a:moveTo>
                  <a:lnTo>
                    <a:pt x="90000" y="1136009"/>
                  </a:lnTo>
                  <a:cubicBezTo>
                    <a:pt x="99941" y="1136009"/>
                    <a:pt x="108000" y="1146783"/>
                    <a:pt x="108000" y="1160073"/>
                  </a:cubicBezTo>
                  <a:lnTo>
                    <a:pt x="108000" y="1384660"/>
                  </a:lnTo>
                  <a:cubicBezTo>
                    <a:pt x="108000" y="1397950"/>
                    <a:pt x="99941" y="1408724"/>
                    <a:pt x="90000" y="1408724"/>
                  </a:cubicBezTo>
                  <a:lnTo>
                    <a:pt x="18001" y="1408724"/>
                  </a:lnTo>
                  <a:cubicBezTo>
                    <a:pt x="8060" y="1408724"/>
                    <a:pt x="0" y="1397950"/>
                    <a:pt x="0" y="1384660"/>
                  </a:cubicBezTo>
                  <a:lnTo>
                    <a:pt x="0" y="1160073"/>
                  </a:lnTo>
                  <a:cubicBezTo>
                    <a:pt x="0" y="1146783"/>
                    <a:pt x="8060" y="1136009"/>
                    <a:pt x="18001" y="1136009"/>
                  </a:cubicBezTo>
                  <a:close/>
                  <a:moveTo>
                    <a:pt x="18001" y="814550"/>
                  </a:moveTo>
                  <a:lnTo>
                    <a:pt x="90000" y="814550"/>
                  </a:lnTo>
                  <a:cubicBezTo>
                    <a:pt x="99941" y="814550"/>
                    <a:pt x="108000" y="825324"/>
                    <a:pt x="108000" y="838614"/>
                  </a:cubicBezTo>
                  <a:lnTo>
                    <a:pt x="108000" y="1063202"/>
                  </a:lnTo>
                  <a:cubicBezTo>
                    <a:pt x="108000" y="1076492"/>
                    <a:pt x="99941" y="1087266"/>
                    <a:pt x="90000" y="1087266"/>
                  </a:cubicBezTo>
                  <a:lnTo>
                    <a:pt x="18001" y="1087266"/>
                  </a:lnTo>
                  <a:cubicBezTo>
                    <a:pt x="8060" y="1087266"/>
                    <a:pt x="0" y="1076492"/>
                    <a:pt x="0" y="1063202"/>
                  </a:cubicBezTo>
                  <a:lnTo>
                    <a:pt x="0" y="838614"/>
                  </a:lnTo>
                  <a:cubicBezTo>
                    <a:pt x="0" y="825324"/>
                    <a:pt x="8060" y="814550"/>
                    <a:pt x="18001" y="814550"/>
                  </a:cubicBezTo>
                  <a:close/>
                  <a:moveTo>
                    <a:pt x="18001" y="493091"/>
                  </a:moveTo>
                  <a:lnTo>
                    <a:pt x="90000" y="493091"/>
                  </a:lnTo>
                  <a:cubicBezTo>
                    <a:pt x="99941" y="493091"/>
                    <a:pt x="108000" y="503865"/>
                    <a:pt x="108000" y="517155"/>
                  </a:cubicBezTo>
                  <a:lnTo>
                    <a:pt x="108000" y="741743"/>
                  </a:lnTo>
                  <a:cubicBezTo>
                    <a:pt x="108000" y="755033"/>
                    <a:pt x="99941" y="765807"/>
                    <a:pt x="90000" y="765807"/>
                  </a:cubicBezTo>
                  <a:lnTo>
                    <a:pt x="18001" y="765807"/>
                  </a:lnTo>
                  <a:cubicBezTo>
                    <a:pt x="8060" y="765807"/>
                    <a:pt x="0" y="755033"/>
                    <a:pt x="0" y="741743"/>
                  </a:cubicBezTo>
                  <a:lnTo>
                    <a:pt x="0" y="517155"/>
                  </a:lnTo>
                  <a:cubicBezTo>
                    <a:pt x="0" y="503865"/>
                    <a:pt x="8060" y="493091"/>
                    <a:pt x="18001" y="493091"/>
                  </a:cubicBezTo>
                  <a:close/>
                  <a:moveTo>
                    <a:pt x="18001" y="171632"/>
                  </a:moveTo>
                  <a:lnTo>
                    <a:pt x="90000" y="171632"/>
                  </a:lnTo>
                  <a:cubicBezTo>
                    <a:pt x="99941" y="171632"/>
                    <a:pt x="108000" y="182406"/>
                    <a:pt x="108000" y="195696"/>
                  </a:cubicBezTo>
                  <a:lnTo>
                    <a:pt x="108000" y="420284"/>
                  </a:lnTo>
                  <a:cubicBezTo>
                    <a:pt x="108000" y="433574"/>
                    <a:pt x="99941" y="444348"/>
                    <a:pt x="90000" y="444348"/>
                  </a:cubicBezTo>
                  <a:lnTo>
                    <a:pt x="18001" y="444348"/>
                  </a:lnTo>
                  <a:cubicBezTo>
                    <a:pt x="8060" y="444348"/>
                    <a:pt x="0" y="433574"/>
                    <a:pt x="0" y="420284"/>
                  </a:cubicBezTo>
                  <a:lnTo>
                    <a:pt x="0" y="195696"/>
                  </a:lnTo>
                  <a:cubicBezTo>
                    <a:pt x="0" y="182406"/>
                    <a:pt x="8060" y="171632"/>
                    <a:pt x="18001" y="171632"/>
                  </a:cubicBezTo>
                  <a:close/>
                  <a:moveTo>
                    <a:pt x="168443" y="0"/>
                  </a:moveTo>
                  <a:lnTo>
                    <a:pt x="970548" y="0"/>
                  </a:lnTo>
                  <a:lnTo>
                    <a:pt x="970548" y="90203"/>
                  </a:lnTo>
                  <a:lnTo>
                    <a:pt x="250330" y="90203"/>
                  </a:lnTo>
                  <a:lnTo>
                    <a:pt x="250330" y="4704743"/>
                  </a:lnTo>
                  <a:lnTo>
                    <a:pt x="970548" y="4704743"/>
                  </a:lnTo>
                  <a:lnTo>
                    <a:pt x="970548" y="4794946"/>
                  </a:lnTo>
                  <a:lnTo>
                    <a:pt x="168443" y="4794946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8910094" y="1780673"/>
              <a:ext cx="642385" cy="3173673"/>
            </a:xfrm>
            <a:custGeom>
              <a:avLst/>
              <a:gdLst>
                <a:gd name="connsiteX0" fmla="*/ 18001 w 970548"/>
                <a:gd name="connsiteY0" fmla="*/ 4350599 h 4794946"/>
                <a:gd name="connsiteX1" fmla="*/ 90000 w 970548"/>
                <a:gd name="connsiteY1" fmla="*/ 4350599 h 4794946"/>
                <a:gd name="connsiteX2" fmla="*/ 108000 w 970548"/>
                <a:gd name="connsiteY2" fmla="*/ 4374663 h 4794946"/>
                <a:gd name="connsiteX3" fmla="*/ 108000 w 970548"/>
                <a:gd name="connsiteY3" fmla="*/ 4599251 h 4794946"/>
                <a:gd name="connsiteX4" fmla="*/ 90000 w 970548"/>
                <a:gd name="connsiteY4" fmla="*/ 4623315 h 4794946"/>
                <a:gd name="connsiteX5" fmla="*/ 18001 w 970548"/>
                <a:gd name="connsiteY5" fmla="*/ 4623315 h 4794946"/>
                <a:gd name="connsiteX6" fmla="*/ 0 w 970548"/>
                <a:gd name="connsiteY6" fmla="*/ 4599251 h 4794946"/>
                <a:gd name="connsiteX7" fmla="*/ 0 w 970548"/>
                <a:gd name="connsiteY7" fmla="*/ 4374663 h 4794946"/>
                <a:gd name="connsiteX8" fmla="*/ 18001 w 970548"/>
                <a:gd name="connsiteY8" fmla="*/ 4350599 h 4794946"/>
                <a:gd name="connsiteX9" fmla="*/ 18001 w 970548"/>
                <a:gd name="connsiteY9" fmla="*/ 4029139 h 4794946"/>
                <a:gd name="connsiteX10" fmla="*/ 90000 w 970548"/>
                <a:gd name="connsiteY10" fmla="*/ 4029139 h 4794946"/>
                <a:gd name="connsiteX11" fmla="*/ 108000 w 970548"/>
                <a:gd name="connsiteY11" fmla="*/ 4053203 h 4794946"/>
                <a:gd name="connsiteX12" fmla="*/ 108000 w 970548"/>
                <a:gd name="connsiteY12" fmla="*/ 4277791 h 4794946"/>
                <a:gd name="connsiteX13" fmla="*/ 90000 w 970548"/>
                <a:gd name="connsiteY13" fmla="*/ 4301855 h 4794946"/>
                <a:gd name="connsiteX14" fmla="*/ 18001 w 970548"/>
                <a:gd name="connsiteY14" fmla="*/ 4301855 h 4794946"/>
                <a:gd name="connsiteX15" fmla="*/ 0 w 970548"/>
                <a:gd name="connsiteY15" fmla="*/ 4277791 h 4794946"/>
                <a:gd name="connsiteX16" fmla="*/ 0 w 970548"/>
                <a:gd name="connsiteY16" fmla="*/ 4053203 h 4794946"/>
                <a:gd name="connsiteX17" fmla="*/ 18001 w 970548"/>
                <a:gd name="connsiteY17" fmla="*/ 4029139 h 4794946"/>
                <a:gd name="connsiteX18" fmla="*/ 18001 w 970548"/>
                <a:gd name="connsiteY18" fmla="*/ 3707680 h 4794946"/>
                <a:gd name="connsiteX19" fmla="*/ 90000 w 970548"/>
                <a:gd name="connsiteY19" fmla="*/ 3707680 h 4794946"/>
                <a:gd name="connsiteX20" fmla="*/ 108000 w 970548"/>
                <a:gd name="connsiteY20" fmla="*/ 3731744 h 4794946"/>
                <a:gd name="connsiteX21" fmla="*/ 108000 w 970548"/>
                <a:gd name="connsiteY21" fmla="*/ 3956332 h 4794946"/>
                <a:gd name="connsiteX22" fmla="*/ 90000 w 970548"/>
                <a:gd name="connsiteY22" fmla="*/ 3980396 h 4794946"/>
                <a:gd name="connsiteX23" fmla="*/ 18001 w 970548"/>
                <a:gd name="connsiteY23" fmla="*/ 3980396 h 4794946"/>
                <a:gd name="connsiteX24" fmla="*/ 0 w 970548"/>
                <a:gd name="connsiteY24" fmla="*/ 3956332 h 4794946"/>
                <a:gd name="connsiteX25" fmla="*/ 0 w 970548"/>
                <a:gd name="connsiteY25" fmla="*/ 3731744 h 4794946"/>
                <a:gd name="connsiteX26" fmla="*/ 18001 w 970548"/>
                <a:gd name="connsiteY26" fmla="*/ 3707680 h 4794946"/>
                <a:gd name="connsiteX27" fmla="*/ 18001 w 970548"/>
                <a:gd name="connsiteY27" fmla="*/ 3386221 h 4794946"/>
                <a:gd name="connsiteX28" fmla="*/ 90000 w 970548"/>
                <a:gd name="connsiteY28" fmla="*/ 3386221 h 4794946"/>
                <a:gd name="connsiteX29" fmla="*/ 108000 w 970548"/>
                <a:gd name="connsiteY29" fmla="*/ 3410285 h 4794946"/>
                <a:gd name="connsiteX30" fmla="*/ 108000 w 970548"/>
                <a:gd name="connsiteY30" fmla="*/ 3634873 h 4794946"/>
                <a:gd name="connsiteX31" fmla="*/ 90000 w 970548"/>
                <a:gd name="connsiteY31" fmla="*/ 3658937 h 4794946"/>
                <a:gd name="connsiteX32" fmla="*/ 18001 w 970548"/>
                <a:gd name="connsiteY32" fmla="*/ 3658937 h 4794946"/>
                <a:gd name="connsiteX33" fmla="*/ 0 w 970548"/>
                <a:gd name="connsiteY33" fmla="*/ 3634873 h 4794946"/>
                <a:gd name="connsiteX34" fmla="*/ 0 w 970548"/>
                <a:gd name="connsiteY34" fmla="*/ 3410285 h 4794946"/>
                <a:gd name="connsiteX35" fmla="*/ 18001 w 970548"/>
                <a:gd name="connsiteY35" fmla="*/ 3386221 h 4794946"/>
                <a:gd name="connsiteX36" fmla="*/ 18001 w 970548"/>
                <a:gd name="connsiteY36" fmla="*/ 3064762 h 4794946"/>
                <a:gd name="connsiteX37" fmla="*/ 90000 w 970548"/>
                <a:gd name="connsiteY37" fmla="*/ 3064762 h 4794946"/>
                <a:gd name="connsiteX38" fmla="*/ 108000 w 970548"/>
                <a:gd name="connsiteY38" fmla="*/ 3088826 h 4794946"/>
                <a:gd name="connsiteX39" fmla="*/ 108000 w 970548"/>
                <a:gd name="connsiteY39" fmla="*/ 3313414 h 4794946"/>
                <a:gd name="connsiteX40" fmla="*/ 90000 w 970548"/>
                <a:gd name="connsiteY40" fmla="*/ 3337478 h 4794946"/>
                <a:gd name="connsiteX41" fmla="*/ 18001 w 970548"/>
                <a:gd name="connsiteY41" fmla="*/ 3337478 h 4794946"/>
                <a:gd name="connsiteX42" fmla="*/ 0 w 970548"/>
                <a:gd name="connsiteY42" fmla="*/ 3313414 h 4794946"/>
                <a:gd name="connsiteX43" fmla="*/ 0 w 970548"/>
                <a:gd name="connsiteY43" fmla="*/ 3088826 h 4794946"/>
                <a:gd name="connsiteX44" fmla="*/ 18001 w 970548"/>
                <a:gd name="connsiteY44" fmla="*/ 3064762 h 4794946"/>
                <a:gd name="connsiteX45" fmla="*/ 18001 w 970548"/>
                <a:gd name="connsiteY45" fmla="*/ 2743303 h 4794946"/>
                <a:gd name="connsiteX46" fmla="*/ 90000 w 970548"/>
                <a:gd name="connsiteY46" fmla="*/ 2743303 h 4794946"/>
                <a:gd name="connsiteX47" fmla="*/ 108000 w 970548"/>
                <a:gd name="connsiteY47" fmla="*/ 2767367 h 4794946"/>
                <a:gd name="connsiteX48" fmla="*/ 108000 w 970548"/>
                <a:gd name="connsiteY48" fmla="*/ 2991955 h 4794946"/>
                <a:gd name="connsiteX49" fmla="*/ 90000 w 970548"/>
                <a:gd name="connsiteY49" fmla="*/ 3016019 h 4794946"/>
                <a:gd name="connsiteX50" fmla="*/ 18001 w 970548"/>
                <a:gd name="connsiteY50" fmla="*/ 3016019 h 4794946"/>
                <a:gd name="connsiteX51" fmla="*/ 0 w 970548"/>
                <a:gd name="connsiteY51" fmla="*/ 2991955 h 4794946"/>
                <a:gd name="connsiteX52" fmla="*/ 0 w 970548"/>
                <a:gd name="connsiteY52" fmla="*/ 2767367 h 4794946"/>
                <a:gd name="connsiteX53" fmla="*/ 18001 w 970548"/>
                <a:gd name="connsiteY53" fmla="*/ 2743303 h 4794946"/>
                <a:gd name="connsiteX54" fmla="*/ 18001 w 970548"/>
                <a:gd name="connsiteY54" fmla="*/ 2421844 h 4794946"/>
                <a:gd name="connsiteX55" fmla="*/ 90000 w 970548"/>
                <a:gd name="connsiteY55" fmla="*/ 2421844 h 4794946"/>
                <a:gd name="connsiteX56" fmla="*/ 108000 w 970548"/>
                <a:gd name="connsiteY56" fmla="*/ 2445908 h 4794946"/>
                <a:gd name="connsiteX57" fmla="*/ 108000 w 970548"/>
                <a:gd name="connsiteY57" fmla="*/ 2670496 h 4794946"/>
                <a:gd name="connsiteX58" fmla="*/ 90000 w 970548"/>
                <a:gd name="connsiteY58" fmla="*/ 2694560 h 4794946"/>
                <a:gd name="connsiteX59" fmla="*/ 18001 w 970548"/>
                <a:gd name="connsiteY59" fmla="*/ 2694560 h 4794946"/>
                <a:gd name="connsiteX60" fmla="*/ 0 w 970548"/>
                <a:gd name="connsiteY60" fmla="*/ 2670496 h 4794946"/>
                <a:gd name="connsiteX61" fmla="*/ 0 w 970548"/>
                <a:gd name="connsiteY61" fmla="*/ 2445908 h 4794946"/>
                <a:gd name="connsiteX62" fmla="*/ 18001 w 970548"/>
                <a:gd name="connsiteY62" fmla="*/ 2421844 h 4794946"/>
                <a:gd name="connsiteX63" fmla="*/ 18001 w 970548"/>
                <a:gd name="connsiteY63" fmla="*/ 2100385 h 4794946"/>
                <a:gd name="connsiteX64" fmla="*/ 90000 w 970548"/>
                <a:gd name="connsiteY64" fmla="*/ 2100385 h 4794946"/>
                <a:gd name="connsiteX65" fmla="*/ 108000 w 970548"/>
                <a:gd name="connsiteY65" fmla="*/ 2124449 h 4794946"/>
                <a:gd name="connsiteX66" fmla="*/ 108000 w 970548"/>
                <a:gd name="connsiteY66" fmla="*/ 2349037 h 4794946"/>
                <a:gd name="connsiteX67" fmla="*/ 90000 w 970548"/>
                <a:gd name="connsiteY67" fmla="*/ 2373101 h 4794946"/>
                <a:gd name="connsiteX68" fmla="*/ 18001 w 970548"/>
                <a:gd name="connsiteY68" fmla="*/ 2373101 h 4794946"/>
                <a:gd name="connsiteX69" fmla="*/ 0 w 970548"/>
                <a:gd name="connsiteY69" fmla="*/ 2349037 h 4794946"/>
                <a:gd name="connsiteX70" fmla="*/ 0 w 970548"/>
                <a:gd name="connsiteY70" fmla="*/ 2124449 h 4794946"/>
                <a:gd name="connsiteX71" fmla="*/ 18001 w 970548"/>
                <a:gd name="connsiteY71" fmla="*/ 2100385 h 4794946"/>
                <a:gd name="connsiteX72" fmla="*/ 18001 w 970548"/>
                <a:gd name="connsiteY72" fmla="*/ 1778926 h 4794946"/>
                <a:gd name="connsiteX73" fmla="*/ 90000 w 970548"/>
                <a:gd name="connsiteY73" fmla="*/ 1778926 h 4794946"/>
                <a:gd name="connsiteX74" fmla="*/ 108000 w 970548"/>
                <a:gd name="connsiteY74" fmla="*/ 1802990 h 4794946"/>
                <a:gd name="connsiteX75" fmla="*/ 108000 w 970548"/>
                <a:gd name="connsiteY75" fmla="*/ 2027578 h 4794946"/>
                <a:gd name="connsiteX76" fmla="*/ 90000 w 970548"/>
                <a:gd name="connsiteY76" fmla="*/ 2051642 h 4794946"/>
                <a:gd name="connsiteX77" fmla="*/ 18001 w 970548"/>
                <a:gd name="connsiteY77" fmla="*/ 2051642 h 4794946"/>
                <a:gd name="connsiteX78" fmla="*/ 0 w 970548"/>
                <a:gd name="connsiteY78" fmla="*/ 2027578 h 4794946"/>
                <a:gd name="connsiteX79" fmla="*/ 0 w 970548"/>
                <a:gd name="connsiteY79" fmla="*/ 1802990 h 4794946"/>
                <a:gd name="connsiteX80" fmla="*/ 18001 w 970548"/>
                <a:gd name="connsiteY80" fmla="*/ 1778926 h 4794946"/>
                <a:gd name="connsiteX81" fmla="*/ 18001 w 970548"/>
                <a:gd name="connsiteY81" fmla="*/ 1457467 h 4794946"/>
                <a:gd name="connsiteX82" fmla="*/ 90000 w 970548"/>
                <a:gd name="connsiteY82" fmla="*/ 1457467 h 4794946"/>
                <a:gd name="connsiteX83" fmla="*/ 108000 w 970548"/>
                <a:gd name="connsiteY83" fmla="*/ 1481531 h 4794946"/>
                <a:gd name="connsiteX84" fmla="*/ 108000 w 970548"/>
                <a:gd name="connsiteY84" fmla="*/ 1706119 h 4794946"/>
                <a:gd name="connsiteX85" fmla="*/ 90000 w 970548"/>
                <a:gd name="connsiteY85" fmla="*/ 1730183 h 4794946"/>
                <a:gd name="connsiteX86" fmla="*/ 18001 w 970548"/>
                <a:gd name="connsiteY86" fmla="*/ 1730183 h 4794946"/>
                <a:gd name="connsiteX87" fmla="*/ 0 w 970548"/>
                <a:gd name="connsiteY87" fmla="*/ 1706119 h 4794946"/>
                <a:gd name="connsiteX88" fmla="*/ 0 w 970548"/>
                <a:gd name="connsiteY88" fmla="*/ 1481531 h 4794946"/>
                <a:gd name="connsiteX89" fmla="*/ 18001 w 970548"/>
                <a:gd name="connsiteY89" fmla="*/ 1457467 h 4794946"/>
                <a:gd name="connsiteX90" fmla="*/ 18001 w 970548"/>
                <a:gd name="connsiteY90" fmla="*/ 1136009 h 4794946"/>
                <a:gd name="connsiteX91" fmla="*/ 90000 w 970548"/>
                <a:gd name="connsiteY91" fmla="*/ 1136009 h 4794946"/>
                <a:gd name="connsiteX92" fmla="*/ 108000 w 970548"/>
                <a:gd name="connsiteY92" fmla="*/ 1160073 h 4794946"/>
                <a:gd name="connsiteX93" fmla="*/ 108000 w 970548"/>
                <a:gd name="connsiteY93" fmla="*/ 1384660 h 4794946"/>
                <a:gd name="connsiteX94" fmla="*/ 90000 w 970548"/>
                <a:gd name="connsiteY94" fmla="*/ 1408724 h 4794946"/>
                <a:gd name="connsiteX95" fmla="*/ 18001 w 970548"/>
                <a:gd name="connsiteY95" fmla="*/ 1408724 h 4794946"/>
                <a:gd name="connsiteX96" fmla="*/ 0 w 970548"/>
                <a:gd name="connsiteY96" fmla="*/ 1384660 h 4794946"/>
                <a:gd name="connsiteX97" fmla="*/ 0 w 970548"/>
                <a:gd name="connsiteY97" fmla="*/ 1160073 h 4794946"/>
                <a:gd name="connsiteX98" fmla="*/ 18001 w 970548"/>
                <a:gd name="connsiteY98" fmla="*/ 1136009 h 4794946"/>
                <a:gd name="connsiteX99" fmla="*/ 18001 w 970548"/>
                <a:gd name="connsiteY99" fmla="*/ 814550 h 4794946"/>
                <a:gd name="connsiteX100" fmla="*/ 90000 w 970548"/>
                <a:gd name="connsiteY100" fmla="*/ 814550 h 4794946"/>
                <a:gd name="connsiteX101" fmla="*/ 108000 w 970548"/>
                <a:gd name="connsiteY101" fmla="*/ 838614 h 4794946"/>
                <a:gd name="connsiteX102" fmla="*/ 108000 w 970548"/>
                <a:gd name="connsiteY102" fmla="*/ 1063202 h 4794946"/>
                <a:gd name="connsiteX103" fmla="*/ 90000 w 970548"/>
                <a:gd name="connsiteY103" fmla="*/ 1087266 h 4794946"/>
                <a:gd name="connsiteX104" fmla="*/ 18001 w 970548"/>
                <a:gd name="connsiteY104" fmla="*/ 1087266 h 4794946"/>
                <a:gd name="connsiteX105" fmla="*/ 0 w 970548"/>
                <a:gd name="connsiteY105" fmla="*/ 1063202 h 4794946"/>
                <a:gd name="connsiteX106" fmla="*/ 0 w 970548"/>
                <a:gd name="connsiteY106" fmla="*/ 838614 h 4794946"/>
                <a:gd name="connsiteX107" fmla="*/ 18001 w 970548"/>
                <a:gd name="connsiteY107" fmla="*/ 814550 h 4794946"/>
                <a:gd name="connsiteX108" fmla="*/ 18001 w 970548"/>
                <a:gd name="connsiteY108" fmla="*/ 493091 h 4794946"/>
                <a:gd name="connsiteX109" fmla="*/ 90000 w 970548"/>
                <a:gd name="connsiteY109" fmla="*/ 493091 h 4794946"/>
                <a:gd name="connsiteX110" fmla="*/ 108000 w 970548"/>
                <a:gd name="connsiteY110" fmla="*/ 517155 h 4794946"/>
                <a:gd name="connsiteX111" fmla="*/ 108000 w 970548"/>
                <a:gd name="connsiteY111" fmla="*/ 741743 h 4794946"/>
                <a:gd name="connsiteX112" fmla="*/ 90000 w 970548"/>
                <a:gd name="connsiteY112" fmla="*/ 765807 h 4794946"/>
                <a:gd name="connsiteX113" fmla="*/ 18001 w 970548"/>
                <a:gd name="connsiteY113" fmla="*/ 765807 h 4794946"/>
                <a:gd name="connsiteX114" fmla="*/ 0 w 970548"/>
                <a:gd name="connsiteY114" fmla="*/ 741743 h 4794946"/>
                <a:gd name="connsiteX115" fmla="*/ 0 w 970548"/>
                <a:gd name="connsiteY115" fmla="*/ 517155 h 4794946"/>
                <a:gd name="connsiteX116" fmla="*/ 18001 w 970548"/>
                <a:gd name="connsiteY116" fmla="*/ 493091 h 4794946"/>
                <a:gd name="connsiteX117" fmla="*/ 18001 w 970548"/>
                <a:gd name="connsiteY117" fmla="*/ 171632 h 4794946"/>
                <a:gd name="connsiteX118" fmla="*/ 90000 w 970548"/>
                <a:gd name="connsiteY118" fmla="*/ 171632 h 4794946"/>
                <a:gd name="connsiteX119" fmla="*/ 108000 w 970548"/>
                <a:gd name="connsiteY119" fmla="*/ 195696 h 4794946"/>
                <a:gd name="connsiteX120" fmla="*/ 108000 w 970548"/>
                <a:gd name="connsiteY120" fmla="*/ 420284 h 4794946"/>
                <a:gd name="connsiteX121" fmla="*/ 90000 w 970548"/>
                <a:gd name="connsiteY121" fmla="*/ 444348 h 4794946"/>
                <a:gd name="connsiteX122" fmla="*/ 18001 w 970548"/>
                <a:gd name="connsiteY122" fmla="*/ 444348 h 4794946"/>
                <a:gd name="connsiteX123" fmla="*/ 0 w 970548"/>
                <a:gd name="connsiteY123" fmla="*/ 420284 h 4794946"/>
                <a:gd name="connsiteX124" fmla="*/ 0 w 970548"/>
                <a:gd name="connsiteY124" fmla="*/ 195696 h 4794946"/>
                <a:gd name="connsiteX125" fmla="*/ 18001 w 970548"/>
                <a:gd name="connsiteY125" fmla="*/ 171632 h 4794946"/>
                <a:gd name="connsiteX126" fmla="*/ 168443 w 970548"/>
                <a:gd name="connsiteY126" fmla="*/ 0 h 4794946"/>
                <a:gd name="connsiteX127" fmla="*/ 970548 w 970548"/>
                <a:gd name="connsiteY127" fmla="*/ 0 h 4794946"/>
                <a:gd name="connsiteX128" fmla="*/ 970548 w 970548"/>
                <a:gd name="connsiteY128" fmla="*/ 90203 h 4794946"/>
                <a:gd name="connsiteX129" fmla="*/ 250330 w 970548"/>
                <a:gd name="connsiteY129" fmla="*/ 90203 h 4794946"/>
                <a:gd name="connsiteX130" fmla="*/ 250330 w 970548"/>
                <a:gd name="connsiteY130" fmla="*/ 4704743 h 4794946"/>
                <a:gd name="connsiteX131" fmla="*/ 970548 w 970548"/>
                <a:gd name="connsiteY131" fmla="*/ 4704743 h 4794946"/>
                <a:gd name="connsiteX132" fmla="*/ 970548 w 970548"/>
                <a:gd name="connsiteY132" fmla="*/ 4794946 h 4794946"/>
                <a:gd name="connsiteX133" fmla="*/ 168443 w 970548"/>
                <a:gd name="connsiteY133" fmla="*/ 4794946 h 479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70548" h="4794946">
                  <a:moveTo>
                    <a:pt x="18001" y="4350599"/>
                  </a:moveTo>
                  <a:lnTo>
                    <a:pt x="90000" y="4350599"/>
                  </a:lnTo>
                  <a:cubicBezTo>
                    <a:pt x="99941" y="4350599"/>
                    <a:pt x="108000" y="4361373"/>
                    <a:pt x="108000" y="4374663"/>
                  </a:cubicBezTo>
                  <a:lnTo>
                    <a:pt x="108000" y="4599251"/>
                  </a:lnTo>
                  <a:cubicBezTo>
                    <a:pt x="108000" y="4612541"/>
                    <a:pt x="99941" y="4623315"/>
                    <a:pt x="90000" y="4623315"/>
                  </a:cubicBezTo>
                  <a:lnTo>
                    <a:pt x="18001" y="4623315"/>
                  </a:lnTo>
                  <a:cubicBezTo>
                    <a:pt x="8060" y="4623315"/>
                    <a:pt x="0" y="4612541"/>
                    <a:pt x="0" y="4599251"/>
                  </a:cubicBezTo>
                  <a:lnTo>
                    <a:pt x="0" y="4374663"/>
                  </a:lnTo>
                  <a:cubicBezTo>
                    <a:pt x="0" y="4361373"/>
                    <a:pt x="8060" y="4350599"/>
                    <a:pt x="18001" y="4350599"/>
                  </a:cubicBezTo>
                  <a:close/>
                  <a:moveTo>
                    <a:pt x="18001" y="4029139"/>
                  </a:moveTo>
                  <a:lnTo>
                    <a:pt x="90000" y="4029139"/>
                  </a:lnTo>
                  <a:cubicBezTo>
                    <a:pt x="99941" y="4029139"/>
                    <a:pt x="108000" y="4039913"/>
                    <a:pt x="108000" y="4053203"/>
                  </a:cubicBezTo>
                  <a:lnTo>
                    <a:pt x="108000" y="4277791"/>
                  </a:lnTo>
                  <a:cubicBezTo>
                    <a:pt x="108000" y="4291081"/>
                    <a:pt x="99941" y="4301855"/>
                    <a:pt x="90000" y="4301855"/>
                  </a:cubicBezTo>
                  <a:lnTo>
                    <a:pt x="18001" y="4301855"/>
                  </a:lnTo>
                  <a:cubicBezTo>
                    <a:pt x="8060" y="4301855"/>
                    <a:pt x="0" y="4291081"/>
                    <a:pt x="0" y="4277791"/>
                  </a:cubicBezTo>
                  <a:lnTo>
                    <a:pt x="0" y="4053203"/>
                  </a:lnTo>
                  <a:cubicBezTo>
                    <a:pt x="0" y="4039913"/>
                    <a:pt x="8060" y="4029139"/>
                    <a:pt x="18001" y="4029139"/>
                  </a:cubicBezTo>
                  <a:close/>
                  <a:moveTo>
                    <a:pt x="18001" y="3707680"/>
                  </a:moveTo>
                  <a:lnTo>
                    <a:pt x="90000" y="3707680"/>
                  </a:lnTo>
                  <a:cubicBezTo>
                    <a:pt x="99941" y="3707680"/>
                    <a:pt x="108000" y="3718454"/>
                    <a:pt x="108000" y="3731744"/>
                  </a:cubicBezTo>
                  <a:lnTo>
                    <a:pt x="108000" y="3956332"/>
                  </a:lnTo>
                  <a:cubicBezTo>
                    <a:pt x="108000" y="3969622"/>
                    <a:pt x="99941" y="3980396"/>
                    <a:pt x="90000" y="3980396"/>
                  </a:cubicBezTo>
                  <a:lnTo>
                    <a:pt x="18001" y="3980396"/>
                  </a:lnTo>
                  <a:cubicBezTo>
                    <a:pt x="8060" y="3980396"/>
                    <a:pt x="0" y="3969622"/>
                    <a:pt x="0" y="3956332"/>
                  </a:cubicBezTo>
                  <a:lnTo>
                    <a:pt x="0" y="3731744"/>
                  </a:lnTo>
                  <a:cubicBezTo>
                    <a:pt x="0" y="3718454"/>
                    <a:pt x="8060" y="3707680"/>
                    <a:pt x="18001" y="3707680"/>
                  </a:cubicBezTo>
                  <a:close/>
                  <a:moveTo>
                    <a:pt x="18001" y="3386221"/>
                  </a:moveTo>
                  <a:lnTo>
                    <a:pt x="90000" y="3386221"/>
                  </a:lnTo>
                  <a:cubicBezTo>
                    <a:pt x="99941" y="3386221"/>
                    <a:pt x="108000" y="3396995"/>
                    <a:pt x="108000" y="3410285"/>
                  </a:cubicBezTo>
                  <a:lnTo>
                    <a:pt x="108000" y="3634873"/>
                  </a:lnTo>
                  <a:cubicBezTo>
                    <a:pt x="108000" y="3648163"/>
                    <a:pt x="99941" y="3658937"/>
                    <a:pt x="90000" y="3658937"/>
                  </a:cubicBezTo>
                  <a:lnTo>
                    <a:pt x="18001" y="3658937"/>
                  </a:lnTo>
                  <a:cubicBezTo>
                    <a:pt x="8060" y="3658937"/>
                    <a:pt x="0" y="3648163"/>
                    <a:pt x="0" y="3634873"/>
                  </a:cubicBezTo>
                  <a:lnTo>
                    <a:pt x="0" y="3410285"/>
                  </a:lnTo>
                  <a:cubicBezTo>
                    <a:pt x="0" y="3396995"/>
                    <a:pt x="8060" y="3386221"/>
                    <a:pt x="18001" y="3386221"/>
                  </a:cubicBezTo>
                  <a:close/>
                  <a:moveTo>
                    <a:pt x="18001" y="3064762"/>
                  </a:moveTo>
                  <a:lnTo>
                    <a:pt x="90000" y="3064762"/>
                  </a:lnTo>
                  <a:cubicBezTo>
                    <a:pt x="99941" y="3064762"/>
                    <a:pt x="108000" y="3075536"/>
                    <a:pt x="108000" y="3088826"/>
                  </a:cubicBezTo>
                  <a:lnTo>
                    <a:pt x="108000" y="3313414"/>
                  </a:lnTo>
                  <a:cubicBezTo>
                    <a:pt x="108000" y="3326704"/>
                    <a:pt x="99941" y="3337478"/>
                    <a:pt x="90000" y="3337478"/>
                  </a:cubicBezTo>
                  <a:lnTo>
                    <a:pt x="18001" y="3337478"/>
                  </a:lnTo>
                  <a:cubicBezTo>
                    <a:pt x="8060" y="3337478"/>
                    <a:pt x="0" y="3326704"/>
                    <a:pt x="0" y="3313414"/>
                  </a:cubicBezTo>
                  <a:lnTo>
                    <a:pt x="0" y="3088826"/>
                  </a:lnTo>
                  <a:cubicBezTo>
                    <a:pt x="0" y="3075536"/>
                    <a:pt x="8060" y="3064762"/>
                    <a:pt x="18001" y="3064762"/>
                  </a:cubicBezTo>
                  <a:close/>
                  <a:moveTo>
                    <a:pt x="18001" y="2743303"/>
                  </a:moveTo>
                  <a:lnTo>
                    <a:pt x="90000" y="2743303"/>
                  </a:lnTo>
                  <a:cubicBezTo>
                    <a:pt x="99941" y="2743303"/>
                    <a:pt x="108000" y="2754077"/>
                    <a:pt x="108000" y="2767367"/>
                  </a:cubicBezTo>
                  <a:lnTo>
                    <a:pt x="108000" y="2991955"/>
                  </a:lnTo>
                  <a:cubicBezTo>
                    <a:pt x="108000" y="3005245"/>
                    <a:pt x="99941" y="3016019"/>
                    <a:pt x="90000" y="3016019"/>
                  </a:cubicBezTo>
                  <a:lnTo>
                    <a:pt x="18001" y="3016019"/>
                  </a:lnTo>
                  <a:cubicBezTo>
                    <a:pt x="8060" y="3016019"/>
                    <a:pt x="0" y="3005245"/>
                    <a:pt x="0" y="2991955"/>
                  </a:cubicBezTo>
                  <a:lnTo>
                    <a:pt x="0" y="2767367"/>
                  </a:lnTo>
                  <a:cubicBezTo>
                    <a:pt x="0" y="2754077"/>
                    <a:pt x="8060" y="2743303"/>
                    <a:pt x="18001" y="2743303"/>
                  </a:cubicBezTo>
                  <a:close/>
                  <a:moveTo>
                    <a:pt x="18001" y="2421844"/>
                  </a:moveTo>
                  <a:lnTo>
                    <a:pt x="90000" y="2421844"/>
                  </a:lnTo>
                  <a:cubicBezTo>
                    <a:pt x="99941" y="2421844"/>
                    <a:pt x="108000" y="2432618"/>
                    <a:pt x="108000" y="2445908"/>
                  </a:cubicBezTo>
                  <a:lnTo>
                    <a:pt x="108000" y="2670496"/>
                  </a:lnTo>
                  <a:cubicBezTo>
                    <a:pt x="108000" y="2683786"/>
                    <a:pt x="99941" y="2694560"/>
                    <a:pt x="90000" y="2694560"/>
                  </a:cubicBezTo>
                  <a:lnTo>
                    <a:pt x="18001" y="2694560"/>
                  </a:lnTo>
                  <a:cubicBezTo>
                    <a:pt x="8060" y="2694560"/>
                    <a:pt x="0" y="2683786"/>
                    <a:pt x="0" y="2670496"/>
                  </a:cubicBezTo>
                  <a:lnTo>
                    <a:pt x="0" y="2445908"/>
                  </a:lnTo>
                  <a:cubicBezTo>
                    <a:pt x="0" y="2432618"/>
                    <a:pt x="8060" y="2421844"/>
                    <a:pt x="18001" y="2421844"/>
                  </a:cubicBezTo>
                  <a:close/>
                  <a:moveTo>
                    <a:pt x="18001" y="2100385"/>
                  </a:moveTo>
                  <a:lnTo>
                    <a:pt x="90000" y="2100385"/>
                  </a:lnTo>
                  <a:cubicBezTo>
                    <a:pt x="99941" y="2100385"/>
                    <a:pt x="108000" y="2111159"/>
                    <a:pt x="108000" y="2124449"/>
                  </a:cubicBezTo>
                  <a:lnTo>
                    <a:pt x="108000" y="2349037"/>
                  </a:lnTo>
                  <a:cubicBezTo>
                    <a:pt x="108000" y="2362327"/>
                    <a:pt x="99941" y="2373101"/>
                    <a:pt x="90000" y="2373101"/>
                  </a:cubicBezTo>
                  <a:lnTo>
                    <a:pt x="18001" y="2373101"/>
                  </a:lnTo>
                  <a:cubicBezTo>
                    <a:pt x="8060" y="2373101"/>
                    <a:pt x="0" y="2362327"/>
                    <a:pt x="0" y="2349037"/>
                  </a:cubicBezTo>
                  <a:lnTo>
                    <a:pt x="0" y="2124449"/>
                  </a:lnTo>
                  <a:cubicBezTo>
                    <a:pt x="0" y="2111159"/>
                    <a:pt x="8060" y="2100385"/>
                    <a:pt x="18001" y="2100385"/>
                  </a:cubicBezTo>
                  <a:close/>
                  <a:moveTo>
                    <a:pt x="18001" y="1778926"/>
                  </a:moveTo>
                  <a:lnTo>
                    <a:pt x="90000" y="1778926"/>
                  </a:lnTo>
                  <a:cubicBezTo>
                    <a:pt x="99941" y="1778926"/>
                    <a:pt x="108000" y="1789700"/>
                    <a:pt x="108000" y="1802990"/>
                  </a:cubicBezTo>
                  <a:lnTo>
                    <a:pt x="108000" y="2027578"/>
                  </a:lnTo>
                  <a:cubicBezTo>
                    <a:pt x="108000" y="2040868"/>
                    <a:pt x="99941" y="2051642"/>
                    <a:pt x="90000" y="2051642"/>
                  </a:cubicBezTo>
                  <a:lnTo>
                    <a:pt x="18001" y="2051642"/>
                  </a:lnTo>
                  <a:cubicBezTo>
                    <a:pt x="8060" y="2051642"/>
                    <a:pt x="0" y="2040868"/>
                    <a:pt x="0" y="2027578"/>
                  </a:cubicBezTo>
                  <a:lnTo>
                    <a:pt x="0" y="1802990"/>
                  </a:lnTo>
                  <a:cubicBezTo>
                    <a:pt x="0" y="1789700"/>
                    <a:pt x="8060" y="1778926"/>
                    <a:pt x="18001" y="1778926"/>
                  </a:cubicBezTo>
                  <a:close/>
                  <a:moveTo>
                    <a:pt x="18001" y="1457467"/>
                  </a:moveTo>
                  <a:lnTo>
                    <a:pt x="90000" y="1457467"/>
                  </a:lnTo>
                  <a:cubicBezTo>
                    <a:pt x="99941" y="1457467"/>
                    <a:pt x="108000" y="1468241"/>
                    <a:pt x="108000" y="1481531"/>
                  </a:cubicBezTo>
                  <a:lnTo>
                    <a:pt x="108000" y="1706119"/>
                  </a:lnTo>
                  <a:cubicBezTo>
                    <a:pt x="108000" y="1719409"/>
                    <a:pt x="99941" y="1730183"/>
                    <a:pt x="90000" y="1730183"/>
                  </a:cubicBezTo>
                  <a:lnTo>
                    <a:pt x="18001" y="1730183"/>
                  </a:lnTo>
                  <a:cubicBezTo>
                    <a:pt x="8060" y="1730183"/>
                    <a:pt x="0" y="1719409"/>
                    <a:pt x="0" y="1706119"/>
                  </a:cubicBezTo>
                  <a:lnTo>
                    <a:pt x="0" y="1481531"/>
                  </a:lnTo>
                  <a:cubicBezTo>
                    <a:pt x="0" y="1468241"/>
                    <a:pt x="8060" y="1457467"/>
                    <a:pt x="18001" y="1457467"/>
                  </a:cubicBezTo>
                  <a:close/>
                  <a:moveTo>
                    <a:pt x="18001" y="1136009"/>
                  </a:moveTo>
                  <a:lnTo>
                    <a:pt x="90000" y="1136009"/>
                  </a:lnTo>
                  <a:cubicBezTo>
                    <a:pt x="99941" y="1136009"/>
                    <a:pt x="108000" y="1146783"/>
                    <a:pt x="108000" y="1160073"/>
                  </a:cubicBezTo>
                  <a:lnTo>
                    <a:pt x="108000" y="1384660"/>
                  </a:lnTo>
                  <a:cubicBezTo>
                    <a:pt x="108000" y="1397950"/>
                    <a:pt x="99941" y="1408724"/>
                    <a:pt x="90000" y="1408724"/>
                  </a:cubicBezTo>
                  <a:lnTo>
                    <a:pt x="18001" y="1408724"/>
                  </a:lnTo>
                  <a:cubicBezTo>
                    <a:pt x="8060" y="1408724"/>
                    <a:pt x="0" y="1397950"/>
                    <a:pt x="0" y="1384660"/>
                  </a:cubicBezTo>
                  <a:lnTo>
                    <a:pt x="0" y="1160073"/>
                  </a:lnTo>
                  <a:cubicBezTo>
                    <a:pt x="0" y="1146783"/>
                    <a:pt x="8060" y="1136009"/>
                    <a:pt x="18001" y="1136009"/>
                  </a:cubicBezTo>
                  <a:close/>
                  <a:moveTo>
                    <a:pt x="18001" y="814550"/>
                  </a:moveTo>
                  <a:lnTo>
                    <a:pt x="90000" y="814550"/>
                  </a:lnTo>
                  <a:cubicBezTo>
                    <a:pt x="99941" y="814550"/>
                    <a:pt x="108000" y="825324"/>
                    <a:pt x="108000" y="838614"/>
                  </a:cubicBezTo>
                  <a:lnTo>
                    <a:pt x="108000" y="1063202"/>
                  </a:lnTo>
                  <a:cubicBezTo>
                    <a:pt x="108000" y="1076492"/>
                    <a:pt x="99941" y="1087266"/>
                    <a:pt x="90000" y="1087266"/>
                  </a:cubicBezTo>
                  <a:lnTo>
                    <a:pt x="18001" y="1087266"/>
                  </a:lnTo>
                  <a:cubicBezTo>
                    <a:pt x="8060" y="1087266"/>
                    <a:pt x="0" y="1076492"/>
                    <a:pt x="0" y="1063202"/>
                  </a:cubicBezTo>
                  <a:lnTo>
                    <a:pt x="0" y="838614"/>
                  </a:lnTo>
                  <a:cubicBezTo>
                    <a:pt x="0" y="825324"/>
                    <a:pt x="8060" y="814550"/>
                    <a:pt x="18001" y="814550"/>
                  </a:cubicBezTo>
                  <a:close/>
                  <a:moveTo>
                    <a:pt x="18001" y="493091"/>
                  </a:moveTo>
                  <a:lnTo>
                    <a:pt x="90000" y="493091"/>
                  </a:lnTo>
                  <a:cubicBezTo>
                    <a:pt x="99941" y="493091"/>
                    <a:pt x="108000" y="503865"/>
                    <a:pt x="108000" y="517155"/>
                  </a:cubicBezTo>
                  <a:lnTo>
                    <a:pt x="108000" y="741743"/>
                  </a:lnTo>
                  <a:cubicBezTo>
                    <a:pt x="108000" y="755033"/>
                    <a:pt x="99941" y="765807"/>
                    <a:pt x="90000" y="765807"/>
                  </a:cubicBezTo>
                  <a:lnTo>
                    <a:pt x="18001" y="765807"/>
                  </a:lnTo>
                  <a:cubicBezTo>
                    <a:pt x="8060" y="765807"/>
                    <a:pt x="0" y="755033"/>
                    <a:pt x="0" y="741743"/>
                  </a:cubicBezTo>
                  <a:lnTo>
                    <a:pt x="0" y="517155"/>
                  </a:lnTo>
                  <a:cubicBezTo>
                    <a:pt x="0" y="503865"/>
                    <a:pt x="8060" y="493091"/>
                    <a:pt x="18001" y="493091"/>
                  </a:cubicBezTo>
                  <a:close/>
                  <a:moveTo>
                    <a:pt x="18001" y="171632"/>
                  </a:moveTo>
                  <a:lnTo>
                    <a:pt x="90000" y="171632"/>
                  </a:lnTo>
                  <a:cubicBezTo>
                    <a:pt x="99941" y="171632"/>
                    <a:pt x="108000" y="182406"/>
                    <a:pt x="108000" y="195696"/>
                  </a:cubicBezTo>
                  <a:lnTo>
                    <a:pt x="108000" y="420284"/>
                  </a:lnTo>
                  <a:cubicBezTo>
                    <a:pt x="108000" y="433574"/>
                    <a:pt x="99941" y="444348"/>
                    <a:pt x="90000" y="444348"/>
                  </a:cubicBezTo>
                  <a:lnTo>
                    <a:pt x="18001" y="444348"/>
                  </a:lnTo>
                  <a:cubicBezTo>
                    <a:pt x="8060" y="444348"/>
                    <a:pt x="0" y="433574"/>
                    <a:pt x="0" y="420284"/>
                  </a:cubicBezTo>
                  <a:lnTo>
                    <a:pt x="0" y="195696"/>
                  </a:lnTo>
                  <a:cubicBezTo>
                    <a:pt x="0" y="182406"/>
                    <a:pt x="8060" y="171632"/>
                    <a:pt x="18001" y="171632"/>
                  </a:cubicBezTo>
                  <a:close/>
                  <a:moveTo>
                    <a:pt x="168443" y="0"/>
                  </a:moveTo>
                  <a:lnTo>
                    <a:pt x="970548" y="0"/>
                  </a:lnTo>
                  <a:lnTo>
                    <a:pt x="970548" y="90203"/>
                  </a:lnTo>
                  <a:lnTo>
                    <a:pt x="250330" y="90203"/>
                  </a:lnTo>
                  <a:lnTo>
                    <a:pt x="250330" y="4704743"/>
                  </a:lnTo>
                  <a:lnTo>
                    <a:pt x="970548" y="4704743"/>
                  </a:lnTo>
                  <a:lnTo>
                    <a:pt x="970548" y="4794946"/>
                  </a:lnTo>
                  <a:lnTo>
                    <a:pt x="168443" y="4794946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35842" y="2316751"/>
            <a:ext cx="6238604" cy="2614863"/>
          </a:xfrm>
          <a:prstGeom prst="roundRect">
            <a:avLst>
              <a:gd name="adj" fmla="val 4397"/>
            </a:avLst>
          </a:prstGeom>
          <a:gradFill flip="none" rotWithShape="1">
            <a:gsLst>
              <a:gs pos="34000">
                <a:srgbClr val="0291B7">
                  <a:alpha val="34000"/>
                </a:srgbClr>
              </a:gs>
              <a:gs pos="100000">
                <a:srgbClr val="03BFEC">
                  <a:alpha val="32000"/>
                </a:srgbClr>
              </a:gs>
              <a:gs pos="75000">
                <a:srgbClr val="012E46">
                  <a:alpha val="40000"/>
                </a:srgbClr>
              </a:gs>
              <a:gs pos="19000">
                <a:srgbClr val="01516E">
                  <a:alpha val="4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094937" y="3208683"/>
            <a:ext cx="4320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动态科技框</a:t>
            </a:r>
            <a:r>
              <a:rPr lang="en-US" altLang="zh-CN" sz="4800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endParaRPr lang="zh-CN" altLang="en-US" sz="4800" dirty="0">
              <a:solidFill>
                <a:srgbClr val="A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六边形 125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>
          <a:xfrm>
            <a:off x="3554982" y="5031685"/>
            <a:ext cx="350486" cy="354229"/>
          </a:xfrm>
          <a:custGeom>
            <a:avLst/>
            <a:gdLst>
              <a:gd name="connsiteX0" fmla="*/ 110185 w 350486"/>
              <a:gd name="connsiteY0" fmla="*/ 16535 h 354229"/>
              <a:gd name="connsiteX1" fmla="*/ 110185 w 350486"/>
              <a:gd name="connsiteY1" fmla="*/ 80483 h 354229"/>
              <a:gd name="connsiteX2" fmla="*/ 109191 w 350486"/>
              <a:gd name="connsiteY2" fmla="*/ 81023 h 354229"/>
              <a:gd name="connsiteX3" fmla="*/ 57105 w 350486"/>
              <a:gd name="connsiteY3" fmla="*/ 178985 h 354229"/>
              <a:gd name="connsiteX4" fmla="*/ 175243 w 350486"/>
              <a:gd name="connsiteY4" fmla="*/ 297124 h 354229"/>
              <a:gd name="connsiteX5" fmla="*/ 293381 w 350486"/>
              <a:gd name="connsiteY5" fmla="*/ 178985 h 354229"/>
              <a:gd name="connsiteX6" fmla="*/ 241295 w 350486"/>
              <a:gd name="connsiteY6" fmla="*/ 81023 h 354229"/>
              <a:gd name="connsiteX7" fmla="*/ 240300 w 350486"/>
              <a:gd name="connsiteY7" fmla="*/ 80483 h 354229"/>
              <a:gd name="connsiteX8" fmla="*/ 240300 w 350486"/>
              <a:gd name="connsiteY8" fmla="*/ 16535 h 354229"/>
              <a:gd name="connsiteX9" fmla="*/ 243455 w 350486"/>
              <a:gd name="connsiteY9" fmla="*/ 17514 h 354229"/>
              <a:gd name="connsiteX10" fmla="*/ 350486 w 350486"/>
              <a:gd name="connsiteY10" fmla="*/ 178986 h 354229"/>
              <a:gd name="connsiteX11" fmla="*/ 175243 w 350486"/>
              <a:gd name="connsiteY11" fmla="*/ 354229 h 354229"/>
              <a:gd name="connsiteX12" fmla="*/ 0 w 350486"/>
              <a:gd name="connsiteY12" fmla="*/ 178986 h 354229"/>
              <a:gd name="connsiteX13" fmla="*/ 107030 w 350486"/>
              <a:gd name="connsiteY13" fmla="*/ 17514 h 354229"/>
              <a:gd name="connsiteX14" fmla="*/ 138064 w 350486"/>
              <a:gd name="connsiteY14" fmla="*/ 0 h 354229"/>
              <a:gd name="connsiteX15" fmla="*/ 175243 w 350486"/>
              <a:gd name="connsiteY15" fmla="*/ 2524 h 354229"/>
              <a:gd name="connsiteX16" fmla="*/ 212422 w 350486"/>
              <a:gd name="connsiteY16" fmla="*/ 0 h 354229"/>
              <a:gd name="connsiteX17" fmla="*/ 212422 w 350486"/>
              <a:gd name="connsiteY17" fmla="*/ 178329 h 354229"/>
              <a:gd name="connsiteX18" fmla="*/ 195532 w 350486"/>
              <a:gd name="connsiteY18" fmla="*/ 195218 h 354229"/>
              <a:gd name="connsiteX19" fmla="*/ 154953 w 350486"/>
              <a:gd name="connsiteY19" fmla="*/ 195218 h 354229"/>
              <a:gd name="connsiteX20" fmla="*/ 138064 w 350486"/>
              <a:gd name="connsiteY20" fmla="*/ 178329 h 35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0486" h="354229">
                <a:moveTo>
                  <a:pt x="110185" y="16535"/>
                </a:moveTo>
                <a:lnTo>
                  <a:pt x="110185" y="80483"/>
                </a:lnTo>
                <a:lnTo>
                  <a:pt x="109191" y="81023"/>
                </a:lnTo>
                <a:cubicBezTo>
                  <a:pt x="77766" y="102254"/>
                  <a:pt x="57105" y="138207"/>
                  <a:pt x="57105" y="178985"/>
                </a:cubicBezTo>
                <a:cubicBezTo>
                  <a:pt x="57105" y="244231"/>
                  <a:pt x="109997" y="297124"/>
                  <a:pt x="175243" y="297124"/>
                </a:cubicBezTo>
                <a:cubicBezTo>
                  <a:pt x="240489" y="297124"/>
                  <a:pt x="293381" y="244231"/>
                  <a:pt x="293381" y="178985"/>
                </a:cubicBezTo>
                <a:cubicBezTo>
                  <a:pt x="293381" y="138207"/>
                  <a:pt x="272720" y="102254"/>
                  <a:pt x="241295" y="81023"/>
                </a:cubicBezTo>
                <a:lnTo>
                  <a:pt x="240300" y="80483"/>
                </a:lnTo>
                <a:lnTo>
                  <a:pt x="240300" y="16535"/>
                </a:lnTo>
                <a:lnTo>
                  <a:pt x="243455" y="17514"/>
                </a:lnTo>
                <a:cubicBezTo>
                  <a:pt x="306353" y="44117"/>
                  <a:pt x="350486" y="106397"/>
                  <a:pt x="350486" y="178986"/>
                </a:cubicBezTo>
                <a:cubicBezTo>
                  <a:pt x="350486" y="275770"/>
                  <a:pt x="272027" y="354229"/>
                  <a:pt x="175243" y="354229"/>
                </a:cubicBezTo>
                <a:cubicBezTo>
                  <a:pt x="78459" y="354229"/>
                  <a:pt x="0" y="275770"/>
                  <a:pt x="0" y="178986"/>
                </a:cubicBezTo>
                <a:cubicBezTo>
                  <a:pt x="0" y="106397"/>
                  <a:pt x="44133" y="44117"/>
                  <a:pt x="107030" y="17514"/>
                </a:cubicBezTo>
                <a:close/>
                <a:moveTo>
                  <a:pt x="138064" y="0"/>
                </a:moveTo>
                <a:lnTo>
                  <a:pt x="175243" y="2524"/>
                </a:lnTo>
                <a:lnTo>
                  <a:pt x="212422" y="0"/>
                </a:lnTo>
                <a:lnTo>
                  <a:pt x="212422" y="178329"/>
                </a:lnTo>
                <a:cubicBezTo>
                  <a:pt x="212422" y="187657"/>
                  <a:pt x="204860" y="195218"/>
                  <a:pt x="195532" y="195218"/>
                </a:cubicBezTo>
                <a:lnTo>
                  <a:pt x="154953" y="195218"/>
                </a:lnTo>
                <a:cubicBezTo>
                  <a:pt x="145625" y="195218"/>
                  <a:pt x="138064" y="187657"/>
                  <a:pt x="138064" y="178329"/>
                </a:cubicBez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ECFE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932641" y="509297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操作员：爱学习的飞机仔</a:t>
            </a:r>
            <a:endParaRPr lang="zh-CN" altLang="en-US" sz="1200" b="1" dirty="0">
              <a:solidFill>
                <a:srgbClr val="A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11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5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9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3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40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9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151" name="任意多边形 150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 152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 153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 154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 172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任意多边形 173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任意多边形 174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任意多边形 175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任意多边形 176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任意多边形 177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 178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 179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任意多边形 180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190" name="组合 189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458" name="任意多边形 45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任意多边形 45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456" name="任意多边形 45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任意多边形 45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454" name="任意多边形 45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任意多边形 45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452" name="任意多边形 45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任意多边形 45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450" name="任意多边形 44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任意多边形 45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448" name="任意多边形 44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任意多边形 44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446" name="任意多边形 44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444" name="任意多边形 44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任意多边形 44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442" name="任意多边形 44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任意多边形 44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440" name="任意多边形 43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任意多边形 44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438" name="任意多边形 43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任意多边形 43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436" name="任意多边形 43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任意多边形 43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434" name="任意多边形 43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任意多边形 43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432" name="任意多边形 43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任意多边形 43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430" name="任意多边形 42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任意多边形 43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428" name="任意多边形 42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任意多边形 42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426" name="任意多边形 42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任意多边形 42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424" name="任意多边形 42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任意多边形 42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422" name="任意多边形 42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任意多边形 42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420" name="任意多边形 41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任意多边形 42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418" name="任意多边形 41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任意多边形 41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416" name="任意多边形 41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任意多边形 41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414" name="任意多边形 41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任意多边形 41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412" name="任意多边形 41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任意多边形 41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410" name="任意多边形 40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任意多边形 41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408" name="任意多边形 40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任意多边形 40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406" name="任意多边形 40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任意多边形 40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404" name="任意多边形 40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任意多边形 40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402" name="任意多边形 40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任意多边形 40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400" name="任意多边形 39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任意多边形 40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398" name="任意多边形 39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任意多边形 39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396" name="任意多边形 39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任意多边形 39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394" name="任意多边形 39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任意多边形 39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392" name="任意多边形 39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任意多边形 39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390" name="任意多边形 38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任意多边形 39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388" name="任意多边形 38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任意多边形 38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386" name="任意多边形 38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任意多边形 38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384" name="任意多边形 38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任意多边形 38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382" name="任意多边形 38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任意多边形 38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380" name="任意多边形 37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任意多边形 38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378" name="任意多边形 37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任意多边形 37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376" name="任意多边形 37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任意多边形 37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374" name="任意多边形 37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任意多边形 37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372" name="任意多边形 37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任意多边形 37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370" name="任意多边形 36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任意多边形 37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368" name="任意多边形 36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任意多边形 36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366" name="任意多边形 36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任意多边形 36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364" name="任意多边形 36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任意多边形 36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362" name="任意多边形 36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任意多边形 36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360" name="任意多边形 35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任意多边形 36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58" name="任意多边形 35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任意多边形 35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56" name="任意多边形 35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任意多边形 35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54" name="任意多边形 35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任意多边形 35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52" name="任意多边形 35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任意多边形 35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50" name="任意多边形 34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任意多边形 35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348" name="任意多边形 34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任意多边形 34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346" name="任意多边形 34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任意多边形 34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344" name="任意多边形 34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任意多边形 34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342" name="任意多边形 34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任意多边形 34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340" name="任意多边形 33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任意多边形 34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338" name="任意多边形 33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任意多边形 33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336" name="任意多边形 33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任意多边形 33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334" name="任意多边形 33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任意多边形 33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332" name="任意多边形 33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任意多边形 33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330" name="任意多边形 32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 33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328" name="任意多边形 32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任意多边形 32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326" name="任意多边形 32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任意多边形 32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324" name="任意多边形 32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任意多边形 32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322" name="任意多边形 32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任意多边形 32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320" name="任意多边形 31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任意多边形 32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318" name="任意多边形 31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任意多边形 31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316" name="任意多边形 31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任意多边形 31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314" name="任意多边形 31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任意多边形 31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312" name="任意多边形 31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任意多边形 31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310" name="任意多边形 30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任意多边形 31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308" name="任意多边形 30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任意多边形 30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306" name="任意多边形 30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任意多边形 30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304" name="任意多边形 30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任意多边形 30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302" name="任意多边形 30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任意多边形 30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300" name="任意多边形 29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任意多边形 30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298" name="任意多边形 29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 29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296" name="任意多边形 29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任意多边形 29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294" name="任意多边形 29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任意多边形 29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292" name="任意多边形 29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任意多边形 29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290" name="任意多边形 28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任意多边形 29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288" name="任意多边形 28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任意多边形 28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286" name="任意多边形 28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任意多边形 28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284" name="任意多边形 28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任意多边形 28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282" name="任意多边形 28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任意多边形 28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280" name="任意多边形 27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任意多边形 28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27812" y="3035788"/>
            <a:ext cx="2112512" cy="525804"/>
            <a:chOff x="3652359" y="3430079"/>
            <a:chExt cx="2112512" cy="525804"/>
          </a:xfrm>
        </p:grpSpPr>
        <p:grpSp>
          <p:nvGrpSpPr>
            <p:cNvPr id="99" name="组合 98"/>
            <p:cNvGrpSpPr/>
            <p:nvPr/>
          </p:nvGrpSpPr>
          <p:grpSpPr>
            <a:xfrm>
              <a:off x="3652359" y="3430079"/>
              <a:ext cx="2112512" cy="525804"/>
              <a:chOff x="3072940" y="1716940"/>
              <a:chExt cx="2112512" cy="525804"/>
            </a:xfrm>
          </p:grpSpPr>
          <p:sp>
            <p:nvSpPr>
              <p:cNvPr id="101" name="圆角矩形 100"/>
              <p:cNvSpPr/>
              <p:nvPr/>
            </p:nvSpPr>
            <p:spPr>
              <a:xfrm>
                <a:off x="3149285" y="1810677"/>
                <a:ext cx="1965279" cy="333720"/>
              </a:xfrm>
              <a:prstGeom prst="round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3072940" y="1716940"/>
                <a:ext cx="2112512" cy="525804"/>
                <a:chOff x="6463441" y="2406430"/>
                <a:chExt cx="2112512" cy="525804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6497053" y="2442411"/>
                  <a:ext cx="2033336" cy="397042"/>
                </a:xfrm>
                <a:prstGeom prst="rect">
                  <a:avLst/>
                </a:prstGeom>
                <a:noFill/>
                <a:ln w="31750">
                  <a:solidFill>
                    <a:srgbClr val="A0EC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半闭框 125"/>
                <p:cNvSpPr/>
                <p:nvPr/>
              </p:nvSpPr>
              <p:spPr>
                <a:xfrm>
                  <a:off x="6463441" y="2406430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半闭框 126"/>
                <p:cNvSpPr/>
                <p:nvPr/>
              </p:nvSpPr>
              <p:spPr>
                <a:xfrm flipH="1" flipV="1">
                  <a:off x="8339590" y="2649695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>
                  <a:off x="6539786" y="2772531"/>
                  <a:ext cx="1647978" cy="143435"/>
                </a:xfrm>
                <a:custGeom>
                  <a:avLst/>
                  <a:gdLst>
                    <a:gd name="connsiteX0" fmla="*/ 0 w 1624084"/>
                    <a:gd name="connsiteY0" fmla="*/ 0 h 129078"/>
                    <a:gd name="connsiteX1" fmla="*/ 505619 w 1624084"/>
                    <a:gd name="connsiteY1" fmla="*/ 0 h 129078"/>
                    <a:gd name="connsiteX2" fmla="*/ 533594 w 1624084"/>
                    <a:gd name="connsiteY2" fmla="*/ 96233 h 129078"/>
                    <a:gd name="connsiteX3" fmla="*/ 1624084 w 1624084"/>
                    <a:gd name="connsiteY3" fmla="*/ 96233 h 129078"/>
                    <a:gd name="connsiteX4" fmla="*/ 1624084 w 1624084"/>
                    <a:gd name="connsiteY4" fmla="*/ 129078 h 129078"/>
                    <a:gd name="connsiteX5" fmla="*/ 380688 w 1624084"/>
                    <a:gd name="connsiteY5" fmla="*/ 129078 h 129078"/>
                    <a:gd name="connsiteX6" fmla="*/ 349855 w 1624084"/>
                    <a:gd name="connsiteY6" fmla="*/ 23017 h 129078"/>
                    <a:gd name="connsiteX7" fmla="*/ 0 w 1624084"/>
                    <a:gd name="connsiteY7" fmla="*/ 23017 h 129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4084" h="129078">
                      <a:moveTo>
                        <a:pt x="0" y="0"/>
                      </a:moveTo>
                      <a:lnTo>
                        <a:pt x="505619" y="0"/>
                      </a:lnTo>
                      <a:lnTo>
                        <a:pt x="533594" y="96233"/>
                      </a:lnTo>
                      <a:lnTo>
                        <a:pt x="1624084" y="96233"/>
                      </a:lnTo>
                      <a:lnTo>
                        <a:pt x="1624084" y="129078"/>
                      </a:lnTo>
                      <a:lnTo>
                        <a:pt x="380688" y="129078"/>
                      </a:lnTo>
                      <a:lnTo>
                        <a:pt x="349855" y="23017"/>
                      </a:lnTo>
                      <a:lnTo>
                        <a:pt x="0" y="23017"/>
                      </a:lnTo>
                      <a:close/>
                    </a:path>
                  </a:pathLst>
                </a:cu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平行四边形 128"/>
                <p:cNvSpPr/>
                <p:nvPr/>
              </p:nvSpPr>
              <p:spPr>
                <a:xfrm flipV="1">
                  <a:off x="73861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平行四边形 129"/>
                <p:cNvSpPr/>
                <p:nvPr/>
              </p:nvSpPr>
              <p:spPr>
                <a:xfrm flipV="1">
                  <a:off x="75385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平行四边形 130"/>
                <p:cNvSpPr/>
                <p:nvPr/>
              </p:nvSpPr>
              <p:spPr>
                <a:xfrm flipV="1">
                  <a:off x="76909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平行四边形 131"/>
                <p:cNvSpPr/>
                <p:nvPr/>
              </p:nvSpPr>
              <p:spPr>
                <a:xfrm flipV="1">
                  <a:off x="78433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平行四边形 132"/>
                <p:cNvSpPr/>
                <p:nvPr/>
              </p:nvSpPr>
              <p:spPr>
                <a:xfrm flipV="1">
                  <a:off x="79957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1" name="矩形 20"/>
            <p:cNvSpPr/>
            <p:nvPr/>
          </p:nvSpPr>
          <p:spPr>
            <a:xfrm>
              <a:off x="3726017" y="3506822"/>
              <a:ext cx="20313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Enter the text you want to </a:t>
              </a:r>
              <a:r>
                <a:rPr lang="en-US" altLang="zh-CN" sz="900" dirty="0" smtClean="0">
                  <a:solidFill>
                    <a:schemeClr val="bg1"/>
                  </a:solidFill>
                </a:rPr>
                <a:t>type </a:t>
              </a:r>
              <a:r>
                <a:rPr lang="en-US" altLang="zh-CN" sz="900" dirty="0">
                  <a:solidFill>
                    <a:schemeClr val="bg1"/>
                  </a:solidFill>
                </a:rPr>
                <a:t>here. </a:t>
              </a:r>
              <a:endParaRPr lang="zh-CN" altLang="en-US" sz="9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27812" y="2131475"/>
            <a:ext cx="2112512" cy="525804"/>
            <a:chOff x="3852531" y="2311487"/>
            <a:chExt cx="2112512" cy="525804"/>
          </a:xfrm>
        </p:grpSpPr>
        <p:grpSp>
          <p:nvGrpSpPr>
            <p:cNvPr id="20" name="组合 19"/>
            <p:cNvGrpSpPr/>
            <p:nvPr/>
          </p:nvGrpSpPr>
          <p:grpSpPr>
            <a:xfrm>
              <a:off x="3852531" y="2311487"/>
              <a:ext cx="2112512" cy="525804"/>
              <a:chOff x="3072940" y="1716940"/>
              <a:chExt cx="2112512" cy="52580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3149285" y="1810677"/>
                <a:ext cx="1965279" cy="333720"/>
              </a:xfrm>
              <a:prstGeom prst="round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3072940" y="1716940"/>
                <a:ext cx="2112512" cy="525804"/>
                <a:chOff x="6463441" y="2406430"/>
                <a:chExt cx="2112512" cy="525804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497053" y="2442411"/>
                  <a:ext cx="2033336" cy="397042"/>
                </a:xfrm>
                <a:prstGeom prst="rect">
                  <a:avLst/>
                </a:prstGeom>
                <a:noFill/>
                <a:ln w="31750">
                  <a:solidFill>
                    <a:srgbClr val="A0EC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半闭框 82"/>
                <p:cNvSpPr/>
                <p:nvPr/>
              </p:nvSpPr>
              <p:spPr>
                <a:xfrm>
                  <a:off x="6463441" y="2406430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半闭框 83"/>
                <p:cNvSpPr/>
                <p:nvPr/>
              </p:nvSpPr>
              <p:spPr>
                <a:xfrm flipH="1" flipV="1">
                  <a:off x="8339590" y="2649695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任意多边形 92"/>
                <p:cNvSpPr/>
                <p:nvPr/>
              </p:nvSpPr>
              <p:spPr>
                <a:xfrm>
                  <a:off x="6539786" y="2772531"/>
                  <a:ext cx="1647978" cy="143435"/>
                </a:xfrm>
                <a:custGeom>
                  <a:avLst/>
                  <a:gdLst>
                    <a:gd name="connsiteX0" fmla="*/ 0 w 1624084"/>
                    <a:gd name="connsiteY0" fmla="*/ 0 h 129078"/>
                    <a:gd name="connsiteX1" fmla="*/ 505619 w 1624084"/>
                    <a:gd name="connsiteY1" fmla="*/ 0 h 129078"/>
                    <a:gd name="connsiteX2" fmla="*/ 533594 w 1624084"/>
                    <a:gd name="connsiteY2" fmla="*/ 96233 h 129078"/>
                    <a:gd name="connsiteX3" fmla="*/ 1624084 w 1624084"/>
                    <a:gd name="connsiteY3" fmla="*/ 96233 h 129078"/>
                    <a:gd name="connsiteX4" fmla="*/ 1624084 w 1624084"/>
                    <a:gd name="connsiteY4" fmla="*/ 129078 h 129078"/>
                    <a:gd name="connsiteX5" fmla="*/ 380688 w 1624084"/>
                    <a:gd name="connsiteY5" fmla="*/ 129078 h 129078"/>
                    <a:gd name="connsiteX6" fmla="*/ 349855 w 1624084"/>
                    <a:gd name="connsiteY6" fmla="*/ 23017 h 129078"/>
                    <a:gd name="connsiteX7" fmla="*/ 0 w 1624084"/>
                    <a:gd name="connsiteY7" fmla="*/ 23017 h 129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4084" h="129078">
                      <a:moveTo>
                        <a:pt x="0" y="0"/>
                      </a:moveTo>
                      <a:lnTo>
                        <a:pt x="505619" y="0"/>
                      </a:lnTo>
                      <a:lnTo>
                        <a:pt x="533594" y="96233"/>
                      </a:lnTo>
                      <a:lnTo>
                        <a:pt x="1624084" y="96233"/>
                      </a:lnTo>
                      <a:lnTo>
                        <a:pt x="1624084" y="129078"/>
                      </a:lnTo>
                      <a:lnTo>
                        <a:pt x="380688" y="129078"/>
                      </a:lnTo>
                      <a:lnTo>
                        <a:pt x="349855" y="23017"/>
                      </a:lnTo>
                      <a:lnTo>
                        <a:pt x="0" y="23017"/>
                      </a:lnTo>
                      <a:close/>
                    </a:path>
                  </a:pathLst>
                </a:cu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平行四边形 93"/>
                <p:cNvSpPr/>
                <p:nvPr/>
              </p:nvSpPr>
              <p:spPr>
                <a:xfrm flipV="1">
                  <a:off x="73861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平行四边形 94"/>
                <p:cNvSpPr/>
                <p:nvPr/>
              </p:nvSpPr>
              <p:spPr>
                <a:xfrm flipV="1">
                  <a:off x="75385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平行四边形 95"/>
                <p:cNvSpPr/>
                <p:nvPr/>
              </p:nvSpPr>
              <p:spPr>
                <a:xfrm flipV="1">
                  <a:off x="76909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平行四边形 96"/>
                <p:cNvSpPr/>
                <p:nvPr/>
              </p:nvSpPr>
              <p:spPr>
                <a:xfrm flipV="1">
                  <a:off x="78433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平行四边形 97"/>
                <p:cNvSpPr/>
                <p:nvPr/>
              </p:nvSpPr>
              <p:spPr>
                <a:xfrm flipV="1">
                  <a:off x="79957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4" name="矩形 133"/>
            <p:cNvSpPr/>
            <p:nvPr/>
          </p:nvSpPr>
          <p:spPr>
            <a:xfrm>
              <a:off x="3927492" y="2408532"/>
              <a:ext cx="20313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Enter the text you want to </a:t>
              </a:r>
              <a:r>
                <a:rPr lang="en-US" altLang="zh-CN" sz="900" dirty="0" smtClean="0">
                  <a:solidFill>
                    <a:schemeClr val="bg1"/>
                  </a:solidFill>
                </a:rPr>
                <a:t>type </a:t>
              </a:r>
              <a:r>
                <a:rPr lang="en-US" altLang="zh-CN" sz="900" dirty="0">
                  <a:solidFill>
                    <a:schemeClr val="bg1"/>
                  </a:solidFill>
                </a:rPr>
                <a:t>here. </a:t>
              </a:r>
              <a:endParaRPr lang="zh-CN" altLang="en-US" sz="900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4427812" y="3940101"/>
            <a:ext cx="2112512" cy="525804"/>
            <a:chOff x="3652359" y="3430079"/>
            <a:chExt cx="2112512" cy="52580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652359" y="3430079"/>
              <a:ext cx="2112512" cy="525804"/>
              <a:chOff x="3072940" y="1716940"/>
              <a:chExt cx="2112512" cy="525804"/>
            </a:xfrm>
          </p:grpSpPr>
          <p:sp>
            <p:nvSpPr>
              <p:cNvPr id="138" name="圆角矩形 137"/>
              <p:cNvSpPr/>
              <p:nvPr/>
            </p:nvSpPr>
            <p:spPr>
              <a:xfrm>
                <a:off x="3149285" y="1810677"/>
                <a:ext cx="1965279" cy="333720"/>
              </a:xfrm>
              <a:prstGeom prst="round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3072940" y="1716940"/>
                <a:ext cx="2112512" cy="525804"/>
                <a:chOff x="6463441" y="2406430"/>
                <a:chExt cx="2112512" cy="525804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6497053" y="2442411"/>
                  <a:ext cx="2033336" cy="397042"/>
                </a:xfrm>
                <a:prstGeom prst="rect">
                  <a:avLst/>
                </a:prstGeom>
                <a:noFill/>
                <a:ln w="31750">
                  <a:solidFill>
                    <a:srgbClr val="A0EC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半闭框 140"/>
                <p:cNvSpPr/>
                <p:nvPr/>
              </p:nvSpPr>
              <p:spPr>
                <a:xfrm>
                  <a:off x="6463441" y="2406430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半闭框 141"/>
                <p:cNvSpPr/>
                <p:nvPr/>
              </p:nvSpPr>
              <p:spPr>
                <a:xfrm flipH="1" flipV="1">
                  <a:off x="8339590" y="2649695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任意多边形 142"/>
                <p:cNvSpPr/>
                <p:nvPr/>
              </p:nvSpPr>
              <p:spPr>
                <a:xfrm>
                  <a:off x="6539786" y="2772531"/>
                  <a:ext cx="1647978" cy="143435"/>
                </a:xfrm>
                <a:custGeom>
                  <a:avLst/>
                  <a:gdLst>
                    <a:gd name="connsiteX0" fmla="*/ 0 w 1624084"/>
                    <a:gd name="connsiteY0" fmla="*/ 0 h 129078"/>
                    <a:gd name="connsiteX1" fmla="*/ 505619 w 1624084"/>
                    <a:gd name="connsiteY1" fmla="*/ 0 h 129078"/>
                    <a:gd name="connsiteX2" fmla="*/ 533594 w 1624084"/>
                    <a:gd name="connsiteY2" fmla="*/ 96233 h 129078"/>
                    <a:gd name="connsiteX3" fmla="*/ 1624084 w 1624084"/>
                    <a:gd name="connsiteY3" fmla="*/ 96233 h 129078"/>
                    <a:gd name="connsiteX4" fmla="*/ 1624084 w 1624084"/>
                    <a:gd name="connsiteY4" fmla="*/ 129078 h 129078"/>
                    <a:gd name="connsiteX5" fmla="*/ 380688 w 1624084"/>
                    <a:gd name="connsiteY5" fmla="*/ 129078 h 129078"/>
                    <a:gd name="connsiteX6" fmla="*/ 349855 w 1624084"/>
                    <a:gd name="connsiteY6" fmla="*/ 23017 h 129078"/>
                    <a:gd name="connsiteX7" fmla="*/ 0 w 1624084"/>
                    <a:gd name="connsiteY7" fmla="*/ 23017 h 129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4084" h="129078">
                      <a:moveTo>
                        <a:pt x="0" y="0"/>
                      </a:moveTo>
                      <a:lnTo>
                        <a:pt x="505619" y="0"/>
                      </a:lnTo>
                      <a:lnTo>
                        <a:pt x="533594" y="96233"/>
                      </a:lnTo>
                      <a:lnTo>
                        <a:pt x="1624084" y="96233"/>
                      </a:lnTo>
                      <a:lnTo>
                        <a:pt x="1624084" y="129078"/>
                      </a:lnTo>
                      <a:lnTo>
                        <a:pt x="380688" y="129078"/>
                      </a:lnTo>
                      <a:lnTo>
                        <a:pt x="349855" y="23017"/>
                      </a:lnTo>
                      <a:lnTo>
                        <a:pt x="0" y="23017"/>
                      </a:lnTo>
                      <a:close/>
                    </a:path>
                  </a:pathLst>
                </a:cu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平行四边形 143"/>
                <p:cNvSpPr/>
                <p:nvPr/>
              </p:nvSpPr>
              <p:spPr>
                <a:xfrm flipV="1">
                  <a:off x="73861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平行四边形 144"/>
                <p:cNvSpPr/>
                <p:nvPr/>
              </p:nvSpPr>
              <p:spPr>
                <a:xfrm flipV="1">
                  <a:off x="75385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平行四边形 145"/>
                <p:cNvSpPr/>
                <p:nvPr/>
              </p:nvSpPr>
              <p:spPr>
                <a:xfrm flipV="1">
                  <a:off x="76909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平行四边形 146"/>
                <p:cNvSpPr/>
                <p:nvPr/>
              </p:nvSpPr>
              <p:spPr>
                <a:xfrm flipV="1">
                  <a:off x="78433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平行四边形 147"/>
                <p:cNvSpPr/>
                <p:nvPr/>
              </p:nvSpPr>
              <p:spPr>
                <a:xfrm flipV="1">
                  <a:off x="79957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7" name="矩形 136"/>
            <p:cNvSpPr/>
            <p:nvPr/>
          </p:nvSpPr>
          <p:spPr>
            <a:xfrm>
              <a:off x="3726017" y="3506822"/>
              <a:ext cx="20313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Enter the text you want to </a:t>
              </a:r>
              <a:r>
                <a:rPr lang="en-US" altLang="zh-CN" sz="900" dirty="0" smtClean="0">
                  <a:solidFill>
                    <a:schemeClr val="bg1"/>
                  </a:solidFill>
                </a:rPr>
                <a:t>type </a:t>
              </a:r>
              <a:r>
                <a:rPr lang="en-US" altLang="zh-CN" sz="900" dirty="0">
                  <a:solidFill>
                    <a:schemeClr val="bg1"/>
                  </a:solidFill>
                </a:rPr>
                <a:t>here. </a:t>
              </a:r>
              <a:endParaRPr lang="zh-CN" altLang="en-US" sz="900" dirty="0"/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7693864" y="43068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3BF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TIPS:</a:t>
            </a:r>
            <a:endParaRPr lang="en-US" altLang="zh-CN" i="1" dirty="0" smtClean="0">
              <a:solidFill>
                <a:srgbClr val="03BFE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8" name="任意多边形 157"/>
          <p:cNvSpPr>
            <a:spLocks noChangeAspect="1"/>
          </p:cNvSpPr>
          <p:nvPr/>
        </p:nvSpPr>
        <p:spPr>
          <a:xfrm>
            <a:off x="7919776" y="4685317"/>
            <a:ext cx="114441" cy="429995"/>
          </a:xfrm>
          <a:custGeom>
            <a:avLst/>
            <a:gdLst>
              <a:gd name="connsiteX0" fmla="*/ 126332 w 252664"/>
              <a:gd name="connsiteY0" fmla="*/ 805348 h 949348"/>
              <a:gd name="connsiteX1" fmla="*/ 198332 w 252664"/>
              <a:gd name="connsiteY1" fmla="*/ 877348 h 949348"/>
              <a:gd name="connsiteX2" fmla="*/ 126332 w 252664"/>
              <a:gd name="connsiteY2" fmla="*/ 949348 h 949348"/>
              <a:gd name="connsiteX3" fmla="*/ 54332 w 252664"/>
              <a:gd name="connsiteY3" fmla="*/ 877348 h 949348"/>
              <a:gd name="connsiteX4" fmla="*/ 126332 w 252664"/>
              <a:gd name="connsiteY4" fmla="*/ 805348 h 949348"/>
              <a:gd name="connsiteX5" fmla="*/ 126332 w 252664"/>
              <a:gd name="connsiteY5" fmla="*/ 0 h 949348"/>
              <a:gd name="connsiteX6" fmla="*/ 252664 w 252664"/>
              <a:gd name="connsiteY6" fmla="*/ 186998 h 949348"/>
              <a:gd name="connsiteX7" fmla="*/ 242736 w 252664"/>
              <a:gd name="connsiteY7" fmla="*/ 259786 h 949348"/>
              <a:gd name="connsiteX8" fmla="*/ 223134 w 252664"/>
              <a:gd name="connsiteY8" fmla="*/ 302821 h 949348"/>
              <a:gd name="connsiteX9" fmla="*/ 191289 w 252664"/>
              <a:gd name="connsiteY9" fmla="*/ 510655 h 949348"/>
              <a:gd name="connsiteX10" fmla="*/ 157993 w 252664"/>
              <a:gd name="connsiteY10" fmla="*/ 727962 h 949348"/>
              <a:gd name="connsiteX11" fmla="*/ 126332 w 252664"/>
              <a:gd name="connsiteY11" fmla="*/ 734117 h 949348"/>
              <a:gd name="connsiteX12" fmla="*/ 94669 w 252664"/>
              <a:gd name="connsiteY12" fmla="*/ 727962 h 949348"/>
              <a:gd name="connsiteX13" fmla="*/ 61373 w 252664"/>
              <a:gd name="connsiteY13" fmla="*/ 510656 h 949348"/>
              <a:gd name="connsiteX14" fmla="*/ 29527 w 252664"/>
              <a:gd name="connsiteY14" fmla="*/ 302814 h 949348"/>
              <a:gd name="connsiteX15" fmla="*/ 9928 w 252664"/>
              <a:gd name="connsiteY15" fmla="*/ 259786 h 949348"/>
              <a:gd name="connsiteX16" fmla="*/ 0 w 252664"/>
              <a:gd name="connsiteY16" fmla="*/ 186998 h 949348"/>
              <a:gd name="connsiteX17" fmla="*/ 126332 w 252664"/>
              <a:gd name="connsiteY17" fmla="*/ 0 h 94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2664" h="949348">
                <a:moveTo>
                  <a:pt x="126332" y="805348"/>
                </a:moveTo>
                <a:cubicBezTo>
                  <a:pt x="166097" y="805348"/>
                  <a:pt x="198332" y="837583"/>
                  <a:pt x="198332" y="877348"/>
                </a:cubicBezTo>
                <a:cubicBezTo>
                  <a:pt x="198332" y="917113"/>
                  <a:pt x="166097" y="949348"/>
                  <a:pt x="126332" y="949348"/>
                </a:cubicBezTo>
                <a:cubicBezTo>
                  <a:pt x="86567" y="949348"/>
                  <a:pt x="54332" y="917113"/>
                  <a:pt x="54332" y="877348"/>
                </a:cubicBezTo>
                <a:cubicBezTo>
                  <a:pt x="54332" y="837583"/>
                  <a:pt x="86567" y="805348"/>
                  <a:pt x="126332" y="805348"/>
                </a:cubicBezTo>
                <a:close/>
                <a:moveTo>
                  <a:pt x="126332" y="0"/>
                </a:moveTo>
                <a:cubicBezTo>
                  <a:pt x="196103" y="0"/>
                  <a:pt x="252664" y="83722"/>
                  <a:pt x="252664" y="186998"/>
                </a:cubicBezTo>
                <a:cubicBezTo>
                  <a:pt x="252664" y="212817"/>
                  <a:pt x="249129" y="237414"/>
                  <a:pt x="242736" y="259786"/>
                </a:cubicBezTo>
                <a:lnTo>
                  <a:pt x="223134" y="302821"/>
                </a:lnTo>
                <a:lnTo>
                  <a:pt x="191289" y="510655"/>
                </a:lnTo>
                <a:lnTo>
                  <a:pt x="157993" y="727962"/>
                </a:lnTo>
                <a:lnTo>
                  <a:pt x="126332" y="734117"/>
                </a:lnTo>
                <a:lnTo>
                  <a:pt x="94669" y="727962"/>
                </a:lnTo>
                <a:lnTo>
                  <a:pt x="61373" y="510656"/>
                </a:lnTo>
                <a:lnTo>
                  <a:pt x="29527" y="302814"/>
                </a:lnTo>
                <a:lnTo>
                  <a:pt x="9928" y="259786"/>
                </a:lnTo>
                <a:cubicBezTo>
                  <a:pt x="3535" y="237414"/>
                  <a:pt x="0" y="212817"/>
                  <a:pt x="0" y="186998"/>
                </a:cubicBezTo>
                <a:cubicBezTo>
                  <a:pt x="0" y="83722"/>
                  <a:pt x="56561" y="0"/>
                  <a:pt x="126332" y="0"/>
                </a:cubicBez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072340" y="4635049"/>
            <a:ext cx="1903663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A0ECFE"/>
                </a:solidFill>
              </a:rPr>
              <a:t>请直接复制使用科技框即可，请尽量不要放缩科技框。</a:t>
            </a:r>
            <a:endParaRPr lang="zh-CN" altLang="en-US" sz="1000" dirty="0">
              <a:solidFill>
                <a:srgbClr val="A0ECFE"/>
              </a:solidFill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427812" y="4844413"/>
            <a:ext cx="2112512" cy="525804"/>
            <a:chOff x="3652359" y="3430079"/>
            <a:chExt cx="2112512" cy="525804"/>
          </a:xfrm>
        </p:grpSpPr>
        <p:grpSp>
          <p:nvGrpSpPr>
            <p:cNvPr id="160" name="组合 159"/>
            <p:cNvGrpSpPr/>
            <p:nvPr/>
          </p:nvGrpSpPr>
          <p:grpSpPr>
            <a:xfrm>
              <a:off x="3652359" y="3430079"/>
              <a:ext cx="2112512" cy="525804"/>
              <a:chOff x="3072940" y="1716940"/>
              <a:chExt cx="2112512" cy="525804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3149285" y="1810677"/>
                <a:ext cx="1965279" cy="333720"/>
              </a:xfrm>
              <a:prstGeom prst="round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3072940" y="1716940"/>
                <a:ext cx="2112512" cy="525804"/>
                <a:chOff x="6463441" y="2406430"/>
                <a:chExt cx="2112512" cy="525804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497053" y="2442411"/>
                  <a:ext cx="2033336" cy="397042"/>
                </a:xfrm>
                <a:prstGeom prst="rect">
                  <a:avLst/>
                </a:prstGeom>
                <a:noFill/>
                <a:ln w="31750">
                  <a:solidFill>
                    <a:srgbClr val="A0EC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半闭框 164"/>
                <p:cNvSpPr/>
                <p:nvPr/>
              </p:nvSpPr>
              <p:spPr>
                <a:xfrm>
                  <a:off x="6463441" y="2406430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半闭框 165"/>
                <p:cNvSpPr/>
                <p:nvPr/>
              </p:nvSpPr>
              <p:spPr>
                <a:xfrm flipH="1" flipV="1">
                  <a:off x="8339590" y="2649695"/>
                  <a:ext cx="236363" cy="236363"/>
                </a:xfrm>
                <a:prstGeom prst="halfFrame">
                  <a:avLst>
                    <a:gd name="adj1" fmla="val 20833"/>
                    <a:gd name="adj2" fmla="val 20833"/>
                  </a:avLst>
                </a:pr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任意多边形 166"/>
                <p:cNvSpPr/>
                <p:nvPr/>
              </p:nvSpPr>
              <p:spPr>
                <a:xfrm>
                  <a:off x="6539786" y="2772531"/>
                  <a:ext cx="1647978" cy="143435"/>
                </a:xfrm>
                <a:custGeom>
                  <a:avLst/>
                  <a:gdLst>
                    <a:gd name="connsiteX0" fmla="*/ 0 w 1624084"/>
                    <a:gd name="connsiteY0" fmla="*/ 0 h 129078"/>
                    <a:gd name="connsiteX1" fmla="*/ 505619 w 1624084"/>
                    <a:gd name="connsiteY1" fmla="*/ 0 h 129078"/>
                    <a:gd name="connsiteX2" fmla="*/ 533594 w 1624084"/>
                    <a:gd name="connsiteY2" fmla="*/ 96233 h 129078"/>
                    <a:gd name="connsiteX3" fmla="*/ 1624084 w 1624084"/>
                    <a:gd name="connsiteY3" fmla="*/ 96233 h 129078"/>
                    <a:gd name="connsiteX4" fmla="*/ 1624084 w 1624084"/>
                    <a:gd name="connsiteY4" fmla="*/ 129078 h 129078"/>
                    <a:gd name="connsiteX5" fmla="*/ 380688 w 1624084"/>
                    <a:gd name="connsiteY5" fmla="*/ 129078 h 129078"/>
                    <a:gd name="connsiteX6" fmla="*/ 349855 w 1624084"/>
                    <a:gd name="connsiteY6" fmla="*/ 23017 h 129078"/>
                    <a:gd name="connsiteX7" fmla="*/ 0 w 1624084"/>
                    <a:gd name="connsiteY7" fmla="*/ 23017 h 129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24084" h="129078">
                      <a:moveTo>
                        <a:pt x="0" y="0"/>
                      </a:moveTo>
                      <a:lnTo>
                        <a:pt x="505619" y="0"/>
                      </a:lnTo>
                      <a:lnTo>
                        <a:pt x="533594" y="96233"/>
                      </a:lnTo>
                      <a:lnTo>
                        <a:pt x="1624084" y="96233"/>
                      </a:lnTo>
                      <a:lnTo>
                        <a:pt x="1624084" y="129078"/>
                      </a:lnTo>
                      <a:lnTo>
                        <a:pt x="380688" y="129078"/>
                      </a:lnTo>
                      <a:lnTo>
                        <a:pt x="349855" y="23017"/>
                      </a:lnTo>
                      <a:lnTo>
                        <a:pt x="0" y="23017"/>
                      </a:lnTo>
                      <a:close/>
                    </a:path>
                  </a:pathLst>
                </a:custGeom>
                <a:solidFill>
                  <a:srgbClr val="03BF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平行四边形 167"/>
                <p:cNvSpPr/>
                <p:nvPr/>
              </p:nvSpPr>
              <p:spPr>
                <a:xfrm flipV="1">
                  <a:off x="73861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平行四边形 168"/>
                <p:cNvSpPr/>
                <p:nvPr/>
              </p:nvSpPr>
              <p:spPr>
                <a:xfrm flipV="1">
                  <a:off x="75385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平行四边形 169"/>
                <p:cNvSpPr/>
                <p:nvPr/>
              </p:nvSpPr>
              <p:spPr>
                <a:xfrm flipV="1">
                  <a:off x="76909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平行四边形 170"/>
                <p:cNvSpPr/>
                <p:nvPr/>
              </p:nvSpPr>
              <p:spPr>
                <a:xfrm flipV="1">
                  <a:off x="78433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平行四边形 171"/>
                <p:cNvSpPr/>
                <p:nvPr/>
              </p:nvSpPr>
              <p:spPr>
                <a:xfrm flipV="1">
                  <a:off x="7995768" y="2793278"/>
                  <a:ext cx="94096" cy="138956"/>
                </a:xfrm>
                <a:prstGeom prst="parallelogram">
                  <a:avLst/>
                </a:prstGeom>
                <a:solidFill>
                  <a:srgbClr val="A0EC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1" name="矩形 160"/>
            <p:cNvSpPr/>
            <p:nvPr/>
          </p:nvSpPr>
          <p:spPr>
            <a:xfrm>
              <a:off x="3726017" y="3506822"/>
              <a:ext cx="20313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Enter the text you want to </a:t>
              </a:r>
              <a:r>
                <a:rPr lang="en-US" altLang="zh-CN" sz="900" dirty="0" smtClean="0">
                  <a:solidFill>
                    <a:schemeClr val="bg1"/>
                  </a:solidFill>
                </a:rPr>
                <a:t>type </a:t>
              </a:r>
              <a:r>
                <a:rPr lang="en-US" altLang="zh-CN" sz="900" dirty="0">
                  <a:solidFill>
                    <a:schemeClr val="bg1"/>
                  </a:solidFill>
                </a:rPr>
                <a:t>here. </a:t>
              </a:r>
              <a:endParaRPr lang="zh-CN" altLang="en-US" sz="900" dirty="0"/>
            </a:p>
          </p:txBody>
        </p:sp>
      </p:grp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15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83" name="任意多边形 8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138" name="组合 137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 4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407" name="任意多边形 4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任意多边形 4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 4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403" name="任意多边形 4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任意多边形 4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 4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399" name="任意多边形 3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任意多边形 3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397" name="任意多边形 3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任意多边形 3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389" name="任意多边形 3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 3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 3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385" name="任意多边形 3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381" name="任意多边形 3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379" name="任意多边形 3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任意多边形 3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377" name="任意多边形 3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任意多边形 3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375" name="任意多边形 3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任意多边形 3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373" name="任意多边形 3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371" name="任意多边形 3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369" name="任意多边形 3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任意多边形 3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349" name="任意多边形 3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347" name="任意多边形 3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345" name="任意多边形 3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343" name="任意多边形 3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任意多边形 3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341" name="任意多边形 3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 3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339" name="任意多边形 3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任意多边形 3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337" name="任意多边形 3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任意多边形 3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335" name="任意多边形 3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333" name="任意多边形 3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331" name="任意多边形 3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329" name="任意多边形 3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319" name="任意多边形 3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任意多边形 3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317" name="任意多边形 3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任意多边形 3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315" name="任意多边形 3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任意多边形 3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313" name="任意多边形 3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任意多边形 3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311" name="任意多边形 3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任意多边形 3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09" name="任意多边形 3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任意多边形 3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07" name="任意多边形 3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03" name="任意多边形 3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01" name="任意多边形 3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297" name="任意多边形 2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 2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295" name="任意多边形 2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 2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293" name="任意多边形 2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任意多边形 2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291" name="任意多边形 2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 2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289" name="任意多边形 2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任意多边形 2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287" name="任意多边形 2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任意多边形 2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285" name="任意多边形 2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任意多边形 2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283" name="任意多边形 2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任意多边形 2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281" name="任意多边形 2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任意多边形 2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279" name="任意多边形 2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任意多边形 2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277" name="任意多边形 2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275" name="任意多边形 2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271" name="任意多边形 2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269" name="任意多边形 2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265" name="任意多边形 2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263" name="任意多边形 2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 2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261" name="任意多边形 2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259" name="任意多边形 2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任意多边形 2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257" name="任意多边形 2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任意多边形 2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255" name="任意多边形 2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任意多边形 2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253" name="任意多边形 2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251" name="任意多边形 2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任意多边形 2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249" name="任意多边形 2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247" name="任意多边形 2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任意多边形 2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245" name="任意多边形 2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任意多边形 2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243" name="任意多边形 2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241" name="任意多边形 2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239" name="任意多边形 2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233" name="任意多边形 2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15888" y="2743199"/>
            <a:ext cx="1422473" cy="1465217"/>
            <a:chOff x="3549587" y="2088954"/>
            <a:chExt cx="2153863" cy="2218584"/>
          </a:xfrm>
        </p:grpSpPr>
        <p:sp>
          <p:nvSpPr>
            <p:cNvPr id="9" name="六边形 8"/>
            <p:cNvSpPr/>
            <p:nvPr/>
          </p:nvSpPr>
          <p:spPr>
            <a:xfrm rot="5400000">
              <a:off x="3463764" y="3148926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六边形 410"/>
            <p:cNvSpPr/>
            <p:nvPr/>
          </p:nvSpPr>
          <p:spPr>
            <a:xfrm rot="5400000">
              <a:off x="4008811" y="2174777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六边形 411"/>
            <p:cNvSpPr/>
            <p:nvPr/>
          </p:nvSpPr>
          <p:spPr>
            <a:xfrm rot="5400000">
              <a:off x="4544838" y="3146997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6387544" y="3504321"/>
            <a:ext cx="870544" cy="896703"/>
            <a:chOff x="3549587" y="2088954"/>
            <a:chExt cx="2153863" cy="2218584"/>
          </a:xfrm>
        </p:grpSpPr>
        <p:sp>
          <p:nvSpPr>
            <p:cNvPr id="414" name="六边形 413"/>
            <p:cNvSpPr/>
            <p:nvPr/>
          </p:nvSpPr>
          <p:spPr>
            <a:xfrm rot="5400000">
              <a:off x="3463764" y="3148926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六边形 414"/>
            <p:cNvSpPr/>
            <p:nvPr/>
          </p:nvSpPr>
          <p:spPr>
            <a:xfrm rot="5400000">
              <a:off x="4008811" y="2174777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六边形 415"/>
            <p:cNvSpPr/>
            <p:nvPr/>
          </p:nvSpPr>
          <p:spPr>
            <a:xfrm rot="5400000">
              <a:off x="4544838" y="3146997"/>
              <a:ext cx="1244435" cy="1072789"/>
            </a:xfrm>
            <a:prstGeom prst="hexagon">
              <a:avLst/>
            </a:prstGeom>
            <a:noFill/>
            <a:ln w="285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21575" y="309076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A0ECF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输入大标题</a:t>
            </a:r>
            <a:endParaRPr lang="zh-CN" altLang="en-US" sz="3600" dirty="0">
              <a:solidFill>
                <a:srgbClr val="A0ECF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83" name="任意多边形 8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138" name="组合 137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 4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407" name="任意多边形 4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任意多边形 4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 4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403" name="任意多边形 4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任意多边形 4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 4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399" name="任意多边形 3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任意多边形 3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397" name="任意多边形 3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任意多边形 3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389" name="任意多边形 3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 3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 3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385" name="任意多边形 3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381" name="任意多边形 3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379" name="任意多边形 3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任意多边形 3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377" name="任意多边形 3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任意多边形 3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375" name="任意多边形 3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任意多边形 3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373" name="任意多边形 3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371" name="任意多边形 3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369" name="任意多边形 3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任意多边形 3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349" name="任意多边形 3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347" name="任意多边形 3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345" name="任意多边形 3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343" name="任意多边形 3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任意多边形 3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341" name="任意多边形 3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 3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339" name="任意多边形 3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任意多边形 3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337" name="任意多边形 3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任意多边形 3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335" name="任意多边形 3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333" name="任意多边形 3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331" name="任意多边形 3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329" name="任意多边形 3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319" name="任意多边形 3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任意多边形 3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317" name="任意多边形 3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任意多边形 3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315" name="任意多边形 3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任意多边形 3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313" name="任意多边形 3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任意多边形 3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311" name="任意多边形 3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任意多边形 3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09" name="任意多边形 3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任意多边形 3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07" name="任意多边形 3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03" name="任意多边形 3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01" name="任意多边形 3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297" name="任意多边形 2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 2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295" name="任意多边形 2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 2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293" name="任意多边形 2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任意多边形 2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291" name="任意多边形 2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 2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289" name="任意多边形 2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任意多边形 2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287" name="任意多边形 2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任意多边形 2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285" name="任意多边形 2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任意多边形 2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283" name="任意多边形 2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任意多边形 2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281" name="任意多边形 2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任意多边形 2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279" name="任意多边形 2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任意多边形 2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277" name="任意多边形 2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275" name="任意多边形 2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271" name="任意多边形 2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269" name="任意多边形 2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265" name="任意多边形 2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263" name="任意多边形 2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 2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261" name="任意多边形 2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259" name="任意多边形 2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任意多边形 2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257" name="任意多边形 2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任意多边形 2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255" name="任意多边形 2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任意多边形 2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253" name="任意多边形 2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251" name="任意多边形 2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任意多边形 2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249" name="任意多边形 2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247" name="任意多边形 2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任意多边形 2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245" name="任意多边形 2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任意多边形 2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243" name="任意多边形 2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241" name="任意多边形 2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239" name="任意多边形 2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233" name="任意多边形 2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表 19"/>
          <p:cNvGraphicFramePr/>
          <p:nvPr/>
        </p:nvGraphicFramePr>
        <p:xfrm>
          <a:off x="3407063" y="2828881"/>
          <a:ext cx="3193644" cy="2129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11" name="圆角矩形 410"/>
          <p:cNvSpPr/>
          <p:nvPr/>
        </p:nvSpPr>
        <p:spPr>
          <a:xfrm>
            <a:off x="6280625" y="2724284"/>
            <a:ext cx="2057157" cy="1818673"/>
          </a:xfrm>
          <a:prstGeom prst="round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6360253" y="27853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6409529" y="3063692"/>
            <a:ext cx="1921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Enter the text you want to type here. You can adjust the text size accordingly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143" name="任意多边形 14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 14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 157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 159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 160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 161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 162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 164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 166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 167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 169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 171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任意多边形 228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231" name="组合 230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499" name="任意多边形 4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任意多边形 4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497" name="任意多边形 4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任意多边形 4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495" name="任意多边形 4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任意多边形 4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493" name="任意多边形 4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任意多边形 4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491" name="任意多边形 4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 4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489" name="任意多边形 4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任意多边形 4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487" name="任意多边形 4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任意多边形 4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485" name="任意多边形 4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任意多边形 4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483" name="任意多边形 4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任意多边形 4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481" name="任意多边形 4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任意多边形 4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479" name="任意多边形 4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任意多边形 4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477" name="任意多边形 4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任意多边形 4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475" name="任意多边形 4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任意多边形 4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473" name="任意多边形 4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任意多边形 4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471" name="任意多边形 4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任意多边形 4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469" name="任意多边形 4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任意多边形 4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467" name="任意多边形 4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任意多边形 4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465" name="任意多边形 4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任意多边形 4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463" name="任意多边形 4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任意多边形 4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461" name="任意多边形 4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任意多边形 4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459" name="任意多边形 4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任意多边形 4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457" name="任意多边形 4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任意多边形 4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455" name="任意多边形 4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任意多边形 4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453" name="任意多边形 4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任意多边形 4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451" name="任意多边形 4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任意多边形 4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449" name="任意多边形 4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任意多边形 4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447" name="任意多边形 4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8" name="组合 257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445" name="任意多边形 4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443" name="任意多边形 4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任意多边形 4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441" name="任意多边形 4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任意多边形 4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439" name="任意多边形 4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任意多边形 4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437" name="任意多边形 4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任意多边形 4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435" name="任意多边形 4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任意多边形 4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433" name="任意多边形 4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任意多边形 4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431" name="任意多边形 4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任意多边形 4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429" name="任意多边形 4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任意多边形 4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427" name="任意多边形 4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任意多边形 4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425" name="任意多边形 4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任意多边形 4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423" name="任意多边形 4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任意多边形 4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421" name="任意多边形 4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任意多边形 4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419" name="任意多边形 4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任意多边形 4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417" name="任意多边形 4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任意多边形 4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415" name="任意多边形 4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任意多边形 4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413" name="任意多边形 4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任意多边形 4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411" name="任意多边形 4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任意多边形 4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 4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407" name="任意多边形 4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任意多边形 4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 4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403" name="任意多边形 4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任意多边形 4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 4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99" name="任意多边形 3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任意多边形 3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97" name="任意多边形 3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任意多边形 3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389" name="任意多边形 3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 3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 3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385" name="任意多边形 3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381" name="任意多边形 3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379" name="任意多边形 3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任意多边形 3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377" name="任意多边形 3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任意多边形 3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375" name="任意多边形 3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任意多边形 3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373" name="任意多边形 3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371" name="任意多边形 3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6" name="组合 295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369" name="任意多边形 3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任意多边形 3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9" name="组合 298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0" name="组合 299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2" name="组合 301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6" name="组合 305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349" name="任意多边形 3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7" name="组合 306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347" name="任意多边形 3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345" name="任意多边形 3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343" name="任意多边形 3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任意多边形 3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0" name="组合 309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341" name="任意多边形 3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 3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1" name="组合 310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339" name="任意多边形 3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任意多边形 3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2" name="组合 311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337" name="任意多边形 3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任意多边形 3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3" name="组合 31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335" name="任意多边形 3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4" name="组合 31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333" name="任意多边形 3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331" name="任意多边形 3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329" name="任意多边形 3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900572" y="2605088"/>
            <a:ext cx="2778371" cy="2038078"/>
            <a:chOff x="3307812" y="1779081"/>
            <a:chExt cx="2778371" cy="2038078"/>
          </a:xfrm>
        </p:grpSpPr>
        <p:sp>
          <p:nvSpPr>
            <p:cNvPr id="19" name="圆角矩形 18"/>
            <p:cNvSpPr/>
            <p:nvPr/>
          </p:nvSpPr>
          <p:spPr>
            <a:xfrm>
              <a:off x="3621052" y="1917942"/>
              <a:ext cx="2341503" cy="1746868"/>
            </a:xfrm>
            <a:prstGeom prst="roundRect">
              <a:avLst>
                <a:gd name="adj" fmla="val 8474"/>
              </a:avLst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3307812" y="1779081"/>
              <a:ext cx="2778371" cy="2038078"/>
              <a:chOff x="6958638" y="2328530"/>
              <a:chExt cx="3216719" cy="2700669"/>
            </a:xfrm>
          </p:grpSpPr>
          <p:sp>
            <p:nvSpPr>
              <p:cNvPr id="151" name="任意多边形 150"/>
              <p:cNvSpPr/>
              <p:nvPr/>
            </p:nvSpPr>
            <p:spPr>
              <a:xfrm>
                <a:off x="7190196" y="2458693"/>
                <a:ext cx="2985161" cy="2322576"/>
              </a:xfrm>
              <a:custGeom>
                <a:avLst/>
                <a:gdLst>
                  <a:gd name="connsiteX0" fmla="*/ 131885 w 1804737"/>
                  <a:gd name="connsiteY0" fmla="*/ 0 h 1371600"/>
                  <a:gd name="connsiteX1" fmla="*/ 1555124 w 1804737"/>
                  <a:gd name="connsiteY1" fmla="*/ 0 h 1371600"/>
                  <a:gd name="connsiteX2" fmla="*/ 1804737 w 1804737"/>
                  <a:gd name="connsiteY2" fmla="*/ 246591 h 1371600"/>
                  <a:gd name="connsiteX3" fmla="*/ 1804737 w 1804737"/>
                  <a:gd name="connsiteY3" fmla="*/ 1041805 h 1371600"/>
                  <a:gd name="connsiteX4" fmla="*/ 1470900 w 1804737"/>
                  <a:gd name="connsiteY4" fmla="*/ 1371600 h 1371600"/>
                  <a:gd name="connsiteX5" fmla="*/ 216108 w 1804737"/>
                  <a:gd name="connsiteY5" fmla="*/ 1371600 h 1371600"/>
                  <a:gd name="connsiteX6" fmla="*/ 0 w 1804737"/>
                  <a:gd name="connsiteY6" fmla="*/ 1158109 h 1371600"/>
                  <a:gd name="connsiteX7" fmla="*/ 0 w 1804737"/>
                  <a:gd name="connsiteY7" fmla="*/ 130288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4737" h="1371600">
                    <a:moveTo>
                      <a:pt x="131885" y="0"/>
                    </a:moveTo>
                    <a:lnTo>
                      <a:pt x="1555124" y="0"/>
                    </a:lnTo>
                    <a:lnTo>
                      <a:pt x="1804737" y="246591"/>
                    </a:lnTo>
                    <a:lnTo>
                      <a:pt x="1804737" y="1041805"/>
                    </a:lnTo>
                    <a:lnTo>
                      <a:pt x="1470900" y="1371600"/>
                    </a:lnTo>
                    <a:lnTo>
                      <a:pt x="216108" y="1371600"/>
                    </a:lnTo>
                    <a:lnTo>
                      <a:pt x="0" y="1158109"/>
                    </a:lnTo>
                    <a:lnTo>
                      <a:pt x="0" y="130288"/>
                    </a:lnTo>
                    <a:close/>
                  </a:path>
                </a:pathLst>
              </a:custGeom>
              <a:noFill/>
              <a:ln w="2540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8881785" y="4377249"/>
                <a:ext cx="1273668" cy="570457"/>
                <a:chOff x="8133347" y="4668253"/>
                <a:chExt cx="770021" cy="336884"/>
              </a:xfrm>
            </p:grpSpPr>
            <p:sp>
              <p:nvSpPr>
                <p:cNvPr id="182" name="任意多边形 181"/>
                <p:cNvSpPr/>
                <p:nvPr/>
              </p:nvSpPr>
              <p:spPr>
                <a:xfrm>
                  <a:off x="8133347" y="4668253"/>
                  <a:ext cx="770021" cy="336884"/>
                </a:xfrm>
                <a:custGeom>
                  <a:avLst/>
                  <a:gdLst>
                    <a:gd name="connsiteX0" fmla="*/ 685800 w 770021"/>
                    <a:gd name="connsiteY0" fmla="*/ 0 h 312821"/>
                    <a:gd name="connsiteX1" fmla="*/ 770021 w 770021"/>
                    <a:gd name="connsiteY1" fmla="*/ 120315 h 312821"/>
                    <a:gd name="connsiteX2" fmla="*/ 553453 w 770021"/>
                    <a:gd name="connsiteY2" fmla="*/ 312821 h 312821"/>
                    <a:gd name="connsiteX3" fmla="*/ 0 w 770021"/>
                    <a:gd name="connsiteY3" fmla="*/ 312821 h 312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0021" h="312821">
                      <a:moveTo>
                        <a:pt x="685800" y="0"/>
                      </a:moveTo>
                      <a:lnTo>
                        <a:pt x="770021" y="120315"/>
                      </a:lnTo>
                      <a:lnTo>
                        <a:pt x="553453" y="312821"/>
                      </a:lnTo>
                      <a:lnTo>
                        <a:pt x="0" y="312821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任意多边形 182"/>
                <p:cNvSpPr/>
                <p:nvPr/>
              </p:nvSpPr>
              <p:spPr>
                <a:xfrm>
                  <a:off x="8638674" y="4716379"/>
                  <a:ext cx="204537" cy="204537"/>
                </a:xfrm>
                <a:custGeom>
                  <a:avLst/>
                  <a:gdLst>
                    <a:gd name="connsiteX0" fmla="*/ 204537 w 204537"/>
                    <a:gd name="connsiteY0" fmla="*/ 0 h 204537"/>
                    <a:gd name="connsiteX1" fmla="*/ 0 w 204537"/>
                    <a:gd name="connsiteY1" fmla="*/ 204537 h 204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4537" h="204537">
                      <a:moveTo>
                        <a:pt x="204537" y="0"/>
                      </a:moveTo>
                      <a:lnTo>
                        <a:pt x="0" y="204537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9456604" y="2444515"/>
                <a:ext cx="716437" cy="752746"/>
                <a:chOff x="8458200" y="3513444"/>
                <a:chExt cx="433136" cy="444535"/>
              </a:xfrm>
            </p:grpSpPr>
            <p:sp>
              <p:nvSpPr>
                <p:cNvPr id="175" name="任意多边形 174"/>
                <p:cNvSpPr/>
                <p:nvPr/>
              </p:nvSpPr>
              <p:spPr>
                <a:xfrm>
                  <a:off x="8458200" y="3513444"/>
                  <a:ext cx="433136" cy="444535"/>
                </a:xfrm>
                <a:custGeom>
                  <a:avLst/>
                  <a:gdLst>
                    <a:gd name="connsiteX0" fmla="*/ 0 w 457200"/>
                    <a:gd name="connsiteY0" fmla="*/ 0 h 469232"/>
                    <a:gd name="connsiteX1" fmla="*/ 457200 w 457200"/>
                    <a:gd name="connsiteY1" fmla="*/ 469232 h 469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7200" h="469232">
                      <a:moveTo>
                        <a:pt x="0" y="0"/>
                      </a:moveTo>
                      <a:lnTo>
                        <a:pt x="457200" y="469232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任意多边形 175"/>
                <p:cNvSpPr/>
                <p:nvPr/>
              </p:nvSpPr>
              <p:spPr>
                <a:xfrm>
                  <a:off x="8542422" y="357935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任意多边形 176"/>
                <p:cNvSpPr/>
                <p:nvPr/>
              </p:nvSpPr>
              <p:spPr>
                <a:xfrm>
                  <a:off x="8644022" y="370127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任意多边形 177"/>
                <p:cNvSpPr/>
                <p:nvPr/>
              </p:nvSpPr>
              <p:spPr>
                <a:xfrm>
                  <a:off x="8593222" y="364031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8669422" y="373175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任意多边形 179"/>
                <p:cNvSpPr/>
                <p:nvPr/>
              </p:nvSpPr>
              <p:spPr>
                <a:xfrm>
                  <a:off x="8618622" y="367079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任意多边形 180"/>
                <p:cNvSpPr/>
                <p:nvPr/>
              </p:nvSpPr>
              <p:spPr>
                <a:xfrm>
                  <a:off x="8567822" y="3609835"/>
                  <a:ext cx="136780" cy="0"/>
                </a:xfrm>
                <a:custGeom>
                  <a:avLst/>
                  <a:gdLst>
                    <a:gd name="connsiteX0" fmla="*/ 0 w 144379"/>
                    <a:gd name="connsiteY0" fmla="*/ 0 h 0"/>
                    <a:gd name="connsiteX1" fmla="*/ 144379 w 144379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379">
                      <a:moveTo>
                        <a:pt x="0" y="0"/>
                      </a:moveTo>
                      <a:lnTo>
                        <a:pt x="144379" y="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4" name="任意多边形 153"/>
              <p:cNvSpPr/>
              <p:nvPr/>
            </p:nvSpPr>
            <p:spPr>
              <a:xfrm>
                <a:off x="7179087" y="2328530"/>
                <a:ext cx="1301439" cy="450112"/>
              </a:xfrm>
              <a:custGeom>
                <a:avLst/>
                <a:gdLst>
                  <a:gd name="connsiteX0" fmla="*/ 0 w 786810"/>
                  <a:gd name="connsiteY0" fmla="*/ 116958 h 265814"/>
                  <a:gd name="connsiteX1" fmla="*/ 0 w 786810"/>
                  <a:gd name="connsiteY1" fmla="*/ 265814 h 265814"/>
                  <a:gd name="connsiteX2" fmla="*/ 191386 w 786810"/>
                  <a:gd name="connsiteY2" fmla="*/ 116958 h 265814"/>
                  <a:gd name="connsiteX3" fmla="*/ 393405 w 786810"/>
                  <a:gd name="connsiteY3" fmla="*/ 116958 h 265814"/>
                  <a:gd name="connsiteX4" fmla="*/ 467833 w 786810"/>
                  <a:gd name="connsiteY4" fmla="*/ 180754 h 265814"/>
                  <a:gd name="connsiteX5" fmla="*/ 627321 w 786810"/>
                  <a:gd name="connsiteY5" fmla="*/ 180754 h 265814"/>
                  <a:gd name="connsiteX6" fmla="*/ 680484 w 786810"/>
                  <a:gd name="connsiteY6" fmla="*/ 74428 h 265814"/>
                  <a:gd name="connsiteX7" fmla="*/ 786810 w 786810"/>
                  <a:gd name="connsiteY7" fmla="*/ 74428 h 265814"/>
                  <a:gd name="connsiteX8" fmla="*/ 733647 w 786810"/>
                  <a:gd name="connsiteY8" fmla="*/ 10633 h 265814"/>
                  <a:gd name="connsiteX9" fmla="*/ 659219 w 786810"/>
                  <a:gd name="connsiteY9" fmla="*/ 10633 h 265814"/>
                  <a:gd name="connsiteX10" fmla="*/ 382772 w 786810"/>
                  <a:gd name="connsiteY10" fmla="*/ 10633 h 265814"/>
                  <a:gd name="connsiteX11" fmla="*/ 276447 w 786810"/>
                  <a:gd name="connsiteY11" fmla="*/ 0 h 265814"/>
                  <a:gd name="connsiteX12" fmla="*/ 106326 w 786810"/>
                  <a:gd name="connsiteY12" fmla="*/ 0 h 265814"/>
                  <a:gd name="connsiteX13" fmla="*/ 0 w 786810"/>
                  <a:gd name="connsiteY13" fmla="*/ 116958 h 265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6810" h="265814">
                    <a:moveTo>
                      <a:pt x="0" y="116958"/>
                    </a:moveTo>
                    <a:lnTo>
                      <a:pt x="0" y="265814"/>
                    </a:lnTo>
                    <a:lnTo>
                      <a:pt x="191386" y="116958"/>
                    </a:lnTo>
                    <a:lnTo>
                      <a:pt x="393405" y="116958"/>
                    </a:lnTo>
                    <a:lnTo>
                      <a:pt x="467833" y="180754"/>
                    </a:lnTo>
                    <a:lnTo>
                      <a:pt x="627321" y="180754"/>
                    </a:lnTo>
                    <a:lnTo>
                      <a:pt x="680484" y="74428"/>
                    </a:lnTo>
                    <a:lnTo>
                      <a:pt x="786810" y="74428"/>
                    </a:lnTo>
                    <a:lnTo>
                      <a:pt x="733647" y="10633"/>
                    </a:lnTo>
                    <a:lnTo>
                      <a:pt x="659219" y="10633"/>
                    </a:lnTo>
                    <a:lnTo>
                      <a:pt x="382772" y="10633"/>
                    </a:lnTo>
                    <a:lnTo>
                      <a:pt x="276447" y="0"/>
                    </a:lnTo>
                    <a:lnTo>
                      <a:pt x="106326" y="0"/>
                    </a:lnTo>
                    <a:lnTo>
                      <a:pt x="0" y="116958"/>
                    </a:lnTo>
                    <a:close/>
                  </a:path>
                </a:pathLst>
              </a:custGeom>
              <a:solidFill>
                <a:srgbClr val="03B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8814681" y="4875686"/>
                <a:ext cx="149953" cy="153513"/>
              </a:xfrm>
              <a:prstGeom prst="ellipse">
                <a:avLst/>
              </a:prstGeom>
              <a:solidFill>
                <a:srgbClr val="03B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 155"/>
              <p:cNvSpPr/>
              <p:nvPr/>
            </p:nvSpPr>
            <p:spPr>
              <a:xfrm>
                <a:off x="7040708" y="3002304"/>
                <a:ext cx="246218" cy="1242309"/>
              </a:xfrm>
              <a:custGeom>
                <a:avLst/>
                <a:gdLst>
                  <a:gd name="connsiteX0" fmla="*/ 0 w 148856"/>
                  <a:gd name="connsiteY0" fmla="*/ 0 h 733647"/>
                  <a:gd name="connsiteX1" fmla="*/ 148856 w 148856"/>
                  <a:gd name="connsiteY1" fmla="*/ 116958 h 733647"/>
                  <a:gd name="connsiteX2" fmla="*/ 148856 w 148856"/>
                  <a:gd name="connsiteY2" fmla="*/ 733647 h 73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6" h="733647">
                    <a:moveTo>
                      <a:pt x="0" y="0"/>
                    </a:moveTo>
                    <a:lnTo>
                      <a:pt x="148856" y="116958"/>
                    </a:lnTo>
                    <a:lnTo>
                      <a:pt x="148856" y="733647"/>
                    </a:lnTo>
                  </a:path>
                </a:pathLst>
              </a:cu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/>
            </p:nvSpPr>
            <p:spPr>
              <a:xfrm>
                <a:off x="7100870" y="3420168"/>
                <a:ext cx="246218" cy="1242309"/>
              </a:xfrm>
              <a:custGeom>
                <a:avLst/>
                <a:gdLst>
                  <a:gd name="connsiteX0" fmla="*/ 0 w 148856"/>
                  <a:gd name="connsiteY0" fmla="*/ 0 h 733647"/>
                  <a:gd name="connsiteX1" fmla="*/ 148856 w 148856"/>
                  <a:gd name="connsiteY1" fmla="*/ 116958 h 733647"/>
                  <a:gd name="connsiteX2" fmla="*/ 148856 w 148856"/>
                  <a:gd name="connsiteY2" fmla="*/ 733647 h 73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56" h="733647">
                    <a:moveTo>
                      <a:pt x="0" y="0"/>
                    </a:moveTo>
                    <a:lnTo>
                      <a:pt x="148856" y="116958"/>
                    </a:lnTo>
                    <a:lnTo>
                      <a:pt x="148856" y="733647"/>
                    </a:lnTo>
                  </a:path>
                </a:pathLst>
              </a:cu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6958638" y="2908805"/>
                <a:ext cx="149953" cy="153513"/>
              </a:xfrm>
              <a:prstGeom prst="ellipse">
                <a:avLst/>
              </a:prstGeom>
              <a:solidFill>
                <a:srgbClr val="03B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7018800" y="3326669"/>
                <a:ext cx="149953" cy="153513"/>
              </a:xfrm>
              <a:prstGeom prst="ellipse">
                <a:avLst/>
              </a:prstGeom>
              <a:solidFill>
                <a:srgbClr val="03B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文本框 183"/>
          <p:cNvSpPr txBox="1"/>
          <p:nvPr/>
        </p:nvSpPr>
        <p:spPr>
          <a:xfrm>
            <a:off x="4030091" y="1995610"/>
            <a:ext cx="173344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智能分析中</a:t>
            </a:r>
            <a:r>
              <a:rPr lang="en-US" altLang="zh-CN" dirty="0" smtClean="0">
                <a:solidFill>
                  <a:srgbClr val="A0EC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zh-CN" altLang="en-US" dirty="0">
              <a:solidFill>
                <a:srgbClr val="A0ECF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4502834" y="2850748"/>
            <a:ext cx="1733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0ECFE"/>
                </a:solidFill>
              </a:rPr>
              <a:t>Enter the text you want to type here. You can adjust the text size accordingly</a:t>
            </a:r>
            <a:endParaRPr lang="zh-CN" altLang="en-US" sz="1400" dirty="0">
              <a:solidFill>
                <a:srgbClr val="A0ECFE"/>
              </a:solidFill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7131842" y="1668165"/>
            <a:ext cx="1975622" cy="1658678"/>
            <a:chOff x="6958638" y="2328530"/>
            <a:chExt cx="3216719" cy="2700669"/>
          </a:xfrm>
        </p:grpSpPr>
        <p:sp>
          <p:nvSpPr>
            <p:cNvPr id="187" name="任意多边形 186"/>
            <p:cNvSpPr/>
            <p:nvPr/>
          </p:nvSpPr>
          <p:spPr>
            <a:xfrm>
              <a:off x="7190196" y="2458693"/>
              <a:ext cx="2985161" cy="2322576"/>
            </a:xfrm>
            <a:custGeom>
              <a:avLst/>
              <a:gdLst>
                <a:gd name="connsiteX0" fmla="*/ 131885 w 1804737"/>
                <a:gd name="connsiteY0" fmla="*/ 0 h 1371600"/>
                <a:gd name="connsiteX1" fmla="*/ 1555124 w 1804737"/>
                <a:gd name="connsiteY1" fmla="*/ 0 h 1371600"/>
                <a:gd name="connsiteX2" fmla="*/ 1804737 w 1804737"/>
                <a:gd name="connsiteY2" fmla="*/ 246591 h 1371600"/>
                <a:gd name="connsiteX3" fmla="*/ 1804737 w 1804737"/>
                <a:gd name="connsiteY3" fmla="*/ 1041805 h 1371600"/>
                <a:gd name="connsiteX4" fmla="*/ 1470900 w 1804737"/>
                <a:gd name="connsiteY4" fmla="*/ 1371600 h 1371600"/>
                <a:gd name="connsiteX5" fmla="*/ 216108 w 1804737"/>
                <a:gd name="connsiteY5" fmla="*/ 1371600 h 1371600"/>
                <a:gd name="connsiteX6" fmla="*/ 0 w 1804737"/>
                <a:gd name="connsiteY6" fmla="*/ 1158109 h 1371600"/>
                <a:gd name="connsiteX7" fmla="*/ 0 w 1804737"/>
                <a:gd name="connsiteY7" fmla="*/ 130288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737" h="1371600">
                  <a:moveTo>
                    <a:pt x="131885" y="0"/>
                  </a:moveTo>
                  <a:lnTo>
                    <a:pt x="1555124" y="0"/>
                  </a:lnTo>
                  <a:lnTo>
                    <a:pt x="1804737" y="246591"/>
                  </a:lnTo>
                  <a:lnTo>
                    <a:pt x="1804737" y="1041805"/>
                  </a:lnTo>
                  <a:lnTo>
                    <a:pt x="1470900" y="1371600"/>
                  </a:lnTo>
                  <a:lnTo>
                    <a:pt x="216108" y="1371600"/>
                  </a:lnTo>
                  <a:lnTo>
                    <a:pt x="0" y="1158109"/>
                  </a:lnTo>
                  <a:lnTo>
                    <a:pt x="0" y="130288"/>
                  </a:lnTo>
                  <a:close/>
                </a:path>
              </a:pathLst>
            </a:custGeom>
            <a:noFill/>
            <a:ln w="254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8881785" y="4377249"/>
              <a:ext cx="1273668" cy="570457"/>
              <a:chOff x="8133347" y="4668253"/>
              <a:chExt cx="770021" cy="336884"/>
            </a:xfrm>
          </p:grpSpPr>
          <p:sp>
            <p:nvSpPr>
              <p:cNvPr id="203" name="任意多边形 202"/>
              <p:cNvSpPr/>
              <p:nvPr/>
            </p:nvSpPr>
            <p:spPr>
              <a:xfrm>
                <a:off x="8133347" y="4668253"/>
                <a:ext cx="770021" cy="336884"/>
              </a:xfrm>
              <a:custGeom>
                <a:avLst/>
                <a:gdLst>
                  <a:gd name="connsiteX0" fmla="*/ 685800 w 770021"/>
                  <a:gd name="connsiteY0" fmla="*/ 0 h 312821"/>
                  <a:gd name="connsiteX1" fmla="*/ 770021 w 770021"/>
                  <a:gd name="connsiteY1" fmla="*/ 120315 h 312821"/>
                  <a:gd name="connsiteX2" fmla="*/ 553453 w 770021"/>
                  <a:gd name="connsiteY2" fmla="*/ 312821 h 312821"/>
                  <a:gd name="connsiteX3" fmla="*/ 0 w 770021"/>
                  <a:gd name="connsiteY3" fmla="*/ 312821 h 31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021" h="312821">
                    <a:moveTo>
                      <a:pt x="685800" y="0"/>
                    </a:moveTo>
                    <a:lnTo>
                      <a:pt x="770021" y="120315"/>
                    </a:lnTo>
                    <a:lnTo>
                      <a:pt x="553453" y="312821"/>
                    </a:lnTo>
                    <a:lnTo>
                      <a:pt x="0" y="312821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任意多边形 203"/>
              <p:cNvSpPr/>
              <p:nvPr/>
            </p:nvSpPr>
            <p:spPr>
              <a:xfrm>
                <a:off x="8638674" y="4716379"/>
                <a:ext cx="204537" cy="204537"/>
              </a:xfrm>
              <a:custGeom>
                <a:avLst/>
                <a:gdLst>
                  <a:gd name="connsiteX0" fmla="*/ 204537 w 204537"/>
                  <a:gd name="connsiteY0" fmla="*/ 0 h 204537"/>
                  <a:gd name="connsiteX1" fmla="*/ 0 w 204537"/>
                  <a:gd name="connsiteY1" fmla="*/ 204537 h 204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537" h="204537">
                    <a:moveTo>
                      <a:pt x="204537" y="0"/>
                    </a:moveTo>
                    <a:lnTo>
                      <a:pt x="0" y="204537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9456604" y="2444515"/>
              <a:ext cx="716437" cy="752746"/>
              <a:chOff x="8458200" y="3513444"/>
              <a:chExt cx="433136" cy="444535"/>
            </a:xfrm>
          </p:grpSpPr>
          <p:sp>
            <p:nvSpPr>
              <p:cNvPr id="196" name="任意多边形 195"/>
              <p:cNvSpPr/>
              <p:nvPr/>
            </p:nvSpPr>
            <p:spPr>
              <a:xfrm>
                <a:off x="8458200" y="3513444"/>
                <a:ext cx="433136" cy="444535"/>
              </a:xfrm>
              <a:custGeom>
                <a:avLst/>
                <a:gdLst>
                  <a:gd name="connsiteX0" fmla="*/ 0 w 457200"/>
                  <a:gd name="connsiteY0" fmla="*/ 0 h 469232"/>
                  <a:gd name="connsiteX1" fmla="*/ 457200 w 457200"/>
                  <a:gd name="connsiteY1" fmla="*/ 469232 h 46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469232">
                    <a:moveTo>
                      <a:pt x="0" y="0"/>
                    </a:moveTo>
                    <a:lnTo>
                      <a:pt x="457200" y="469232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8542422" y="357935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 197"/>
              <p:cNvSpPr/>
              <p:nvPr/>
            </p:nvSpPr>
            <p:spPr>
              <a:xfrm>
                <a:off x="8644022" y="370127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8593222" y="364031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任意多边形 199"/>
              <p:cNvSpPr/>
              <p:nvPr/>
            </p:nvSpPr>
            <p:spPr>
              <a:xfrm>
                <a:off x="8669422" y="373175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任意多边形 200"/>
              <p:cNvSpPr/>
              <p:nvPr/>
            </p:nvSpPr>
            <p:spPr>
              <a:xfrm>
                <a:off x="8618622" y="367079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任意多边形 201"/>
              <p:cNvSpPr/>
              <p:nvPr/>
            </p:nvSpPr>
            <p:spPr>
              <a:xfrm>
                <a:off x="8567822" y="360983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任意多边形 189"/>
            <p:cNvSpPr/>
            <p:nvPr/>
          </p:nvSpPr>
          <p:spPr>
            <a:xfrm>
              <a:off x="7179087" y="2328530"/>
              <a:ext cx="1301439" cy="450112"/>
            </a:xfrm>
            <a:custGeom>
              <a:avLst/>
              <a:gdLst>
                <a:gd name="connsiteX0" fmla="*/ 0 w 786810"/>
                <a:gd name="connsiteY0" fmla="*/ 116958 h 265814"/>
                <a:gd name="connsiteX1" fmla="*/ 0 w 786810"/>
                <a:gd name="connsiteY1" fmla="*/ 265814 h 265814"/>
                <a:gd name="connsiteX2" fmla="*/ 191386 w 786810"/>
                <a:gd name="connsiteY2" fmla="*/ 116958 h 265814"/>
                <a:gd name="connsiteX3" fmla="*/ 393405 w 786810"/>
                <a:gd name="connsiteY3" fmla="*/ 116958 h 265814"/>
                <a:gd name="connsiteX4" fmla="*/ 467833 w 786810"/>
                <a:gd name="connsiteY4" fmla="*/ 180754 h 265814"/>
                <a:gd name="connsiteX5" fmla="*/ 627321 w 786810"/>
                <a:gd name="connsiteY5" fmla="*/ 180754 h 265814"/>
                <a:gd name="connsiteX6" fmla="*/ 680484 w 786810"/>
                <a:gd name="connsiteY6" fmla="*/ 74428 h 265814"/>
                <a:gd name="connsiteX7" fmla="*/ 786810 w 786810"/>
                <a:gd name="connsiteY7" fmla="*/ 74428 h 265814"/>
                <a:gd name="connsiteX8" fmla="*/ 733647 w 786810"/>
                <a:gd name="connsiteY8" fmla="*/ 10633 h 265814"/>
                <a:gd name="connsiteX9" fmla="*/ 659219 w 786810"/>
                <a:gd name="connsiteY9" fmla="*/ 10633 h 265814"/>
                <a:gd name="connsiteX10" fmla="*/ 382772 w 786810"/>
                <a:gd name="connsiteY10" fmla="*/ 10633 h 265814"/>
                <a:gd name="connsiteX11" fmla="*/ 276447 w 786810"/>
                <a:gd name="connsiteY11" fmla="*/ 0 h 265814"/>
                <a:gd name="connsiteX12" fmla="*/ 106326 w 786810"/>
                <a:gd name="connsiteY12" fmla="*/ 0 h 265814"/>
                <a:gd name="connsiteX13" fmla="*/ 0 w 786810"/>
                <a:gd name="connsiteY13" fmla="*/ 116958 h 26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6810" h="265814">
                  <a:moveTo>
                    <a:pt x="0" y="116958"/>
                  </a:moveTo>
                  <a:lnTo>
                    <a:pt x="0" y="265814"/>
                  </a:lnTo>
                  <a:lnTo>
                    <a:pt x="191386" y="116958"/>
                  </a:lnTo>
                  <a:lnTo>
                    <a:pt x="393405" y="116958"/>
                  </a:lnTo>
                  <a:lnTo>
                    <a:pt x="467833" y="180754"/>
                  </a:lnTo>
                  <a:lnTo>
                    <a:pt x="627321" y="180754"/>
                  </a:lnTo>
                  <a:lnTo>
                    <a:pt x="680484" y="74428"/>
                  </a:lnTo>
                  <a:lnTo>
                    <a:pt x="786810" y="74428"/>
                  </a:lnTo>
                  <a:lnTo>
                    <a:pt x="733647" y="10633"/>
                  </a:lnTo>
                  <a:lnTo>
                    <a:pt x="659219" y="10633"/>
                  </a:lnTo>
                  <a:lnTo>
                    <a:pt x="382772" y="10633"/>
                  </a:lnTo>
                  <a:lnTo>
                    <a:pt x="276447" y="0"/>
                  </a:lnTo>
                  <a:lnTo>
                    <a:pt x="106326" y="0"/>
                  </a:lnTo>
                  <a:lnTo>
                    <a:pt x="0" y="11695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8814681" y="4875686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7040708" y="3002304"/>
              <a:ext cx="246218" cy="1242309"/>
            </a:xfrm>
            <a:custGeom>
              <a:avLst/>
              <a:gdLst>
                <a:gd name="connsiteX0" fmla="*/ 0 w 148856"/>
                <a:gd name="connsiteY0" fmla="*/ 0 h 733647"/>
                <a:gd name="connsiteX1" fmla="*/ 148856 w 148856"/>
                <a:gd name="connsiteY1" fmla="*/ 116958 h 733647"/>
                <a:gd name="connsiteX2" fmla="*/ 148856 w 148856"/>
                <a:gd name="connsiteY2" fmla="*/ 733647 h 73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733647">
                  <a:moveTo>
                    <a:pt x="0" y="0"/>
                  </a:moveTo>
                  <a:lnTo>
                    <a:pt x="148856" y="116958"/>
                  </a:lnTo>
                  <a:lnTo>
                    <a:pt x="148856" y="733647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7100870" y="3420168"/>
              <a:ext cx="246218" cy="1242309"/>
            </a:xfrm>
            <a:custGeom>
              <a:avLst/>
              <a:gdLst>
                <a:gd name="connsiteX0" fmla="*/ 0 w 148856"/>
                <a:gd name="connsiteY0" fmla="*/ 0 h 733647"/>
                <a:gd name="connsiteX1" fmla="*/ 148856 w 148856"/>
                <a:gd name="connsiteY1" fmla="*/ 116958 h 733647"/>
                <a:gd name="connsiteX2" fmla="*/ 148856 w 148856"/>
                <a:gd name="connsiteY2" fmla="*/ 733647 h 73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733647">
                  <a:moveTo>
                    <a:pt x="0" y="0"/>
                  </a:moveTo>
                  <a:lnTo>
                    <a:pt x="148856" y="116958"/>
                  </a:lnTo>
                  <a:lnTo>
                    <a:pt x="148856" y="733647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6958638" y="2908805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7018800" y="3326669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124299" y="3777488"/>
            <a:ext cx="1975622" cy="1658678"/>
            <a:chOff x="6958638" y="2328530"/>
            <a:chExt cx="3216719" cy="2700669"/>
          </a:xfrm>
        </p:grpSpPr>
        <p:sp>
          <p:nvSpPr>
            <p:cNvPr id="206" name="任意多边形 205"/>
            <p:cNvSpPr/>
            <p:nvPr/>
          </p:nvSpPr>
          <p:spPr>
            <a:xfrm>
              <a:off x="7190196" y="2458693"/>
              <a:ext cx="2985161" cy="2322576"/>
            </a:xfrm>
            <a:custGeom>
              <a:avLst/>
              <a:gdLst>
                <a:gd name="connsiteX0" fmla="*/ 131885 w 1804737"/>
                <a:gd name="connsiteY0" fmla="*/ 0 h 1371600"/>
                <a:gd name="connsiteX1" fmla="*/ 1555124 w 1804737"/>
                <a:gd name="connsiteY1" fmla="*/ 0 h 1371600"/>
                <a:gd name="connsiteX2" fmla="*/ 1804737 w 1804737"/>
                <a:gd name="connsiteY2" fmla="*/ 246591 h 1371600"/>
                <a:gd name="connsiteX3" fmla="*/ 1804737 w 1804737"/>
                <a:gd name="connsiteY3" fmla="*/ 1041805 h 1371600"/>
                <a:gd name="connsiteX4" fmla="*/ 1470900 w 1804737"/>
                <a:gd name="connsiteY4" fmla="*/ 1371600 h 1371600"/>
                <a:gd name="connsiteX5" fmla="*/ 216108 w 1804737"/>
                <a:gd name="connsiteY5" fmla="*/ 1371600 h 1371600"/>
                <a:gd name="connsiteX6" fmla="*/ 0 w 1804737"/>
                <a:gd name="connsiteY6" fmla="*/ 1158109 h 1371600"/>
                <a:gd name="connsiteX7" fmla="*/ 0 w 1804737"/>
                <a:gd name="connsiteY7" fmla="*/ 130288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737" h="1371600">
                  <a:moveTo>
                    <a:pt x="131885" y="0"/>
                  </a:moveTo>
                  <a:lnTo>
                    <a:pt x="1555124" y="0"/>
                  </a:lnTo>
                  <a:lnTo>
                    <a:pt x="1804737" y="246591"/>
                  </a:lnTo>
                  <a:lnTo>
                    <a:pt x="1804737" y="1041805"/>
                  </a:lnTo>
                  <a:lnTo>
                    <a:pt x="1470900" y="1371600"/>
                  </a:lnTo>
                  <a:lnTo>
                    <a:pt x="216108" y="1371600"/>
                  </a:lnTo>
                  <a:lnTo>
                    <a:pt x="0" y="1158109"/>
                  </a:lnTo>
                  <a:lnTo>
                    <a:pt x="0" y="130288"/>
                  </a:lnTo>
                  <a:close/>
                </a:path>
              </a:pathLst>
            </a:custGeom>
            <a:noFill/>
            <a:ln w="254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8881785" y="4377249"/>
              <a:ext cx="1273668" cy="570457"/>
              <a:chOff x="8133347" y="4668253"/>
              <a:chExt cx="770021" cy="336884"/>
            </a:xfrm>
          </p:grpSpPr>
          <p:sp>
            <p:nvSpPr>
              <p:cNvPr id="222" name="任意多边形 221"/>
              <p:cNvSpPr/>
              <p:nvPr/>
            </p:nvSpPr>
            <p:spPr>
              <a:xfrm>
                <a:off x="8133347" y="4668253"/>
                <a:ext cx="770021" cy="336884"/>
              </a:xfrm>
              <a:custGeom>
                <a:avLst/>
                <a:gdLst>
                  <a:gd name="connsiteX0" fmla="*/ 685800 w 770021"/>
                  <a:gd name="connsiteY0" fmla="*/ 0 h 312821"/>
                  <a:gd name="connsiteX1" fmla="*/ 770021 w 770021"/>
                  <a:gd name="connsiteY1" fmla="*/ 120315 h 312821"/>
                  <a:gd name="connsiteX2" fmla="*/ 553453 w 770021"/>
                  <a:gd name="connsiteY2" fmla="*/ 312821 h 312821"/>
                  <a:gd name="connsiteX3" fmla="*/ 0 w 770021"/>
                  <a:gd name="connsiteY3" fmla="*/ 312821 h 31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021" h="312821">
                    <a:moveTo>
                      <a:pt x="685800" y="0"/>
                    </a:moveTo>
                    <a:lnTo>
                      <a:pt x="770021" y="120315"/>
                    </a:lnTo>
                    <a:lnTo>
                      <a:pt x="553453" y="312821"/>
                    </a:lnTo>
                    <a:lnTo>
                      <a:pt x="0" y="312821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任意多边形 222"/>
              <p:cNvSpPr/>
              <p:nvPr/>
            </p:nvSpPr>
            <p:spPr>
              <a:xfrm>
                <a:off x="8638674" y="4716379"/>
                <a:ext cx="204537" cy="204537"/>
              </a:xfrm>
              <a:custGeom>
                <a:avLst/>
                <a:gdLst>
                  <a:gd name="connsiteX0" fmla="*/ 204537 w 204537"/>
                  <a:gd name="connsiteY0" fmla="*/ 0 h 204537"/>
                  <a:gd name="connsiteX1" fmla="*/ 0 w 204537"/>
                  <a:gd name="connsiteY1" fmla="*/ 204537 h 204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537" h="204537">
                    <a:moveTo>
                      <a:pt x="204537" y="0"/>
                    </a:moveTo>
                    <a:lnTo>
                      <a:pt x="0" y="204537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9456604" y="2444515"/>
              <a:ext cx="716437" cy="752746"/>
              <a:chOff x="8458200" y="3513444"/>
              <a:chExt cx="433136" cy="444535"/>
            </a:xfrm>
          </p:grpSpPr>
          <p:sp>
            <p:nvSpPr>
              <p:cNvPr id="215" name="任意多边形 214"/>
              <p:cNvSpPr/>
              <p:nvPr/>
            </p:nvSpPr>
            <p:spPr>
              <a:xfrm>
                <a:off x="8458200" y="3513444"/>
                <a:ext cx="433136" cy="444535"/>
              </a:xfrm>
              <a:custGeom>
                <a:avLst/>
                <a:gdLst>
                  <a:gd name="connsiteX0" fmla="*/ 0 w 457200"/>
                  <a:gd name="connsiteY0" fmla="*/ 0 h 469232"/>
                  <a:gd name="connsiteX1" fmla="*/ 457200 w 457200"/>
                  <a:gd name="connsiteY1" fmla="*/ 469232 h 46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469232">
                    <a:moveTo>
                      <a:pt x="0" y="0"/>
                    </a:moveTo>
                    <a:lnTo>
                      <a:pt x="457200" y="469232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任意多边形 215"/>
              <p:cNvSpPr/>
              <p:nvPr/>
            </p:nvSpPr>
            <p:spPr>
              <a:xfrm>
                <a:off x="8542422" y="357935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任意多边形 216"/>
              <p:cNvSpPr/>
              <p:nvPr/>
            </p:nvSpPr>
            <p:spPr>
              <a:xfrm>
                <a:off x="8644022" y="370127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 217"/>
              <p:cNvSpPr/>
              <p:nvPr/>
            </p:nvSpPr>
            <p:spPr>
              <a:xfrm>
                <a:off x="8593222" y="364031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 218"/>
              <p:cNvSpPr/>
              <p:nvPr/>
            </p:nvSpPr>
            <p:spPr>
              <a:xfrm>
                <a:off x="8669422" y="373175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>
                <a:off x="8618622" y="367079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任意多边形 220"/>
              <p:cNvSpPr/>
              <p:nvPr/>
            </p:nvSpPr>
            <p:spPr>
              <a:xfrm>
                <a:off x="8567822" y="3609835"/>
                <a:ext cx="136780" cy="0"/>
              </a:xfrm>
              <a:custGeom>
                <a:avLst/>
                <a:gdLst>
                  <a:gd name="connsiteX0" fmla="*/ 0 w 144379"/>
                  <a:gd name="connsiteY0" fmla="*/ 0 h 0"/>
                  <a:gd name="connsiteX1" fmla="*/ 144379 w 144379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4379">
                    <a:moveTo>
                      <a:pt x="0" y="0"/>
                    </a:moveTo>
                    <a:lnTo>
                      <a:pt x="144379" y="0"/>
                    </a:lnTo>
                  </a:path>
                </a:pathLst>
              </a:cu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任意多边形 208"/>
            <p:cNvSpPr/>
            <p:nvPr/>
          </p:nvSpPr>
          <p:spPr>
            <a:xfrm>
              <a:off x="7179087" y="2328530"/>
              <a:ext cx="1301439" cy="450112"/>
            </a:xfrm>
            <a:custGeom>
              <a:avLst/>
              <a:gdLst>
                <a:gd name="connsiteX0" fmla="*/ 0 w 786810"/>
                <a:gd name="connsiteY0" fmla="*/ 116958 h 265814"/>
                <a:gd name="connsiteX1" fmla="*/ 0 w 786810"/>
                <a:gd name="connsiteY1" fmla="*/ 265814 h 265814"/>
                <a:gd name="connsiteX2" fmla="*/ 191386 w 786810"/>
                <a:gd name="connsiteY2" fmla="*/ 116958 h 265814"/>
                <a:gd name="connsiteX3" fmla="*/ 393405 w 786810"/>
                <a:gd name="connsiteY3" fmla="*/ 116958 h 265814"/>
                <a:gd name="connsiteX4" fmla="*/ 467833 w 786810"/>
                <a:gd name="connsiteY4" fmla="*/ 180754 h 265814"/>
                <a:gd name="connsiteX5" fmla="*/ 627321 w 786810"/>
                <a:gd name="connsiteY5" fmla="*/ 180754 h 265814"/>
                <a:gd name="connsiteX6" fmla="*/ 680484 w 786810"/>
                <a:gd name="connsiteY6" fmla="*/ 74428 h 265814"/>
                <a:gd name="connsiteX7" fmla="*/ 786810 w 786810"/>
                <a:gd name="connsiteY7" fmla="*/ 74428 h 265814"/>
                <a:gd name="connsiteX8" fmla="*/ 733647 w 786810"/>
                <a:gd name="connsiteY8" fmla="*/ 10633 h 265814"/>
                <a:gd name="connsiteX9" fmla="*/ 659219 w 786810"/>
                <a:gd name="connsiteY9" fmla="*/ 10633 h 265814"/>
                <a:gd name="connsiteX10" fmla="*/ 382772 w 786810"/>
                <a:gd name="connsiteY10" fmla="*/ 10633 h 265814"/>
                <a:gd name="connsiteX11" fmla="*/ 276447 w 786810"/>
                <a:gd name="connsiteY11" fmla="*/ 0 h 265814"/>
                <a:gd name="connsiteX12" fmla="*/ 106326 w 786810"/>
                <a:gd name="connsiteY12" fmla="*/ 0 h 265814"/>
                <a:gd name="connsiteX13" fmla="*/ 0 w 786810"/>
                <a:gd name="connsiteY13" fmla="*/ 116958 h 26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6810" h="265814">
                  <a:moveTo>
                    <a:pt x="0" y="116958"/>
                  </a:moveTo>
                  <a:lnTo>
                    <a:pt x="0" y="265814"/>
                  </a:lnTo>
                  <a:lnTo>
                    <a:pt x="191386" y="116958"/>
                  </a:lnTo>
                  <a:lnTo>
                    <a:pt x="393405" y="116958"/>
                  </a:lnTo>
                  <a:lnTo>
                    <a:pt x="467833" y="180754"/>
                  </a:lnTo>
                  <a:lnTo>
                    <a:pt x="627321" y="180754"/>
                  </a:lnTo>
                  <a:lnTo>
                    <a:pt x="680484" y="74428"/>
                  </a:lnTo>
                  <a:lnTo>
                    <a:pt x="786810" y="74428"/>
                  </a:lnTo>
                  <a:lnTo>
                    <a:pt x="733647" y="10633"/>
                  </a:lnTo>
                  <a:lnTo>
                    <a:pt x="659219" y="10633"/>
                  </a:lnTo>
                  <a:lnTo>
                    <a:pt x="382772" y="10633"/>
                  </a:lnTo>
                  <a:lnTo>
                    <a:pt x="276447" y="0"/>
                  </a:lnTo>
                  <a:lnTo>
                    <a:pt x="106326" y="0"/>
                  </a:lnTo>
                  <a:lnTo>
                    <a:pt x="0" y="11695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8814681" y="4875686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 210"/>
            <p:cNvSpPr/>
            <p:nvPr/>
          </p:nvSpPr>
          <p:spPr>
            <a:xfrm>
              <a:off x="7040708" y="3002304"/>
              <a:ext cx="246218" cy="1242309"/>
            </a:xfrm>
            <a:custGeom>
              <a:avLst/>
              <a:gdLst>
                <a:gd name="connsiteX0" fmla="*/ 0 w 148856"/>
                <a:gd name="connsiteY0" fmla="*/ 0 h 733647"/>
                <a:gd name="connsiteX1" fmla="*/ 148856 w 148856"/>
                <a:gd name="connsiteY1" fmla="*/ 116958 h 733647"/>
                <a:gd name="connsiteX2" fmla="*/ 148856 w 148856"/>
                <a:gd name="connsiteY2" fmla="*/ 733647 h 73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733647">
                  <a:moveTo>
                    <a:pt x="0" y="0"/>
                  </a:moveTo>
                  <a:lnTo>
                    <a:pt x="148856" y="116958"/>
                  </a:lnTo>
                  <a:lnTo>
                    <a:pt x="148856" y="733647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 211"/>
            <p:cNvSpPr/>
            <p:nvPr/>
          </p:nvSpPr>
          <p:spPr>
            <a:xfrm>
              <a:off x="7100870" y="3420168"/>
              <a:ext cx="246218" cy="1242309"/>
            </a:xfrm>
            <a:custGeom>
              <a:avLst/>
              <a:gdLst>
                <a:gd name="connsiteX0" fmla="*/ 0 w 148856"/>
                <a:gd name="connsiteY0" fmla="*/ 0 h 733647"/>
                <a:gd name="connsiteX1" fmla="*/ 148856 w 148856"/>
                <a:gd name="connsiteY1" fmla="*/ 116958 h 733647"/>
                <a:gd name="connsiteX2" fmla="*/ 148856 w 148856"/>
                <a:gd name="connsiteY2" fmla="*/ 733647 h 73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733647">
                  <a:moveTo>
                    <a:pt x="0" y="0"/>
                  </a:moveTo>
                  <a:lnTo>
                    <a:pt x="148856" y="116958"/>
                  </a:lnTo>
                  <a:lnTo>
                    <a:pt x="148856" y="733647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6958638" y="2908805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7018800" y="3326669"/>
              <a:ext cx="149953" cy="153513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4" name="文本框 223"/>
          <p:cNvSpPr txBox="1"/>
          <p:nvPr/>
        </p:nvSpPr>
        <p:spPr>
          <a:xfrm>
            <a:off x="7540392" y="1873496"/>
            <a:ext cx="14271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0ECFE"/>
                </a:solidFill>
              </a:rPr>
              <a:t>Enter the text you want to type here. </a:t>
            </a:r>
            <a:endParaRPr lang="zh-CN" altLang="en-US" sz="1400" dirty="0">
              <a:solidFill>
                <a:srgbClr val="A0ECFE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7580401" y="4030394"/>
            <a:ext cx="14271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0ECFE"/>
                </a:solidFill>
              </a:rPr>
              <a:t>Enter the text you want to type here. </a:t>
            </a:r>
            <a:endParaRPr lang="zh-CN" altLang="en-US" sz="1400" dirty="0">
              <a:solidFill>
                <a:srgbClr val="A0ECFE"/>
              </a:solidFill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2336405" y="44987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3BFE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TIPS:</a:t>
            </a:r>
            <a:endParaRPr lang="en-US" altLang="zh-CN" i="1" dirty="0" smtClean="0">
              <a:solidFill>
                <a:srgbClr val="03BFE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7" name="任意多边形 226"/>
          <p:cNvSpPr>
            <a:spLocks noChangeAspect="1"/>
          </p:cNvSpPr>
          <p:nvPr/>
        </p:nvSpPr>
        <p:spPr>
          <a:xfrm>
            <a:off x="2562317" y="4877226"/>
            <a:ext cx="114441" cy="429995"/>
          </a:xfrm>
          <a:custGeom>
            <a:avLst/>
            <a:gdLst>
              <a:gd name="connsiteX0" fmla="*/ 126332 w 252664"/>
              <a:gd name="connsiteY0" fmla="*/ 805348 h 949348"/>
              <a:gd name="connsiteX1" fmla="*/ 198332 w 252664"/>
              <a:gd name="connsiteY1" fmla="*/ 877348 h 949348"/>
              <a:gd name="connsiteX2" fmla="*/ 126332 w 252664"/>
              <a:gd name="connsiteY2" fmla="*/ 949348 h 949348"/>
              <a:gd name="connsiteX3" fmla="*/ 54332 w 252664"/>
              <a:gd name="connsiteY3" fmla="*/ 877348 h 949348"/>
              <a:gd name="connsiteX4" fmla="*/ 126332 w 252664"/>
              <a:gd name="connsiteY4" fmla="*/ 805348 h 949348"/>
              <a:gd name="connsiteX5" fmla="*/ 126332 w 252664"/>
              <a:gd name="connsiteY5" fmla="*/ 0 h 949348"/>
              <a:gd name="connsiteX6" fmla="*/ 252664 w 252664"/>
              <a:gd name="connsiteY6" fmla="*/ 186998 h 949348"/>
              <a:gd name="connsiteX7" fmla="*/ 242736 w 252664"/>
              <a:gd name="connsiteY7" fmla="*/ 259786 h 949348"/>
              <a:gd name="connsiteX8" fmla="*/ 223134 w 252664"/>
              <a:gd name="connsiteY8" fmla="*/ 302821 h 949348"/>
              <a:gd name="connsiteX9" fmla="*/ 191289 w 252664"/>
              <a:gd name="connsiteY9" fmla="*/ 510655 h 949348"/>
              <a:gd name="connsiteX10" fmla="*/ 157993 w 252664"/>
              <a:gd name="connsiteY10" fmla="*/ 727962 h 949348"/>
              <a:gd name="connsiteX11" fmla="*/ 126332 w 252664"/>
              <a:gd name="connsiteY11" fmla="*/ 734117 h 949348"/>
              <a:gd name="connsiteX12" fmla="*/ 94669 w 252664"/>
              <a:gd name="connsiteY12" fmla="*/ 727962 h 949348"/>
              <a:gd name="connsiteX13" fmla="*/ 61373 w 252664"/>
              <a:gd name="connsiteY13" fmla="*/ 510656 h 949348"/>
              <a:gd name="connsiteX14" fmla="*/ 29527 w 252664"/>
              <a:gd name="connsiteY14" fmla="*/ 302814 h 949348"/>
              <a:gd name="connsiteX15" fmla="*/ 9928 w 252664"/>
              <a:gd name="connsiteY15" fmla="*/ 259786 h 949348"/>
              <a:gd name="connsiteX16" fmla="*/ 0 w 252664"/>
              <a:gd name="connsiteY16" fmla="*/ 186998 h 949348"/>
              <a:gd name="connsiteX17" fmla="*/ 126332 w 252664"/>
              <a:gd name="connsiteY17" fmla="*/ 0 h 94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2664" h="949348">
                <a:moveTo>
                  <a:pt x="126332" y="805348"/>
                </a:moveTo>
                <a:cubicBezTo>
                  <a:pt x="166097" y="805348"/>
                  <a:pt x="198332" y="837583"/>
                  <a:pt x="198332" y="877348"/>
                </a:cubicBezTo>
                <a:cubicBezTo>
                  <a:pt x="198332" y="917113"/>
                  <a:pt x="166097" y="949348"/>
                  <a:pt x="126332" y="949348"/>
                </a:cubicBezTo>
                <a:cubicBezTo>
                  <a:pt x="86567" y="949348"/>
                  <a:pt x="54332" y="917113"/>
                  <a:pt x="54332" y="877348"/>
                </a:cubicBezTo>
                <a:cubicBezTo>
                  <a:pt x="54332" y="837583"/>
                  <a:pt x="86567" y="805348"/>
                  <a:pt x="126332" y="805348"/>
                </a:cubicBezTo>
                <a:close/>
                <a:moveTo>
                  <a:pt x="126332" y="0"/>
                </a:moveTo>
                <a:cubicBezTo>
                  <a:pt x="196103" y="0"/>
                  <a:pt x="252664" y="83722"/>
                  <a:pt x="252664" y="186998"/>
                </a:cubicBezTo>
                <a:cubicBezTo>
                  <a:pt x="252664" y="212817"/>
                  <a:pt x="249129" y="237414"/>
                  <a:pt x="242736" y="259786"/>
                </a:cubicBezTo>
                <a:lnTo>
                  <a:pt x="223134" y="302821"/>
                </a:lnTo>
                <a:lnTo>
                  <a:pt x="191289" y="510655"/>
                </a:lnTo>
                <a:lnTo>
                  <a:pt x="157993" y="727962"/>
                </a:lnTo>
                <a:lnTo>
                  <a:pt x="126332" y="734117"/>
                </a:lnTo>
                <a:lnTo>
                  <a:pt x="94669" y="727962"/>
                </a:lnTo>
                <a:lnTo>
                  <a:pt x="61373" y="510656"/>
                </a:lnTo>
                <a:lnTo>
                  <a:pt x="29527" y="302814"/>
                </a:lnTo>
                <a:lnTo>
                  <a:pt x="9928" y="259786"/>
                </a:lnTo>
                <a:cubicBezTo>
                  <a:pt x="3535" y="237414"/>
                  <a:pt x="0" y="212817"/>
                  <a:pt x="0" y="186998"/>
                </a:cubicBezTo>
                <a:cubicBezTo>
                  <a:pt x="0" y="83722"/>
                  <a:pt x="56561" y="0"/>
                  <a:pt x="126332" y="0"/>
                </a:cubicBez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2714881" y="4826958"/>
            <a:ext cx="2143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A0ECFE"/>
                </a:solidFill>
              </a:rPr>
              <a:t>智能分析效果动画与英文部分存在时间先后顺序，请妥善删减。</a:t>
            </a:r>
            <a:endParaRPr lang="zh-CN" altLang="en-US" sz="1000" dirty="0">
              <a:solidFill>
                <a:srgbClr val="A0EC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  <p:bldP spid="184" grpId="0" build="p"/>
      <p:bldP spid="184" grpId="1" build="p"/>
      <p:bldP spid="185" grpId="0"/>
      <p:bldP spid="224" grpId="0"/>
      <p:bldP spid="225" grpId="0"/>
      <p:bldP spid="2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83" name="任意多边形 8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138" name="组合 137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 4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407" name="任意多边形 4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任意多边形 4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 4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403" name="任意多边形 4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任意多边形 4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 4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399" name="任意多边形 3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任意多边形 3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397" name="任意多边形 3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任意多边形 3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389" name="任意多边形 3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 3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 3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385" name="任意多边形 3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381" name="任意多边形 3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379" name="任意多边形 3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任意多边形 3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377" name="任意多边形 3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任意多边形 3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375" name="任意多边形 3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任意多边形 3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373" name="任意多边形 3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371" name="任意多边形 3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369" name="任意多边形 3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任意多边形 3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349" name="任意多边形 3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347" name="任意多边形 3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345" name="任意多边形 3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343" name="任意多边形 3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任意多边形 3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341" name="任意多边形 3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 3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339" name="任意多边形 3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任意多边形 3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337" name="任意多边形 3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任意多边形 3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335" name="任意多边形 3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333" name="任意多边形 3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331" name="任意多边形 3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329" name="任意多边形 3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319" name="任意多边形 3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任意多边形 3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317" name="任意多边形 3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任意多边形 3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315" name="任意多边形 3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任意多边形 3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313" name="任意多边形 3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任意多边形 3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311" name="任意多边形 3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任意多边形 3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09" name="任意多边形 3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任意多边形 3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07" name="任意多边形 3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03" name="任意多边形 3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01" name="任意多边形 3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297" name="任意多边形 2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 2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295" name="任意多边形 2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 2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293" name="任意多边形 2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任意多边形 2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291" name="任意多边形 2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 2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289" name="任意多边形 2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任意多边形 2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287" name="任意多边形 2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任意多边形 2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285" name="任意多边形 2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任意多边形 2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283" name="任意多边形 2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任意多边形 2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281" name="任意多边形 2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任意多边形 2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279" name="任意多边形 2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任意多边形 2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277" name="任意多边形 2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275" name="任意多边形 2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271" name="任意多边形 2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269" name="任意多边形 2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265" name="任意多边形 2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263" name="任意多边形 2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 2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261" name="任意多边形 2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259" name="任意多边形 2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任意多边形 2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257" name="任意多边形 2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任意多边形 2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255" name="任意多边形 2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任意多边形 2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253" name="任意多边形 2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251" name="任意多边形 2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任意多边形 2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249" name="任意多边形 2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任意多边形 2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247" name="任意多边形 2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任意多边形 2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245" name="任意多边形 2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任意多边形 2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243" name="任意多边形 2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241" name="任意多边形 2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239" name="任意多边形 2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233" name="任意多边形 2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570625" y="2547957"/>
            <a:ext cx="3157387" cy="1886592"/>
            <a:chOff x="6123702" y="1912790"/>
            <a:chExt cx="3414520" cy="2040234"/>
          </a:xfrm>
        </p:grpSpPr>
        <p:sp>
          <p:nvSpPr>
            <p:cNvPr id="158" name="任意多边形 157"/>
            <p:cNvSpPr/>
            <p:nvPr/>
          </p:nvSpPr>
          <p:spPr>
            <a:xfrm>
              <a:off x="6270569" y="2012407"/>
              <a:ext cx="3171525" cy="1856208"/>
            </a:xfrm>
            <a:custGeom>
              <a:avLst/>
              <a:gdLst>
                <a:gd name="connsiteX0" fmla="*/ 246327 w 3145502"/>
                <a:gd name="connsiteY0" fmla="*/ 0 h 1856208"/>
                <a:gd name="connsiteX1" fmla="*/ 2926665 w 3145502"/>
                <a:gd name="connsiteY1" fmla="*/ 0 h 1856208"/>
                <a:gd name="connsiteX2" fmla="*/ 3145502 w 3145502"/>
                <a:gd name="connsiteY2" fmla="*/ 218837 h 1856208"/>
                <a:gd name="connsiteX3" fmla="*/ 3145502 w 3145502"/>
                <a:gd name="connsiteY3" fmla="*/ 1856208 h 1856208"/>
                <a:gd name="connsiteX4" fmla="*/ 383749 w 3145502"/>
                <a:gd name="connsiteY4" fmla="*/ 1856208 h 1856208"/>
                <a:gd name="connsiteX5" fmla="*/ 0 w 3145502"/>
                <a:gd name="connsiteY5" fmla="*/ 1472459 h 1856208"/>
                <a:gd name="connsiteX6" fmla="*/ 0 w 3145502"/>
                <a:gd name="connsiteY6" fmla="*/ 246327 h 18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5502" h="1856208">
                  <a:moveTo>
                    <a:pt x="246327" y="0"/>
                  </a:moveTo>
                  <a:lnTo>
                    <a:pt x="2926665" y="0"/>
                  </a:lnTo>
                  <a:lnTo>
                    <a:pt x="3145502" y="218837"/>
                  </a:lnTo>
                  <a:lnTo>
                    <a:pt x="3145502" y="1856208"/>
                  </a:lnTo>
                  <a:lnTo>
                    <a:pt x="383749" y="1856208"/>
                  </a:lnTo>
                  <a:lnTo>
                    <a:pt x="0" y="1472459"/>
                  </a:lnTo>
                  <a:lnTo>
                    <a:pt x="0" y="246327"/>
                  </a:lnTo>
                  <a:close/>
                </a:path>
              </a:pathLst>
            </a:cu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6123702" y="1912790"/>
              <a:ext cx="3414520" cy="2040234"/>
            </a:xfrm>
            <a:custGeom>
              <a:avLst/>
              <a:gdLst>
                <a:gd name="connsiteX0" fmla="*/ 246327 w 3145502"/>
                <a:gd name="connsiteY0" fmla="*/ 0 h 1856208"/>
                <a:gd name="connsiteX1" fmla="*/ 2926665 w 3145502"/>
                <a:gd name="connsiteY1" fmla="*/ 0 h 1856208"/>
                <a:gd name="connsiteX2" fmla="*/ 3145502 w 3145502"/>
                <a:gd name="connsiteY2" fmla="*/ 218837 h 1856208"/>
                <a:gd name="connsiteX3" fmla="*/ 3145502 w 3145502"/>
                <a:gd name="connsiteY3" fmla="*/ 1856208 h 1856208"/>
                <a:gd name="connsiteX4" fmla="*/ 383749 w 3145502"/>
                <a:gd name="connsiteY4" fmla="*/ 1856208 h 1856208"/>
                <a:gd name="connsiteX5" fmla="*/ 0 w 3145502"/>
                <a:gd name="connsiteY5" fmla="*/ 1472459 h 1856208"/>
                <a:gd name="connsiteX6" fmla="*/ 0 w 3145502"/>
                <a:gd name="connsiteY6" fmla="*/ 246327 h 18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5502" h="1856208">
                  <a:moveTo>
                    <a:pt x="246327" y="0"/>
                  </a:moveTo>
                  <a:lnTo>
                    <a:pt x="2926665" y="0"/>
                  </a:lnTo>
                  <a:lnTo>
                    <a:pt x="3145502" y="218837"/>
                  </a:lnTo>
                  <a:lnTo>
                    <a:pt x="3145502" y="1856208"/>
                  </a:lnTo>
                  <a:lnTo>
                    <a:pt x="383749" y="1856208"/>
                  </a:lnTo>
                  <a:lnTo>
                    <a:pt x="0" y="1472459"/>
                  </a:lnTo>
                  <a:lnTo>
                    <a:pt x="0" y="246327"/>
                  </a:lnTo>
                  <a:close/>
                </a:path>
              </a:pathLst>
            </a:custGeom>
            <a:noFill/>
            <a:ln w="1905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57071" y="3474720"/>
              <a:ext cx="2912012" cy="323557"/>
            </a:xfrm>
            <a:custGeom>
              <a:avLst/>
              <a:gdLst>
                <a:gd name="connsiteX0" fmla="*/ 0 w 2912012"/>
                <a:gd name="connsiteY0" fmla="*/ 0 h 323557"/>
                <a:gd name="connsiteX1" fmla="*/ 2912012 w 2912012"/>
                <a:gd name="connsiteY1" fmla="*/ 0 h 323557"/>
                <a:gd name="connsiteX2" fmla="*/ 2912012 w 2912012"/>
                <a:gd name="connsiteY2" fmla="*/ 323557 h 323557"/>
                <a:gd name="connsiteX3" fmla="*/ 1308295 w 2912012"/>
                <a:gd name="connsiteY3" fmla="*/ 323557 h 323557"/>
                <a:gd name="connsiteX4" fmla="*/ 1055077 w 2912012"/>
                <a:gd name="connsiteY4" fmla="*/ 98474 h 323557"/>
                <a:gd name="connsiteX5" fmla="*/ 84406 w 2912012"/>
                <a:gd name="connsiteY5" fmla="*/ 98474 h 323557"/>
                <a:gd name="connsiteX6" fmla="*/ 0 w 2912012"/>
                <a:gd name="connsiteY6" fmla="*/ 0 h 3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012" h="323557">
                  <a:moveTo>
                    <a:pt x="0" y="0"/>
                  </a:moveTo>
                  <a:lnTo>
                    <a:pt x="2912012" y="0"/>
                  </a:lnTo>
                  <a:lnTo>
                    <a:pt x="2912012" y="323557"/>
                  </a:lnTo>
                  <a:lnTo>
                    <a:pt x="1308295" y="323557"/>
                  </a:lnTo>
                  <a:lnTo>
                    <a:pt x="1055077" y="98474"/>
                  </a:lnTo>
                  <a:lnTo>
                    <a:pt x="84406" y="98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377664" y="39962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A0ECFE"/>
                </a:solidFill>
              </a:rPr>
              <a:t>关键词</a:t>
            </a:r>
            <a:endParaRPr lang="zh-CN" altLang="en-US" sz="1400" dirty="0">
              <a:solidFill>
                <a:srgbClr val="A0ECFE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110502" y="2811601"/>
            <a:ext cx="24223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0ECFE"/>
                </a:solidFill>
              </a:rPr>
              <a:t>Enter the text you want to type here. You can adjust the text size accordingly</a:t>
            </a:r>
            <a:endParaRPr lang="zh-CN" altLang="en-US" sz="1400" dirty="0">
              <a:solidFill>
                <a:srgbClr val="A0EC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19" name="任意多边形 18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 137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8787" y="2737041"/>
            <a:ext cx="4448623" cy="1668804"/>
            <a:chOff x="3968787" y="2737041"/>
            <a:chExt cx="4448623" cy="1668804"/>
          </a:xfrm>
        </p:grpSpPr>
        <p:grpSp>
          <p:nvGrpSpPr>
            <p:cNvPr id="25" name="组合 24"/>
            <p:cNvGrpSpPr/>
            <p:nvPr/>
          </p:nvGrpSpPr>
          <p:grpSpPr>
            <a:xfrm>
              <a:off x="3968787" y="2737041"/>
              <a:ext cx="108000" cy="108000"/>
              <a:chOff x="3959550" y="2416866"/>
              <a:chExt cx="108000" cy="108000"/>
            </a:xfrm>
          </p:grpSpPr>
          <p:sp>
            <p:nvSpPr>
              <p:cNvPr id="144" name="任意多边形 14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278832" y="2737041"/>
              <a:ext cx="108000" cy="108000"/>
              <a:chOff x="3959550" y="2416866"/>
              <a:chExt cx="108000" cy="108000"/>
            </a:xfrm>
          </p:grpSpPr>
          <p:sp>
            <p:nvSpPr>
              <p:cNvPr id="147" name="任意多边形 1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4588877" y="2737041"/>
              <a:ext cx="108000" cy="108000"/>
              <a:chOff x="3959550" y="2416866"/>
              <a:chExt cx="108000" cy="108000"/>
            </a:xfrm>
          </p:grpSpPr>
          <p:sp>
            <p:nvSpPr>
              <p:cNvPr id="150" name="任意多边形 14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4898922" y="2737041"/>
              <a:ext cx="108000" cy="108000"/>
              <a:chOff x="3959550" y="2416866"/>
              <a:chExt cx="108000" cy="108000"/>
            </a:xfrm>
          </p:grpSpPr>
          <p:sp>
            <p:nvSpPr>
              <p:cNvPr id="153" name="任意多边形 1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 1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5208967" y="2737041"/>
              <a:ext cx="108000" cy="108000"/>
              <a:chOff x="3959550" y="2416866"/>
              <a:chExt cx="108000" cy="108000"/>
            </a:xfrm>
          </p:grpSpPr>
          <p:sp>
            <p:nvSpPr>
              <p:cNvPr id="156" name="任意多边形 15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519012" y="2737041"/>
              <a:ext cx="108000" cy="108000"/>
              <a:chOff x="3959550" y="2416866"/>
              <a:chExt cx="108000" cy="108000"/>
            </a:xfrm>
          </p:grpSpPr>
          <p:sp>
            <p:nvSpPr>
              <p:cNvPr id="162" name="任意多边形 161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165" name="任意多边形 1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 1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168" name="任意多边形 167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 168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171" name="任意多边形 1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 1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174" name="任意多边形 173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 174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177" name="任意多边形 1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180" name="任意多边形 179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 180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183" name="任意多边形 1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任意多边形 1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186" name="任意多边形 185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任意多边形 186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189" name="任意多边形 1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任意多边形 1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3968787" y="4297845"/>
              <a:ext cx="108000" cy="108000"/>
              <a:chOff x="3959550" y="2416866"/>
              <a:chExt cx="108000" cy="108000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4278832" y="4297845"/>
              <a:ext cx="108000" cy="108000"/>
              <a:chOff x="3959550" y="2416866"/>
              <a:chExt cx="108000" cy="108000"/>
            </a:xfrm>
          </p:grpSpPr>
          <p:sp>
            <p:nvSpPr>
              <p:cNvPr id="233" name="任意多边形 2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4588877" y="4297845"/>
              <a:ext cx="108000" cy="108000"/>
              <a:chOff x="3959550" y="2416866"/>
              <a:chExt cx="108000" cy="1080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4898922" y="4297845"/>
              <a:ext cx="108000" cy="108000"/>
              <a:chOff x="3959550" y="2416866"/>
              <a:chExt cx="108000" cy="108000"/>
            </a:xfrm>
          </p:grpSpPr>
          <p:sp>
            <p:nvSpPr>
              <p:cNvPr id="229" name="任意多边形 2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任意多边形 2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5208967" y="4297845"/>
              <a:ext cx="108000" cy="108000"/>
              <a:chOff x="3959550" y="2416866"/>
              <a:chExt cx="108000" cy="108000"/>
            </a:xfrm>
          </p:grpSpPr>
          <p:sp>
            <p:nvSpPr>
              <p:cNvPr id="227" name="任意多边形 2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任意多边形 2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5519012" y="4297845"/>
              <a:ext cx="108000" cy="108000"/>
              <a:chOff x="3959550" y="2416866"/>
              <a:chExt cx="108000" cy="108000"/>
            </a:xfrm>
          </p:grpSpPr>
          <p:sp>
            <p:nvSpPr>
              <p:cNvPr id="225" name="任意多边形 2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223" name="任意多边形 2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任意多边形 2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221" name="任意多边形 2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任意多边形 2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219" name="任意多边形 2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217" name="任意多边形 2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 2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215" name="任意多边形 2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任意多边形 2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213" name="任意多边形 2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任意多边形 2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211" name="任意多边形 2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任意多边形 2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209" name="任意多边形 2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 2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207" name="任意多边形 2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任意多边形 2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3968787" y="3049202"/>
              <a:ext cx="108000" cy="108000"/>
              <a:chOff x="3959550" y="2416866"/>
              <a:chExt cx="108000" cy="108000"/>
            </a:xfrm>
          </p:grpSpPr>
          <p:sp>
            <p:nvSpPr>
              <p:cNvPr id="281" name="任意多边形 2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任意多边形 2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4278832" y="3049202"/>
              <a:ext cx="108000" cy="108000"/>
              <a:chOff x="3959550" y="2416866"/>
              <a:chExt cx="108000" cy="108000"/>
            </a:xfrm>
          </p:grpSpPr>
          <p:sp>
            <p:nvSpPr>
              <p:cNvPr id="279" name="任意多边形 2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任意多边形 2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4588877" y="3049202"/>
              <a:ext cx="108000" cy="108000"/>
              <a:chOff x="3959550" y="2416866"/>
              <a:chExt cx="108000" cy="108000"/>
            </a:xfrm>
          </p:grpSpPr>
          <p:sp>
            <p:nvSpPr>
              <p:cNvPr id="277" name="任意多边形 27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4898922" y="3049202"/>
              <a:ext cx="108000" cy="108000"/>
              <a:chOff x="3959550" y="2416866"/>
              <a:chExt cx="108000" cy="108000"/>
            </a:xfrm>
          </p:grpSpPr>
          <p:sp>
            <p:nvSpPr>
              <p:cNvPr id="275" name="任意多边形 2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5208967" y="3049202"/>
              <a:ext cx="108000" cy="108000"/>
              <a:chOff x="3959550" y="2416866"/>
              <a:chExt cx="108000" cy="108000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5519012" y="3049202"/>
              <a:ext cx="108000" cy="108000"/>
              <a:chOff x="3959550" y="2416866"/>
              <a:chExt cx="108000" cy="108000"/>
            </a:xfrm>
          </p:grpSpPr>
          <p:sp>
            <p:nvSpPr>
              <p:cNvPr id="271" name="任意多边形 2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269" name="任意多边形 2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265" name="任意多边形 2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263" name="任意多边形 2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 2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261" name="任意多边形 2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259" name="任意多边形 2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任意多边形 2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257" name="任意多边形 2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任意多边形 2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255" name="任意多边形 2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任意多边形 2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253" name="任意多边形 2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任意多边形 2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3968787" y="3361363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4278832" y="3361363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/>
          </p:nvGrpSpPr>
          <p:grpSpPr>
            <a:xfrm>
              <a:off x="4588877" y="3361363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4898922" y="3361363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5208967" y="3361363"/>
              <a:ext cx="108000" cy="108000"/>
              <a:chOff x="3959550" y="2416866"/>
              <a:chExt cx="108000" cy="108000"/>
            </a:xfrm>
          </p:grpSpPr>
          <p:sp>
            <p:nvSpPr>
              <p:cNvPr id="319" name="任意多边形 3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任意多边形 3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5519012" y="3361363"/>
              <a:ext cx="108000" cy="108000"/>
              <a:chOff x="3959550" y="2416866"/>
              <a:chExt cx="108000" cy="108000"/>
            </a:xfrm>
          </p:grpSpPr>
          <p:sp>
            <p:nvSpPr>
              <p:cNvPr id="317" name="任意多边形 3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任意多边形 3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315" name="任意多边形 3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任意多边形 3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13" name="任意多边形 3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任意多边形 3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11" name="任意多边形 3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任意多边形 3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09" name="任意多边形 3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任意多边形 3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307" name="任意多边形 3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任意多边形 3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6" name="组合 295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303" name="任意多边形 3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301" name="任意多边形 3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0" name="组合 329"/>
            <p:cNvGrpSpPr/>
            <p:nvPr/>
          </p:nvGrpSpPr>
          <p:grpSpPr>
            <a:xfrm>
              <a:off x="3968787" y="3673524"/>
              <a:ext cx="108000" cy="108000"/>
              <a:chOff x="3959550" y="2416866"/>
              <a:chExt cx="108000" cy="108000"/>
            </a:xfrm>
          </p:grpSpPr>
          <p:sp>
            <p:nvSpPr>
              <p:cNvPr id="373" name="任意多边形 3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任意多边形 3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4278832" y="3673524"/>
              <a:ext cx="108000" cy="108000"/>
              <a:chOff x="3959550" y="2416866"/>
              <a:chExt cx="108000" cy="108000"/>
            </a:xfrm>
          </p:grpSpPr>
          <p:sp>
            <p:nvSpPr>
              <p:cNvPr id="371" name="任意多边形 3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任意多边形 3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88877" y="3673524"/>
              <a:ext cx="108000" cy="108000"/>
              <a:chOff x="3959550" y="2416866"/>
              <a:chExt cx="108000" cy="108000"/>
            </a:xfrm>
          </p:grpSpPr>
          <p:sp>
            <p:nvSpPr>
              <p:cNvPr id="369" name="任意多边形 3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任意多边形 3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4898922" y="3673524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5208967" y="3673524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5519012" y="3673524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0" name="组合 339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1" name="组合 340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2" name="组合 341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349" name="任意多边形 34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任意多边形 34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347" name="任意多边形 34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任意多边形 34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4" name="组合 343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345" name="任意多边形 3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任意多边形 3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/>
            <p:cNvGrpSpPr/>
            <p:nvPr/>
          </p:nvGrpSpPr>
          <p:grpSpPr>
            <a:xfrm>
              <a:off x="3968787" y="3985685"/>
              <a:ext cx="108000" cy="108000"/>
              <a:chOff x="3959550" y="2416866"/>
              <a:chExt cx="108000" cy="108000"/>
            </a:xfrm>
          </p:grpSpPr>
          <p:sp>
            <p:nvSpPr>
              <p:cNvPr id="419" name="任意多边形 41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任意多边形 41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7" name="组合 376"/>
            <p:cNvGrpSpPr/>
            <p:nvPr/>
          </p:nvGrpSpPr>
          <p:grpSpPr>
            <a:xfrm>
              <a:off x="4278832" y="3985685"/>
              <a:ext cx="108000" cy="108000"/>
              <a:chOff x="3959550" y="2416866"/>
              <a:chExt cx="108000" cy="108000"/>
            </a:xfrm>
          </p:grpSpPr>
          <p:sp>
            <p:nvSpPr>
              <p:cNvPr id="417" name="任意多边形 41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任意多边形 41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/>
            <p:cNvGrpSpPr/>
            <p:nvPr/>
          </p:nvGrpSpPr>
          <p:grpSpPr>
            <a:xfrm>
              <a:off x="4588877" y="3985685"/>
              <a:ext cx="108000" cy="108000"/>
              <a:chOff x="3959550" y="2416866"/>
              <a:chExt cx="108000" cy="108000"/>
            </a:xfrm>
          </p:grpSpPr>
          <p:sp>
            <p:nvSpPr>
              <p:cNvPr id="415" name="任意多边形 4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任意多边形 4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4898922" y="3985685"/>
              <a:ext cx="108000" cy="108000"/>
              <a:chOff x="3959550" y="2416866"/>
              <a:chExt cx="108000" cy="108000"/>
            </a:xfrm>
          </p:grpSpPr>
          <p:sp>
            <p:nvSpPr>
              <p:cNvPr id="413" name="任意多边形 41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任意多边形 41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0" name="组合 379"/>
            <p:cNvGrpSpPr/>
            <p:nvPr/>
          </p:nvGrpSpPr>
          <p:grpSpPr>
            <a:xfrm>
              <a:off x="5208967" y="3985685"/>
              <a:ext cx="108000" cy="108000"/>
              <a:chOff x="3959550" y="2416866"/>
              <a:chExt cx="108000" cy="108000"/>
            </a:xfrm>
          </p:grpSpPr>
          <p:sp>
            <p:nvSpPr>
              <p:cNvPr id="411" name="任意多边形 41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任意多边形 41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1" name="组合 380"/>
            <p:cNvGrpSpPr/>
            <p:nvPr/>
          </p:nvGrpSpPr>
          <p:grpSpPr>
            <a:xfrm>
              <a:off x="5519012" y="3985685"/>
              <a:ext cx="108000" cy="108000"/>
              <a:chOff x="3959550" y="2416866"/>
              <a:chExt cx="108000" cy="108000"/>
            </a:xfrm>
          </p:grpSpPr>
          <p:sp>
            <p:nvSpPr>
              <p:cNvPr id="409" name="任意多边形 40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 40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407" name="任意多边形 40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任意多边形 40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3" name="组合 38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405" name="任意多边形 4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 4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4" name="组合 38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403" name="任意多边形 4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任意多边形 4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5" name="组合 38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 4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6" name="组合 38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399" name="任意多边形 3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任意多边形 3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7" name="组合 38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397" name="任意多边形 3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任意多边形 3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9" name="组合 38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0" name="组合 38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5" name="组合 374"/>
          <p:cNvGrpSpPr/>
          <p:nvPr/>
        </p:nvGrpSpPr>
        <p:grpSpPr>
          <a:xfrm>
            <a:off x="8626399" y="1463955"/>
            <a:ext cx="990947" cy="4199293"/>
            <a:chOff x="8597767" y="743157"/>
            <a:chExt cx="990947" cy="4199293"/>
          </a:xfrm>
          <a:solidFill>
            <a:schemeClr val="bg1"/>
          </a:solidFill>
        </p:grpSpPr>
        <p:sp>
          <p:nvSpPr>
            <p:cNvPr id="421" name="圆角矩形 420"/>
            <p:cNvSpPr/>
            <p:nvPr/>
          </p:nvSpPr>
          <p:spPr>
            <a:xfrm rot="2713399">
              <a:off x="8613577" y="80441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圆角矩形 421"/>
            <p:cNvSpPr/>
            <p:nvPr/>
          </p:nvSpPr>
          <p:spPr>
            <a:xfrm rot="3013399">
              <a:off x="8781908" y="98956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圆角矩形 422"/>
            <p:cNvSpPr/>
            <p:nvPr/>
          </p:nvSpPr>
          <p:spPr>
            <a:xfrm rot="3313399">
              <a:off x="8933460" y="118867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圆角矩形 423"/>
            <p:cNvSpPr/>
            <p:nvPr/>
          </p:nvSpPr>
          <p:spPr>
            <a:xfrm rot="3613399">
              <a:off x="9067084" y="1400234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圆角矩形 424"/>
            <p:cNvSpPr/>
            <p:nvPr/>
          </p:nvSpPr>
          <p:spPr>
            <a:xfrm rot="3913399">
              <a:off x="9181759" y="1622635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圆角矩形 425"/>
            <p:cNvSpPr/>
            <p:nvPr/>
          </p:nvSpPr>
          <p:spPr>
            <a:xfrm rot="4213399">
              <a:off x="9276614" y="1854186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圆角矩形 426"/>
            <p:cNvSpPr/>
            <p:nvPr/>
          </p:nvSpPr>
          <p:spPr>
            <a:xfrm rot="4513399">
              <a:off x="9350929" y="2093123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圆角矩形 427"/>
            <p:cNvSpPr/>
            <p:nvPr/>
          </p:nvSpPr>
          <p:spPr>
            <a:xfrm rot="4813399">
              <a:off x="9404136" y="2337626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圆角矩形 428"/>
            <p:cNvSpPr/>
            <p:nvPr/>
          </p:nvSpPr>
          <p:spPr>
            <a:xfrm rot="5113399">
              <a:off x="9435828" y="2585838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圆角矩形 429"/>
            <p:cNvSpPr/>
            <p:nvPr/>
          </p:nvSpPr>
          <p:spPr>
            <a:xfrm rot="5413399">
              <a:off x="9445769" y="2835868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圆角矩形 430"/>
            <p:cNvSpPr/>
            <p:nvPr/>
          </p:nvSpPr>
          <p:spPr>
            <a:xfrm rot="5713399">
              <a:off x="9433881" y="3085810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圆角矩形 431"/>
            <p:cNvSpPr/>
            <p:nvPr/>
          </p:nvSpPr>
          <p:spPr>
            <a:xfrm rot="6013399">
              <a:off x="9400253" y="333376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圆角矩形 432"/>
            <p:cNvSpPr/>
            <p:nvPr/>
          </p:nvSpPr>
          <p:spPr>
            <a:xfrm rot="6313399">
              <a:off x="9345143" y="3577849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圆角矩形 433"/>
            <p:cNvSpPr/>
            <p:nvPr/>
          </p:nvSpPr>
          <p:spPr>
            <a:xfrm rot="6613399">
              <a:off x="9268967" y="381619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圆角矩形 434"/>
            <p:cNvSpPr/>
            <p:nvPr/>
          </p:nvSpPr>
          <p:spPr>
            <a:xfrm rot="6913399">
              <a:off x="9172309" y="4047005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圆角矩形 435"/>
            <p:cNvSpPr/>
            <p:nvPr/>
          </p:nvSpPr>
          <p:spPr>
            <a:xfrm rot="7213399">
              <a:off x="9055904" y="4268506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圆角矩形 436"/>
            <p:cNvSpPr/>
            <p:nvPr/>
          </p:nvSpPr>
          <p:spPr>
            <a:xfrm rot="7513399">
              <a:off x="8920636" y="447901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圆角矩形 437"/>
            <p:cNvSpPr/>
            <p:nvPr/>
          </p:nvSpPr>
          <p:spPr>
            <a:xfrm rot="7813399">
              <a:off x="8767535" y="467694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圆角矩形 438"/>
            <p:cNvSpPr/>
            <p:nvPr/>
          </p:nvSpPr>
          <p:spPr>
            <a:xfrm rot="8113399">
              <a:off x="8597767" y="4860767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0" name="组合 439"/>
          <p:cNvGrpSpPr/>
          <p:nvPr/>
        </p:nvGrpSpPr>
        <p:grpSpPr>
          <a:xfrm rot="3143370">
            <a:off x="8510564" y="1672050"/>
            <a:ext cx="100044" cy="179009"/>
            <a:chOff x="7603958" y="1572997"/>
            <a:chExt cx="179075" cy="320469"/>
          </a:xfrm>
        </p:grpSpPr>
        <p:sp>
          <p:nvSpPr>
            <p:cNvPr id="441" name="圆角矩形 440"/>
            <p:cNvSpPr/>
            <p:nvPr/>
          </p:nvSpPr>
          <p:spPr>
            <a:xfrm>
              <a:off x="7603958" y="1572997"/>
              <a:ext cx="179075" cy="1026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7608435" y="1723345"/>
              <a:ext cx="170121" cy="17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3" name="组合 442"/>
          <p:cNvGrpSpPr/>
          <p:nvPr/>
        </p:nvGrpSpPr>
        <p:grpSpPr>
          <a:xfrm rot="18456630" flipV="1">
            <a:off x="8548326" y="5294181"/>
            <a:ext cx="100044" cy="179009"/>
            <a:chOff x="7603958" y="1572997"/>
            <a:chExt cx="179075" cy="320469"/>
          </a:xfrm>
        </p:grpSpPr>
        <p:sp>
          <p:nvSpPr>
            <p:cNvPr id="444" name="圆角矩形 443"/>
            <p:cNvSpPr/>
            <p:nvPr/>
          </p:nvSpPr>
          <p:spPr>
            <a:xfrm>
              <a:off x="7603958" y="1572997"/>
              <a:ext cx="179075" cy="1026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7608435" y="1723345"/>
              <a:ext cx="170121" cy="17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6" name="任意多边形 445"/>
          <p:cNvSpPr/>
          <p:nvPr/>
        </p:nvSpPr>
        <p:spPr>
          <a:xfrm rot="2414264">
            <a:off x="7541336" y="2410504"/>
            <a:ext cx="2033261" cy="2207278"/>
          </a:xfrm>
          <a:custGeom>
            <a:avLst/>
            <a:gdLst>
              <a:gd name="connsiteX0" fmla="*/ 12836 w 2033261"/>
              <a:gd name="connsiteY0" fmla="*/ 0 h 2207278"/>
              <a:gd name="connsiteX1" fmla="*/ 2033261 w 2033261"/>
              <a:gd name="connsiteY1" fmla="*/ 2193797 h 2207278"/>
              <a:gd name="connsiteX2" fmla="*/ 1906312 w 2033261"/>
              <a:gd name="connsiteY2" fmla="*/ 2207278 h 2207278"/>
              <a:gd name="connsiteX3" fmla="*/ 1916569 w 2033261"/>
              <a:gd name="connsiteY3" fmla="*/ 2187374 h 2207278"/>
              <a:gd name="connsiteX4" fmla="*/ 1908104 w 2033261"/>
              <a:gd name="connsiteY4" fmla="*/ 2160909 h 2207278"/>
              <a:gd name="connsiteX5" fmla="*/ 1835393 w 2033261"/>
              <a:gd name="connsiteY5" fmla="*/ 2074982 h 2207278"/>
              <a:gd name="connsiteX6" fmla="*/ 1831477 w 2033261"/>
              <a:gd name="connsiteY6" fmla="*/ 2047488 h 2207278"/>
              <a:gd name="connsiteX7" fmla="*/ 1372051 w 2033261"/>
              <a:gd name="connsiteY7" fmla="*/ 1023383 h 2207278"/>
              <a:gd name="connsiteX8" fmla="*/ 1357838 w 2033261"/>
              <a:gd name="connsiteY8" fmla="*/ 1006683 h 2207278"/>
              <a:gd name="connsiteX9" fmla="*/ 1392633 w 2033261"/>
              <a:gd name="connsiteY9" fmla="*/ 925488 h 2207278"/>
              <a:gd name="connsiteX10" fmla="*/ 1210597 w 2033261"/>
              <a:gd name="connsiteY10" fmla="*/ 710364 h 2207278"/>
              <a:gd name="connsiteX11" fmla="*/ 1103252 w 2033261"/>
              <a:gd name="connsiteY11" fmla="*/ 736478 h 2207278"/>
              <a:gd name="connsiteX12" fmla="*/ 986270 w 2033261"/>
              <a:gd name="connsiteY12" fmla="*/ 636161 h 2207278"/>
              <a:gd name="connsiteX13" fmla="*/ 255421 w 2033261"/>
              <a:gd name="connsiteY13" fmla="*/ 246311 h 2207278"/>
              <a:gd name="connsiteX14" fmla="*/ 121585 w 2033261"/>
              <a:gd name="connsiteY14" fmla="*/ 207860 h 2207278"/>
              <a:gd name="connsiteX15" fmla="*/ 115752 w 2033261"/>
              <a:gd name="connsiteY15" fmla="*/ 189621 h 2207278"/>
              <a:gd name="connsiteX16" fmla="*/ 21954 w 2033261"/>
              <a:gd name="connsiteY16" fmla="*/ 78775 h 2207278"/>
              <a:gd name="connsiteX17" fmla="*/ 0 w 2033261"/>
              <a:gd name="connsiteY17" fmla="*/ 67461 h 22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33261" h="2207278">
                <a:moveTo>
                  <a:pt x="12836" y="0"/>
                </a:moveTo>
                <a:cubicBezTo>
                  <a:pt x="1096166" y="206129"/>
                  <a:pt x="1916814" y="1097197"/>
                  <a:pt x="2033261" y="2193797"/>
                </a:cubicBezTo>
                <a:lnTo>
                  <a:pt x="1906312" y="2207278"/>
                </a:lnTo>
                <a:lnTo>
                  <a:pt x="1916569" y="2187374"/>
                </a:lnTo>
                <a:cubicBezTo>
                  <a:pt x="1917341" y="2178115"/>
                  <a:pt x="1914579" y="2168562"/>
                  <a:pt x="1908104" y="2160909"/>
                </a:cubicBezTo>
                <a:lnTo>
                  <a:pt x="1835393" y="2074982"/>
                </a:lnTo>
                <a:lnTo>
                  <a:pt x="1831477" y="2047488"/>
                </a:lnTo>
                <a:cubicBezTo>
                  <a:pt x="1763189" y="1666268"/>
                  <a:pt x="1602383" y="1316577"/>
                  <a:pt x="1372051" y="1023383"/>
                </a:cubicBezTo>
                <a:lnTo>
                  <a:pt x="1357838" y="1006683"/>
                </a:lnTo>
                <a:lnTo>
                  <a:pt x="1392633" y="925488"/>
                </a:lnTo>
                <a:lnTo>
                  <a:pt x="1210597" y="710364"/>
                </a:lnTo>
                <a:lnTo>
                  <a:pt x="1103252" y="736478"/>
                </a:lnTo>
                <a:lnTo>
                  <a:pt x="986270" y="636161"/>
                </a:lnTo>
                <a:cubicBezTo>
                  <a:pt x="771062" y="465814"/>
                  <a:pt x="524406" y="332564"/>
                  <a:pt x="255421" y="246311"/>
                </a:cubicBezTo>
                <a:lnTo>
                  <a:pt x="121585" y="207860"/>
                </a:lnTo>
                <a:lnTo>
                  <a:pt x="115752" y="189621"/>
                </a:lnTo>
                <a:lnTo>
                  <a:pt x="21954" y="78775"/>
                </a:lnTo>
                <a:lnTo>
                  <a:pt x="0" y="67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7" name="椭圆 446"/>
          <p:cNvSpPr/>
          <p:nvPr/>
        </p:nvSpPr>
        <p:spPr>
          <a:xfrm>
            <a:off x="8749702" y="3405515"/>
            <a:ext cx="136464" cy="136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等腰三角形 447"/>
          <p:cNvSpPr/>
          <p:nvPr/>
        </p:nvSpPr>
        <p:spPr>
          <a:xfrm>
            <a:off x="9331307" y="4982332"/>
            <a:ext cx="216363" cy="186520"/>
          </a:xfrm>
          <a:prstGeom prst="triangle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等腰三角形 448"/>
          <p:cNvSpPr/>
          <p:nvPr/>
        </p:nvSpPr>
        <p:spPr>
          <a:xfrm flipV="1">
            <a:off x="9331308" y="1751357"/>
            <a:ext cx="216363" cy="186520"/>
          </a:xfrm>
          <a:prstGeom prst="triangle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任意多边形 449"/>
          <p:cNvSpPr/>
          <p:nvPr/>
        </p:nvSpPr>
        <p:spPr>
          <a:xfrm rot="1800000" flipH="1" flipV="1">
            <a:off x="8722020" y="2232471"/>
            <a:ext cx="1548245" cy="2515598"/>
          </a:xfrm>
          <a:custGeom>
            <a:avLst/>
            <a:gdLst>
              <a:gd name="connsiteX0" fmla="*/ 1502549 w 1548245"/>
              <a:gd name="connsiteY0" fmla="*/ 2509623 h 2515598"/>
              <a:gd name="connsiteX1" fmla="*/ 1486229 w 1548245"/>
              <a:gd name="connsiteY1" fmla="*/ 2513996 h 2515598"/>
              <a:gd name="connsiteX2" fmla="*/ 1248074 w 1548245"/>
              <a:gd name="connsiteY2" fmla="*/ 2376497 h 2515598"/>
              <a:gd name="connsiteX3" fmla="*/ 1243701 w 1548245"/>
              <a:gd name="connsiteY3" fmla="*/ 2360177 h 2515598"/>
              <a:gd name="connsiteX4" fmla="*/ 1263868 w 1548245"/>
              <a:gd name="connsiteY4" fmla="*/ 2325246 h 2515598"/>
              <a:gd name="connsiteX5" fmla="*/ 1197453 w 1548245"/>
              <a:gd name="connsiteY5" fmla="*/ 2281712 h 2515598"/>
              <a:gd name="connsiteX6" fmla="*/ 58044 w 1548245"/>
              <a:gd name="connsiteY6" fmla="*/ 386794 h 2515598"/>
              <a:gd name="connsiteX7" fmla="*/ 50597 w 1548245"/>
              <a:gd name="connsiteY7" fmla="*/ 306227 h 2515598"/>
              <a:gd name="connsiteX8" fmla="*/ 11947 w 1548245"/>
              <a:gd name="connsiteY8" fmla="*/ 306227 h 2515598"/>
              <a:gd name="connsiteX9" fmla="*/ 0 w 1548245"/>
              <a:gd name="connsiteY9" fmla="*/ 294280 h 2515598"/>
              <a:gd name="connsiteX10" fmla="*/ 0 w 1548245"/>
              <a:gd name="connsiteY10" fmla="*/ 19282 h 2515598"/>
              <a:gd name="connsiteX11" fmla="*/ 11947 w 1548245"/>
              <a:gd name="connsiteY11" fmla="*/ 7335 h 2515598"/>
              <a:gd name="connsiteX12" fmla="*/ 36212 w 1548245"/>
              <a:gd name="connsiteY12" fmla="*/ 7335 h 2515598"/>
              <a:gd name="connsiteX13" fmla="*/ 36053 w 1548245"/>
              <a:gd name="connsiteY13" fmla="*/ 0 h 2515598"/>
              <a:gd name="connsiteX14" fmla="*/ 78658 w 1548245"/>
              <a:gd name="connsiteY14" fmla="*/ 578 h 2515598"/>
              <a:gd name="connsiteX15" fmla="*/ 1548245 w 1548245"/>
              <a:gd name="connsiteY15" fmla="*/ 2444603 h 2515598"/>
              <a:gd name="connsiteX16" fmla="*/ 1528778 w 1548245"/>
              <a:gd name="connsiteY16" fmla="*/ 2482505 h 2515598"/>
              <a:gd name="connsiteX17" fmla="*/ 1520786 w 1548245"/>
              <a:gd name="connsiteY17" fmla="*/ 2478036 h 25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48245" h="2515598">
                <a:moveTo>
                  <a:pt x="1502549" y="2509623"/>
                </a:moveTo>
                <a:cubicBezTo>
                  <a:pt x="1499250" y="2515337"/>
                  <a:pt x="1491943" y="2517295"/>
                  <a:pt x="1486229" y="2513996"/>
                </a:cubicBezTo>
                <a:lnTo>
                  <a:pt x="1248074" y="2376497"/>
                </a:lnTo>
                <a:cubicBezTo>
                  <a:pt x="1242360" y="2373198"/>
                  <a:pt x="1240402" y="2365891"/>
                  <a:pt x="1243701" y="2360177"/>
                </a:cubicBezTo>
                <a:lnTo>
                  <a:pt x="1263868" y="2325246"/>
                </a:lnTo>
                <a:lnTo>
                  <a:pt x="1197453" y="2281712"/>
                </a:lnTo>
                <a:cubicBezTo>
                  <a:pt x="569535" y="1837820"/>
                  <a:pt x="155677" y="1149544"/>
                  <a:pt x="58044" y="386794"/>
                </a:cubicBezTo>
                <a:lnTo>
                  <a:pt x="50597" y="306227"/>
                </a:lnTo>
                <a:lnTo>
                  <a:pt x="11947" y="306227"/>
                </a:lnTo>
                <a:cubicBezTo>
                  <a:pt x="5349" y="306227"/>
                  <a:pt x="0" y="300878"/>
                  <a:pt x="0" y="294280"/>
                </a:cubicBezTo>
                <a:lnTo>
                  <a:pt x="0" y="19282"/>
                </a:lnTo>
                <a:cubicBezTo>
                  <a:pt x="0" y="12684"/>
                  <a:pt x="5349" y="7335"/>
                  <a:pt x="11947" y="7335"/>
                </a:cubicBezTo>
                <a:lnTo>
                  <a:pt x="36212" y="7335"/>
                </a:lnTo>
                <a:lnTo>
                  <a:pt x="36053" y="0"/>
                </a:lnTo>
                <a:lnTo>
                  <a:pt x="78658" y="578"/>
                </a:lnTo>
                <a:cubicBezTo>
                  <a:pt x="64726" y="1028205"/>
                  <a:pt x="634061" y="1975050"/>
                  <a:pt x="1548245" y="2444603"/>
                </a:cubicBezTo>
                <a:lnTo>
                  <a:pt x="1528778" y="2482505"/>
                </a:lnTo>
                <a:lnTo>
                  <a:pt x="1520786" y="2478036"/>
                </a:lnTo>
                <a:close/>
              </a:path>
            </a:pathLst>
          </a:custGeom>
          <a:solidFill>
            <a:srgbClr val="A0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1" name="组合 450"/>
          <p:cNvGrpSpPr/>
          <p:nvPr/>
        </p:nvGrpSpPr>
        <p:grpSpPr>
          <a:xfrm>
            <a:off x="9978411" y="3766099"/>
            <a:ext cx="531787" cy="874084"/>
            <a:chOff x="6870032" y="2951743"/>
            <a:chExt cx="531787" cy="874084"/>
          </a:xfrm>
        </p:grpSpPr>
        <p:grpSp>
          <p:nvGrpSpPr>
            <p:cNvPr id="452" name="组合 451"/>
            <p:cNvGrpSpPr/>
            <p:nvPr/>
          </p:nvGrpSpPr>
          <p:grpSpPr>
            <a:xfrm>
              <a:off x="6870032" y="2951743"/>
              <a:ext cx="510442" cy="370713"/>
              <a:chOff x="6870032" y="2951743"/>
              <a:chExt cx="510442" cy="370713"/>
            </a:xfrm>
          </p:grpSpPr>
          <p:sp>
            <p:nvSpPr>
              <p:cNvPr id="459" name="六边形 458"/>
              <p:cNvSpPr/>
              <p:nvPr/>
            </p:nvSpPr>
            <p:spPr>
              <a:xfrm>
                <a:off x="6870032" y="3075314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六边形 459"/>
              <p:cNvSpPr/>
              <p:nvPr/>
            </p:nvSpPr>
            <p:spPr>
              <a:xfrm>
                <a:off x="7093789" y="2951743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3" name="组合 452"/>
            <p:cNvGrpSpPr/>
            <p:nvPr/>
          </p:nvGrpSpPr>
          <p:grpSpPr>
            <a:xfrm>
              <a:off x="6880304" y="3201064"/>
              <a:ext cx="510442" cy="370713"/>
              <a:chOff x="6870032" y="2951743"/>
              <a:chExt cx="510442" cy="370713"/>
            </a:xfrm>
          </p:grpSpPr>
          <p:sp>
            <p:nvSpPr>
              <p:cNvPr id="457" name="六边形 456"/>
              <p:cNvSpPr/>
              <p:nvPr/>
            </p:nvSpPr>
            <p:spPr>
              <a:xfrm>
                <a:off x="6870032" y="3075314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六边形 457"/>
              <p:cNvSpPr/>
              <p:nvPr/>
            </p:nvSpPr>
            <p:spPr>
              <a:xfrm>
                <a:off x="7093789" y="2951743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4" name="组合 453"/>
            <p:cNvGrpSpPr/>
            <p:nvPr/>
          </p:nvGrpSpPr>
          <p:grpSpPr>
            <a:xfrm>
              <a:off x="6891377" y="3455114"/>
              <a:ext cx="510442" cy="370713"/>
              <a:chOff x="6870032" y="2951743"/>
              <a:chExt cx="510442" cy="370713"/>
            </a:xfrm>
          </p:grpSpPr>
          <p:sp>
            <p:nvSpPr>
              <p:cNvPr id="455" name="六边形 454"/>
              <p:cNvSpPr/>
              <p:nvPr/>
            </p:nvSpPr>
            <p:spPr>
              <a:xfrm>
                <a:off x="6870032" y="3075314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六边形 455"/>
              <p:cNvSpPr/>
              <p:nvPr/>
            </p:nvSpPr>
            <p:spPr>
              <a:xfrm>
                <a:off x="7093789" y="2951743"/>
                <a:ext cx="286685" cy="247142"/>
              </a:xfrm>
              <a:prstGeom prst="hexagon">
                <a:avLst/>
              </a:prstGeom>
              <a:noFill/>
              <a:ln>
                <a:solidFill>
                  <a:srgbClr val="A0E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1" name="组合 460"/>
          <p:cNvGrpSpPr/>
          <p:nvPr/>
        </p:nvGrpSpPr>
        <p:grpSpPr>
          <a:xfrm>
            <a:off x="10033304" y="3357287"/>
            <a:ext cx="287472" cy="331698"/>
            <a:chOff x="6496050" y="2533650"/>
            <a:chExt cx="495300" cy="571500"/>
          </a:xfrm>
        </p:grpSpPr>
        <p:sp>
          <p:nvSpPr>
            <p:cNvPr id="462" name="任意多边形 461"/>
            <p:cNvSpPr/>
            <p:nvPr/>
          </p:nvSpPr>
          <p:spPr>
            <a:xfrm>
              <a:off x="6496050" y="2533650"/>
              <a:ext cx="0" cy="247650"/>
            </a:xfrm>
            <a:custGeom>
              <a:avLst/>
              <a:gdLst>
                <a:gd name="connsiteX0" fmla="*/ 0 w 0"/>
                <a:gd name="connsiteY0" fmla="*/ 0 h 247650"/>
                <a:gd name="connsiteX1" fmla="*/ 0 w 0"/>
                <a:gd name="connsiteY1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47650">
                  <a:moveTo>
                    <a:pt x="0" y="0"/>
                  </a:moveTo>
                  <a:lnTo>
                    <a:pt x="0" y="247650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任意多边形 462"/>
            <p:cNvSpPr/>
            <p:nvPr/>
          </p:nvSpPr>
          <p:spPr>
            <a:xfrm>
              <a:off x="6661150" y="2533650"/>
              <a:ext cx="0" cy="323850"/>
            </a:xfrm>
            <a:custGeom>
              <a:avLst/>
              <a:gdLst>
                <a:gd name="connsiteX0" fmla="*/ 0 w 0"/>
                <a:gd name="connsiteY0" fmla="*/ 0 h 323850"/>
                <a:gd name="connsiteX1" fmla="*/ 0 w 0"/>
                <a:gd name="connsiteY1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任意多边形 463"/>
            <p:cNvSpPr/>
            <p:nvPr/>
          </p:nvSpPr>
          <p:spPr>
            <a:xfrm>
              <a:off x="6826250" y="2533650"/>
              <a:ext cx="0" cy="571500"/>
            </a:xfrm>
            <a:custGeom>
              <a:avLst/>
              <a:gdLst>
                <a:gd name="connsiteX0" fmla="*/ 0 w 0"/>
                <a:gd name="connsiteY0" fmla="*/ 0 h 571500"/>
                <a:gd name="connsiteX1" fmla="*/ 0 w 0"/>
                <a:gd name="connsiteY1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任意多边形 464"/>
            <p:cNvSpPr/>
            <p:nvPr/>
          </p:nvSpPr>
          <p:spPr>
            <a:xfrm>
              <a:off x="6991350" y="2533650"/>
              <a:ext cx="0" cy="266700"/>
            </a:xfrm>
            <a:custGeom>
              <a:avLst/>
              <a:gdLst>
                <a:gd name="connsiteX0" fmla="*/ 0 w 0"/>
                <a:gd name="connsiteY0" fmla="*/ 0 h 266700"/>
                <a:gd name="connsiteX1" fmla="*/ 0 w 0"/>
                <a:gd name="connsiteY1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noFill/>
            <a:ln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6" name="文本框 465"/>
          <p:cNvSpPr txBox="1"/>
          <p:nvPr/>
        </p:nvSpPr>
        <p:spPr>
          <a:xfrm>
            <a:off x="9884048" y="2715681"/>
            <a:ext cx="9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A0ECFE"/>
                </a:solidFill>
                <a:latin typeface="Bahnschrift SemiLight" panose="020B0502040204020203" pitchFamily="34" charset="0"/>
              </a:rPr>
              <a:t>25°</a:t>
            </a:r>
            <a:endParaRPr lang="zh-CN" altLang="en-US" sz="3600" dirty="0">
              <a:solidFill>
                <a:srgbClr val="A0ECFE"/>
              </a:solidFill>
              <a:latin typeface="Bahnschrift SemiLight" panose="020B0502040204020203" pitchFamily="34" charset="0"/>
            </a:endParaRPr>
          </a:p>
        </p:txBody>
      </p:sp>
      <p:grpSp>
        <p:nvGrpSpPr>
          <p:cNvPr id="467" name="组合 466"/>
          <p:cNvGrpSpPr/>
          <p:nvPr/>
        </p:nvGrpSpPr>
        <p:grpSpPr>
          <a:xfrm>
            <a:off x="6986805" y="2056722"/>
            <a:ext cx="1394528" cy="174947"/>
            <a:chOff x="5792168" y="2795566"/>
            <a:chExt cx="2582652" cy="324000"/>
          </a:xfrm>
        </p:grpSpPr>
        <p:sp>
          <p:nvSpPr>
            <p:cNvPr id="468" name="圆角矩形 467"/>
            <p:cNvSpPr/>
            <p:nvPr/>
          </p:nvSpPr>
          <p:spPr>
            <a:xfrm>
              <a:off x="5792168" y="2901753"/>
              <a:ext cx="288758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圆角矩形 468"/>
            <p:cNvSpPr/>
            <p:nvPr/>
          </p:nvSpPr>
          <p:spPr>
            <a:xfrm>
              <a:off x="6183163" y="2901753"/>
              <a:ext cx="144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圆角矩形 469"/>
            <p:cNvSpPr/>
            <p:nvPr/>
          </p:nvSpPr>
          <p:spPr>
            <a:xfrm>
              <a:off x="6429400" y="2901753"/>
              <a:ext cx="180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圆角矩形 470"/>
            <p:cNvSpPr/>
            <p:nvPr/>
          </p:nvSpPr>
          <p:spPr>
            <a:xfrm>
              <a:off x="6711637" y="2901753"/>
              <a:ext cx="144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圆角矩形 471"/>
            <p:cNvSpPr/>
            <p:nvPr/>
          </p:nvSpPr>
          <p:spPr>
            <a:xfrm>
              <a:off x="6957874" y="2975566"/>
              <a:ext cx="180000" cy="14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圆角矩形 472"/>
            <p:cNvSpPr/>
            <p:nvPr/>
          </p:nvSpPr>
          <p:spPr>
            <a:xfrm>
              <a:off x="7240111" y="2795566"/>
              <a:ext cx="180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圆角矩形 473"/>
            <p:cNvSpPr/>
            <p:nvPr/>
          </p:nvSpPr>
          <p:spPr>
            <a:xfrm>
              <a:off x="7522348" y="2795566"/>
              <a:ext cx="252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圆角矩形 474"/>
            <p:cNvSpPr/>
            <p:nvPr/>
          </p:nvSpPr>
          <p:spPr>
            <a:xfrm>
              <a:off x="7876585" y="2795566"/>
              <a:ext cx="216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圆角矩形 475"/>
            <p:cNvSpPr/>
            <p:nvPr/>
          </p:nvSpPr>
          <p:spPr>
            <a:xfrm>
              <a:off x="8194820" y="2795566"/>
              <a:ext cx="180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7" name="组合 476"/>
          <p:cNvGrpSpPr/>
          <p:nvPr/>
        </p:nvGrpSpPr>
        <p:grpSpPr>
          <a:xfrm flipV="1">
            <a:off x="6986805" y="4743324"/>
            <a:ext cx="1394528" cy="174947"/>
            <a:chOff x="5792168" y="2795566"/>
            <a:chExt cx="2582652" cy="324000"/>
          </a:xfrm>
        </p:grpSpPr>
        <p:sp>
          <p:nvSpPr>
            <p:cNvPr id="478" name="圆角矩形 477"/>
            <p:cNvSpPr/>
            <p:nvPr/>
          </p:nvSpPr>
          <p:spPr>
            <a:xfrm>
              <a:off x="5792168" y="2901753"/>
              <a:ext cx="288758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圆角矩形 478"/>
            <p:cNvSpPr/>
            <p:nvPr/>
          </p:nvSpPr>
          <p:spPr>
            <a:xfrm>
              <a:off x="6183163" y="2901753"/>
              <a:ext cx="144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圆角矩形 479"/>
            <p:cNvSpPr/>
            <p:nvPr/>
          </p:nvSpPr>
          <p:spPr>
            <a:xfrm>
              <a:off x="6429400" y="2901753"/>
              <a:ext cx="180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圆角矩形 480"/>
            <p:cNvSpPr/>
            <p:nvPr/>
          </p:nvSpPr>
          <p:spPr>
            <a:xfrm>
              <a:off x="6711637" y="2901753"/>
              <a:ext cx="144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圆角矩形 481"/>
            <p:cNvSpPr/>
            <p:nvPr/>
          </p:nvSpPr>
          <p:spPr>
            <a:xfrm>
              <a:off x="6957874" y="2975566"/>
              <a:ext cx="180000" cy="14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圆角矩形 482"/>
            <p:cNvSpPr/>
            <p:nvPr/>
          </p:nvSpPr>
          <p:spPr>
            <a:xfrm>
              <a:off x="7240111" y="2795566"/>
              <a:ext cx="180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圆角矩形 483"/>
            <p:cNvSpPr/>
            <p:nvPr/>
          </p:nvSpPr>
          <p:spPr>
            <a:xfrm>
              <a:off x="7522348" y="2795566"/>
              <a:ext cx="252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圆角矩形 484"/>
            <p:cNvSpPr/>
            <p:nvPr/>
          </p:nvSpPr>
          <p:spPr>
            <a:xfrm>
              <a:off x="7876585" y="2795566"/>
              <a:ext cx="216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圆角矩形 485"/>
            <p:cNvSpPr/>
            <p:nvPr/>
          </p:nvSpPr>
          <p:spPr>
            <a:xfrm>
              <a:off x="8194820" y="2795566"/>
              <a:ext cx="180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/>
          <p:cNvGrpSpPr/>
          <p:nvPr/>
        </p:nvGrpSpPr>
        <p:grpSpPr>
          <a:xfrm flipH="1">
            <a:off x="2948285" y="1463955"/>
            <a:ext cx="990947" cy="4199293"/>
            <a:chOff x="8597767" y="743157"/>
            <a:chExt cx="990947" cy="4199293"/>
          </a:xfrm>
          <a:solidFill>
            <a:schemeClr val="bg1"/>
          </a:solidFill>
        </p:grpSpPr>
        <p:sp>
          <p:nvSpPr>
            <p:cNvPr id="588" name="圆角矩形 587"/>
            <p:cNvSpPr/>
            <p:nvPr/>
          </p:nvSpPr>
          <p:spPr>
            <a:xfrm rot="2713399">
              <a:off x="8613577" y="80441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圆角矩形 588"/>
            <p:cNvSpPr/>
            <p:nvPr/>
          </p:nvSpPr>
          <p:spPr>
            <a:xfrm rot="3013399">
              <a:off x="8781908" y="98956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圆角矩形 589"/>
            <p:cNvSpPr/>
            <p:nvPr/>
          </p:nvSpPr>
          <p:spPr>
            <a:xfrm rot="3313399">
              <a:off x="8933460" y="118867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圆角矩形 590"/>
            <p:cNvSpPr/>
            <p:nvPr/>
          </p:nvSpPr>
          <p:spPr>
            <a:xfrm rot="3613399">
              <a:off x="9067084" y="1400234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圆角矩形 591"/>
            <p:cNvSpPr/>
            <p:nvPr/>
          </p:nvSpPr>
          <p:spPr>
            <a:xfrm rot="3913399">
              <a:off x="9181759" y="1622635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圆角矩形 592"/>
            <p:cNvSpPr/>
            <p:nvPr/>
          </p:nvSpPr>
          <p:spPr>
            <a:xfrm rot="4213399">
              <a:off x="9276614" y="1854186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圆角矩形 593"/>
            <p:cNvSpPr/>
            <p:nvPr/>
          </p:nvSpPr>
          <p:spPr>
            <a:xfrm rot="4513399">
              <a:off x="9350929" y="2093123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圆角矩形 594"/>
            <p:cNvSpPr/>
            <p:nvPr/>
          </p:nvSpPr>
          <p:spPr>
            <a:xfrm rot="4813399">
              <a:off x="9404136" y="2337626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圆角矩形 595"/>
            <p:cNvSpPr/>
            <p:nvPr/>
          </p:nvSpPr>
          <p:spPr>
            <a:xfrm rot="5113399">
              <a:off x="9435828" y="2585838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圆角矩形 596"/>
            <p:cNvSpPr/>
            <p:nvPr/>
          </p:nvSpPr>
          <p:spPr>
            <a:xfrm rot="5413399">
              <a:off x="9445769" y="2835868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圆角矩形 597"/>
            <p:cNvSpPr/>
            <p:nvPr/>
          </p:nvSpPr>
          <p:spPr>
            <a:xfrm rot="5713399">
              <a:off x="9433881" y="3085810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圆角矩形 598"/>
            <p:cNvSpPr/>
            <p:nvPr/>
          </p:nvSpPr>
          <p:spPr>
            <a:xfrm rot="6013399">
              <a:off x="9400253" y="333376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圆角矩形 599"/>
            <p:cNvSpPr/>
            <p:nvPr/>
          </p:nvSpPr>
          <p:spPr>
            <a:xfrm rot="6313399">
              <a:off x="9345143" y="3577849"/>
              <a:ext cx="204208" cy="81683"/>
            </a:xfrm>
            <a:prstGeom prst="roundRect">
              <a:avLst/>
            </a:prstGeom>
            <a:solidFill>
              <a:srgbClr val="A0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圆角矩形 600"/>
            <p:cNvSpPr/>
            <p:nvPr/>
          </p:nvSpPr>
          <p:spPr>
            <a:xfrm rot="6613399">
              <a:off x="9268967" y="381619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圆角矩形 601"/>
            <p:cNvSpPr/>
            <p:nvPr/>
          </p:nvSpPr>
          <p:spPr>
            <a:xfrm rot="6913399">
              <a:off x="9172309" y="4047005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圆角矩形 602"/>
            <p:cNvSpPr/>
            <p:nvPr/>
          </p:nvSpPr>
          <p:spPr>
            <a:xfrm rot="7213399">
              <a:off x="9055904" y="4268506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圆角矩形 603"/>
            <p:cNvSpPr/>
            <p:nvPr/>
          </p:nvSpPr>
          <p:spPr>
            <a:xfrm rot="7513399">
              <a:off x="8920636" y="4479019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圆角矩形 604"/>
            <p:cNvSpPr/>
            <p:nvPr/>
          </p:nvSpPr>
          <p:spPr>
            <a:xfrm rot="7813399">
              <a:off x="8767535" y="4676942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圆角矩形 605"/>
            <p:cNvSpPr/>
            <p:nvPr/>
          </p:nvSpPr>
          <p:spPr>
            <a:xfrm rot="8113399">
              <a:off x="8597767" y="4860767"/>
              <a:ext cx="204208" cy="816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1" name="组合 540"/>
          <p:cNvGrpSpPr/>
          <p:nvPr/>
        </p:nvGrpSpPr>
        <p:grpSpPr>
          <a:xfrm rot="18456630" flipH="1">
            <a:off x="3955023" y="1672050"/>
            <a:ext cx="100044" cy="179009"/>
            <a:chOff x="7603958" y="1572997"/>
            <a:chExt cx="179075" cy="320469"/>
          </a:xfrm>
        </p:grpSpPr>
        <p:sp>
          <p:nvSpPr>
            <p:cNvPr id="586" name="圆角矩形 585"/>
            <p:cNvSpPr/>
            <p:nvPr/>
          </p:nvSpPr>
          <p:spPr>
            <a:xfrm>
              <a:off x="7603958" y="1572997"/>
              <a:ext cx="179075" cy="1026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7608435" y="1723345"/>
              <a:ext cx="170121" cy="17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2" name="组合 541"/>
          <p:cNvGrpSpPr/>
          <p:nvPr/>
        </p:nvGrpSpPr>
        <p:grpSpPr>
          <a:xfrm rot="3143370" flipH="1" flipV="1">
            <a:off x="3917261" y="5294181"/>
            <a:ext cx="100044" cy="179009"/>
            <a:chOff x="7603958" y="1572997"/>
            <a:chExt cx="179075" cy="320469"/>
          </a:xfrm>
        </p:grpSpPr>
        <p:sp>
          <p:nvSpPr>
            <p:cNvPr id="584" name="圆角矩形 583"/>
            <p:cNvSpPr/>
            <p:nvPr/>
          </p:nvSpPr>
          <p:spPr>
            <a:xfrm>
              <a:off x="7603958" y="1572997"/>
              <a:ext cx="179075" cy="1026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7608435" y="1723345"/>
              <a:ext cx="170121" cy="17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3" name="任意多边形 542"/>
          <p:cNvSpPr/>
          <p:nvPr/>
        </p:nvSpPr>
        <p:spPr>
          <a:xfrm rot="19185736" flipH="1">
            <a:off x="2991034" y="2410504"/>
            <a:ext cx="2033261" cy="2207278"/>
          </a:xfrm>
          <a:custGeom>
            <a:avLst/>
            <a:gdLst>
              <a:gd name="connsiteX0" fmla="*/ 12836 w 2033261"/>
              <a:gd name="connsiteY0" fmla="*/ 0 h 2207278"/>
              <a:gd name="connsiteX1" fmla="*/ 2033261 w 2033261"/>
              <a:gd name="connsiteY1" fmla="*/ 2193797 h 2207278"/>
              <a:gd name="connsiteX2" fmla="*/ 1906312 w 2033261"/>
              <a:gd name="connsiteY2" fmla="*/ 2207278 h 2207278"/>
              <a:gd name="connsiteX3" fmla="*/ 1916569 w 2033261"/>
              <a:gd name="connsiteY3" fmla="*/ 2187374 h 2207278"/>
              <a:gd name="connsiteX4" fmla="*/ 1908104 w 2033261"/>
              <a:gd name="connsiteY4" fmla="*/ 2160909 h 2207278"/>
              <a:gd name="connsiteX5" fmla="*/ 1835393 w 2033261"/>
              <a:gd name="connsiteY5" fmla="*/ 2074982 h 2207278"/>
              <a:gd name="connsiteX6" fmla="*/ 1831477 w 2033261"/>
              <a:gd name="connsiteY6" fmla="*/ 2047488 h 2207278"/>
              <a:gd name="connsiteX7" fmla="*/ 1372051 w 2033261"/>
              <a:gd name="connsiteY7" fmla="*/ 1023383 h 2207278"/>
              <a:gd name="connsiteX8" fmla="*/ 1357838 w 2033261"/>
              <a:gd name="connsiteY8" fmla="*/ 1006683 h 2207278"/>
              <a:gd name="connsiteX9" fmla="*/ 1392633 w 2033261"/>
              <a:gd name="connsiteY9" fmla="*/ 925488 h 2207278"/>
              <a:gd name="connsiteX10" fmla="*/ 1210597 w 2033261"/>
              <a:gd name="connsiteY10" fmla="*/ 710364 h 2207278"/>
              <a:gd name="connsiteX11" fmla="*/ 1103252 w 2033261"/>
              <a:gd name="connsiteY11" fmla="*/ 736478 h 2207278"/>
              <a:gd name="connsiteX12" fmla="*/ 986270 w 2033261"/>
              <a:gd name="connsiteY12" fmla="*/ 636161 h 2207278"/>
              <a:gd name="connsiteX13" fmla="*/ 255421 w 2033261"/>
              <a:gd name="connsiteY13" fmla="*/ 246311 h 2207278"/>
              <a:gd name="connsiteX14" fmla="*/ 121585 w 2033261"/>
              <a:gd name="connsiteY14" fmla="*/ 207860 h 2207278"/>
              <a:gd name="connsiteX15" fmla="*/ 115752 w 2033261"/>
              <a:gd name="connsiteY15" fmla="*/ 189621 h 2207278"/>
              <a:gd name="connsiteX16" fmla="*/ 21954 w 2033261"/>
              <a:gd name="connsiteY16" fmla="*/ 78775 h 2207278"/>
              <a:gd name="connsiteX17" fmla="*/ 0 w 2033261"/>
              <a:gd name="connsiteY17" fmla="*/ 67461 h 22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33261" h="2207278">
                <a:moveTo>
                  <a:pt x="12836" y="0"/>
                </a:moveTo>
                <a:cubicBezTo>
                  <a:pt x="1096166" y="206129"/>
                  <a:pt x="1916814" y="1097197"/>
                  <a:pt x="2033261" y="2193797"/>
                </a:cubicBezTo>
                <a:lnTo>
                  <a:pt x="1906312" y="2207278"/>
                </a:lnTo>
                <a:lnTo>
                  <a:pt x="1916569" y="2187374"/>
                </a:lnTo>
                <a:cubicBezTo>
                  <a:pt x="1917341" y="2178115"/>
                  <a:pt x="1914579" y="2168562"/>
                  <a:pt x="1908104" y="2160909"/>
                </a:cubicBezTo>
                <a:lnTo>
                  <a:pt x="1835393" y="2074982"/>
                </a:lnTo>
                <a:lnTo>
                  <a:pt x="1831477" y="2047488"/>
                </a:lnTo>
                <a:cubicBezTo>
                  <a:pt x="1763189" y="1666268"/>
                  <a:pt x="1602383" y="1316577"/>
                  <a:pt x="1372051" y="1023383"/>
                </a:cubicBezTo>
                <a:lnTo>
                  <a:pt x="1357838" y="1006683"/>
                </a:lnTo>
                <a:lnTo>
                  <a:pt x="1392633" y="925488"/>
                </a:lnTo>
                <a:lnTo>
                  <a:pt x="1210597" y="710364"/>
                </a:lnTo>
                <a:lnTo>
                  <a:pt x="1103252" y="736478"/>
                </a:lnTo>
                <a:lnTo>
                  <a:pt x="986270" y="636161"/>
                </a:lnTo>
                <a:cubicBezTo>
                  <a:pt x="771062" y="465814"/>
                  <a:pt x="524406" y="332564"/>
                  <a:pt x="255421" y="246311"/>
                </a:cubicBezTo>
                <a:lnTo>
                  <a:pt x="121585" y="207860"/>
                </a:lnTo>
                <a:lnTo>
                  <a:pt x="115752" y="189621"/>
                </a:lnTo>
                <a:lnTo>
                  <a:pt x="21954" y="78775"/>
                </a:lnTo>
                <a:lnTo>
                  <a:pt x="0" y="67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4" name="椭圆 543"/>
          <p:cNvSpPr/>
          <p:nvPr/>
        </p:nvSpPr>
        <p:spPr>
          <a:xfrm flipH="1">
            <a:off x="3679465" y="3405515"/>
            <a:ext cx="136464" cy="136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任意多边形 546"/>
          <p:cNvSpPr/>
          <p:nvPr/>
        </p:nvSpPr>
        <p:spPr>
          <a:xfrm rot="19800000" flipV="1">
            <a:off x="2295366" y="2232471"/>
            <a:ext cx="1548245" cy="2515598"/>
          </a:xfrm>
          <a:custGeom>
            <a:avLst/>
            <a:gdLst>
              <a:gd name="connsiteX0" fmla="*/ 1502549 w 1548245"/>
              <a:gd name="connsiteY0" fmla="*/ 2509623 h 2515598"/>
              <a:gd name="connsiteX1" fmla="*/ 1486229 w 1548245"/>
              <a:gd name="connsiteY1" fmla="*/ 2513996 h 2515598"/>
              <a:gd name="connsiteX2" fmla="*/ 1248074 w 1548245"/>
              <a:gd name="connsiteY2" fmla="*/ 2376497 h 2515598"/>
              <a:gd name="connsiteX3" fmla="*/ 1243701 w 1548245"/>
              <a:gd name="connsiteY3" fmla="*/ 2360177 h 2515598"/>
              <a:gd name="connsiteX4" fmla="*/ 1263868 w 1548245"/>
              <a:gd name="connsiteY4" fmla="*/ 2325246 h 2515598"/>
              <a:gd name="connsiteX5" fmla="*/ 1197453 w 1548245"/>
              <a:gd name="connsiteY5" fmla="*/ 2281712 h 2515598"/>
              <a:gd name="connsiteX6" fmla="*/ 58044 w 1548245"/>
              <a:gd name="connsiteY6" fmla="*/ 386794 h 2515598"/>
              <a:gd name="connsiteX7" fmla="*/ 50597 w 1548245"/>
              <a:gd name="connsiteY7" fmla="*/ 306227 h 2515598"/>
              <a:gd name="connsiteX8" fmla="*/ 11947 w 1548245"/>
              <a:gd name="connsiteY8" fmla="*/ 306227 h 2515598"/>
              <a:gd name="connsiteX9" fmla="*/ 0 w 1548245"/>
              <a:gd name="connsiteY9" fmla="*/ 294280 h 2515598"/>
              <a:gd name="connsiteX10" fmla="*/ 0 w 1548245"/>
              <a:gd name="connsiteY10" fmla="*/ 19282 h 2515598"/>
              <a:gd name="connsiteX11" fmla="*/ 11947 w 1548245"/>
              <a:gd name="connsiteY11" fmla="*/ 7335 h 2515598"/>
              <a:gd name="connsiteX12" fmla="*/ 36212 w 1548245"/>
              <a:gd name="connsiteY12" fmla="*/ 7335 h 2515598"/>
              <a:gd name="connsiteX13" fmla="*/ 36053 w 1548245"/>
              <a:gd name="connsiteY13" fmla="*/ 0 h 2515598"/>
              <a:gd name="connsiteX14" fmla="*/ 78658 w 1548245"/>
              <a:gd name="connsiteY14" fmla="*/ 578 h 2515598"/>
              <a:gd name="connsiteX15" fmla="*/ 1548245 w 1548245"/>
              <a:gd name="connsiteY15" fmla="*/ 2444603 h 2515598"/>
              <a:gd name="connsiteX16" fmla="*/ 1528778 w 1548245"/>
              <a:gd name="connsiteY16" fmla="*/ 2482505 h 2515598"/>
              <a:gd name="connsiteX17" fmla="*/ 1520786 w 1548245"/>
              <a:gd name="connsiteY17" fmla="*/ 2478036 h 25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48245" h="2515598">
                <a:moveTo>
                  <a:pt x="1502549" y="2509623"/>
                </a:moveTo>
                <a:cubicBezTo>
                  <a:pt x="1499250" y="2515337"/>
                  <a:pt x="1491943" y="2517295"/>
                  <a:pt x="1486229" y="2513996"/>
                </a:cubicBezTo>
                <a:lnTo>
                  <a:pt x="1248074" y="2376497"/>
                </a:lnTo>
                <a:cubicBezTo>
                  <a:pt x="1242360" y="2373198"/>
                  <a:pt x="1240402" y="2365891"/>
                  <a:pt x="1243701" y="2360177"/>
                </a:cubicBezTo>
                <a:lnTo>
                  <a:pt x="1263868" y="2325246"/>
                </a:lnTo>
                <a:lnTo>
                  <a:pt x="1197453" y="2281712"/>
                </a:lnTo>
                <a:cubicBezTo>
                  <a:pt x="569535" y="1837820"/>
                  <a:pt x="155677" y="1149544"/>
                  <a:pt x="58044" y="386794"/>
                </a:cubicBezTo>
                <a:lnTo>
                  <a:pt x="50597" y="306227"/>
                </a:lnTo>
                <a:lnTo>
                  <a:pt x="11947" y="306227"/>
                </a:lnTo>
                <a:cubicBezTo>
                  <a:pt x="5349" y="306227"/>
                  <a:pt x="0" y="300878"/>
                  <a:pt x="0" y="294280"/>
                </a:cubicBezTo>
                <a:lnTo>
                  <a:pt x="0" y="19282"/>
                </a:lnTo>
                <a:cubicBezTo>
                  <a:pt x="0" y="12684"/>
                  <a:pt x="5349" y="7335"/>
                  <a:pt x="11947" y="7335"/>
                </a:cubicBezTo>
                <a:lnTo>
                  <a:pt x="36212" y="7335"/>
                </a:lnTo>
                <a:lnTo>
                  <a:pt x="36053" y="0"/>
                </a:lnTo>
                <a:lnTo>
                  <a:pt x="78658" y="578"/>
                </a:lnTo>
                <a:cubicBezTo>
                  <a:pt x="64726" y="1028205"/>
                  <a:pt x="634061" y="1975050"/>
                  <a:pt x="1548245" y="2444603"/>
                </a:cubicBezTo>
                <a:lnTo>
                  <a:pt x="1528778" y="2482505"/>
                </a:lnTo>
                <a:lnTo>
                  <a:pt x="1520786" y="2478036"/>
                </a:lnTo>
                <a:close/>
              </a:path>
            </a:pathLst>
          </a:custGeom>
          <a:solidFill>
            <a:srgbClr val="A0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1" name="组合 550"/>
          <p:cNvGrpSpPr/>
          <p:nvPr/>
        </p:nvGrpSpPr>
        <p:grpSpPr>
          <a:xfrm flipH="1">
            <a:off x="4184298" y="2056722"/>
            <a:ext cx="1394528" cy="174947"/>
            <a:chOff x="5792168" y="2795566"/>
            <a:chExt cx="2582652" cy="324000"/>
          </a:xfrm>
        </p:grpSpPr>
        <p:sp>
          <p:nvSpPr>
            <p:cNvPr id="562" name="圆角矩形 561"/>
            <p:cNvSpPr/>
            <p:nvPr/>
          </p:nvSpPr>
          <p:spPr>
            <a:xfrm>
              <a:off x="5792168" y="2901753"/>
              <a:ext cx="288758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圆角矩形 562"/>
            <p:cNvSpPr/>
            <p:nvPr/>
          </p:nvSpPr>
          <p:spPr>
            <a:xfrm>
              <a:off x="6183163" y="2901753"/>
              <a:ext cx="144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圆角矩形 563"/>
            <p:cNvSpPr/>
            <p:nvPr/>
          </p:nvSpPr>
          <p:spPr>
            <a:xfrm>
              <a:off x="6429400" y="2901753"/>
              <a:ext cx="180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圆角矩形 564"/>
            <p:cNvSpPr/>
            <p:nvPr/>
          </p:nvSpPr>
          <p:spPr>
            <a:xfrm>
              <a:off x="6711637" y="2901753"/>
              <a:ext cx="144000" cy="217813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圆角矩形 565"/>
            <p:cNvSpPr/>
            <p:nvPr/>
          </p:nvSpPr>
          <p:spPr>
            <a:xfrm>
              <a:off x="6957874" y="2975566"/>
              <a:ext cx="180000" cy="14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圆角矩形 566"/>
            <p:cNvSpPr/>
            <p:nvPr/>
          </p:nvSpPr>
          <p:spPr>
            <a:xfrm>
              <a:off x="7240111" y="2795566"/>
              <a:ext cx="180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圆角矩形 567"/>
            <p:cNvSpPr/>
            <p:nvPr/>
          </p:nvSpPr>
          <p:spPr>
            <a:xfrm>
              <a:off x="7522348" y="2795566"/>
              <a:ext cx="252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圆角矩形 568"/>
            <p:cNvSpPr/>
            <p:nvPr/>
          </p:nvSpPr>
          <p:spPr>
            <a:xfrm>
              <a:off x="7876585" y="2795566"/>
              <a:ext cx="216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圆角矩形 569"/>
            <p:cNvSpPr/>
            <p:nvPr/>
          </p:nvSpPr>
          <p:spPr>
            <a:xfrm>
              <a:off x="8194820" y="2795566"/>
              <a:ext cx="180000" cy="324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 flipH="1" flipV="1">
            <a:off x="4184298" y="4743324"/>
            <a:ext cx="1394528" cy="174947"/>
            <a:chOff x="5792168" y="2795566"/>
            <a:chExt cx="2582652" cy="324000"/>
          </a:xfrm>
        </p:grpSpPr>
        <p:sp>
          <p:nvSpPr>
            <p:cNvPr id="553" name="圆角矩形 552"/>
            <p:cNvSpPr/>
            <p:nvPr/>
          </p:nvSpPr>
          <p:spPr>
            <a:xfrm>
              <a:off x="5792168" y="2901753"/>
              <a:ext cx="288758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圆角矩形 553"/>
            <p:cNvSpPr/>
            <p:nvPr/>
          </p:nvSpPr>
          <p:spPr>
            <a:xfrm>
              <a:off x="6183163" y="2901753"/>
              <a:ext cx="144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圆角矩形 554"/>
            <p:cNvSpPr/>
            <p:nvPr/>
          </p:nvSpPr>
          <p:spPr>
            <a:xfrm>
              <a:off x="6429400" y="2901753"/>
              <a:ext cx="180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圆角矩形 555"/>
            <p:cNvSpPr/>
            <p:nvPr/>
          </p:nvSpPr>
          <p:spPr>
            <a:xfrm>
              <a:off x="6711637" y="2901753"/>
              <a:ext cx="144000" cy="217813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圆角矩形 556"/>
            <p:cNvSpPr/>
            <p:nvPr/>
          </p:nvSpPr>
          <p:spPr>
            <a:xfrm>
              <a:off x="6957874" y="2975566"/>
              <a:ext cx="180000" cy="14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圆角矩形 557"/>
            <p:cNvSpPr/>
            <p:nvPr/>
          </p:nvSpPr>
          <p:spPr>
            <a:xfrm>
              <a:off x="7240111" y="2795566"/>
              <a:ext cx="180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圆角矩形 558"/>
            <p:cNvSpPr/>
            <p:nvPr/>
          </p:nvSpPr>
          <p:spPr>
            <a:xfrm>
              <a:off x="7522348" y="2795566"/>
              <a:ext cx="252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圆角矩形 559"/>
            <p:cNvSpPr/>
            <p:nvPr/>
          </p:nvSpPr>
          <p:spPr>
            <a:xfrm>
              <a:off x="7876585" y="2795566"/>
              <a:ext cx="216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圆角矩形 560"/>
            <p:cNvSpPr/>
            <p:nvPr/>
          </p:nvSpPr>
          <p:spPr>
            <a:xfrm>
              <a:off x="8194820" y="2795566"/>
              <a:ext cx="180000" cy="324000"/>
            </a:xfrm>
            <a:prstGeom prst="roundRect">
              <a:avLst/>
            </a:prstGeom>
            <a:noFill/>
            <a:ln w="25400">
              <a:solidFill>
                <a:srgbClr val="A0E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4244150" y="5232237"/>
            <a:ext cx="0" cy="114035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任意多边形 606"/>
          <p:cNvSpPr/>
          <p:nvPr/>
        </p:nvSpPr>
        <p:spPr>
          <a:xfrm>
            <a:off x="43965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任意多边形 607"/>
          <p:cNvSpPr/>
          <p:nvPr/>
        </p:nvSpPr>
        <p:spPr>
          <a:xfrm>
            <a:off x="45489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任意多边形 608"/>
          <p:cNvSpPr/>
          <p:nvPr/>
        </p:nvSpPr>
        <p:spPr>
          <a:xfrm>
            <a:off x="47013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任意多边形 609"/>
          <p:cNvSpPr/>
          <p:nvPr/>
        </p:nvSpPr>
        <p:spPr>
          <a:xfrm>
            <a:off x="48537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任意多边形 610"/>
          <p:cNvSpPr/>
          <p:nvPr/>
        </p:nvSpPr>
        <p:spPr>
          <a:xfrm>
            <a:off x="50061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任意多边形 611"/>
          <p:cNvSpPr/>
          <p:nvPr/>
        </p:nvSpPr>
        <p:spPr>
          <a:xfrm>
            <a:off x="41679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任意多边形 612"/>
          <p:cNvSpPr/>
          <p:nvPr/>
        </p:nvSpPr>
        <p:spPr>
          <a:xfrm>
            <a:off x="4320350" y="5141366"/>
            <a:ext cx="0" cy="295776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任意多边形 613"/>
          <p:cNvSpPr/>
          <p:nvPr/>
        </p:nvSpPr>
        <p:spPr>
          <a:xfrm>
            <a:off x="4472750" y="5141366"/>
            <a:ext cx="0" cy="295776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任意多边形 614"/>
          <p:cNvSpPr/>
          <p:nvPr/>
        </p:nvSpPr>
        <p:spPr>
          <a:xfrm>
            <a:off x="4625150" y="5232237"/>
            <a:ext cx="0" cy="114035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任意多边形 615"/>
          <p:cNvSpPr/>
          <p:nvPr/>
        </p:nvSpPr>
        <p:spPr>
          <a:xfrm>
            <a:off x="4777550" y="5141366"/>
            <a:ext cx="0" cy="295776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任意多边形 616"/>
          <p:cNvSpPr/>
          <p:nvPr/>
        </p:nvSpPr>
        <p:spPr>
          <a:xfrm>
            <a:off x="4929950" y="5232237"/>
            <a:ext cx="0" cy="114035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任意多边形 617"/>
          <p:cNvSpPr/>
          <p:nvPr/>
        </p:nvSpPr>
        <p:spPr>
          <a:xfrm>
            <a:off x="5082350" y="5188245"/>
            <a:ext cx="0" cy="202019"/>
          </a:xfrm>
          <a:custGeom>
            <a:avLst/>
            <a:gdLst>
              <a:gd name="connsiteX0" fmla="*/ 0 w 0"/>
              <a:gd name="connsiteY0" fmla="*/ 0 h 202019"/>
              <a:gd name="connsiteX1" fmla="*/ 0 w 0"/>
              <a:gd name="connsiteY1" fmla="*/ 202019 h 20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2019">
                <a:moveTo>
                  <a:pt x="0" y="0"/>
                </a:moveTo>
                <a:lnTo>
                  <a:pt x="0" y="202019"/>
                </a:lnTo>
              </a:path>
            </a:pathLst>
          </a:custGeom>
          <a:noFill/>
          <a:ln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任意多边形 618"/>
          <p:cNvSpPr/>
          <p:nvPr/>
        </p:nvSpPr>
        <p:spPr>
          <a:xfrm>
            <a:off x="5114435" y="5218801"/>
            <a:ext cx="106405" cy="140133"/>
          </a:xfrm>
          <a:custGeom>
            <a:avLst/>
            <a:gdLst>
              <a:gd name="connsiteX0" fmla="*/ 0 w 188161"/>
              <a:gd name="connsiteY0" fmla="*/ 0 h 247804"/>
              <a:gd name="connsiteX1" fmla="*/ 28148 w 188161"/>
              <a:gd name="connsiteY1" fmla="*/ 2849 h 247804"/>
              <a:gd name="connsiteX2" fmla="*/ 188161 w 188161"/>
              <a:gd name="connsiteY2" fmla="*/ 123902 h 247804"/>
              <a:gd name="connsiteX3" fmla="*/ 28148 w 188161"/>
              <a:gd name="connsiteY3" fmla="*/ 244955 h 247804"/>
              <a:gd name="connsiteX4" fmla="*/ 0 w 188161"/>
              <a:gd name="connsiteY4" fmla="*/ 247804 h 2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61" h="247804">
                <a:moveTo>
                  <a:pt x="0" y="0"/>
                </a:moveTo>
                <a:lnTo>
                  <a:pt x="28148" y="2849"/>
                </a:lnTo>
                <a:cubicBezTo>
                  <a:pt x="122181" y="22793"/>
                  <a:pt x="188161" y="69484"/>
                  <a:pt x="188161" y="123902"/>
                </a:cubicBezTo>
                <a:cubicBezTo>
                  <a:pt x="188161" y="178321"/>
                  <a:pt x="122181" y="225011"/>
                  <a:pt x="28148" y="244955"/>
                </a:cubicBezTo>
                <a:lnTo>
                  <a:pt x="0" y="247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弧形 619"/>
          <p:cNvSpPr/>
          <p:nvPr/>
        </p:nvSpPr>
        <p:spPr>
          <a:xfrm rot="3039049">
            <a:off x="3699112" y="791574"/>
            <a:ext cx="5638175" cy="5638175"/>
          </a:xfrm>
          <a:prstGeom prst="arc">
            <a:avLst>
              <a:gd name="adj1" fmla="val 16200000"/>
              <a:gd name="adj2" fmla="val 20863648"/>
            </a:avLst>
          </a:prstGeom>
          <a:ln>
            <a:solidFill>
              <a:srgbClr val="03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弧形 620"/>
          <p:cNvSpPr/>
          <p:nvPr/>
        </p:nvSpPr>
        <p:spPr>
          <a:xfrm rot="18560951" flipH="1">
            <a:off x="3237831" y="791574"/>
            <a:ext cx="5638175" cy="5638175"/>
          </a:xfrm>
          <a:prstGeom prst="arc">
            <a:avLst>
              <a:gd name="adj1" fmla="val 16200000"/>
              <a:gd name="adj2" fmla="val 20863648"/>
            </a:avLst>
          </a:prstGeom>
          <a:ln>
            <a:solidFill>
              <a:srgbClr val="03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弧形 621"/>
          <p:cNvSpPr/>
          <p:nvPr/>
        </p:nvSpPr>
        <p:spPr>
          <a:xfrm rot="18560951" flipH="1">
            <a:off x="2105889" y="2843737"/>
            <a:ext cx="1355316" cy="1355316"/>
          </a:xfrm>
          <a:prstGeom prst="arc">
            <a:avLst>
              <a:gd name="adj1" fmla="val 16200000"/>
              <a:gd name="adj2" fmla="val 20863648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弧形 624"/>
          <p:cNvSpPr/>
          <p:nvPr/>
        </p:nvSpPr>
        <p:spPr>
          <a:xfrm rot="18560951" flipH="1">
            <a:off x="2324070" y="3056340"/>
            <a:ext cx="918954" cy="918954"/>
          </a:xfrm>
          <a:prstGeom prst="arc">
            <a:avLst>
              <a:gd name="adj1" fmla="val 16200000"/>
              <a:gd name="adj2" fmla="val 20863648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弧形 625"/>
          <p:cNvSpPr/>
          <p:nvPr/>
        </p:nvSpPr>
        <p:spPr>
          <a:xfrm rot="18560951" flipH="1">
            <a:off x="2476467" y="3208737"/>
            <a:ext cx="614160" cy="614160"/>
          </a:xfrm>
          <a:prstGeom prst="arc">
            <a:avLst>
              <a:gd name="adj1" fmla="val 16200000"/>
              <a:gd name="adj2" fmla="val 20863648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文本框 626"/>
          <p:cNvSpPr txBox="1"/>
          <p:nvPr/>
        </p:nvSpPr>
        <p:spPr>
          <a:xfrm>
            <a:off x="4500744" y="2699789"/>
            <a:ext cx="3873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A0ECFE"/>
                </a:solidFill>
              </a:rPr>
              <a:t>Enter the text you want to type here. You can adjust the text size accordingly</a:t>
            </a:r>
            <a:endParaRPr lang="zh-CN" altLang="en-US" b="1" dirty="0">
              <a:solidFill>
                <a:srgbClr val="A0EC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60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0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0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6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6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6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6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6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  <p:bldP spid="448" grpId="0" animBg="1"/>
      <p:bldP spid="449" grpId="0" animBg="1"/>
      <p:bldP spid="23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22" grpId="0" animBg="1"/>
      <p:bldP spid="625" grpId="0" animBg="1"/>
      <p:bldP spid="6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433CD9"/>
            </a:gs>
            <a:gs pos="0">
              <a:srgbClr val="4941EE"/>
            </a:gs>
            <a:gs pos="13000">
              <a:srgbClr val="4942E2"/>
            </a:gs>
            <a:gs pos="100000">
              <a:srgbClr val="020017"/>
            </a:gs>
            <a:gs pos="77000">
              <a:srgbClr val="0004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3704300" y="2177647"/>
            <a:ext cx="4945712" cy="2866029"/>
            <a:chOff x="3704300" y="2177647"/>
            <a:chExt cx="4945712" cy="2866029"/>
          </a:xfrm>
        </p:grpSpPr>
        <p:sp>
          <p:nvSpPr>
            <p:cNvPr id="83" name="任意多边形 82"/>
            <p:cNvSpPr/>
            <p:nvPr/>
          </p:nvSpPr>
          <p:spPr>
            <a:xfrm>
              <a:off x="3704300" y="247724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3704300" y="278952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3704300" y="3101795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3704300" y="3414069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3704300" y="3726343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704300" y="4038617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3704300" y="4350891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3704300" y="4663164"/>
              <a:ext cx="4945712" cy="0"/>
            </a:xfrm>
            <a:custGeom>
              <a:avLst/>
              <a:gdLst>
                <a:gd name="connsiteX0" fmla="*/ 0 w 4945712"/>
                <a:gd name="connsiteY0" fmla="*/ 0 h 0"/>
                <a:gd name="connsiteX1" fmla="*/ 4945712 w 494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5712">
                  <a:moveTo>
                    <a:pt x="0" y="0"/>
                  </a:moveTo>
                  <a:lnTo>
                    <a:pt x="4945712" y="0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40260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308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101"/>
            <p:cNvSpPr/>
            <p:nvPr/>
          </p:nvSpPr>
          <p:spPr>
            <a:xfrm>
              <a:off x="46356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494049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52703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>
              <a:off x="55751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58799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6184711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65089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68137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71185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7423328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77538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80586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135"/>
            <p:cNvSpPr/>
            <p:nvPr/>
          </p:nvSpPr>
          <p:spPr>
            <a:xfrm>
              <a:off x="8363410" y="2177647"/>
              <a:ext cx="0" cy="2866029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chemeClr val="accent1">
                  <a:shade val="50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968787" y="2737041"/>
            <a:ext cx="108000" cy="108000"/>
            <a:chOff x="3959550" y="2416866"/>
            <a:chExt cx="108000" cy="108000"/>
          </a:xfrm>
        </p:grpSpPr>
        <p:sp>
          <p:nvSpPr>
            <p:cNvPr id="409" name="任意多边形 40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任意多边形 40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968787" y="4297845"/>
            <a:ext cx="108000" cy="108000"/>
            <a:chOff x="3959550" y="2416866"/>
            <a:chExt cx="108000" cy="108000"/>
          </a:xfrm>
        </p:grpSpPr>
        <p:sp>
          <p:nvSpPr>
            <p:cNvPr id="379" name="任意多边形 37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任意多边形 37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278832" y="4297845"/>
            <a:ext cx="108000" cy="108000"/>
            <a:chOff x="3959550" y="2416866"/>
            <a:chExt cx="108000" cy="108000"/>
          </a:xfrm>
        </p:grpSpPr>
        <p:sp>
          <p:nvSpPr>
            <p:cNvPr id="377" name="任意多边形 376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任意多边形 377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588877" y="4297845"/>
            <a:ext cx="108000" cy="108000"/>
            <a:chOff x="3959550" y="2416866"/>
            <a:chExt cx="108000" cy="108000"/>
          </a:xfrm>
        </p:grpSpPr>
        <p:sp>
          <p:nvSpPr>
            <p:cNvPr id="375" name="任意多边形 374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任意多边形 375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98922" y="4297845"/>
            <a:ext cx="108000" cy="108000"/>
            <a:chOff x="3959550" y="2416866"/>
            <a:chExt cx="108000" cy="108000"/>
          </a:xfrm>
        </p:grpSpPr>
        <p:sp>
          <p:nvSpPr>
            <p:cNvPr id="373" name="任意多边形 372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任意多边形 373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208967" y="4297845"/>
            <a:ext cx="108000" cy="108000"/>
            <a:chOff x="3959550" y="2416866"/>
            <a:chExt cx="108000" cy="108000"/>
          </a:xfrm>
        </p:grpSpPr>
        <p:sp>
          <p:nvSpPr>
            <p:cNvPr id="371" name="任意多边形 370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任意多边形 371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519012" y="4297845"/>
            <a:ext cx="108000" cy="108000"/>
            <a:chOff x="3959550" y="2416866"/>
            <a:chExt cx="108000" cy="108000"/>
          </a:xfrm>
        </p:grpSpPr>
        <p:sp>
          <p:nvSpPr>
            <p:cNvPr id="369" name="任意多边形 36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任意多边形 36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968787" y="3049202"/>
            <a:ext cx="108000" cy="108000"/>
            <a:chOff x="3959550" y="2416866"/>
            <a:chExt cx="108000" cy="108000"/>
          </a:xfrm>
        </p:grpSpPr>
        <p:sp>
          <p:nvSpPr>
            <p:cNvPr id="349" name="任意多边形 34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任意多边形 34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3968787" y="3361363"/>
            <a:ext cx="108000" cy="108000"/>
            <a:chOff x="3959550" y="2416866"/>
            <a:chExt cx="108000" cy="108000"/>
          </a:xfrm>
        </p:grpSpPr>
        <p:sp>
          <p:nvSpPr>
            <p:cNvPr id="319" name="任意多边形 31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任意多边形 31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3968787" y="3673524"/>
            <a:ext cx="108000" cy="108000"/>
            <a:chOff x="3959550" y="2416866"/>
            <a:chExt cx="108000" cy="108000"/>
          </a:xfrm>
        </p:grpSpPr>
        <p:sp>
          <p:nvSpPr>
            <p:cNvPr id="289" name="任意多边形 28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任意多边形 28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3968787" y="3985685"/>
            <a:ext cx="108000" cy="108000"/>
            <a:chOff x="3959550" y="2416866"/>
            <a:chExt cx="108000" cy="108000"/>
          </a:xfrm>
        </p:grpSpPr>
        <p:sp>
          <p:nvSpPr>
            <p:cNvPr id="259" name="任意多边形 25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 25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6411375" y="4185078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20592" y="3042341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313787" y="2600735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270952" y="3208683"/>
            <a:ext cx="120531" cy="120531"/>
          </a:xfrm>
          <a:prstGeom prst="roundRect">
            <a:avLst/>
          </a:prstGeom>
          <a:solidFill>
            <a:srgbClr val="03BFE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231287" y="787247"/>
            <a:ext cx="1973524" cy="523336"/>
            <a:chOff x="8248650" y="2488125"/>
            <a:chExt cx="1838325" cy="487484"/>
          </a:xfrm>
        </p:grpSpPr>
        <p:sp>
          <p:nvSpPr>
            <p:cNvPr id="4" name="圆角矩形 3"/>
            <p:cNvSpPr/>
            <p:nvPr/>
          </p:nvSpPr>
          <p:spPr>
            <a:xfrm>
              <a:off x="8248650" y="2552700"/>
              <a:ext cx="1752600" cy="323850"/>
            </a:xfrm>
            <a:prstGeom prst="roundRect">
              <a:avLst/>
            </a:prstGeom>
            <a:noFill/>
            <a:ln w="3810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8315326" y="2488125"/>
              <a:ext cx="1188000" cy="36000"/>
            </a:xfrm>
            <a:custGeom>
              <a:avLst/>
              <a:gdLst>
                <a:gd name="connsiteX0" fmla="*/ 99019 w 3257709"/>
                <a:gd name="connsiteY0" fmla="*/ 0 h 200025"/>
                <a:gd name="connsiteX1" fmla="*/ 190256 w 3257709"/>
                <a:gd name="connsiteY1" fmla="*/ 60477 h 200025"/>
                <a:gd name="connsiteX2" fmla="*/ 190482 w 3257709"/>
                <a:gd name="connsiteY2" fmla="*/ 61594 h 200025"/>
                <a:gd name="connsiteX3" fmla="*/ 924004 w 3257709"/>
                <a:gd name="connsiteY3" fmla="*/ 61594 h 200025"/>
                <a:gd name="connsiteX4" fmla="*/ 924004 w 3257709"/>
                <a:gd name="connsiteY4" fmla="*/ 0 h 200025"/>
                <a:gd name="connsiteX5" fmla="*/ 2333704 w 3257709"/>
                <a:gd name="connsiteY5" fmla="*/ 0 h 200025"/>
                <a:gd name="connsiteX6" fmla="*/ 2333704 w 3257709"/>
                <a:gd name="connsiteY6" fmla="*/ 61594 h 200025"/>
                <a:gd name="connsiteX7" fmla="*/ 3067227 w 3257709"/>
                <a:gd name="connsiteY7" fmla="*/ 61594 h 200025"/>
                <a:gd name="connsiteX8" fmla="*/ 3067453 w 3257709"/>
                <a:gd name="connsiteY8" fmla="*/ 60477 h 200025"/>
                <a:gd name="connsiteX9" fmla="*/ 3158691 w 3257709"/>
                <a:gd name="connsiteY9" fmla="*/ 0 h 200025"/>
                <a:gd name="connsiteX10" fmla="*/ 3257709 w 3257709"/>
                <a:gd name="connsiteY10" fmla="*/ 99019 h 200025"/>
                <a:gd name="connsiteX11" fmla="*/ 3158691 w 3257709"/>
                <a:gd name="connsiteY11" fmla="*/ 198037 h 200025"/>
                <a:gd name="connsiteX12" fmla="*/ 3067453 w 3257709"/>
                <a:gd name="connsiteY12" fmla="*/ 137562 h 200025"/>
                <a:gd name="connsiteX13" fmla="*/ 3067227 w 3257709"/>
                <a:gd name="connsiteY13" fmla="*/ 136443 h 200025"/>
                <a:gd name="connsiteX14" fmla="*/ 2333704 w 3257709"/>
                <a:gd name="connsiteY14" fmla="*/ 136443 h 200025"/>
                <a:gd name="connsiteX15" fmla="*/ 2333704 w 3257709"/>
                <a:gd name="connsiteY15" fmla="*/ 200025 h 200025"/>
                <a:gd name="connsiteX16" fmla="*/ 924004 w 3257709"/>
                <a:gd name="connsiteY16" fmla="*/ 200025 h 200025"/>
                <a:gd name="connsiteX17" fmla="*/ 924004 w 3257709"/>
                <a:gd name="connsiteY17" fmla="*/ 136443 h 200025"/>
                <a:gd name="connsiteX18" fmla="*/ 190482 w 3257709"/>
                <a:gd name="connsiteY18" fmla="*/ 136443 h 200025"/>
                <a:gd name="connsiteX19" fmla="*/ 190256 w 3257709"/>
                <a:gd name="connsiteY19" fmla="*/ 137562 h 200025"/>
                <a:gd name="connsiteX20" fmla="*/ 99019 w 3257709"/>
                <a:gd name="connsiteY20" fmla="*/ 198037 h 200025"/>
                <a:gd name="connsiteX21" fmla="*/ 0 w 3257709"/>
                <a:gd name="connsiteY21" fmla="*/ 99019 h 200025"/>
                <a:gd name="connsiteX22" fmla="*/ 99019 w 3257709"/>
                <a:gd name="connsiteY22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57709" h="200025">
                  <a:moveTo>
                    <a:pt x="99019" y="0"/>
                  </a:moveTo>
                  <a:cubicBezTo>
                    <a:pt x="140034" y="0"/>
                    <a:pt x="175224" y="24937"/>
                    <a:pt x="190256" y="60477"/>
                  </a:cubicBezTo>
                  <a:lnTo>
                    <a:pt x="190482" y="61594"/>
                  </a:lnTo>
                  <a:lnTo>
                    <a:pt x="924004" y="61594"/>
                  </a:lnTo>
                  <a:lnTo>
                    <a:pt x="924004" y="0"/>
                  </a:lnTo>
                  <a:lnTo>
                    <a:pt x="2333704" y="0"/>
                  </a:lnTo>
                  <a:lnTo>
                    <a:pt x="2333704" y="61594"/>
                  </a:lnTo>
                  <a:lnTo>
                    <a:pt x="3067227" y="61594"/>
                  </a:lnTo>
                  <a:lnTo>
                    <a:pt x="3067453" y="60477"/>
                  </a:lnTo>
                  <a:cubicBezTo>
                    <a:pt x="3082485" y="24937"/>
                    <a:pt x="3117675" y="0"/>
                    <a:pt x="3158691" y="0"/>
                  </a:cubicBezTo>
                  <a:cubicBezTo>
                    <a:pt x="3213377" y="0"/>
                    <a:pt x="3257709" y="44332"/>
                    <a:pt x="3257709" y="99019"/>
                  </a:cubicBezTo>
                  <a:cubicBezTo>
                    <a:pt x="3257709" y="153705"/>
                    <a:pt x="3213377" y="198037"/>
                    <a:pt x="3158691" y="198037"/>
                  </a:cubicBezTo>
                  <a:cubicBezTo>
                    <a:pt x="3117675" y="198037"/>
                    <a:pt x="3082485" y="173100"/>
                    <a:pt x="3067453" y="137562"/>
                  </a:cubicBezTo>
                  <a:lnTo>
                    <a:pt x="3067227" y="136443"/>
                  </a:lnTo>
                  <a:lnTo>
                    <a:pt x="2333704" y="136443"/>
                  </a:lnTo>
                  <a:lnTo>
                    <a:pt x="2333704" y="200025"/>
                  </a:lnTo>
                  <a:lnTo>
                    <a:pt x="924004" y="200025"/>
                  </a:lnTo>
                  <a:lnTo>
                    <a:pt x="924004" y="136443"/>
                  </a:lnTo>
                  <a:lnTo>
                    <a:pt x="190482" y="136443"/>
                  </a:lnTo>
                  <a:lnTo>
                    <a:pt x="190256" y="137562"/>
                  </a:lnTo>
                  <a:cubicBezTo>
                    <a:pt x="175224" y="173100"/>
                    <a:pt x="140034" y="198037"/>
                    <a:pt x="99019" y="198037"/>
                  </a:cubicBezTo>
                  <a:cubicBezTo>
                    <a:pt x="44332" y="198037"/>
                    <a:pt x="0" y="153705"/>
                    <a:pt x="0" y="99019"/>
                  </a:cubicBezTo>
                  <a:cubicBezTo>
                    <a:pt x="0" y="44332"/>
                    <a:pt x="44332" y="0"/>
                    <a:pt x="99019" y="0"/>
                  </a:cubicBez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382002" y="2876550"/>
              <a:ext cx="438149" cy="45719"/>
            </a:xfrm>
            <a:prstGeom prst="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001250" y="2613618"/>
              <a:ext cx="85725" cy="202013"/>
            </a:xfrm>
            <a:prstGeom prst="roundRect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8852079" y="2899409"/>
              <a:ext cx="1117243" cy="76200"/>
            </a:xfrm>
            <a:custGeom>
              <a:avLst/>
              <a:gdLst>
                <a:gd name="connsiteX0" fmla="*/ 844372 w 1117243"/>
                <a:gd name="connsiteY0" fmla="*/ 0 h 76200"/>
                <a:gd name="connsiteX1" fmla="*/ 804367 w 1117243"/>
                <a:gd name="connsiteY1" fmla="*/ 0 h 76200"/>
                <a:gd name="connsiteX2" fmla="*/ 800608 w 1117243"/>
                <a:gd name="connsiteY2" fmla="*/ 21478 h 76200"/>
                <a:gd name="connsiteX3" fmla="*/ 739013 w 1117243"/>
                <a:gd name="connsiteY3" fmla="*/ 21478 h 76200"/>
                <a:gd name="connsiteX4" fmla="*/ 742772 w 1117243"/>
                <a:gd name="connsiteY4" fmla="*/ 0 h 76200"/>
                <a:gd name="connsiteX5" fmla="*/ 702767 w 1117243"/>
                <a:gd name="connsiteY5" fmla="*/ 0 h 76200"/>
                <a:gd name="connsiteX6" fmla="*/ 699008 w 1117243"/>
                <a:gd name="connsiteY6" fmla="*/ 21478 h 76200"/>
                <a:gd name="connsiteX7" fmla="*/ 637413 w 1117243"/>
                <a:gd name="connsiteY7" fmla="*/ 21478 h 76200"/>
                <a:gd name="connsiteX8" fmla="*/ 641172 w 1117243"/>
                <a:gd name="connsiteY8" fmla="*/ 0 h 76200"/>
                <a:gd name="connsiteX9" fmla="*/ 601167 w 1117243"/>
                <a:gd name="connsiteY9" fmla="*/ 0 h 76200"/>
                <a:gd name="connsiteX10" fmla="*/ 597408 w 1117243"/>
                <a:gd name="connsiteY10" fmla="*/ 21478 h 76200"/>
                <a:gd name="connsiteX11" fmla="*/ 535813 w 1117243"/>
                <a:gd name="connsiteY11" fmla="*/ 21478 h 76200"/>
                <a:gd name="connsiteX12" fmla="*/ 539572 w 1117243"/>
                <a:gd name="connsiteY12" fmla="*/ 0 h 76200"/>
                <a:gd name="connsiteX13" fmla="*/ 499567 w 1117243"/>
                <a:gd name="connsiteY13" fmla="*/ 0 h 76200"/>
                <a:gd name="connsiteX14" fmla="*/ 495808 w 1117243"/>
                <a:gd name="connsiteY14" fmla="*/ 21478 h 76200"/>
                <a:gd name="connsiteX15" fmla="*/ 434213 w 1117243"/>
                <a:gd name="connsiteY15" fmla="*/ 21478 h 76200"/>
                <a:gd name="connsiteX16" fmla="*/ 437972 w 1117243"/>
                <a:gd name="connsiteY16" fmla="*/ 0 h 76200"/>
                <a:gd name="connsiteX17" fmla="*/ 397967 w 1117243"/>
                <a:gd name="connsiteY17" fmla="*/ 0 h 76200"/>
                <a:gd name="connsiteX18" fmla="*/ 394208 w 1117243"/>
                <a:gd name="connsiteY18" fmla="*/ 21478 h 76200"/>
                <a:gd name="connsiteX19" fmla="*/ 332613 w 1117243"/>
                <a:gd name="connsiteY19" fmla="*/ 21478 h 76200"/>
                <a:gd name="connsiteX20" fmla="*/ 336372 w 1117243"/>
                <a:gd name="connsiteY20" fmla="*/ 0 h 76200"/>
                <a:gd name="connsiteX21" fmla="*/ 296367 w 1117243"/>
                <a:gd name="connsiteY21" fmla="*/ 0 h 76200"/>
                <a:gd name="connsiteX22" fmla="*/ 292608 w 1117243"/>
                <a:gd name="connsiteY22" fmla="*/ 21478 h 76200"/>
                <a:gd name="connsiteX23" fmla="*/ 231013 w 1117243"/>
                <a:gd name="connsiteY23" fmla="*/ 21478 h 76200"/>
                <a:gd name="connsiteX24" fmla="*/ 234772 w 1117243"/>
                <a:gd name="connsiteY24" fmla="*/ 0 h 76200"/>
                <a:gd name="connsiteX25" fmla="*/ 194767 w 1117243"/>
                <a:gd name="connsiteY25" fmla="*/ 0 h 76200"/>
                <a:gd name="connsiteX26" fmla="*/ 191008 w 1117243"/>
                <a:gd name="connsiteY26" fmla="*/ 21478 h 76200"/>
                <a:gd name="connsiteX27" fmla="*/ 49610 w 1117243"/>
                <a:gd name="connsiteY27" fmla="*/ 21478 h 76200"/>
                <a:gd name="connsiteX28" fmla="*/ 45527 w 1117243"/>
                <a:gd name="connsiteY28" fmla="*/ 11620 h 76200"/>
                <a:gd name="connsiteX29" fmla="*/ 26669 w 1117243"/>
                <a:gd name="connsiteY29" fmla="*/ 3809 h 76200"/>
                <a:gd name="connsiteX30" fmla="*/ 0 w 1117243"/>
                <a:gd name="connsiteY30" fmla="*/ 30478 h 76200"/>
                <a:gd name="connsiteX31" fmla="*/ 26669 w 1117243"/>
                <a:gd name="connsiteY31" fmla="*/ 57147 h 76200"/>
                <a:gd name="connsiteX32" fmla="*/ 45527 w 1117243"/>
                <a:gd name="connsiteY32" fmla="*/ 49336 h 76200"/>
                <a:gd name="connsiteX33" fmla="*/ 49610 w 1117243"/>
                <a:gd name="connsiteY33" fmla="*/ 39478 h 76200"/>
                <a:gd name="connsiteX34" fmla="*/ 187858 w 1117243"/>
                <a:gd name="connsiteY34" fmla="*/ 39478 h 76200"/>
                <a:gd name="connsiteX35" fmla="*/ 181432 w 1117243"/>
                <a:gd name="connsiteY35" fmla="*/ 76200 h 76200"/>
                <a:gd name="connsiteX36" fmla="*/ 221437 w 1117243"/>
                <a:gd name="connsiteY36" fmla="*/ 76200 h 76200"/>
                <a:gd name="connsiteX37" fmla="*/ 227863 w 1117243"/>
                <a:gd name="connsiteY37" fmla="*/ 39478 h 76200"/>
                <a:gd name="connsiteX38" fmla="*/ 289458 w 1117243"/>
                <a:gd name="connsiteY38" fmla="*/ 39478 h 76200"/>
                <a:gd name="connsiteX39" fmla="*/ 283032 w 1117243"/>
                <a:gd name="connsiteY39" fmla="*/ 76200 h 76200"/>
                <a:gd name="connsiteX40" fmla="*/ 323037 w 1117243"/>
                <a:gd name="connsiteY40" fmla="*/ 76200 h 76200"/>
                <a:gd name="connsiteX41" fmla="*/ 329463 w 1117243"/>
                <a:gd name="connsiteY41" fmla="*/ 39478 h 76200"/>
                <a:gd name="connsiteX42" fmla="*/ 391058 w 1117243"/>
                <a:gd name="connsiteY42" fmla="*/ 39478 h 76200"/>
                <a:gd name="connsiteX43" fmla="*/ 384632 w 1117243"/>
                <a:gd name="connsiteY43" fmla="*/ 76200 h 76200"/>
                <a:gd name="connsiteX44" fmla="*/ 424637 w 1117243"/>
                <a:gd name="connsiteY44" fmla="*/ 76200 h 76200"/>
                <a:gd name="connsiteX45" fmla="*/ 431063 w 1117243"/>
                <a:gd name="connsiteY45" fmla="*/ 39478 h 76200"/>
                <a:gd name="connsiteX46" fmla="*/ 492658 w 1117243"/>
                <a:gd name="connsiteY46" fmla="*/ 39478 h 76200"/>
                <a:gd name="connsiteX47" fmla="*/ 486232 w 1117243"/>
                <a:gd name="connsiteY47" fmla="*/ 76200 h 76200"/>
                <a:gd name="connsiteX48" fmla="*/ 526237 w 1117243"/>
                <a:gd name="connsiteY48" fmla="*/ 76200 h 76200"/>
                <a:gd name="connsiteX49" fmla="*/ 532663 w 1117243"/>
                <a:gd name="connsiteY49" fmla="*/ 39478 h 76200"/>
                <a:gd name="connsiteX50" fmla="*/ 594258 w 1117243"/>
                <a:gd name="connsiteY50" fmla="*/ 39478 h 76200"/>
                <a:gd name="connsiteX51" fmla="*/ 587832 w 1117243"/>
                <a:gd name="connsiteY51" fmla="*/ 76200 h 76200"/>
                <a:gd name="connsiteX52" fmla="*/ 627837 w 1117243"/>
                <a:gd name="connsiteY52" fmla="*/ 76200 h 76200"/>
                <a:gd name="connsiteX53" fmla="*/ 634263 w 1117243"/>
                <a:gd name="connsiteY53" fmla="*/ 39478 h 76200"/>
                <a:gd name="connsiteX54" fmla="*/ 695858 w 1117243"/>
                <a:gd name="connsiteY54" fmla="*/ 39478 h 76200"/>
                <a:gd name="connsiteX55" fmla="*/ 689432 w 1117243"/>
                <a:gd name="connsiteY55" fmla="*/ 76200 h 76200"/>
                <a:gd name="connsiteX56" fmla="*/ 729437 w 1117243"/>
                <a:gd name="connsiteY56" fmla="*/ 76200 h 76200"/>
                <a:gd name="connsiteX57" fmla="*/ 735863 w 1117243"/>
                <a:gd name="connsiteY57" fmla="*/ 39478 h 76200"/>
                <a:gd name="connsiteX58" fmla="*/ 797458 w 1117243"/>
                <a:gd name="connsiteY58" fmla="*/ 39478 h 76200"/>
                <a:gd name="connsiteX59" fmla="*/ 791032 w 1117243"/>
                <a:gd name="connsiteY59" fmla="*/ 76200 h 76200"/>
                <a:gd name="connsiteX60" fmla="*/ 831037 w 1117243"/>
                <a:gd name="connsiteY60" fmla="*/ 76200 h 76200"/>
                <a:gd name="connsiteX61" fmla="*/ 837463 w 1117243"/>
                <a:gd name="connsiteY61" fmla="*/ 39478 h 76200"/>
                <a:gd name="connsiteX62" fmla="*/ 1067633 w 1117243"/>
                <a:gd name="connsiteY62" fmla="*/ 39478 h 76200"/>
                <a:gd name="connsiteX63" fmla="*/ 1071716 w 1117243"/>
                <a:gd name="connsiteY63" fmla="*/ 49336 h 76200"/>
                <a:gd name="connsiteX64" fmla="*/ 1090574 w 1117243"/>
                <a:gd name="connsiteY64" fmla="*/ 57147 h 76200"/>
                <a:gd name="connsiteX65" fmla="*/ 1117243 w 1117243"/>
                <a:gd name="connsiteY65" fmla="*/ 30478 h 76200"/>
                <a:gd name="connsiteX66" fmla="*/ 1090574 w 1117243"/>
                <a:gd name="connsiteY66" fmla="*/ 3809 h 76200"/>
                <a:gd name="connsiteX67" fmla="*/ 1071716 w 1117243"/>
                <a:gd name="connsiteY67" fmla="*/ 11620 h 76200"/>
                <a:gd name="connsiteX68" fmla="*/ 1067633 w 1117243"/>
                <a:gd name="connsiteY68" fmla="*/ 21478 h 76200"/>
                <a:gd name="connsiteX69" fmla="*/ 840613 w 1117243"/>
                <a:gd name="connsiteY69" fmla="*/ 2147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17243" h="76200">
                  <a:moveTo>
                    <a:pt x="844372" y="0"/>
                  </a:moveTo>
                  <a:lnTo>
                    <a:pt x="804367" y="0"/>
                  </a:lnTo>
                  <a:lnTo>
                    <a:pt x="800608" y="21478"/>
                  </a:lnTo>
                  <a:lnTo>
                    <a:pt x="739013" y="21478"/>
                  </a:lnTo>
                  <a:lnTo>
                    <a:pt x="742772" y="0"/>
                  </a:lnTo>
                  <a:lnTo>
                    <a:pt x="702767" y="0"/>
                  </a:lnTo>
                  <a:lnTo>
                    <a:pt x="699008" y="21478"/>
                  </a:lnTo>
                  <a:lnTo>
                    <a:pt x="637413" y="21478"/>
                  </a:lnTo>
                  <a:lnTo>
                    <a:pt x="641172" y="0"/>
                  </a:lnTo>
                  <a:lnTo>
                    <a:pt x="601167" y="0"/>
                  </a:lnTo>
                  <a:lnTo>
                    <a:pt x="597408" y="21478"/>
                  </a:lnTo>
                  <a:lnTo>
                    <a:pt x="535813" y="21478"/>
                  </a:lnTo>
                  <a:lnTo>
                    <a:pt x="539572" y="0"/>
                  </a:lnTo>
                  <a:lnTo>
                    <a:pt x="499567" y="0"/>
                  </a:lnTo>
                  <a:lnTo>
                    <a:pt x="495808" y="21478"/>
                  </a:lnTo>
                  <a:lnTo>
                    <a:pt x="434213" y="21478"/>
                  </a:lnTo>
                  <a:lnTo>
                    <a:pt x="437972" y="0"/>
                  </a:lnTo>
                  <a:lnTo>
                    <a:pt x="397967" y="0"/>
                  </a:lnTo>
                  <a:lnTo>
                    <a:pt x="394208" y="21478"/>
                  </a:lnTo>
                  <a:lnTo>
                    <a:pt x="332613" y="21478"/>
                  </a:lnTo>
                  <a:lnTo>
                    <a:pt x="336372" y="0"/>
                  </a:lnTo>
                  <a:lnTo>
                    <a:pt x="296367" y="0"/>
                  </a:lnTo>
                  <a:lnTo>
                    <a:pt x="292608" y="21478"/>
                  </a:lnTo>
                  <a:lnTo>
                    <a:pt x="231013" y="21478"/>
                  </a:lnTo>
                  <a:lnTo>
                    <a:pt x="234772" y="0"/>
                  </a:lnTo>
                  <a:lnTo>
                    <a:pt x="194767" y="0"/>
                  </a:lnTo>
                  <a:lnTo>
                    <a:pt x="191008" y="21478"/>
                  </a:lnTo>
                  <a:lnTo>
                    <a:pt x="49610" y="21478"/>
                  </a:lnTo>
                  <a:lnTo>
                    <a:pt x="45527" y="11620"/>
                  </a:lnTo>
                  <a:cubicBezTo>
                    <a:pt x="40701" y="6794"/>
                    <a:pt x="34034" y="3809"/>
                    <a:pt x="26669" y="3809"/>
                  </a:cubicBezTo>
                  <a:cubicBezTo>
                    <a:pt x="11940" y="3809"/>
                    <a:pt x="0" y="15749"/>
                    <a:pt x="0" y="30478"/>
                  </a:cubicBezTo>
                  <a:cubicBezTo>
                    <a:pt x="0" y="45207"/>
                    <a:pt x="11940" y="57147"/>
                    <a:pt x="26669" y="57147"/>
                  </a:cubicBezTo>
                  <a:cubicBezTo>
                    <a:pt x="34034" y="57147"/>
                    <a:pt x="40701" y="54162"/>
                    <a:pt x="45527" y="49336"/>
                  </a:cubicBezTo>
                  <a:lnTo>
                    <a:pt x="49610" y="39478"/>
                  </a:lnTo>
                  <a:lnTo>
                    <a:pt x="187858" y="39478"/>
                  </a:lnTo>
                  <a:lnTo>
                    <a:pt x="181432" y="76200"/>
                  </a:lnTo>
                  <a:lnTo>
                    <a:pt x="221437" y="76200"/>
                  </a:lnTo>
                  <a:lnTo>
                    <a:pt x="227863" y="39478"/>
                  </a:lnTo>
                  <a:lnTo>
                    <a:pt x="289458" y="39478"/>
                  </a:lnTo>
                  <a:lnTo>
                    <a:pt x="283032" y="76200"/>
                  </a:lnTo>
                  <a:lnTo>
                    <a:pt x="323037" y="76200"/>
                  </a:lnTo>
                  <a:lnTo>
                    <a:pt x="329463" y="39478"/>
                  </a:lnTo>
                  <a:lnTo>
                    <a:pt x="391058" y="39478"/>
                  </a:lnTo>
                  <a:lnTo>
                    <a:pt x="384632" y="76200"/>
                  </a:lnTo>
                  <a:lnTo>
                    <a:pt x="424637" y="76200"/>
                  </a:lnTo>
                  <a:lnTo>
                    <a:pt x="431063" y="39478"/>
                  </a:lnTo>
                  <a:lnTo>
                    <a:pt x="492658" y="39478"/>
                  </a:lnTo>
                  <a:lnTo>
                    <a:pt x="486232" y="76200"/>
                  </a:lnTo>
                  <a:lnTo>
                    <a:pt x="526237" y="76200"/>
                  </a:lnTo>
                  <a:lnTo>
                    <a:pt x="532663" y="39478"/>
                  </a:lnTo>
                  <a:lnTo>
                    <a:pt x="594258" y="39478"/>
                  </a:lnTo>
                  <a:lnTo>
                    <a:pt x="587832" y="76200"/>
                  </a:lnTo>
                  <a:lnTo>
                    <a:pt x="627837" y="76200"/>
                  </a:lnTo>
                  <a:lnTo>
                    <a:pt x="634263" y="39478"/>
                  </a:lnTo>
                  <a:lnTo>
                    <a:pt x="695858" y="39478"/>
                  </a:lnTo>
                  <a:lnTo>
                    <a:pt x="689432" y="76200"/>
                  </a:lnTo>
                  <a:lnTo>
                    <a:pt x="729437" y="76200"/>
                  </a:lnTo>
                  <a:lnTo>
                    <a:pt x="735863" y="39478"/>
                  </a:lnTo>
                  <a:lnTo>
                    <a:pt x="797458" y="39478"/>
                  </a:lnTo>
                  <a:lnTo>
                    <a:pt x="791032" y="76200"/>
                  </a:lnTo>
                  <a:lnTo>
                    <a:pt x="831037" y="76200"/>
                  </a:lnTo>
                  <a:lnTo>
                    <a:pt x="837463" y="39478"/>
                  </a:lnTo>
                  <a:lnTo>
                    <a:pt x="1067633" y="39478"/>
                  </a:lnTo>
                  <a:lnTo>
                    <a:pt x="1071716" y="49336"/>
                  </a:lnTo>
                  <a:cubicBezTo>
                    <a:pt x="1076542" y="54162"/>
                    <a:pt x="1083209" y="57147"/>
                    <a:pt x="1090574" y="57147"/>
                  </a:cubicBezTo>
                  <a:cubicBezTo>
                    <a:pt x="1105303" y="57147"/>
                    <a:pt x="1117243" y="45207"/>
                    <a:pt x="1117243" y="30478"/>
                  </a:cubicBezTo>
                  <a:cubicBezTo>
                    <a:pt x="1117243" y="15749"/>
                    <a:pt x="1105303" y="3809"/>
                    <a:pt x="1090574" y="3809"/>
                  </a:cubicBezTo>
                  <a:cubicBezTo>
                    <a:pt x="1083209" y="3809"/>
                    <a:pt x="1076542" y="6794"/>
                    <a:pt x="1071716" y="11620"/>
                  </a:cubicBezTo>
                  <a:lnTo>
                    <a:pt x="1067633" y="21478"/>
                  </a:lnTo>
                  <a:lnTo>
                    <a:pt x="840613" y="21478"/>
                  </a:lnTo>
                  <a:close/>
                </a:path>
              </a:pathLst>
            </a:cu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930286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947115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963943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80771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9976003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144287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312571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480855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0649139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10817424" y="921969"/>
            <a:ext cx="191188" cy="216000"/>
          </a:xfrm>
          <a:prstGeom prst="parallelogram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220173" y="2914879"/>
            <a:ext cx="6075054" cy="1309786"/>
            <a:chOff x="3196109" y="2914879"/>
            <a:chExt cx="6075054" cy="1309786"/>
          </a:xfrm>
        </p:grpSpPr>
        <p:sp>
          <p:nvSpPr>
            <p:cNvPr id="49" name="任意多边形 48"/>
            <p:cNvSpPr/>
            <p:nvPr/>
          </p:nvSpPr>
          <p:spPr>
            <a:xfrm rot="5400000">
              <a:off x="2875454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49"/>
            <p:cNvSpPr/>
            <p:nvPr/>
          </p:nvSpPr>
          <p:spPr>
            <a:xfrm rot="16200000" flipH="1">
              <a:off x="8282032" y="3235534"/>
              <a:ext cx="1309786" cy="668476"/>
            </a:xfrm>
            <a:custGeom>
              <a:avLst/>
              <a:gdLst>
                <a:gd name="connsiteX0" fmla="*/ 1579562 w 1972141"/>
                <a:gd name="connsiteY0" fmla="*/ 934465 h 1279458"/>
                <a:gd name="connsiteX1" fmla="*/ 1885893 w 1972141"/>
                <a:gd name="connsiteY1" fmla="*/ 934465 h 1279458"/>
                <a:gd name="connsiteX2" fmla="*/ 1972141 w 1972141"/>
                <a:gd name="connsiteY2" fmla="*/ 1279458 h 1279458"/>
                <a:gd name="connsiteX3" fmla="*/ 1647164 w 1972141"/>
                <a:gd name="connsiteY3" fmla="*/ 1279458 h 1279458"/>
                <a:gd name="connsiteX4" fmla="*/ 1512196 w 1972141"/>
                <a:gd name="connsiteY4" fmla="*/ 590671 h 1279458"/>
                <a:gd name="connsiteX5" fmla="*/ 1799944 w 1972141"/>
                <a:gd name="connsiteY5" fmla="*/ 590671 h 1279458"/>
                <a:gd name="connsiteX6" fmla="*/ 1867457 w 1972141"/>
                <a:gd name="connsiteY6" fmla="*/ 860723 h 1279458"/>
                <a:gd name="connsiteX7" fmla="*/ 1565113 w 1972141"/>
                <a:gd name="connsiteY7" fmla="*/ 860723 h 1279458"/>
                <a:gd name="connsiteX8" fmla="*/ 1451905 w 1972141"/>
                <a:gd name="connsiteY8" fmla="*/ 282985 h 1279458"/>
                <a:gd name="connsiteX9" fmla="*/ 1723023 w 1972141"/>
                <a:gd name="connsiteY9" fmla="*/ 282985 h 1279458"/>
                <a:gd name="connsiteX10" fmla="*/ 1781509 w 1972141"/>
                <a:gd name="connsiteY10" fmla="*/ 516929 h 1279458"/>
                <a:gd name="connsiteX11" fmla="*/ 1497746 w 1972141"/>
                <a:gd name="connsiteY11" fmla="*/ 516929 h 1279458"/>
                <a:gd name="connsiteX12" fmla="*/ 1396454 w 1972141"/>
                <a:gd name="connsiteY12" fmla="*/ 0 h 1279458"/>
                <a:gd name="connsiteX13" fmla="*/ 1652277 w 1972141"/>
                <a:gd name="connsiteY13" fmla="*/ 0 h 1279458"/>
                <a:gd name="connsiteX14" fmla="*/ 1704587 w 1972141"/>
                <a:gd name="connsiteY14" fmla="*/ 209243 h 1279458"/>
                <a:gd name="connsiteX15" fmla="*/ 1437455 w 1972141"/>
                <a:gd name="connsiteY15" fmla="*/ 209243 h 1279458"/>
                <a:gd name="connsiteX16" fmla="*/ 1052740 w 1972141"/>
                <a:gd name="connsiteY16" fmla="*/ 934465 h 1279458"/>
                <a:gd name="connsiteX17" fmla="*/ 1417138 w 1972141"/>
                <a:gd name="connsiteY17" fmla="*/ 934465 h 1279458"/>
                <a:gd name="connsiteX18" fmla="*/ 1470754 w 1972141"/>
                <a:gd name="connsiteY18" fmla="*/ 1279458 h 1279458"/>
                <a:gd name="connsiteX19" fmla="*/ 1059524 w 1972141"/>
                <a:gd name="connsiteY19" fmla="*/ 1279458 h 1279458"/>
                <a:gd name="connsiteX20" fmla="*/ 1045980 w 1972141"/>
                <a:gd name="connsiteY20" fmla="*/ 590671 h 1279458"/>
                <a:gd name="connsiteX21" fmla="*/ 1363709 w 1972141"/>
                <a:gd name="connsiteY21" fmla="*/ 590671 h 1279458"/>
                <a:gd name="connsiteX22" fmla="*/ 1405678 w 1972141"/>
                <a:gd name="connsiteY22" fmla="*/ 860723 h 1279458"/>
                <a:gd name="connsiteX23" fmla="*/ 1051290 w 1972141"/>
                <a:gd name="connsiteY23" fmla="*/ 860723 h 1279458"/>
                <a:gd name="connsiteX24" fmla="*/ 1039930 w 1972141"/>
                <a:gd name="connsiteY24" fmla="*/ 282985 h 1279458"/>
                <a:gd name="connsiteX25" fmla="*/ 1315891 w 1972141"/>
                <a:gd name="connsiteY25" fmla="*/ 282985 h 1279458"/>
                <a:gd name="connsiteX26" fmla="*/ 1352248 w 1972141"/>
                <a:gd name="connsiteY26" fmla="*/ 516929 h 1279458"/>
                <a:gd name="connsiteX27" fmla="*/ 1044530 w 1972141"/>
                <a:gd name="connsiteY27" fmla="*/ 516929 h 1279458"/>
                <a:gd name="connsiteX28" fmla="*/ 1034365 w 1972141"/>
                <a:gd name="connsiteY28" fmla="*/ 0 h 1279458"/>
                <a:gd name="connsiteX29" fmla="*/ 1271912 w 1972141"/>
                <a:gd name="connsiteY29" fmla="*/ 0 h 1279458"/>
                <a:gd name="connsiteX30" fmla="*/ 1304430 w 1972141"/>
                <a:gd name="connsiteY30" fmla="*/ 209243 h 1279458"/>
                <a:gd name="connsiteX31" fmla="*/ 1038480 w 1972141"/>
                <a:gd name="connsiteY31" fmla="*/ 209243 h 1279458"/>
                <a:gd name="connsiteX32" fmla="*/ 618188 w 1972141"/>
                <a:gd name="connsiteY32" fmla="*/ 209243 h 1279458"/>
                <a:gd name="connsiteX33" fmla="*/ 650706 w 1972141"/>
                <a:gd name="connsiteY33" fmla="*/ 0 h 1279458"/>
                <a:gd name="connsiteX34" fmla="*/ 911391 w 1972141"/>
                <a:gd name="connsiteY34" fmla="*/ 0 h 1279458"/>
                <a:gd name="connsiteX35" fmla="*/ 907277 w 1972141"/>
                <a:gd name="connsiteY35" fmla="*/ 209243 h 1279458"/>
                <a:gd name="connsiteX36" fmla="*/ 570370 w 1972141"/>
                <a:gd name="connsiteY36" fmla="*/ 516929 h 1279458"/>
                <a:gd name="connsiteX37" fmla="*/ 606727 w 1972141"/>
                <a:gd name="connsiteY37" fmla="*/ 282985 h 1279458"/>
                <a:gd name="connsiteX38" fmla="*/ 905827 w 1972141"/>
                <a:gd name="connsiteY38" fmla="*/ 282985 h 1279458"/>
                <a:gd name="connsiteX39" fmla="*/ 901227 w 1972141"/>
                <a:gd name="connsiteY39" fmla="*/ 516929 h 1279458"/>
                <a:gd name="connsiteX40" fmla="*/ 516940 w 1972141"/>
                <a:gd name="connsiteY40" fmla="*/ 860723 h 1279458"/>
                <a:gd name="connsiteX41" fmla="*/ 558909 w 1972141"/>
                <a:gd name="connsiteY41" fmla="*/ 590671 h 1279458"/>
                <a:gd name="connsiteX42" fmla="*/ 899777 w 1972141"/>
                <a:gd name="connsiteY42" fmla="*/ 590671 h 1279458"/>
                <a:gd name="connsiteX43" fmla="*/ 894467 w 1972141"/>
                <a:gd name="connsiteY43" fmla="*/ 860723 h 1279458"/>
                <a:gd name="connsiteX44" fmla="*/ 451864 w 1972141"/>
                <a:gd name="connsiteY44" fmla="*/ 1279458 h 1279458"/>
                <a:gd name="connsiteX45" fmla="*/ 505480 w 1972141"/>
                <a:gd name="connsiteY45" fmla="*/ 934465 h 1279458"/>
                <a:gd name="connsiteX46" fmla="*/ 893017 w 1972141"/>
                <a:gd name="connsiteY46" fmla="*/ 934465 h 1279458"/>
                <a:gd name="connsiteX47" fmla="*/ 886233 w 1972141"/>
                <a:gd name="connsiteY47" fmla="*/ 1279458 h 1279458"/>
                <a:gd name="connsiteX48" fmla="*/ 267554 w 1972141"/>
                <a:gd name="connsiteY48" fmla="*/ 209243 h 1279458"/>
                <a:gd name="connsiteX49" fmla="*/ 319865 w 1972141"/>
                <a:gd name="connsiteY49" fmla="*/ 0 h 1279458"/>
                <a:gd name="connsiteX50" fmla="*/ 526164 w 1972141"/>
                <a:gd name="connsiteY50" fmla="*/ 0 h 1279458"/>
                <a:gd name="connsiteX51" fmla="*/ 485163 w 1972141"/>
                <a:gd name="connsiteY51" fmla="*/ 209243 h 1279458"/>
                <a:gd name="connsiteX52" fmla="*/ 190633 w 1972141"/>
                <a:gd name="connsiteY52" fmla="*/ 516929 h 1279458"/>
                <a:gd name="connsiteX53" fmla="*/ 249119 w 1972141"/>
                <a:gd name="connsiteY53" fmla="*/ 282985 h 1279458"/>
                <a:gd name="connsiteX54" fmla="*/ 470713 w 1972141"/>
                <a:gd name="connsiteY54" fmla="*/ 282985 h 1279458"/>
                <a:gd name="connsiteX55" fmla="*/ 424871 w 1972141"/>
                <a:gd name="connsiteY55" fmla="*/ 516929 h 1279458"/>
                <a:gd name="connsiteX56" fmla="*/ 104684 w 1972141"/>
                <a:gd name="connsiteY56" fmla="*/ 860723 h 1279458"/>
                <a:gd name="connsiteX57" fmla="*/ 172197 w 1972141"/>
                <a:gd name="connsiteY57" fmla="*/ 590671 h 1279458"/>
                <a:gd name="connsiteX58" fmla="*/ 410422 w 1972141"/>
                <a:gd name="connsiteY58" fmla="*/ 590671 h 1279458"/>
                <a:gd name="connsiteX59" fmla="*/ 357505 w 1972141"/>
                <a:gd name="connsiteY59" fmla="*/ 860723 h 1279458"/>
                <a:gd name="connsiteX60" fmla="*/ 0 w 1972141"/>
                <a:gd name="connsiteY60" fmla="*/ 1279458 h 1279458"/>
                <a:gd name="connsiteX61" fmla="*/ 86249 w 1972141"/>
                <a:gd name="connsiteY61" fmla="*/ 934465 h 1279458"/>
                <a:gd name="connsiteX62" fmla="*/ 343055 w 1972141"/>
                <a:gd name="connsiteY62" fmla="*/ 934465 h 1279458"/>
                <a:gd name="connsiteX63" fmla="*/ 275453 w 1972141"/>
                <a:gd name="connsiteY63" fmla="*/ 1279458 h 127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72141" h="1279458">
                  <a:moveTo>
                    <a:pt x="1579562" y="934465"/>
                  </a:moveTo>
                  <a:lnTo>
                    <a:pt x="1885893" y="934465"/>
                  </a:lnTo>
                  <a:lnTo>
                    <a:pt x="1972141" y="1279458"/>
                  </a:lnTo>
                  <a:lnTo>
                    <a:pt x="1647164" y="1279458"/>
                  </a:lnTo>
                  <a:close/>
                  <a:moveTo>
                    <a:pt x="1512196" y="590671"/>
                  </a:moveTo>
                  <a:lnTo>
                    <a:pt x="1799944" y="590671"/>
                  </a:lnTo>
                  <a:lnTo>
                    <a:pt x="1867457" y="860723"/>
                  </a:lnTo>
                  <a:lnTo>
                    <a:pt x="1565113" y="860723"/>
                  </a:lnTo>
                  <a:close/>
                  <a:moveTo>
                    <a:pt x="1451905" y="282985"/>
                  </a:moveTo>
                  <a:lnTo>
                    <a:pt x="1723023" y="282985"/>
                  </a:lnTo>
                  <a:lnTo>
                    <a:pt x="1781509" y="516929"/>
                  </a:lnTo>
                  <a:lnTo>
                    <a:pt x="1497746" y="516929"/>
                  </a:lnTo>
                  <a:close/>
                  <a:moveTo>
                    <a:pt x="1396454" y="0"/>
                  </a:moveTo>
                  <a:lnTo>
                    <a:pt x="1652277" y="0"/>
                  </a:lnTo>
                  <a:lnTo>
                    <a:pt x="1704587" y="209243"/>
                  </a:lnTo>
                  <a:lnTo>
                    <a:pt x="1437455" y="209243"/>
                  </a:lnTo>
                  <a:close/>
                  <a:moveTo>
                    <a:pt x="1052740" y="934465"/>
                  </a:moveTo>
                  <a:lnTo>
                    <a:pt x="1417138" y="934465"/>
                  </a:lnTo>
                  <a:lnTo>
                    <a:pt x="1470754" y="1279458"/>
                  </a:lnTo>
                  <a:lnTo>
                    <a:pt x="1059524" y="1279458"/>
                  </a:lnTo>
                  <a:close/>
                  <a:moveTo>
                    <a:pt x="1045980" y="590671"/>
                  </a:moveTo>
                  <a:lnTo>
                    <a:pt x="1363709" y="590671"/>
                  </a:lnTo>
                  <a:lnTo>
                    <a:pt x="1405678" y="860723"/>
                  </a:lnTo>
                  <a:lnTo>
                    <a:pt x="1051290" y="860723"/>
                  </a:lnTo>
                  <a:close/>
                  <a:moveTo>
                    <a:pt x="1039930" y="282985"/>
                  </a:moveTo>
                  <a:lnTo>
                    <a:pt x="1315891" y="282985"/>
                  </a:lnTo>
                  <a:lnTo>
                    <a:pt x="1352248" y="516929"/>
                  </a:lnTo>
                  <a:lnTo>
                    <a:pt x="1044530" y="516929"/>
                  </a:lnTo>
                  <a:close/>
                  <a:moveTo>
                    <a:pt x="1034365" y="0"/>
                  </a:moveTo>
                  <a:lnTo>
                    <a:pt x="1271912" y="0"/>
                  </a:lnTo>
                  <a:lnTo>
                    <a:pt x="1304430" y="209243"/>
                  </a:lnTo>
                  <a:lnTo>
                    <a:pt x="1038480" y="209243"/>
                  </a:lnTo>
                  <a:close/>
                  <a:moveTo>
                    <a:pt x="618188" y="209243"/>
                  </a:moveTo>
                  <a:lnTo>
                    <a:pt x="650706" y="0"/>
                  </a:lnTo>
                  <a:lnTo>
                    <a:pt x="911391" y="0"/>
                  </a:lnTo>
                  <a:lnTo>
                    <a:pt x="907277" y="209243"/>
                  </a:lnTo>
                  <a:close/>
                  <a:moveTo>
                    <a:pt x="570370" y="516929"/>
                  </a:moveTo>
                  <a:lnTo>
                    <a:pt x="606727" y="282985"/>
                  </a:lnTo>
                  <a:lnTo>
                    <a:pt x="905827" y="282985"/>
                  </a:lnTo>
                  <a:lnTo>
                    <a:pt x="901227" y="516929"/>
                  </a:lnTo>
                  <a:close/>
                  <a:moveTo>
                    <a:pt x="516940" y="860723"/>
                  </a:moveTo>
                  <a:lnTo>
                    <a:pt x="558909" y="590671"/>
                  </a:lnTo>
                  <a:lnTo>
                    <a:pt x="899777" y="590671"/>
                  </a:lnTo>
                  <a:lnTo>
                    <a:pt x="894467" y="860723"/>
                  </a:lnTo>
                  <a:close/>
                  <a:moveTo>
                    <a:pt x="451864" y="1279458"/>
                  </a:moveTo>
                  <a:lnTo>
                    <a:pt x="505480" y="934465"/>
                  </a:lnTo>
                  <a:lnTo>
                    <a:pt x="893017" y="934465"/>
                  </a:lnTo>
                  <a:lnTo>
                    <a:pt x="886233" y="1279458"/>
                  </a:lnTo>
                  <a:close/>
                  <a:moveTo>
                    <a:pt x="267554" y="209243"/>
                  </a:moveTo>
                  <a:lnTo>
                    <a:pt x="319865" y="0"/>
                  </a:lnTo>
                  <a:lnTo>
                    <a:pt x="526164" y="0"/>
                  </a:lnTo>
                  <a:lnTo>
                    <a:pt x="485163" y="209243"/>
                  </a:lnTo>
                  <a:close/>
                  <a:moveTo>
                    <a:pt x="190633" y="516929"/>
                  </a:moveTo>
                  <a:lnTo>
                    <a:pt x="249119" y="282985"/>
                  </a:lnTo>
                  <a:lnTo>
                    <a:pt x="470713" y="282985"/>
                  </a:lnTo>
                  <a:lnTo>
                    <a:pt x="424871" y="516929"/>
                  </a:lnTo>
                  <a:close/>
                  <a:moveTo>
                    <a:pt x="104684" y="860723"/>
                  </a:moveTo>
                  <a:lnTo>
                    <a:pt x="172197" y="590671"/>
                  </a:lnTo>
                  <a:lnTo>
                    <a:pt x="410422" y="590671"/>
                  </a:lnTo>
                  <a:lnTo>
                    <a:pt x="357505" y="860723"/>
                  </a:lnTo>
                  <a:close/>
                  <a:moveTo>
                    <a:pt x="0" y="1279458"/>
                  </a:moveTo>
                  <a:lnTo>
                    <a:pt x="86249" y="934465"/>
                  </a:lnTo>
                  <a:lnTo>
                    <a:pt x="343055" y="934465"/>
                  </a:lnTo>
                  <a:lnTo>
                    <a:pt x="275453" y="1279458"/>
                  </a:lnTo>
                  <a:close/>
                </a:path>
              </a:pathLst>
            </a:custGeom>
            <a:solidFill>
              <a:srgbClr val="03BFEC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 58"/>
          <p:cNvSpPr/>
          <p:nvPr/>
        </p:nvSpPr>
        <p:spPr>
          <a:xfrm>
            <a:off x="2256669" y="1023582"/>
            <a:ext cx="6946711" cy="0"/>
          </a:xfrm>
          <a:custGeom>
            <a:avLst/>
            <a:gdLst>
              <a:gd name="connsiteX0" fmla="*/ 6946711 w 6946711"/>
              <a:gd name="connsiteY0" fmla="*/ 0 h 0"/>
              <a:gd name="connsiteX1" fmla="*/ 0 w 69467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711">
                <a:moveTo>
                  <a:pt x="6946711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202862" y="1061561"/>
            <a:ext cx="796131" cy="796131"/>
            <a:chOff x="2563972" y="662649"/>
            <a:chExt cx="1075175" cy="1075175"/>
          </a:xfrm>
        </p:grpSpPr>
        <p:sp>
          <p:nvSpPr>
            <p:cNvPr id="67" name="椭圆 66"/>
            <p:cNvSpPr/>
            <p:nvPr/>
          </p:nvSpPr>
          <p:spPr>
            <a:xfrm>
              <a:off x="2563972" y="662649"/>
              <a:ext cx="1075175" cy="1075175"/>
            </a:xfrm>
            <a:prstGeom prst="ellipse">
              <a:avLst/>
            </a:prstGeom>
            <a:noFill/>
            <a:ln w="15875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>
              <a:off x="2660569" y="759246"/>
              <a:ext cx="881980" cy="881980"/>
            </a:xfrm>
            <a:prstGeom prst="arc">
              <a:avLst>
                <a:gd name="adj1" fmla="val 1760664"/>
                <a:gd name="adj2" fmla="val 0"/>
              </a:avLst>
            </a:prstGeom>
            <a:ln w="15875">
              <a:solidFill>
                <a:srgbClr val="03BF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34517" y="1066071"/>
            <a:ext cx="752876" cy="727611"/>
            <a:chOff x="2606722" y="668740"/>
            <a:chExt cx="1016759" cy="982639"/>
          </a:xfrm>
        </p:grpSpPr>
        <p:sp>
          <p:nvSpPr>
            <p:cNvPr id="72" name="任意多边形 71"/>
            <p:cNvSpPr/>
            <p:nvPr/>
          </p:nvSpPr>
          <p:spPr>
            <a:xfrm>
              <a:off x="3070746" y="668740"/>
              <a:ext cx="88711" cy="88711"/>
            </a:xfrm>
            <a:custGeom>
              <a:avLst/>
              <a:gdLst>
                <a:gd name="connsiteX0" fmla="*/ 88711 w 88711"/>
                <a:gd name="connsiteY0" fmla="*/ 0 h 88711"/>
                <a:gd name="connsiteX1" fmla="*/ 0 w 88711"/>
                <a:gd name="connsiteY1" fmla="*/ 88711 h 8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711" h="88711">
                  <a:moveTo>
                    <a:pt x="88711" y="0"/>
                  </a:moveTo>
                  <a:lnTo>
                    <a:pt x="0" y="8871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3193576" y="689212"/>
              <a:ext cx="47767" cy="75063"/>
            </a:xfrm>
            <a:custGeom>
              <a:avLst/>
              <a:gdLst>
                <a:gd name="connsiteX0" fmla="*/ 47767 w 47767"/>
                <a:gd name="connsiteY0" fmla="*/ 0 h 75063"/>
                <a:gd name="connsiteX1" fmla="*/ 0 w 47767"/>
                <a:gd name="connsiteY1" fmla="*/ 75063 h 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67" h="75063">
                  <a:moveTo>
                    <a:pt x="47767" y="0"/>
                  </a:moveTo>
                  <a:lnTo>
                    <a:pt x="0" y="75063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709081" y="846161"/>
              <a:ext cx="61415" cy="54591"/>
            </a:xfrm>
            <a:custGeom>
              <a:avLst/>
              <a:gdLst>
                <a:gd name="connsiteX0" fmla="*/ 0 w 61415"/>
                <a:gd name="connsiteY0" fmla="*/ 0 h 54591"/>
                <a:gd name="connsiteX1" fmla="*/ 61415 w 61415"/>
                <a:gd name="connsiteY1" fmla="*/ 54591 h 5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415" h="54591">
                  <a:moveTo>
                    <a:pt x="0" y="0"/>
                  </a:moveTo>
                  <a:lnTo>
                    <a:pt x="61415" y="54591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668137" y="907576"/>
              <a:ext cx="75063" cy="47767"/>
            </a:xfrm>
            <a:custGeom>
              <a:avLst/>
              <a:gdLst>
                <a:gd name="connsiteX0" fmla="*/ 0 w 75063"/>
                <a:gd name="connsiteY0" fmla="*/ 0 h 47767"/>
                <a:gd name="connsiteX1" fmla="*/ 75063 w 75063"/>
                <a:gd name="connsiteY1" fmla="*/ 47767 h 4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3" h="47767">
                  <a:moveTo>
                    <a:pt x="0" y="0"/>
                  </a:moveTo>
                  <a:lnTo>
                    <a:pt x="75063" y="47767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606722" y="1364776"/>
              <a:ext cx="81887" cy="40943"/>
            </a:xfrm>
            <a:custGeom>
              <a:avLst/>
              <a:gdLst>
                <a:gd name="connsiteX0" fmla="*/ 0 w 81887"/>
                <a:gd name="connsiteY0" fmla="*/ 40943 h 40943"/>
                <a:gd name="connsiteX1" fmla="*/ 81887 w 81887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7" h="40943">
                  <a:moveTo>
                    <a:pt x="0" y="40943"/>
                  </a:moveTo>
                  <a:lnTo>
                    <a:pt x="81887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2634018" y="1433015"/>
              <a:ext cx="81886" cy="40943"/>
            </a:xfrm>
            <a:custGeom>
              <a:avLst/>
              <a:gdLst>
                <a:gd name="connsiteX0" fmla="*/ 0 w 81886"/>
                <a:gd name="connsiteY0" fmla="*/ 40943 h 40943"/>
                <a:gd name="connsiteX1" fmla="*/ 81886 w 81886"/>
                <a:gd name="connsiteY1" fmla="*/ 0 h 4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6" h="40943">
                  <a:moveTo>
                    <a:pt x="0" y="40943"/>
                  </a:moveTo>
                  <a:lnTo>
                    <a:pt x="81886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3350525" y="1562669"/>
              <a:ext cx="54591" cy="88710"/>
            </a:xfrm>
            <a:custGeom>
              <a:avLst/>
              <a:gdLst>
                <a:gd name="connsiteX0" fmla="*/ 0 w 54591"/>
                <a:gd name="connsiteY0" fmla="*/ 0 h 88710"/>
                <a:gd name="connsiteX1" fmla="*/ 54591 w 54591"/>
                <a:gd name="connsiteY1" fmla="*/ 88710 h 8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91" h="88710">
                  <a:moveTo>
                    <a:pt x="0" y="0"/>
                  </a:moveTo>
                  <a:lnTo>
                    <a:pt x="54591" y="8871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527946" y="1078173"/>
              <a:ext cx="95535" cy="34120"/>
            </a:xfrm>
            <a:custGeom>
              <a:avLst/>
              <a:gdLst>
                <a:gd name="connsiteX0" fmla="*/ 0 w 95535"/>
                <a:gd name="connsiteY0" fmla="*/ 34120 h 34120"/>
                <a:gd name="connsiteX1" fmla="*/ 95535 w 95535"/>
                <a:gd name="connsiteY1" fmla="*/ 0 h 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535" h="34120">
                  <a:moveTo>
                    <a:pt x="0" y="34120"/>
                  </a:moveTo>
                  <a:lnTo>
                    <a:pt x="95535" y="0"/>
                  </a:lnTo>
                </a:path>
              </a:pathLst>
            </a:custGeom>
            <a:noFill/>
            <a:ln w="6350"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54343" y="813042"/>
            <a:ext cx="1293169" cy="1293169"/>
            <a:chOff x="2318481" y="339314"/>
            <a:chExt cx="1593493" cy="1593493"/>
          </a:xfrm>
        </p:grpSpPr>
        <p:grpSp>
          <p:nvGrpSpPr>
            <p:cNvPr id="63" name="组合 62"/>
            <p:cNvGrpSpPr/>
            <p:nvPr/>
          </p:nvGrpSpPr>
          <p:grpSpPr>
            <a:xfrm>
              <a:off x="2318481" y="339314"/>
              <a:ext cx="1593493" cy="1593493"/>
              <a:chOff x="2398424" y="619432"/>
              <a:chExt cx="1312314" cy="131231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18735" y="626806"/>
                <a:ext cx="1253613" cy="1253613"/>
              </a:xfrm>
              <a:prstGeom prst="ellipse">
                <a:avLst/>
              </a:prstGeom>
              <a:noFill/>
              <a:ln w="6350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空心弧 60"/>
              <p:cNvSpPr/>
              <p:nvPr/>
            </p:nvSpPr>
            <p:spPr>
              <a:xfrm>
                <a:off x="2398424" y="619432"/>
                <a:ext cx="1312314" cy="1312314"/>
              </a:xfrm>
              <a:prstGeom prst="blockArc">
                <a:avLst>
                  <a:gd name="adj1" fmla="val 10800000"/>
                  <a:gd name="adj2" fmla="val 19189266"/>
                  <a:gd name="adj3" fmla="val 2501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 rot="3600000">
              <a:off x="3717210" y="64114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3780000">
              <a:off x="3754322" y="712780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074933" y="943847"/>
            <a:ext cx="1051988" cy="1031558"/>
            <a:chOff x="2478615" y="483819"/>
            <a:chExt cx="1296301" cy="1271126"/>
          </a:xfrm>
        </p:grpSpPr>
        <p:grpSp>
          <p:nvGrpSpPr>
            <p:cNvPr id="66" name="组合 65"/>
            <p:cNvGrpSpPr/>
            <p:nvPr/>
          </p:nvGrpSpPr>
          <p:grpSpPr>
            <a:xfrm rot="263197">
              <a:off x="2478615" y="483819"/>
              <a:ext cx="1280345" cy="1271126"/>
              <a:chOff x="2483599" y="587839"/>
              <a:chExt cx="1232994" cy="122411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483599" y="595213"/>
                <a:ext cx="1216547" cy="1216547"/>
              </a:xfrm>
              <a:prstGeom prst="ellipse">
                <a:avLst/>
              </a:prstGeom>
              <a:noFill/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空心弧 64"/>
              <p:cNvSpPr/>
              <p:nvPr/>
            </p:nvSpPr>
            <p:spPr>
              <a:xfrm>
                <a:off x="2492477" y="587839"/>
                <a:ext cx="1224116" cy="1224116"/>
              </a:xfrm>
              <a:prstGeom prst="blockArc">
                <a:avLst>
                  <a:gd name="adj1" fmla="val 19549926"/>
                  <a:gd name="adj2" fmla="val 0"/>
                  <a:gd name="adj3" fmla="val 3313"/>
                </a:avLst>
              </a:prstGeom>
              <a:solidFill>
                <a:srgbClr val="A0ECFE"/>
              </a:solidFill>
              <a:ln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 rot="5820000">
              <a:off x="3713165" y="1199854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 rot="6480000">
              <a:off x="3686141" y="1295938"/>
              <a:ext cx="36000" cy="87503"/>
            </a:xfrm>
            <a:prstGeom prst="roundRect">
              <a:avLst/>
            </a:prstGeom>
            <a:solidFill>
              <a:srgbClr val="A0ECFE"/>
            </a:solidFill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1491916" y="1283368"/>
            <a:ext cx="9577137" cy="4828674"/>
          </a:xfrm>
          <a:custGeom>
            <a:avLst/>
            <a:gdLst>
              <a:gd name="connsiteX0" fmla="*/ 0 w 9577137"/>
              <a:gd name="connsiteY0" fmla="*/ 978569 h 4828674"/>
              <a:gd name="connsiteX1" fmla="*/ 0 w 9577137"/>
              <a:gd name="connsiteY1" fmla="*/ 4828674 h 4828674"/>
              <a:gd name="connsiteX2" fmla="*/ 9512968 w 9577137"/>
              <a:gd name="connsiteY2" fmla="*/ 4828674 h 4828674"/>
              <a:gd name="connsiteX3" fmla="*/ 9512968 w 9577137"/>
              <a:gd name="connsiteY3" fmla="*/ 0 h 4828674"/>
              <a:gd name="connsiteX4" fmla="*/ 9577137 w 9577137"/>
              <a:gd name="connsiteY4" fmla="*/ 0 h 4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7137" h="4828674">
                <a:moveTo>
                  <a:pt x="0" y="978569"/>
                </a:moveTo>
                <a:lnTo>
                  <a:pt x="0" y="4828674"/>
                </a:lnTo>
                <a:lnTo>
                  <a:pt x="9512968" y="4828674"/>
                </a:lnTo>
                <a:lnTo>
                  <a:pt x="9512968" y="0"/>
                </a:lnTo>
                <a:lnTo>
                  <a:pt x="9577137" y="0"/>
                </a:lnTo>
              </a:path>
            </a:pathLst>
          </a:custGeom>
          <a:noFill/>
          <a:ln w="222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0924673" y="1379621"/>
            <a:ext cx="0" cy="4074695"/>
          </a:xfrm>
          <a:custGeom>
            <a:avLst/>
            <a:gdLst>
              <a:gd name="connsiteX0" fmla="*/ 0 w 0"/>
              <a:gd name="connsiteY0" fmla="*/ 0 h 4074695"/>
              <a:gd name="connsiteX1" fmla="*/ 0 w 0"/>
              <a:gd name="connsiteY1" fmla="*/ 4074695 h 407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074695">
                <a:moveTo>
                  <a:pt x="0" y="0"/>
                </a:moveTo>
                <a:lnTo>
                  <a:pt x="0" y="4074695"/>
                </a:lnTo>
              </a:path>
            </a:pathLst>
          </a:custGeom>
          <a:noFill/>
          <a:ln w="60325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10630966" y="5501211"/>
            <a:ext cx="469044" cy="534535"/>
          </a:xfrm>
          <a:custGeom>
            <a:avLst/>
            <a:gdLst>
              <a:gd name="connsiteX0" fmla="*/ 951793 w 1376740"/>
              <a:gd name="connsiteY0" fmla="*/ 0 h 1421076"/>
              <a:gd name="connsiteX1" fmla="*/ 1328445 w 1376740"/>
              <a:gd name="connsiteY1" fmla="*/ 0 h 1421076"/>
              <a:gd name="connsiteX2" fmla="*/ 1376740 w 1376740"/>
              <a:gd name="connsiteY2" fmla="*/ 48295 h 1421076"/>
              <a:gd name="connsiteX3" fmla="*/ 1376740 w 1376740"/>
              <a:gd name="connsiteY3" fmla="*/ 241470 h 1421076"/>
              <a:gd name="connsiteX4" fmla="*/ 1328445 w 1376740"/>
              <a:gd name="connsiteY4" fmla="*/ 289765 h 1421076"/>
              <a:gd name="connsiteX5" fmla="*/ 951793 w 1376740"/>
              <a:gd name="connsiteY5" fmla="*/ 289765 h 1421076"/>
              <a:gd name="connsiteX6" fmla="*/ 903498 w 1376740"/>
              <a:gd name="connsiteY6" fmla="*/ 241470 h 1421076"/>
              <a:gd name="connsiteX7" fmla="*/ 903498 w 1376740"/>
              <a:gd name="connsiteY7" fmla="*/ 240971 h 1421076"/>
              <a:gd name="connsiteX8" fmla="*/ 465021 w 1376740"/>
              <a:gd name="connsiteY8" fmla="*/ 240971 h 1421076"/>
              <a:gd name="connsiteX9" fmla="*/ 218061 w 1376740"/>
              <a:gd name="connsiteY9" fmla="*/ 734892 h 1421076"/>
              <a:gd name="connsiteX10" fmla="*/ 465021 w 1376740"/>
              <a:gd name="connsiteY10" fmla="*/ 1228812 h 1421076"/>
              <a:gd name="connsiteX11" fmla="*/ 903498 w 1376740"/>
              <a:gd name="connsiteY11" fmla="*/ 1228812 h 1421076"/>
              <a:gd name="connsiteX12" fmla="*/ 903498 w 1376740"/>
              <a:gd name="connsiteY12" fmla="*/ 1179606 h 1421076"/>
              <a:gd name="connsiteX13" fmla="*/ 951793 w 1376740"/>
              <a:gd name="connsiteY13" fmla="*/ 1131311 h 1421076"/>
              <a:gd name="connsiteX14" fmla="*/ 1328445 w 1376740"/>
              <a:gd name="connsiteY14" fmla="*/ 1131311 h 1421076"/>
              <a:gd name="connsiteX15" fmla="*/ 1376740 w 1376740"/>
              <a:gd name="connsiteY15" fmla="*/ 1179606 h 1421076"/>
              <a:gd name="connsiteX16" fmla="*/ 1376740 w 1376740"/>
              <a:gd name="connsiteY16" fmla="*/ 1372781 h 1421076"/>
              <a:gd name="connsiteX17" fmla="*/ 1328445 w 1376740"/>
              <a:gd name="connsiteY17" fmla="*/ 1421076 h 1421076"/>
              <a:gd name="connsiteX18" fmla="*/ 951793 w 1376740"/>
              <a:gd name="connsiteY18" fmla="*/ 1421076 h 1421076"/>
              <a:gd name="connsiteX19" fmla="*/ 903498 w 1376740"/>
              <a:gd name="connsiteY19" fmla="*/ 1372781 h 1421076"/>
              <a:gd name="connsiteX20" fmla="*/ 903498 w 1376740"/>
              <a:gd name="connsiteY20" fmla="*/ 1357410 h 1421076"/>
              <a:gd name="connsiteX21" fmla="*/ 319243 w 1376740"/>
              <a:gd name="connsiteY21" fmla="*/ 1357410 h 1421076"/>
              <a:gd name="connsiteX22" fmla="*/ 0 w 1376740"/>
              <a:gd name="connsiteY22" fmla="*/ 718925 h 1421076"/>
              <a:gd name="connsiteX23" fmla="*/ 319243 w 1376740"/>
              <a:gd name="connsiteY23" fmla="*/ 80439 h 1421076"/>
              <a:gd name="connsiteX24" fmla="*/ 903498 w 1376740"/>
              <a:gd name="connsiteY24" fmla="*/ 80439 h 1421076"/>
              <a:gd name="connsiteX25" fmla="*/ 903498 w 1376740"/>
              <a:gd name="connsiteY25" fmla="*/ 48295 h 1421076"/>
              <a:gd name="connsiteX26" fmla="*/ 951793 w 1376740"/>
              <a:gd name="connsiteY26" fmla="*/ 0 h 142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6740" h="1421076">
                <a:moveTo>
                  <a:pt x="951793" y="0"/>
                </a:moveTo>
                <a:lnTo>
                  <a:pt x="1328445" y="0"/>
                </a:lnTo>
                <a:cubicBezTo>
                  <a:pt x="1355118" y="0"/>
                  <a:pt x="1376740" y="21622"/>
                  <a:pt x="1376740" y="48295"/>
                </a:cubicBezTo>
                <a:lnTo>
                  <a:pt x="1376740" y="241470"/>
                </a:lnTo>
                <a:cubicBezTo>
                  <a:pt x="1376740" y="268143"/>
                  <a:pt x="1355118" y="289765"/>
                  <a:pt x="1328445" y="289765"/>
                </a:cubicBezTo>
                <a:lnTo>
                  <a:pt x="951793" y="289765"/>
                </a:lnTo>
                <a:cubicBezTo>
                  <a:pt x="925120" y="289765"/>
                  <a:pt x="903498" y="268143"/>
                  <a:pt x="903498" y="241470"/>
                </a:cubicBezTo>
                <a:lnTo>
                  <a:pt x="903498" y="240971"/>
                </a:lnTo>
                <a:lnTo>
                  <a:pt x="465021" y="240971"/>
                </a:lnTo>
                <a:lnTo>
                  <a:pt x="218061" y="734892"/>
                </a:lnTo>
                <a:lnTo>
                  <a:pt x="465021" y="1228812"/>
                </a:lnTo>
                <a:lnTo>
                  <a:pt x="903498" y="1228812"/>
                </a:lnTo>
                <a:lnTo>
                  <a:pt x="903498" y="1179606"/>
                </a:lnTo>
                <a:cubicBezTo>
                  <a:pt x="903498" y="1152933"/>
                  <a:pt x="925120" y="1131311"/>
                  <a:pt x="951793" y="1131311"/>
                </a:cubicBezTo>
                <a:lnTo>
                  <a:pt x="1328445" y="1131311"/>
                </a:lnTo>
                <a:cubicBezTo>
                  <a:pt x="1355118" y="1131311"/>
                  <a:pt x="1376740" y="1152933"/>
                  <a:pt x="1376740" y="1179606"/>
                </a:cubicBezTo>
                <a:lnTo>
                  <a:pt x="1376740" y="1372781"/>
                </a:lnTo>
                <a:cubicBezTo>
                  <a:pt x="1376740" y="1399454"/>
                  <a:pt x="1355118" y="1421076"/>
                  <a:pt x="1328445" y="1421076"/>
                </a:cubicBezTo>
                <a:lnTo>
                  <a:pt x="951793" y="1421076"/>
                </a:lnTo>
                <a:cubicBezTo>
                  <a:pt x="925120" y="1421076"/>
                  <a:pt x="903498" y="1399454"/>
                  <a:pt x="903498" y="1372781"/>
                </a:cubicBezTo>
                <a:lnTo>
                  <a:pt x="903498" y="1357410"/>
                </a:lnTo>
                <a:lnTo>
                  <a:pt x="319243" y="1357410"/>
                </a:lnTo>
                <a:lnTo>
                  <a:pt x="0" y="718925"/>
                </a:lnTo>
                <a:lnTo>
                  <a:pt x="319243" y="80439"/>
                </a:lnTo>
                <a:lnTo>
                  <a:pt x="903498" y="80439"/>
                </a:lnTo>
                <a:lnTo>
                  <a:pt x="903498" y="48295"/>
                </a:lnTo>
                <a:cubicBezTo>
                  <a:pt x="903498" y="21622"/>
                  <a:pt x="925120" y="0"/>
                  <a:pt x="951793" y="0"/>
                </a:cubicBezTo>
                <a:close/>
              </a:path>
            </a:pathLst>
          </a:custGeom>
          <a:noFill/>
          <a:ln w="38100">
            <a:solidFill>
              <a:srgbClr val="03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894844" y="5628685"/>
            <a:ext cx="324320" cy="279586"/>
          </a:xfrm>
          <a:custGeom>
            <a:avLst/>
            <a:gdLst>
              <a:gd name="connsiteX0" fmla="*/ 130304 w 396691"/>
              <a:gd name="connsiteY0" fmla="*/ 67894 h 341975"/>
              <a:gd name="connsiteX1" fmla="*/ 78757 w 396691"/>
              <a:gd name="connsiteY1" fmla="*/ 170987 h 341975"/>
              <a:gd name="connsiteX2" fmla="*/ 130304 w 396691"/>
              <a:gd name="connsiteY2" fmla="*/ 274080 h 341975"/>
              <a:gd name="connsiteX3" fmla="*/ 266387 w 396691"/>
              <a:gd name="connsiteY3" fmla="*/ 274080 h 341975"/>
              <a:gd name="connsiteX4" fmla="*/ 317933 w 396691"/>
              <a:gd name="connsiteY4" fmla="*/ 170987 h 341975"/>
              <a:gd name="connsiteX5" fmla="*/ 266387 w 396691"/>
              <a:gd name="connsiteY5" fmla="*/ 67894 h 341975"/>
              <a:gd name="connsiteX6" fmla="*/ 85494 w 396691"/>
              <a:gd name="connsiteY6" fmla="*/ 0 h 341975"/>
              <a:gd name="connsiteX7" fmla="*/ 311197 w 396691"/>
              <a:gd name="connsiteY7" fmla="*/ 0 h 341975"/>
              <a:gd name="connsiteX8" fmla="*/ 396691 w 396691"/>
              <a:gd name="connsiteY8" fmla="*/ 170988 h 341975"/>
              <a:gd name="connsiteX9" fmla="*/ 311197 w 396691"/>
              <a:gd name="connsiteY9" fmla="*/ 341975 h 341975"/>
              <a:gd name="connsiteX10" fmla="*/ 85494 w 396691"/>
              <a:gd name="connsiteY10" fmla="*/ 341975 h 341975"/>
              <a:gd name="connsiteX11" fmla="*/ 0 w 396691"/>
              <a:gd name="connsiteY11" fmla="*/ 170988 h 34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6691" h="341975">
                <a:moveTo>
                  <a:pt x="130304" y="67894"/>
                </a:moveTo>
                <a:lnTo>
                  <a:pt x="78757" y="170987"/>
                </a:lnTo>
                <a:lnTo>
                  <a:pt x="130304" y="274080"/>
                </a:lnTo>
                <a:lnTo>
                  <a:pt x="266387" y="274080"/>
                </a:lnTo>
                <a:lnTo>
                  <a:pt x="317933" y="170987"/>
                </a:lnTo>
                <a:lnTo>
                  <a:pt x="266387" y="67894"/>
                </a:lnTo>
                <a:close/>
                <a:moveTo>
                  <a:pt x="85494" y="0"/>
                </a:moveTo>
                <a:lnTo>
                  <a:pt x="311197" y="0"/>
                </a:lnTo>
                <a:lnTo>
                  <a:pt x="396691" y="170988"/>
                </a:lnTo>
                <a:lnTo>
                  <a:pt x="311197" y="341975"/>
                </a:lnTo>
                <a:lnTo>
                  <a:pt x="85494" y="341975"/>
                </a:lnTo>
                <a:lnTo>
                  <a:pt x="0" y="170988"/>
                </a:lnTo>
                <a:close/>
              </a:path>
            </a:pathLst>
          </a:cu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2123319" y="6172200"/>
            <a:ext cx="8915400" cy="0"/>
          </a:xfrm>
          <a:custGeom>
            <a:avLst/>
            <a:gdLst>
              <a:gd name="connsiteX0" fmla="*/ 0 w 8915400"/>
              <a:gd name="connsiteY0" fmla="*/ 0 h 0"/>
              <a:gd name="connsiteX1" fmla="*/ 8915400 w 891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15400">
                <a:moveTo>
                  <a:pt x="0" y="0"/>
                </a:moveTo>
                <a:lnTo>
                  <a:pt x="8915400" y="0"/>
                </a:lnTo>
              </a:path>
            </a:pathLst>
          </a:custGeom>
          <a:noFill/>
          <a:ln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44443" y="4480437"/>
            <a:ext cx="72000" cy="1427834"/>
          </a:xfrm>
          <a:prstGeom prst="rect">
            <a:avLst/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257300" y="2600735"/>
            <a:ext cx="301443" cy="3133315"/>
            <a:chOff x="1104900" y="2600735"/>
            <a:chExt cx="301443" cy="3133315"/>
          </a:xfrm>
        </p:grpSpPr>
        <p:sp>
          <p:nvSpPr>
            <p:cNvPr id="107" name="椭圆 106"/>
            <p:cNvSpPr/>
            <p:nvPr/>
          </p:nvSpPr>
          <p:spPr>
            <a:xfrm>
              <a:off x="1189536" y="2600735"/>
              <a:ext cx="216807" cy="216807"/>
            </a:xfrm>
            <a:prstGeom prst="ellipse">
              <a:avLst/>
            </a:prstGeom>
            <a:solidFill>
              <a:srgbClr val="03B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104900" y="2743200"/>
              <a:ext cx="190500" cy="2990850"/>
            </a:xfrm>
            <a:custGeom>
              <a:avLst/>
              <a:gdLst>
                <a:gd name="connsiteX0" fmla="*/ 190500 w 190500"/>
                <a:gd name="connsiteY0" fmla="*/ 0 h 2990850"/>
                <a:gd name="connsiteX1" fmla="*/ 190500 w 190500"/>
                <a:gd name="connsiteY1" fmla="*/ 1371600 h 2990850"/>
                <a:gd name="connsiteX2" fmla="*/ 0 w 190500"/>
                <a:gd name="connsiteY2" fmla="*/ 1543050 h 2990850"/>
                <a:gd name="connsiteX3" fmla="*/ 0 w 190500"/>
                <a:gd name="connsiteY3" fmla="*/ 2438400 h 2990850"/>
                <a:gd name="connsiteX4" fmla="*/ 190500 w 190500"/>
                <a:gd name="connsiteY4" fmla="*/ 2647950 h 2990850"/>
                <a:gd name="connsiteX5" fmla="*/ 190500 w 190500"/>
                <a:gd name="connsiteY5" fmla="*/ 2990850 h 29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2990850">
                  <a:moveTo>
                    <a:pt x="190500" y="0"/>
                  </a:moveTo>
                  <a:lnTo>
                    <a:pt x="190500" y="1371600"/>
                  </a:lnTo>
                  <a:lnTo>
                    <a:pt x="0" y="1543050"/>
                  </a:lnTo>
                  <a:lnTo>
                    <a:pt x="0" y="2438400"/>
                  </a:lnTo>
                  <a:lnTo>
                    <a:pt x="190500" y="2647950"/>
                  </a:lnTo>
                  <a:lnTo>
                    <a:pt x="190500" y="2990850"/>
                  </a:lnTo>
                </a:path>
              </a:pathLst>
            </a:custGeom>
            <a:noFill/>
            <a:ln>
              <a:solidFill>
                <a:srgbClr val="03BF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423734" y="1253320"/>
            <a:ext cx="371718" cy="371718"/>
            <a:chOff x="3530260" y="762000"/>
            <a:chExt cx="920750" cy="92075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10" name="任意多边形 10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任意多边形 114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 rot="2700000">
              <a:off x="3530260" y="762000"/>
              <a:ext cx="920750" cy="920750"/>
              <a:chOff x="3377860" y="609600"/>
              <a:chExt cx="920750" cy="920750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3838235" y="609600"/>
                <a:ext cx="0" cy="920750"/>
                <a:chOff x="3848100" y="609600"/>
                <a:chExt cx="0" cy="920750"/>
              </a:xfrm>
            </p:grpSpPr>
            <p:sp>
              <p:nvSpPr>
                <p:cNvPr id="122" name="任意多边形 121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16200000">
                <a:off x="3838235" y="609601"/>
                <a:ext cx="0" cy="920750"/>
                <a:chOff x="3848100" y="609600"/>
                <a:chExt cx="0" cy="920750"/>
              </a:xfrm>
            </p:grpSpPr>
            <p:sp>
              <p:nvSpPr>
                <p:cNvPr id="120" name="任意多边形 119"/>
                <p:cNvSpPr/>
                <p:nvPr/>
              </p:nvSpPr>
              <p:spPr>
                <a:xfrm>
                  <a:off x="3848100" y="60960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3848100" y="1301750"/>
                  <a:ext cx="0" cy="228600"/>
                </a:xfrm>
                <a:custGeom>
                  <a:avLst/>
                  <a:gdLst>
                    <a:gd name="connsiteX0" fmla="*/ 0 w 0"/>
                    <a:gd name="connsiteY0" fmla="*/ 0 h 228600"/>
                    <a:gd name="connsiteX1" fmla="*/ 0 w 0"/>
                    <a:gd name="connsiteY1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228600">
                      <a:moveTo>
                        <a:pt x="0" y="0"/>
                      </a:moveTo>
                      <a:lnTo>
                        <a:pt x="0" y="228600"/>
                      </a:lnTo>
                    </a:path>
                  </a:pathLst>
                </a:custGeom>
                <a:noFill/>
                <a:ln>
                  <a:solidFill>
                    <a:srgbClr val="03BF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25" name="空心弧 124"/>
          <p:cNvSpPr/>
          <p:nvPr/>
        </p:nvSpPr>
        <p:spPr>
          <a:xfrm rot="18779474" flipV="1">
            <a:off x="1102856" y="1370500"/>
            <a:ext cx="942295" cy="942295"/>
          </a:xfrm>
          <a:prstGeom prst="blockArc">
            <a:avLst>
              <a:gd name="adj1" fmla="val 10800000"/>
              <a:gd name="adj2" fmla="val 16019288"/>
              <a:gd name="adj3" fmla="val 7380"/>
            </a:avLst>
          </a:prstGeom>
          <a:solidFill>
            <a:srgbClr val="03B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10030471" y="5702813"/>
            <a:ext cx="282100" cy="243190"/>
          </a:xfrm>
          <a:prstGeom prst="hexagon">
            <a:avLst/>
          </a:prstGeom>
          <a:noFill/>
          <a:ln w="47625">
            <a:solidFill>
              <a:srgbClr val="A0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887885" y="2829323"/>
            <a:ext cx="2125047" cy="1596988"/>
            <a:chOff x="3887885" y="2829323"/>
            <a:chExt cx="2125047" cy="1596988"/>
          </a:xfrm>
        </p:grpSpPr>
        <p:grpSp>
          <p:nvGrpSpPr>
            <p:cNvPr id="24" name="组合 23"/>
            <p:cNvGrpSpPr/>
            <p:nvPr/>
          </p:nvGrpSpPr>
          <p:grpSpPr>
            <a:xfrm rot="16200000">
              <a:off x="5009485" y="3422864"/>
              <a:ext cx="223223" cy="1783671"/>
              <a:chOff x="4255496" y="2229326"/>
              <a:chExt cx="223223" cy="2480071"/>
            </a:xfrm>
            <a:solidFill>
              <a:srgbClr val="03BFEC"/>
            </a:solidFill>
          </p:grpSpPr>
          <p:sp>
            <p:nvSpPr>
              <p:cNvPr id="23" name="梯形 22"/>
              <p:cNvSpPr/>
              <p:nvPr/>
            </p:nvSpPr>
            <p:spPr>
              <a:xfrm rot="16200000">
                <a:off x="3184683" y="3415362"/>
                <a:ext cx="2480071" cy="10800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梯形 444"/>
              <p:cNvSpPr/>
              <p:nvPr/>
            </p:nvSpPr>
            <p:spPr>
              <a:xfrm rot="16200000">
                <a:off x="3175496" y="3433362"/>
                <a:ext cx="2232000" cy="7200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887885" y="2829323"/>
              <a:ext cx="398292" cy="1380913"/>
              <a:chOff x="4431323" y="2556376"/>
              <a:chExt cx="422031" cy="2057827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4431323" y="2827606"/>
                <a:ext cx="422031" cy="1786597"/>
              </a:xfrm>
              <a:custGeom>
                <a:avLst/>
                <a:gdLst>
                  <a:gd name="connsiteX0" fmla="*/ 422031 w 422031"/>
                  <a:gd name="connsiteY0" fmla="*/ 1786597 h 1786597"/>
                  <a:gd name="connsiteX1" fmla="*/ 98474 w 422031"/>
                  <a:gd name="connsiteY1" fmla="*/ 1786597 h 1786597"/>
                  <a:gd name="connsiteX2" fmla="*/ 98474 w 422031"/>
                  <a:gd name="connsiteY2" fmla="*/ 829994 h 1786597"/>
                  <a:gd name="connsiteX3" fmla="*/ 0 w 422031"/>
                  <a:gd name="connsiteY3" fmla="*/ 717452 h 1786597"/>
                  <a:gd name="connsiteX4" fmla="*/ 0 w 422031"/>
                  <a:gd name="connsiteY4" fmla="*/ 0 h 178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031" h="1786597">
                    <a:moveTo>
                      <a:pt x="422031" y="1786597"/>
                    </a:moveTo>
                    <a:lnTo>
                      <a:pt x="98474" y="1786597"/>
                    </a:lnTo>
                    <a:lnTo>
                      <a:pt x="98474" y="829994"/>
                    </a:lnTo>
                    <a:lnTo>
                      <a:pt x="0" y="717452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3BF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梯形 25"/>
              <p:cNvSpPr/>
              <p:nvPr/>
            </p:nvSpPr>
            <p:spPr>
              <a:xfrm rot="16200000">
                <a:off x="4058520" y="2985444"/>
                <a:ext cx="930135" cy="72000"/>
              </a:xfrm>
              <a:prstGeom prst="trapezoid">
                <a:avLst/>
              </a:prstGeom>
              <a:solidFill>
                <a:srgbClr val="03B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4380128" y="4430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A0ECFE"/>
                </a:solidFill>
              </a:rPr>
              <a:t>分析试验台</a:t>
            </a:r>
            <a:endParaRPr lang="zh-CN" altLang="en-US" dirty="0">
              <a:solidFill>
                <a:srgbClr val="A0ECFE"/>
              </a:solidFill>
            </a:endParaRPr>
          </a:p>
        </p:txBody>
      </p:sp>
      <p:grpSp>
        <p:nvGrpSpPr>
          <p:cNvPr id="663" name="组合 662"/>
          <p:cNvGrpSpPr/>
          <p:nvPr/>
        </p:nvGrpSpPr>
        <p:grpSpPr>
          <a:xfrm>
            <a:off x="4278832" y="2737041"/>
            <a:ext cx="108000" cy="108000"/>
            <a:chOff x="3959550" y="2416866"/>
            <a:chExt cx="108000" cy="108000"/>
          </a:xfrm>
        </p:grpSpPr>
        <p:sp>
          <p:nvSpPr>
            <p:cNvPr id="664" name="任意多边形 663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任意多边形 664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6" name="组合 665"/>
          <p:cNvGrpSpPr/>
          <p:nvPr/>
        </p:nvGrpSpPr>
        <p:grpSpPr>
          <a:xfrm>
            <a:off x="4588877" y="2737041"/>
            <a:ext cx="108000" cy="108000"/>
            <a:chOff x="3959550" y="2416866"/>
            <a:chExt cx="108000" cy="108000"/>
          </a:xfrm>
        </p:grpSpPr>
        <p:sp>
          <p:nvSpPr>
            <p:cNvPr id="667" name="任意多边形 666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任意多边形 667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9" name="组合 668"/>
          <p:cNvGrpSpPr/>
          <p:nvPr/>
        </p:nvGrpSpPr>
        <p:grpSpPr>
          <a:xfrm>
            <a:off x="4898922" y="2737041"/>
            <a:ext cx="108000" cy="108000"/>
            <a:chOff x="3959550" y="2416866"/>
            <a:chExt cx="108000" cy="108000"/>
          </a:xfrm>
        </p:grpSpPr>
        <p:sp>
          <p:nvSpPr>
            <p:cNvPr id="670" name="任意多边形 669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任意多边形 670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2" name="组合 671"/>
          <p:cNvGrpSpPr/>
          <p:nvPr/>
        </p:nvGrpSpPr>
        <p:grpSpPr>
          <a:xfrm>
            <a:off x="5208967" y="2737041"/>
            <a:ext cx="108000" cy="108000"/>
            <a:chOff x="3959550" y="2416866"/>
            <a:chExt cx="108000" cy="108000"/>
          </a:xfrm>
        </p:grpSpPr>
        <p:sp>
          <p:nvSpPr>
            <p:cNvPr id="673" name="任意多边形 672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任意多边形 673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5" name="组合 674"/>
          <p:cNvGrpSpPr/>
          <p:nvPr/>
        </p:nvGrpSpPr>
        <p:grpSpPr>
          <a:xfrm>
            <a:off x="5519012" y="2737041"/>
            <a:ext cx="108000" cy="108000"/>
            <a:chOff x="3959550" y="2416866"/>
            <a:chExt cx="108000" cy="108000"/>
          </a:xfrm>
        </p:grpSpPr>
        <p:sp>
          <p:nvSpPr>
            <p:cNvPr id="676" name="任意多边形 675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任意多边形 676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4278832" y="3049202"/>
            <a:ext cx="108000" cy="108000"/>
            <a:chOff x="3959550" y="2416866"/>
            <a:chExt cx="108000" cy="108000"/>
          </a:xfrm>
        </p:grpSpPr>
        <p:sp>
          <p:nvSpPr>
            <p:cNvPr id="682" name="任意多边形 681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任意多边形 682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4588877" y="3049202"/>
            <a:ext cx="108000" cy="108000"/>
            <a:chOff x="3959550" y="2416866"/>
            <a:chExt cx="108000" cy="108000"/>
          </a:xfrm>
        </p:grpSpPr>
        <p:sp>
          <p:nvSpPr>
            <p:cNvPr id="685" name="任意多边形 684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任意多边形 685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7" name="组合 686"/>
          <p:cNvGrpSpPr/>
          <p:nvPr/>
        </p:nvGrpSpPr>
        <p:grpSpPr>
          <a:xfrm>
            <a:off x="4898922" y="3049202"/>
            <a:ext cx="108000" cy="108000"/>
            <a:chOff x="3959550" y="2416866"/>
            <a:chExt cx="108000" cy="108000"/>
          </a:xfrm>
        </p:grpSpPr>
        <p:sp>
          <p:nvSpPr>
            <p:cNvPr id="688" name="任意多边形 687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任意多边形 688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0" name="组合 689"/>
          <p:cNvGrpSpPr/>
          <p:nvPr/>
        </p:nvGrpSpPr>
        <p:grpSpPr>
          <a:xfrm>
            <a:off x="5208967" y="3049202"/>
            <a:ext cx="108000" cy="108000"/>
            <a:chOff x="3959550" y="2416866"/>
            <a:chExt cx="108000" cy="108000"/>
          </a:xfrm>
        </p:grpSpPr>
        <p:sp>
          <p:nvSpPr>
            <p:cNvPr id="691" name="任意多边形 690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任意多边形 691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3" name="组合 692"/>
          <p:cNvGrpSpPr/>
          <p:nvPr/>
        </p:nvGrpSpPr>
        <p:grpSpPr>
          <a:xfrm>
            <a:off x="5519012" y="3049202"/>
            <a:ext cx="108000" cy="108000"/>
            <a:chOff x="3959550" y="2416866"/>
            <a:chExt cx="108000" cy="108000"/>
          </a:xfrm>
        </p:grpSpPr>
        <p:sp>
          <p:nvSpPr>
            <p:cNvPr id="694" name="任意多边形 693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任意多边形 694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9" name="组合 698"/>
          <p:cNvGrpSpPr/>
          <p:nvPr/>
        </p:nvGrpSpPr>
        <p:grpSpPr>
          <a:xfrm>
            <a:off x="4278832" y="3361363"/>
            <a:ext cx="108000" cy="108000"/>
            <a:chOff x="3959550" y="2416866"/>
            <a:chExt cx="108000" cy="108000"/>
          </a:xfrm>
        </p:grpSpPr>
        <p:sp>
          <p:nvSpPr>
            <p:cNvPr id="700" name="任意多边形 699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任意多边形 700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2" name="组合 701"/>
          <p:cNvGrpSpPr/>
          <p:nvPr/>
        </p:nvGrpSpPr>
        <p:grpSpPr>
          <a:xfrm>
            <a:off x="4588877" y="3361363"/>
            <a:ext cx="108000" cy="108000"/>
            <a:chOff x="3959550" y="2416866"/>
            <a:chExt cx="108000" cy="108000"/>
          </a:xfrm>
        </p:grpSpPr>
        <p:sp>
          <p:nvSpPr>
            <p:cNvPr id="703" name="任意多边形 702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任意多边形 703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5" name="组合 704"/>
          <p:cNvGrpSpPr/>
          <p:nvPr/>
        </p:nvGrpSpPr>
        <p:grpSpPr>
          <a:xfrm>
            <a:off x="4898922" y="3361363"/>
            <a:ext cx="108000" cy="108000"/>
            <a:chOff x="3959550" y="2416866"/>
            <a:chExt cx="108000" cy="108000"/>
          </a:xfrm>
        </p:grpSpPr>
        <p:sp>
          <p:nvSpPr>
            <p:cNvPr id="706" name="任意多边形 705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任意多边形 706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8" name="组合 707"/>
          <p:cNvGrpSpPr/>
          <p:nvPr/>
        </p:nvGrpSpPr>
        <p:grpSpPr>
          <a:xfrm>
            <a:off x="5208967" y="3361363"/>
            <a:ext cx="108000" cy="108000"/>
            <a:chOff x="3959550" y="2416866"/>
            <a:chExt cx="108000" cy="108000"/>
          </a:xfrm>
        </p:grpSpPr>
        <p:sp>
          <p:nvSpPr>
            <p:cNvPr id="709" name="任意多边形 70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任意多边形 70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1" name="组合 710"/>
          <p:cNvGrpSpPr/>
          <p:nvPr/>
        </p:nvGrpSpPr>
        <p:grpSpPr>
          <a:xfrm>
            <a:off x="5519012" y="3361363"/>
            <a:ext cx="108000" cy="108000"/>
            <a:chOff x="3959550" y="2416866"/>
            <a:chExt cx="108000" cy="108000"/>
          </a:xfrm>
        </p:grpSpPr>
        <p:sp>
          <p:nvSpPr>
            <p:cNvPr id="712" name="任意多边形 711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任意多边形 712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7" name="组合 716"/>
          <p:cNvGrpSpPr/>
          <p:nvPr/>
        </p:nvGrpSpPr>
        <p:grpSpPr>
          <a:xfrm>
            <a:off x="4278832" y="3673524"/>
            <a:ext cx="108000" cy="108000"/>
            <a:chOff x="3959550" y="2416866"/>
            <a:chExt cx="108000" cy="108000"/>
          </a:xfrm>
        </p:grpSpPr>
        <p:sp>
          <p:nvSpPr>
            <p:cNvPr id="718" name="任意多边形 717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任意多边形 718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0" name="组合 719"/>
          <p:cNvGrpSpPr/>
          <p:nvPr/>
        </p:nvGrpSpPr>
        <p:grpSpPr>
          <a:xfrm>
            <a:off x="4588877" y="3673524"/>
            <a:ext cx="108000" cy="108000"/>
            <a:chOff x="3959550" y="2416866"/>
            <a:chExt cx="108000" cy="108000"/>
          </a:xfrm>
        </p:grpSpPr>
        <p:sp>
          <p:nvSpPr>
            <p:cNvPr id="721" name="任意多边形 720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任意多边形 721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3" name="组合 722"/>
          <p:cNvGrpSpPr/>
          <p:nvPr/>
        </p:nvGrpSpPr>
        <p:grpSpPr>
          <a:xfrm>
            <a:off x="4898922" y="3673524"/>
            <a:ext cx="108000" cy="108000"/>
            <a:chOff x="3959550" y="2416866"/>
            <a:chExt cx="108000" cy="108000"/>
          </a:xfrm>
        </p:grpSpPr>
        <p:sp>
          <p:nvSpPr>
            <p:cNvPr id="724" name="任意多边形 723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任意多边形 724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6" name="组合 725"/>
          <p:cNvGrpSpPr/>
          <p:nvPr/>
        </p:nvGrpSpPr>
        <p:grpSpPr>
          <a:xfrm>
            <a:off x="5208967" y="3673524"/>
            <a:ext cx="108000" cy="108000"/>
            <a:chOff x="3959550" y="2416866"/>
            <a:chExt cx="108000" cy="108000"/>
          </a:xfrm>
        </p:grpSpPr>
        <p:sp>
          <p:nvSpPr>
            <p:cNvPr id="727" name="任意多边形 726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任意多边形 727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9" name="组合 728"/>
          <p:cNvGrpSpPr/>
          <p:nvPr/>
        </p:nvGrpSpPr>
        <p:grpSpPr>
          <a:xfrm>
            <a:off x="5519012" y="3673524"/>
            <a:ext cx="108000" cy="108000"/>
            <a:chOff x="3959550" y="2416866"/>
            <a:chExt cx="108000" cy="108000"/>
          </a:xfrm>
        </p:grpSpPr>
        <p:sp>
          <p:nvSpPr>
            <p:cNvPr id="730" name="任意多边形 729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任意多边形 730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5" name="组合 734"/>
          <p:cNvGrpSpPr/>
          <p:nvPr/>
        </p:nvGrpSpPr>
        <p:grpSpPr>
          <a:xfrm>
            <a:off x="4278832" y="3985685"/>
            <a:ext cx="108000" cy="108000"/>
            <a:chOff x="3959550" y="2416866"/>
            <a:chExt cx="108000" cy="108000"/>
          </a:xfrm>
        </p:grpSpPr>
        <p:sp>
          <p:nvSpPr>
            <p:cNvPr id="736" name="任意多边形 735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任意多边形 736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8" name="组合 737"/>
          <p:cNvGrpSpPr/>
          <p:nvPr/>
        </p:nvGrpSpPr>
        <p:grpSpPr>
          <a:xfrm>
            <a:off x="4588877" y="3985685"/>
            <a:ext cx="108000" cy="108000"/>
            <a:chOff x="3959550" y="2416866"/>
            <a:chExt cx="108000" cy="108000"/>
          </a:xfrm>
        </p:grpSpPr>
        <p:sp>
          <p:nvSpPr>
            <p:cNvPr id="739" name="任意多边形 738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任意多边形 739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1" name="组合 740"/>
          <p:cNvGrpSpPr/>
          <p:nvPr/>
        </p:nvGrpSpPr>
        <p:grpSpPr>
          <a:xfrm>
            <a:off x="4898922" y="3985685"/>
            <a:ext cx="108000" cy="108000"/>
            <a:chOff x="3959550" y="2416866"/>
            <a:chExt cx="108000" cy="108000"/>
          </a:xfrm>
        </p:grpSpPr>
        <p:sp>
          <p:nvSpPr>
            <p:cNvPr id="742" name="任意多边形 741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任意多边形 742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4" name="组合 743"/>
          <p:cNvGrpSpPr/>
          <p:nvPr/>
        </p:nvGrpSpPr>
        <p:grpSpPr>
          <a:xfrm>
            <a:off x="5208967" y="3985685"/>
            <a:ext cx="108000" cy="108000"/>
            <a:chOff x="3959550" y="2416866"/>
            <a:chExt cx="108000" cy="108000"/>
          </a:xfrm>
        </p:grpSpPr>
        <p:sp>
          <p:nvSpPr>
            <p:cNvPr id="745" name="任意多边形 744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任意多边形 745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7" name="组合 746"/>
          <p:cNvGrpSpPr/>
          <p:nvPr/>
        </p:nvGrpSpPr>
        <p:grpSpPr>
          <a:xfrm>
            <a:off x="5519012" y="3985685"/>
            <a:ext cx="108000" cy="108000"/>
            <a:chOff x="3959550" y="2416866"/>
            <a:chExt cx="108000" cy="108000"/>
          </a:xfrm>
        </p:grpSpPr>
        <p:sp>
          <p:nvSpPr>
            <p:cNvPr id="748" name="任意多边形 747"/>
            <p:cNvSpPr/>
            <p:nvPr/>
          </p:nvSpPr>
          <p:spPr>
            <a:xfrm>
              <a:off x="4013550" y="2416866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任意多边形 748"/>
            <p:cNvSpPr/>
            <p:nvPr/>
          </p:nvSpPr>
          <p:spPr>
            <a:xfrm rot="16200000">
              <a:off x="4013550" y="2416867"/>
              <a:ext cx="0" cy="108000"/>
            </a:xfrm>
            <a:custGeom>
              <a:avLst/>
              <a:gdLst>
                <a:gd name="connsiteX0" fmla="*/ 0 w 0"/>
                <a:gd name="connsiteY0" fmla="*/ 0 h 2866029"/>
                <a:gd name="connsiteX1" fmla="*/ 0 w 0"/>
                <a:gd name="connsiteY1" fmla="*/ 2866029 h 2866029"/>
                <a:gd name="connsiteX2" fmla="*/ 0 w 0"/>
                <a:gd name="connsiteY2" fmla="*/ 2866029 h 286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866029">
                  <a:moveTo>
                    <a:pt x="0" y="0"/>
                  </a:moveTo>
                  <a:lnTo>
                    <a:pt x="0" y="2866029"/>
                  </a:lnTo>
                  <a:lnTo>
                    <a:pt x="0" y="2866029"/>
                  </a:lnTo>
                </a:path>
              </a:pathLst>
            </a:custGeom>
            <a:noFill/>
            <a:ln>
              <a:solidFill>
                <a:srgbClr val="03BFEC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29057" y="2737041"/>
            <a:ext cx="2588353" cy="1668804"/>
            <a:chOff x="5829057" y="2737041"/>
            <a:chExt cx="2588353" cy="1668804"/>
          </a:xfrm>
        </p:grpSpPr>
        <p:grpSp>
          <p:nvGrpSpPr>
            <p:cNvPr id="145" name="组合 144"/>
            <p:cNvGrpSpPr/>
            <p:nvPr/>
          </p:nvGrpSpPr>
          <p:grpSpPr>
            <a:xfrm>
              <a:off x="6139102" y="2737041"/>
              <a:ext cx="108000" cy="108000"/>
              <a:chOff x="3959550" y="2416866"/>
              <a:chExt cx="108000" cy="108000"/>
            </a:xfrm>
          </p:grpSpPr>
          <p:sp>
            <p:nvSpPr>
              <p:cNvPr id="395" name="任意多边形 3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任意多边形 3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6449147" y="2737041"/>
              <a:ext cx="108000" cy="108000"/>
              <a:chOff x="3959550" y="2416866"/>
              <a:chExt cx="108000" cy="108000"/>
            </a:xfrm>
          </p:grpSpPr>
          <p:sp>
            <p:nvSpPr>
              <p:cNvPr id="393" name="任意多边形 3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任意多边形 3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759192" y="2737041"/>
              <a:ext cx="108000" cy="108000"/>
              <a:chOff x="3959550" y="2416866"/>
              <a:chExt cx="108000" cy="108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任意多边形 3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7069237" y="2737041"/>
              <a:ext cx="108000" cy="108000"/>
              <a:chOff x="3959550" y="2416866"/>
              <a:chExt cx="108000" cy="108000"/>
            </a:xfrm>
          </p:grpSpPr>
          <p:sp>
            <p:nvSpPr>
              <p:cNvPr id="389" name="任意多边形 38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 38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7379282" y="2737041"/>
              <a:ext cx="108000" cy="108000"/>
              <a:chOff x="3959550" y="2416866"/>
              <a:chExt cx="108000" cy="108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任意多边形 38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689327" y="2737041"/>
              <a:ext cx="108000" cy="108000"/>
              <a:chOff x="3959550" y="2416866"/>
              <a:chExt cx="108000" cy="108000"/>
            </a:xfrm>
          </p:grpSpPr>
          <p:sp>
            <p:nvSpPr>
              <p:cNvPr id="385" name="任意多边形 38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 38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999372" y="2737041"/>
              <a:ext cx="108000" cy="108000"/>
              <a:chOff x="3959550" y="2416866"/>
              <a:chExt cx="108000" cy="108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任意多边形 38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8309410" y="2737041"/>
              <a:ext cx="108000" cy="108000"/>
              <a:chOff x="3959550" y="2416866"/>
              <a:chExt cx="108000" cy="108000"/>
            </a:xfrm>
          </p:grpSpPr>
          <p:sp>
            <p:nvSpPr>
              <p:cNvPr id="381" name="任意多边形 38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任意多边形 38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829057" y="4297845"/>
              <a:ext cx="108000" cy="108000"/>
              <a:chOff x="3959550" y="2416866"/>
              <a:chExt cx="108000" cy="108000"/>
            </a:xfrm>
          </p:grpSpPr>
          <p:sp>
            <p:nvSpPr>
              <p:cNvPr id="367" name="任意多边形 3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139102" y="4297845"/>
              <a:ext cx="108000" cy="108000"/>
              <a:chOff x="3959550" y="2416866"/>
              <a:chExt cx="108000" cy="108000"/>
            </a:xfrm>
          </p:grpSpPr>
          <p:sp>
            <p:nvSpPr>
              <p:cNvPr id="365" name="任意多边形 3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任意多边形 3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449147" y="4297845"/>
              <a:ext cx="108000" cy="108000"/>
              <a:chOff x="3959550" y="2416866"/>
              <a:chExt cx="108000" cy="108000"/>
            </a:xfrm>
          </p:grpSpPr>
          <p:sp>
            <p:nvSpPr>
              <p:cNvPr id="363" name="任意多边形 3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任意多边形 3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759192" y="4297845"/>
              <a:ext cx="108000" cy="108000"/>
              <a:chOff x="3959550" y="2416866"/>
              <a:chExt cx="108000" cy="108000"/>
            </a:xfrm>
          </p:grpSpPr>
          <p:sp>
            <p:nvSpPr>
              <p:cNvPr id="361" name="任意多边形 3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任意多边形 3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7069237" y="4297845"/>
              <a:ext cx="108000" cy="108000"/>
              <a:chOff x="3959550" y="2416866"/>
              <a:chExt cx="108000" cy="108000"/>
            </a:xfrm>
          </p:grpSpPr>
          <p:sp>
            <p:nvSpPr>
              <p:cNvPr id="359" name="任意多边形 35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任意多边形 35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7379282" y="4297845"/>
              <a:ext cx="108000" cy="108000"/>
              <a:chOff x="3959550" y="2416866"/>
              <a:chExt cx="108000" cy="108000"/>
            </a:xfrm>
          </p:grpSpPr>
          <p:sp>
            <p:nvSpPr>
              <p:cNvPr id="357" name="任意多边形 35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任意多边形 35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689327" y="4297845"/>
              <a:ext cx="108000" cy="108000"/>
              <a:chOff x="3959550" y="2416866"/>
              <a:chExt cx="108000" cy="108000"/>
            </a:xfrm>
          </p:grpSpPr>
          <p:sp>
            <p:nvSpPr>
              <p:cNvPr id="355" name="任意多边形 35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任意多边形 35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999372" y="4297845"/>
              <a:ext cx="108000" cy="108000"/>
              <a:chOff x="3959550" y="2416866"/>
              <a:chExt cx="108000" cy="108000"/>
            </a:xfrm>
          </p:grpSpPr>
          <p:sp>
            <p:nvSpPr>
              <p:cNvPr id="353" name="任意多边形 35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任意多边形 35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8309410" y="4297845"/>
              <a:ext cx="108000" cy="108000"/>
              <a:chOff x="3959550" y="2416866"/>
              <a:chExt cx="108000" cy="108000"/>
            </a:xfrm>
          </p:grpSpPr>
          <p:sp>
            <p:nvSpPr>
              <p:cNvPr id="351" name="任意多边形 3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任意多边形 3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39102" y="3049202"/>
              <a:ext cx="108000" cy="108000"/>
              <a:chOff x="3959550" y="2416866"/>
              <a:chExt cx="108000" cy="108000"/>
            </a:xfrm>
          </p:grpSpPr>
          <p:sp>
            <p:nvSpPr>
              <p:cNvPr id="335" name="任意多边形 3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 3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6449147" y="3049202"/>
              <a:ext cx="108000" cy="108000"/>
              <a:chOff x="3959550" y="2416866"/>
              <a:chExt cx="108000" cy="108000"/>
            </a:xfrm>
          </p:grpSpPr>
          <p:sp>
            <p:nvSpPr>
              <p:cNvPr id="333" name="任意多边形 3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 3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6759192" y="3049202"/>
              <a:ext cx="108000" cy="108000"/>
              <a:chOff x="3959550" y="2416866"/>
              <a:chExt cx="108000" cy="108000"/>
            </a:xfrm>
          </p:grpSpPr>
          <p:sp>
            <p:nvSpPr>
              <p:cNvPr id="331" name="任意多边形 3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任意多边形 3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069237" y="3049202"/>
              <a:ext cx="108000" cy="108000"/>
              <a:chOff x="3959550" y="2416866"/>
              <a:chExt cx="108000" cy="108000"/>
            </a:xfrm>
          </p:grpSpPr>
          <p:sp>
            <p:nvSpPr>
              <p:cNvPr id="329" name="任意多边形 32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任意多边形 32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379282" y="3049202"/>
              <a:ext cx="108000" cy="108000"/>
              <a:chOff x="3959550" y="2416866"/>
              <a:chExt cx="108000" cy="108000"/>
            </a:xfrm>
          </p:grpSpPr>
          <p:sp>
            <p:nvSpPr>
              <p:cNvPr id="327" name="任意多边形 32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任意多边形 32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7689327" y="3049202"/>
              <a:ext cx="108000" cy="108000"/>
              <a:chOff x="3959550" y="2416866"/>
              <a:chExt cx="108000" cy="108000"/>
            </a:xfrm>
          </p:grpSpPr>
          <p:sp>
            <p:nvSpPr>
              <p:cNvPr id="325" name="任意多边形 32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任意多边形 32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7999372" y="3049202"/>
              <a:ext cx="108000" cy="108000"/>
              <a:chOff x="3959550" y="2416866"/>
              <a:chExt cx="108000" cy="108000"/>
            </a:xfrm>
          </p:grpSpPr>
          <p:sp>
            <p:nvSpPr>
              <p:cNvPr id="323" name="任意多边形 32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任意多边形 32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8309410" y="3049202"/>
              <a:ext cx="108000" cy="108000"/>
              <a:chOff x="3959550" y="2416866"/>
              <a:chExt cx="108000" cy="108000"/>
            </a:xfrm>
          </p:grpSpPr>
          <p:sp>
            <p:nvSpPr>
              <p:cNvPr id="321" name="任意多边形 32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任意多边形 32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6139102" y="3361363"/>
              <a:ext cx="108000" cy="108000"/>
              <a:chOff x="3959550" y="2416866"/>
              <a:chExt cx="108000" cy="108000"/>
            </a:xfrm>
          </p:grpSpPr>
          <p:sp>
            <p:nvSpPr>
              <p:cNvPr id="305" name="任意多边形 30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任意多边形 30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6449147" y="3361363"/>
              <a:ext cx="108000" cy="108000"/>
              <a:chOff x="3959550" y="2416866"/>
              <a:chExt cx="108000" cy="108000"/>
            </a:xfrm>
          </p:grpSpPr>
          <p:sp>
            <p:nvSpPr>
              <p:cNvPr id="303" name="任意多边形 30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任意多边形 30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759192" y="3361363"/>
              <a:ext cx="108000" cy="108000"/>
              <a:chOff x="3959550" y="2416866"/>
              <a:chExt cx="108000" cy="108000"/>
            </a:xfrm>
          </p:grpSpPr>
          <p:sp>
            <p:nvSpPr>
              <p:cNvPr id="301" name="任意多边形 30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任意多边形 30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/>
            <p:cNvGrpSpPr/>
            <p:nvPr/>
          </p:nvGrpSpPr>
          <p:grpSpPr>
            <a:xfrm>
              <a:off x="7069237" y="3361363"/>
              <a:ext cx="108000" cy="108000"/>
              <a:chOff x="3959550" y="2416866"/>
              <a:chExt cx="108000" cy="108000"/>
            </a:xfrm>
          </p:grpSpPr>
          <p:sp>
            <p:nvSpPr>
              <p:cNvPr id="299" name="任意多边形 29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 29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7379282" y="3361363"/>
              <a:ext cx="108000" cy="108000"/>
              <a:chOff x="3959550" y="2416866"/>
              <a:chExt cx="108000" cy="108000"/>
            </a:xfrm>
          </p:grpSpPr>
          <p:sp>
            <p:nvSpPr>
              <p:cNvPr id="297" name="任意多边形 2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 2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7689327" y="3361363"/>
              <a:ext cx="108000" cy="108000"/>
              <a:chOff x="3959550" y="2416866"/>
              <a:chExt cx="108000" cy="108000"/>
            </a:xfrm>
          </p:grpSpPr>
          <p:sp>
            <p:nvSpPr>
              <p:cNvPr id="295" name="任意多边形 29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 29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7999372" y="3361363"/>
              <a:ext cx="108000" cy="108000"/>
              <a:chOff x="3959550" y="2416866"/>
              <a:chExt cx="108000" cy="108000"/>
            </a:xfrm>
          </p:grpSpPr>
          <p:sp>
            <p:nvSpPr>
              <p:cNvPr id="293" name="任意多边形 29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任意多边形 29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8309410" y="3361363"/>
              <a:ext cx="108000" cy="108000"/>
              <a:chOff x="3959550" y="2416866"/>
              <a:chExt cx="108000" cy="108000"/>
            </a:xfrm>
          </p:grpSpPr>
          <p:sp>
            <p:nvSpPr>
              <p:cNvPr id="291" name="任意多边形 29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 29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6139102" y="3673524"/>
              <a:ext cx="108000" cy="108000"/>
              <a:chOff x="3959550" y="2416866"/>
              <a:chExt cx="108000" cy="108000"/>
            </a:xfrm>
          </p:grpSpPr>
          <p:sp>
            <p:nvSpPr>
              <p:cNvPr id="275" name="任意多边形 27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6449147" y="3673524"/>
              <a:ext cx="108000" cy="108000"/>
              <a:chOff x="3959550" y="2416866"/>
              <a:chExt cx="108000" cy="108000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759192" y="3673524"/>
              <a:ext cx="108000" cy="108000"/>
              <a:chOff x="3959550" y="2416866"/>
              <a:chExt cx="108000" cy="108000"/>
            </a:xfrm>
          </p:grpSpPr>
          <p:sp>
            <p:nvSpPr>
              <p:cNvPr id="271" name="任意多边形 27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任意多边形 27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7069237" y="3673524"/>
              <a:ext cx="108000" cy="108000"/>
              <a:chOff x="3959550" y="2416866"/>
              <a:chExt cx="108000" cy="108000"/>
            </a:xfrm>
          </p:grpSpPr>
          <p:sp>
            <p:nvSpPr>
              <p:cNvPr id="269" name="任意多边形 26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任意多边形 26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7379282" y="3673524"/>
              <a:ext cx="108000" cy="108000"/>
              <a:chOff x="3959550" y="2416866"/>
              <a:chExt cx="108000" cy="1080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7689327" y="3673524"/>
              <a:ext cx="108000" cy="108000"/>
              <a:chOff x="3959550" y="2416866"/>
              <a:chExt cx="108000" cy="108000"/>
            </a:xfrm>
          </p:grpSpPr>
          <p:sp>
            <p:nvSpPr>
              <p:cNvPr id="265" name="任意多边形 26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 26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7999372" y="3673524"/>
              <a:ext cx="108000" cy="108000"/>
              <a:chOff x="3959550" y="2416866"/>
              <a:chExt cx="108000" cy="108000"/>
            </a:xfrm>
          </p:grpSpPr>
          <p:sp>
            <p:nvSpPr>
              <p:cNvPr id="263" name="任意多边形 26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 26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8309410" y="3673524"/>
              <a:ext cx="108000" cy="108000"/>
              <a:chOff x="3959550" y="2416866"/>
              <a:chExt cx="108000" cy="108000"/>
            </a:xfrm>
          </p:grpSpPr>
          <p:sp>
            <p:nvSpPr>
              <p:cNvPr id="261" name="任意多边形 26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6139102" y="3985685"/>
              <a:ext cx="108000" cy="108000"/>
              <a:chOff x="3959550" y="2416866"/>
              <a:chExt cx="108000" cy="108000"/>
            </a:xfrm>
          </p:grpSpPr>
          <p:sp>
            <p:nvSpPr>
              <p:cNvPr id="245" name="任意多边形 24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任意多边形 24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6449147" y="3985685"/>
              <a:ext cx="108000" cy="108000"/>
              <a:chOff x="3959550" y="2416866"/>
              <a:chExt cx="108000" cy="108000"/>
            </a:xfrm>
          </p:grpSpPr>
          <p:sp>
            <p:nvSpPr>
              <p:cNvPr id="243" name="任意多边形 24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任意多边形 24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6759192" y="3985685"/>
              <a:ext cx="108000" cy="108000"/>
              <a:chOff x="3959550" y="2416866"/>
              <a:chExt cx="108000" cy="108000"/>
            </a:xfrm>
          </p:grpSpPr>
          <p:sp>
            <p:nvSpPr>
              <p:cNvPr id="241" name="任意多边形 24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7069237" y="3985685"/>
              <a:ext cx="108000" cy="108000"/>
              <a:chOff x="3959550" y="2416866"/>
              <a:chExt cx="108000" cy="108000"/>
            </a:xfrm>
          </p:grpSpPr>
          <p:sp>
            <p:nvSpPr>
              <p:cNvPr id="239" name="任意多边形 23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7379282" y="3985685"/>
              <a:ext cx="108000" cy="108000"/>
              <a:chOff x="3959550" y="2416866"/>
              <a:chExt cx="108000" cy="108000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7689327" y="3985685"/>
              <a:ext cx="108000" cy="108000"/>
              <a:chOff x="3959550" y="2416866"/>
              <a:chExt cx="108000" cy="108000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7999372" y="3985685"/>
              <a:ext cx="108000" cy="108000"/>
              <a:chOff x="3959550" y="2416866"/>
              <a:chExt cx="108000" cy="108000"/>
            </a:xfrm>
          </p:grpSpPr>
          <p:sp>
            <p:nvSpPr>
              <p:cNvPr id="233" name="任意多边形 2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任意多边形 2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8309410" y="3985685"/>
              <a:ext cx="108000" cy="108000"/>
              <a:chOff x="3959550" y="2416866"/>
              <a:chExt cx="108000" cy="108000"/>
            </a:xfrm>
          </p:grpSpPr>
          <p:sp>
            <p:nvSpPr>
              <p:cNvPr id="231" name="任意多边形 23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任意多边形 23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8" name="组合 677"/>
            <p:cNvGrpSpPr/>
            <p:nvPr/>
          </p:nvGrpSpPr>
          <p:grpSpPr>
            <a:xfrm>
              <a:off x="5829057" y="2737041"/>
              <a:ext cx="108000" cy="108000"/>
              <a:chOff x="3959550" y="2416866"/>
              <a:chExt cx="108000" cy="108000"/>
            </a:xfrm>
          </p:grpSpPr>
          <p:sp>
            <p:nvSpPr>
              <p:cNvPr id="679" name="任意多边形 678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6" name="组合 695"/>
            <p:cNvGrpSpPr/>
            <p:nvPr/>
          </p:nvGrpSpPr>
          <p:grpSpPr>
            <a:xfrm>
              <a:off x="5829057" y="3049202"/>
              <a:ext cx="108000" cy="108000"/>
              <a:chOff x="3959550" y="2416866"/>
              <a:chExt cx="108000" cy="108000"/>
            </a:xfrm>
          </p:grpSpPr>
          <p:sp>
            <p:nvSpPr>
              <p:cNvPr id="697" name="任意多边形 696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任意多边形 697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4" name="组合 713"/>
            <p:cNvGrpSpPr/>
            <p:nvPr/>
          </p:nvGrpSpPr>
          <p:grpSpPr>
            <a:xfrm>
              <a:off x="5829057" y="3361363"/>
              <a:ext cx="108000" cy="108000"/>
              <a:chOff x="3959550" y="2416866"/>
              <a:chExt cx="108000" cy="108000"/>
            </a:xfrm>
          </p:grpSpPr>
          <p:sp>
            <p:nvSpPr>
              <p:cNvPr id="715" name="任意多边形 714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任意多边形 715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2" name="组合 731"/>
            <p:cNvGrpSpPr/>
            <p:nvPr/>
          </p:nvGrpSpPr>
          <p:grpSpPr>
            <a:xfrm>
              <a:off x="5829057" y="3673524"/>
              <a:ext cx="108000" cy="108000"/>
              <a:chOff x="3959550" y="2416866"/>
              <a:chExt cx="108000" cy="108000"/>
            </a:xfrm>
          </p:grpSpPr>
          <p:sp>
            <p:nvSpPr>
              <p:cNvPr id="733" name="任意多边形 732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任意多边形 733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0" name="组合 749"/>
            <p:cNvGrpSpPr/>
            <p:nvPr/>
          </p:nvGrpSpPr>
          <p:grpSpPr>
            <a:xfrm>
              <a:off x="5829057" y="3985685"/>
              <a:ext cx="108000" cy="108000"/>
              <a:chOff x="3959550" y="2416866"/>
              <a:chExt cx="108000" cy="108000"/>
            </a:xfrm>
          </p:grpSpPr>
          <p:sp>
            <p:nvSpPr>
              <p:cNvPr id="751" name="任意多边形 750"/>
              <p:cNvSpPr/>
              <p:nvPr/>
            </p:nvSpPr>
            <p:spPr>
              <a:xfrm>
                <a:off x="4013550" y="2416866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任意多边形 751"/>
              <p:cNvSpPr/>
              <p:nvPr/>
            </p:nvSpPr>
            <p:spPr>
              <a:xfrm rot="16200000">
                <a:off x="4013550" y="2416867"/>
                <a:ext cx="0" cy="108000"/>
              </a:xfrm>
              <a:custGeom>
                <a:avLst/>
                <a:gdLst>
                  <a:gd name="connsiteX0" fmla="*/ 0 w 0"/>
                  <a:gd name="connsiteY0" fmla="*/ 0 h 2866029"/>
                  <a:gd name="connsiteX1" fmla="*/ 0 w 0"/>
                  <a:gd name="connsiteY1" fmla="*/ 2866029 h 2866029"/>
                  <a:gd name="connsiteX2" fmla="*/ 0 w 0"/>
                  <a:gd name="connsiteY2" fmla="*/ 2866029 h 2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866029">
                    <a:moveTo>
                      <a:pt x="0" y="0"/>
                    </a:moveTo>
                    <a:lnTo>
                      <a:pt x="0" y="2866029"/>
                    </a:lnTo>
                    <a:lnTo>
                      <a:pt x="0" y="2866029"/>
                    </a:lnTo>
                  </a:path>
                </a:pathLst>
              </a:custGeom>
              <a:noFill/>
              <a:ln>
                <a:solidFill>
                  <a:srgbClr val="03BFEC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58" name="任意多边形 757"/>
          <p:cNvSpPr/>
          <p:nvPr/>
        </p:nvSpPr>
        <p:spPr>
          <a:xfrm>
            <a:off x="6303925" y="3865599"/>
            <a:ext cx="852413" cy="715680"/>
          </a:xfrm>
          <a:custGeom>
            <a:avLst/>
            <a:gdLst>
              <a:gd name="connsiteX0" fmla="*/ 1660565 w 4048591"/>
              <a:gd name="connsiteY0" fmla="*/ 3131983 h 3399168"/>
              <a:gd name="connsiteX1" fmla="*/ 1606225 w 4048591"/>
              <a:gd name="connsiteY1" fmla="*/ 3255681 h 3399168"/>
              <a:gd name="connsiteX2" fmla="*/ 1812000 w 4048591"/>
              <a:gd name="connsiteY2" fmla="*/ 3255681 h 3399168"/>
              <a:gd name="connsiteX3" fmla="*/ 1757660 w 4048591"/>
              <a:gd name="connsiteY3" fmla="*/ 3131983 h 3399168"/>
              <a:gd name="connsiteX4" fmla="*/ 848743 w 4048591"/>
              <a:gd name="connsiteY4" fmla="*/ 3131983 h 3399168"/>
              <a:gd name="connsiteX5" fmla="*/ 794403 w 4048591"/>
              <a:gd name="connsiteY5" fmla="*/ 3255681 h 3399168"/>
              <a:gd name="connsiteX6" fmla="*/ 1000178 w 4048591"/>
              <a:gd name="connsiteY6" fmla="*/ 3255681 h 3399168"/>
              <a:gd name="connsiteX7" fmla="*/ 945838 w 4048591"/>
              <a:gd name="connsiteY7" fmla="*/ 3131983 h 3399168"/>
              <a:gd name="connsiteX8" fmla="*/ 1288875 w 4048591"/>
              <a:gd name="connsiteY8" fmla="*/ 3128204 h 3399168"/>
              <a:gd name="connsiteX9" fmla="*/ 1234535 w 4048591"/>
              <a:gd name="connsiteY9" fmla="*/ 3251902 h 3399168"/>
              <a:gd name="connsiteX10" fmla="*/ 1440309 w 4048591"/>
              <a:gd name="connsiteY10" fmla="*/ 3251902 h 3399168"/>
              <a:gd name="connsiteX11" fmla="*/ 1385969 w 4048591"/>
              <a:gd name="connsiteY11" fmla="*/ 3128204 h 3399168"/>
              <a:gd name="connsiteX12" fmla="*/ 1041287 w 4048591"/>
              <a:gd name="connsiteY12" fmla="*/ 2921647 h 3399168"/>
              <a:gd name="connsiteX13" fmla="*/ 986947 w 4048591"/>
              <a:gd name="connsiteY13" fmla="*/ 3045345 h 3399168"/>
              <a:gd name="connsiteX14" fmla="*/ 1192722 w 4048591"/>
              <a:gd name="connsiteY14" fmla="*/ 3045345 h 3399168"/>
              <a:gd name="connsiteX15" fmla="*/ 1138382 w 4048591"/>
              <a:gd name="connsiteY15" fmla="*/ 2921647 h 3399168"/>
              <a:gd name="connsiteX16" fmla="*/ 1849238 w 4048591"/>
              <a:gd name="connsiteY16" fmla="*/ 2916243 h 3399168"/>
              <a:gd name="connsiteX17" fmla="*/ 1794898 w 4048591"/>
              <a:gd name="connsiteY17" fmla="*/ 3039941 h 3399168"/>
              <a:gd name="connsiteX18" fmla="*/ 2000673 w 4048591"/>
              <a:gd name="connsiteY18" fmla="*/ 3039941 h 3399168"/>
              <a:gd name="connsiteX19" fmla="*/ 1946333 w 4048591"/>
              <a:gd name="connsiteY19" fmla="*/ 2916243 h 3399168"/>
              <a:gd name="connsiteX20" fmla="*/ 1442124 w 4048591"/>
              <a:gd name="connsiteY20" fmla="*/ 2915929 h 3399168"/>
              <a:gd name="connsiteX21" fmla="*/ 1387784 w 4048591"/>
              <a:gd name="connsiteY21" fmla="*/ 3039627 h 3399168"/>
              <a:gd name="connsiteX22" fmla="*/ 1593558 w 4048591"/>
              <a:gd name="connsiteY22" fmla="*/ 3039627 h 3399168"/>
              <a:gd name="connsiteX23" fmla="*/ 1539218 w 4048591"/>
              <a:gd name="connsiteY23" fmla="*/ 2915929 h 3399168"/>
              <a:gd name="connsiteX24" fmla="*/ 690813 w 4048591"/>
              <a:gd name="connsiteY24" fmla="*/ 2915929 h 3399168"/>
              <a:gd name="connsiteX25" fmla="*/ 636473 w 4048591"/>
              <a:gd name="connsiteY25" fmla="*/ 3039627 h 3399168"/>
              <a:gd name="connsiteX26" fmla="*/ 842247 w 4048591"/>
              <a:gd name="connsiteY26" fmla="*/ 3039627 h 3399168"/>
              <a:gd name="connsiteX27" fmla="*/ 787907 w 4048591"/>
              <a:gd name="connsiteY27" fmla="*/ 2915929 h 3399168"/>
              <a:gd name="connsiteX28" fmla="*/ 2506328 w 4048591"/>
              <a:gd name="connsiteY28" fmla="*/ 2728493 h 3399168"/>
              <a:gd name="connsiteX29" fmla="*/ 2426365 w 4048591"/>
              <a:gd name="connsiteY29" fmla="*/ 3232549 h 3399168"/>
              <a:gd name="connsiteX30" fmla="*/ 3418634 w 4048591"/>
              <a:gd name="connsiteY30" fmla="*/ 3232549 h 3399168"/>
              <a:gd name="connsiteX31" fmla="*/ 3338671 w 4048591"/>
              <a:gd name="connsiteY31" fmla="*/ 2728493 h 3399168"/>
              <a:gd name="connsiteX32" fmla="*/ 1153145 w 4048591"/>
              <a:gd name="connsiteY32" fmla="*/ 2684239 h 3399168"/>
              <a:gd name="connsiteX33" fmla="*/ 1098806 w 4048591"/>
              <a:gd name="connsiteY33" fmla="*/ 2807936 h 3399168"/>
              <a:gd name="connsiteX34" fmla="*/ 1304580 w 4048591"/>
              <a:gd name="connsiteY34" fmla="*/ 2807936 h 3399168"/>
              <a:gd name="connsiteX35" fmla="*/ 1250240 w 4048591"/>
              <a:gd name="connsiteY35" fmla="*/ 2684239 h 3399168"/>
              <a:gd name="connsiteX36" fmla="*/ 835513 w 4048591"/>
              <a:gd name="connsiteY36" fmla="*/ 2684239 h 3399168"/>
              <a:gd name="connsiteX37" fmla="*/ 781173 w 4048591"/>
              <a:gd name="connsiteY37" fmla="*/ 2807936 h 3399168"/>
              <a:gd name="connsiteX38" fmla="*/ 986947 w 4048591"/>
              <a:gd name="connsiteY38" fmla="*/ 2807936 h 3399168"/>
              <a:gd name="connsiteX39" fmla="*/ 932607 w 4048591"/>
              <a:gd name="connsiteY39" fmla="*/ 2684239 h 3399168"/>
              <a:gd name="connsiteX40" fmla="*/ 515606 w 4048591"/>
              <a:gd name="connsiteY40" fmla="*/ 2684239 h 3399168"/>
              <a:gd name="connsiteX41" fmla="*/ 461266 w 4048591"/>
              <a:gd name="connsiteY41" fmla="*/ 2807936 h 3399168"/>
              <a:gd name="connsiteX42" fmla="*/ 667040 w 4048591"/>
              <a:gd name="connsiteY42" fmla="*/ 2807936 h 3399168"/>
              <a:gd name="connsiteX43" fmla="*/ 612700 w 4048591"/>
              <a:gd name="connsiteY43" fmla="*/ 2684239 h 3399168"/>
              <a:gd name="connsiteX44" fmla="*/ 1545012 w 4048591"/>
              <a:gd name="connsiteY44" fmla="*/ 2684205 h 3399168"/>
              <a:gd name="connsiteX45" fmla="*/ 1490672 w 4048591"/>
              <a:gd name="connsiteY45" fmla="*/ 2807903 h 3399168"/>
              <a:gd name="connsiteX46" fmla="*/ 1696446 w 4048591"/>
              <a:gd name="connsiteY46" fmla="*/ 2807903 h 3399168"/>
              <a:gd name="connsiteX47" fmla="*/ 1642106 w 4048591"/>
              <a:gd name="connsiteY47" fmla="*/ 2684205 h 3399168"/>
              <a:gd name="connsiteX48" fmla="*/ 1948471 w 4048591"/>
              <a:gd name="connsiteY48" fmla="*/ 2682246 h 3399168"/>
              <a:gd name="connsiteX49" fmla="*/ 1894131 w 4048591"/>
              <a:gd name="connsiteY49" fmla="*/ 2805943 h 3399168"/>
              <a:gd name="connsiteX50" fmla="*/ 2099906 w 4048591"/>
              <a:gd name="connsiteY50" fmla="*/ 2805943 h 3399168"/>
              <a:gd name="connsiteX51" fmla="*/ 2045566 w 4048591"/>
              <a:gd name="connsiteY51" fmla="*/ 2682246 h 3399168"/>
              <a:gd name="connsiteX52" fmla="*/ 370226 w 4048591"/>
              <a:gd name="connsiteY52" fmla="*/ 2556388 h 3399168"/>
              <a:gd name="connsiteX53" fmla="*/ 3678366 w 4048591"/>
              <a:gd name="connsiteY53" fmla="*/ 2556388 h 3399168"/>
              <a:gd name="connsiteX54" fmla="*/ 4048591 w 4048591"/>
              <a:gd name="connsiteY54" fmla="*/ 3399168 h 3399168"/>
              <a:gd name="connsiteX55" fmla="*/ 0 w 4048591"/>
              <a:gd name="connsiteY55" fmla="*/ 3399168 h 3399168"/>
              <a:gd name="connsiteX56" fmla="*/ 461266 w 4048591"/>
              <a:gd name="connsiteY56" fmla="*/ 514539 h 3399168"/>
              <a:gd name="connsiteX57" fmla="*/ 461266 w 4048591"/>
              <a:gd name="connsiteY57" fmla="*/ 1961855 h 3399168"/>
              <a:gd name="connsiteX58" fmla="*/ 473304 w 4048591"/>
              <a:gd name="connsiteY58" fmla="*/ 1961855 h 3399168"/>
              <a:gd name="connsiteX59" fmla="*/ 473304 w 4048591"/>
              <a:gd name="connsiteY59" fmla="*/ 514539 h 3399168"/>
              <a:gd name="connsiteX60" fmla="*/ 3604182 w 4048591"/>
              <a:gd name="connsiteY60" fmla="*/ 471530 h 3399168"/>
              <a:gd name="connsiteX61" fmla="*/ 3604182 w 4048591"/>
              <a:gd name="connsiteY61" fmla="*/ 1918847 h 3399168"/>
              <a:gd name="connsiteX62" fmla="*/ 3616221 w 4048591"/>
              <a:gd name="connsiteY62" fmla="*/ 1918847 h 3399168"/>
              <a:gd name="connsiteX63" fmla="*/ 3616221 w 4048591"/>
              <a:gd name="connsiteY63" fmla="*/ 471530 h 3399168"/>
              <a:gd name="connsiteX64" fmla="*/ 434629 w 4048591"/>
              <a:gd name="connsiteY64" fmla="*/ 0 h 3399168"/>
              <a:gd name="connsiteX65" fmla="*/ 3613965 w 4048591"/>
              <a:gd name="connsiteY65" fmla="*/ 0 h 3399168"/>
              <a:gd name="connsiteX66" fmla="*/ 3796235 w 4048591"/>
              <a:gd name="connsiteY66" fmla="*/ 182270 h 3399168"/>
              <a:gd name="connsiteX67" fmla="*/ 3796235 w 4048591"/>
              <a:gd name="connsiteY67" fmla="*/ 2107827 h 3399168"/>
              <a:gd name="connsiteX68" fmla="*/ 3613965 w 4048591"/>
              <a:gd name="connsiteY68" fmla="*/ 2290097 h 3399168"/>
              <a:gd name="connsiteX69" fmla="*/ 434629 w 4048591"/>
              <a:gd name="connsiteY69" fmla="*/ 2290097 h 3399168"/>
              <a:gd name="connsiteX70" fmla="*/ 252360 w 4048591"/>
              <a:gd name="connsiteY70" fmla="*/ 2107827 h 3399168"/>
              <a:gd name="connsiteX71" fmla="*/ 252360 w 4048591"/>
              <a:gd name="connsiteY71" fmla="*/ 182270 h 3399168"/>
              <a:gd name="connsiteX72" fmla="*/ 434629 w 4048591"/>
              <a:gd name="connsiteY72" fmla="*/ 0 h 339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048591" h="3399168">
                <a:moveTo>
                  <a:pt x="1660565" y="3131983"/>
                </a:moveTo>
                <a:lnTo>
                  <a:pt x="1606225" y="3255681"/>
                </a:lnTo>
                <a:lnTo>
                  <a:pt x="1812000" y="3255681"/>
                </a:lnTo>
                <a:lnTo>
                  <a:pt x="1757660" y="3131983"/>
                </a:lnTo>
                <a:close/>
                <a:moveTo>
                  <a:pt x="848743" y="3131983"/>
                </a:moveTo>
                <a:lnTo>
                  <a:pt x="794403" y="3255681"/>
                </a:lnTo>
                <a:lnTo>
                  <a:pt x="1000178" y="3255681"/>
                </a:lnTo>
                <a:lnTo>
                  <a:pt x="945838" y="3131983"/>
                </a:lnTo>
                <a:close/>
                <a:moveTo>
                  <a:pt x="1288875" y="3128204"/>
                </a:moveTo>
                <a:lnTo>
                  <a:pt x="1234535" y="3251902"/>
                </a:lnTo>
                <a:lnTo>
                  <a:pt x="1440309" y="3251902"/>
                </a:lnTo>
                <a:lnTo>
                  <a:pt x="1385969" y="3128204"/>
                </a:lnTo>
                <a:close/>
                <a:moveTo>
                  <a:pt x="1041287" y="2921647"/>
                </a:moveTo>
                <a:lnTo>
                  <a:pt x="986947" y="3045345"/>
                </a:lnTo>
                <a:lnTo>
                  <a:pt x="1192722" y="3045345"/>
                </a:lnTo>
                <a:lnTo>
                  <a:pt x="1138382" y="2921647"/>
                </a:lnTo>
                <a:close/>
                <a:moveTo>
                  <a:pt x="1849238" y="2916243"/>
                </a:moveTo>
                <a:lnTo>
                  <a:pt x="1794898" y="3039941"/>
                </a:lnTo>
                <a:lnTo>
                  <a:pt x="2000673" y="3039941"/>
                </a:lnTo>
                <a:lnTo>
                  <a:pt x="1946333" y="2916243"/>
                </a:lnTo>
                <a:close/>
                <a:moveTo>
                  <a:pt x="1442124" y="2915929"/>
                </a:moveTo>
                <a:lnTo>
                  <a:pt x="1387784" y="3039627"/>
                </a:lnTo>
                <a:lnTo>
                  <a:pt x="1593558" y="3039627"/>
                </a:lnTo>
                <a:lnTo>
                  <a:pt x="1539218" y="2915929"/>
                </a:lnTo>
                <a:close/>
                <a:moveTo>
                  <a:pt x="690813" y="2915929"/>
                </a:moveTo>
                <a:lnTo>
                  <a:pt x="636473" y="3039627"/>
                </a:lnTo>
                <a:lnTo>
                  <a:pt x="842247" y="3039627"/>
                </a:lnTo>
                <a:lnTo>
                  <a:pt x="787907" y="2915929"/>
                </a:lnTo>
                <a:close/>
                <a:moveTo>
                  <a:pt x="2506328" y="2728493"/>
                </a:moveTo>
                <a:lnTo>
                  <a:pt x="2426365" y="3232549"/>
                </a:lnTo>
                <a:lnTo>
                  <a:pt x="3418634" y="3232549"/>
                </a:lnTo>
                <a:lnTo>
                  <a:pt x="3338671" y="2728493"/>
                </a:lnTo>
                <a:close/>
                <a:moveTo>
                  <a:pt x="1153145" y="2684239"/>
                </a:moveTo>
                <a:lnTo>
                  <a:pt x="1098806" y="2807936"/>
                </a:lnTo>
                <a:lnTo>
                  <a:pt x="1304580" y="2807936"/>
                </a:lnTo>
                <a:lnTo>
                  <a:pt x="1250240" y="2684239"/>
                </a:lnTo>
                <a:close/>
                <a:moveTo>
                  <a:pt x="835513" y="2684239"/>
                </a:moveTo>
                <a:lnTo>
                  <a:pt x="781173" y="2807936"/>
                </a:lnTo>
                <a:lnTo>
                  <a:pt x="986947" y="2807936"/>
                </a:lnTo>
                <a:lnTo>
                  <a:pt x="932607" y="2684239"/>
                </a:lnTo>
                <a:close/>
                <a:moveTo>
                  <a:pt x="515606" y="2684239"/>
                </a:moveTo>
                <a:lnTo>
                  <a:pt x="461266" y="2807936"/>
                </a:lnTo>
                <a:lnTo>
                  <a:pt x="667040" y="2807936"/>
                </a:lnTo>
                <a:lnTo>
                  <a:pt x="612700" y="2684239"/>
                </a:lnTo>
                <a:close/>
                <a:moveTo>
                  <a:pt x="1545012" y="2684205"/>
                </a:moveTo>
                <a:lnTo>
                  <a:pt x="1490672" y="2807903"/>
                </a:lnTo>
                <a:lnTo>
                  <a:pt x="1696446" y="2807903"/>
                </a:lnTo>
                <a:lnTo>
                  <a:pt x="1642106" y="2684205"/>
                </a:lnTo>
                <a:close/>
                <a:moveTo>
                  <a:pt x="1948471" y="2682246"/>
                </a:moveTo>
                <a:lnTo>
                  <a:pt x="1894131" y="2805943"/>
                </a:lnTo>
                <a:lnTo>
                  <a:pt x="2099906" y="2805943"/>
                </a:lnTo>
                <a:lnTo>
                  <a:pt x="2045566" y="2682246"/>
                </a:lnTo>
                <a:close/>
                <a:moveTo>
                  <a:pt x="370226" y="2556388"/>
                </a:moveTo>
                <a:lnTo>
                  <a:pt x="3678366" y="2556388"/>
                </a:lnTo>
                <a:lnTo>
                  <a:pt x="4048591" y="3399168"/>
                </a:lnTo>
                <a:lnTo>
                  <a:pt x="0" y="3399168"/>
                </a:lnTo>
                <a:close/>
                <a:moveTo>
                  <a:pt x="461266" y="514539"/>
                </a:moveTo>
                <a:lnTo>
                  <a:pt x="461266" y="1961855"/>
                </a:lnTo>
                <a:lnTo>
                  <a:pt x="473304" y="1961855"/>
                </a:lnTo>
                <a:lnTo>
                  <a:pt x="473304" y="514539"/>
                </a:lnTo>
                <a:close/>
                <a:moveTo>
                  <a:pt x="3604182" y="471530"/>
                </a:moveTo>
                <a:lnTo>
                  <a:pt x="3604182" y="1918847"/>
                </a:lnTo>
                <a:lnTo>
                  <a:pt x="3616221" y="1918847"/>
                </a:lnTo>
                <a:lnTo>
                  <a:pt x="3616221" y="471530"/>
                </a:lnTo>
                <a:close/>
                <a:moveTo>
                  <a:pt x="434629" y="0"/>
                </a:moveTo>
                <a:lnTo>
                  <a:pt x="3613965" y="0"/>
                </a:lnTo>
                <a:cubicBezTo>
                  <a:pt x="3714630" y="0"/>
                  <a:pt x="3796235" y="81605"/>
                  <a:pt x="3796235" y="182270"/>
                </a:cubicBezTo>
                <a:lnTo>
                  <a:pt x="3796235" y="2107827"/>
                </a:lnTo>
                <a:cubicBezTo>
                  <a:pt x="3796235" y="2208492"/>
                  <a:pt x="3714630" y="2290097"/>
                  <a:pt x="3613965" y="2290097"/>
                </a:cubicBezTo>
                <a:lnTo>
                  <a:pt x="434629" y="2290097"/>
                </a:lnTo>
                <a:cubicBezTo>
                  <a:pt x="333965" y="2290097"/>
                  <a:pt x="252360" y="2208492"/>
                  <a:pt x="252360" y="2107827"/>
                </a:cubicBezTo>
                <a:lnTo>
                  <a:pt x="252360" y="182270"/>
                </a:lnTo>
                <a:cubicBezTo>
                  <a:pt x="252360" y="81605"/>
                  <a:pt x="333965" y="0"/>
                  <a:pt x="434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653769" y="3172764"/>
            <a:ext cx="913786" cy="767209"/>
          </a:xfrm>
          <a:prstGeom prst="rect">
            <a:avLst/>
          </a:prstGeom>
          <a:noFill/>
        </p:spPr>
        <p:txBody>
          <a:bodyPr vert="horz" rtlCol="0">
            <a:prstTxWarp prst="textPlain">
              <a:avLst/>
            </a:prstTxWarp>
            <a:spAutoFit/>
          </a:bodyPr>
          <a:lstStyle/>
          <a:p>
            <a:r>
              <a:rPr lang="en-US" altLang="zh-CN" spc="-1200" dirty="0" smtClean="0">
                <a:blipFill>
                  <a:blip r:embed="rId1"/>
                  <a:stretch>
                    <a:fillRect/>
                  </a:stretch>
                </a:blipFill>
              </a:rPr>
              <a:t>________</a:t>
            </a:r>
            <a:endParaRPr lang="zh-CN" altLang="en-US" spc="-12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grpSp>
        <p:nvGrpSpPr>
          <p:cNvPr id="762" name="组合 761"/>
          <p:cNvGrpSpPr/>
          <p:nvPr/>
        </p:nvGrpSpPr>
        <p:grpSpPr>
          <a:xfrm rot="4726596">
            <a:off x="6777536" y="2733443"/>
            <a:ext cx="406117" cy="406117"/>
            <a:chOff x="4762500" y="1425715"/>
            <a:chExt cx="4008119" cy="4008119"/>
          </a:xfrm>
          <a:solidFill>
            <a:schemeClr val="bg1"/>
          </a:solidFill>
        </p:grpSpPr>
        <p:grpSp>
          <p:nvGrpSpPr>
            <p:cNvPr id="763" name="组合 762"/>
            <p:cNvGrpSpPr/>
            <p:nvPr/>
          </p:nvGrpSpPr>
          <p:grpSpPr>
            <a:xfrm>
              <a:off x="6696222" y="1425715"/>
              <a:ext cx="140676" cy="4008119"/>
              <a:chOff x="6543822" y="1425715"/>
              <a:chExt cx="140676" cy="4008119"/>
            </a:xfrm>
            <a:grpFill/>
          </p:grpSpPr>
          <p:grpSp>
            <p:nvGrpSpPr>
              <p:cNvPr id="827" name="组合 826"/>
              <p:cNvGrpSpPr/>
              <p:nvPr/>
            </p:nvGrpSpPr>
            <p:grpSpPr>
              <a:xfrm>
                <a:off x="6543822" y="1425715"/>
                <a:ext cx="140676" cy="4008119"/>
                <a:chOff x="6391422" y="1425715"/>
                <a:chExt cx="140676" cy="4008119"/>
              </a:xfrm>
              <a:grpFill/>
            </p:grpSpPr>
            <p:grpSp>
              <p:nvGrpSpPr>
                <p:cNvPr id="859" name="组合 858"/>
                <p:cNvGrpSpPr/>
                <p:nvPr/>
              </p:nvGrpSpPr>
              <p:grpSpPr>
                <a:xfrm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875" name="组合 874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83" name="组合 882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87" name="圆角矩形 88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8" name="圆角矩形 88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84" name="组合 883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85" name="圆角矩形 88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6" name="圆角矩形 88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76" name="组合 875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77" name="组合 876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81" name="圆角矩形 88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2" name="圆角矩形 88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8" name="组合 877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79" name="圆角矩形 87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0" name="圆角矩形 87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60" name="组合 859"/>
                <p:cNvGrpSpPr/>
                <p:nvPr/>
              </p:nvGrpSpPr>
              <p:grpSpPr>
                <a:xfrm rot="1200000"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861" name="组合 860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69" name="组合 868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73" name="圆角矩形 87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4" name="圆角矩形 87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70" name="组合 869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71" name="圆角矩形 87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2" name="圆角矩形 87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62" name="组合 861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63" name="组合 862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67" name="圆角矩形 86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8" name="圆角矩形 86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64" name="组合 863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65" name="圆角矩形 86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6" name="圆角矩形 86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828" name="组合 827"/>
              <p:cNvGrpSpPr/>
              <p:nvPr/>
            </p:nvGrpSpPr>
            <p:grpSpPr>
              <a:xfrm rot="2400000">
                <a:off x="6543822" y="1425715"/>
                <a:ext cx="140676" cy="4008119"/>
                <a:chOff x="6391422" y="1425715"/>
                <a:chExt cx="140676" cy="4008119"/>
              </a:xfrm>
              <a:grpFill/>
            </p:grpSpPr>
            <p:grpSp>
              <p:nvGrpSpPr>
                <p:cNvPr id="829" name="组合 828"/>
                <p:cNvGrpSpPr/>
                <p:nvPr/>
              </p:nvGrpSpPr>
              <p:grpSpPr>
                <a:xfrm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845" name="组合 844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53" name="组合 852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57" name="圆角矩形 85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8" name="圆角矩形 85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54" name="组合 853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55" name="圆角矩形 85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6" name="圆角矩形 85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46" name="组合 845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47" name="组合 846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51" name="圆角矩形 85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2" name="圆角矩形 85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8" name="组合 847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49" name="圆角矩形 84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0" name="圆角矩形 84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830" name="组合 829"/>
                <p:cNvGrpSpPr/>
                <p:nvPr/>
              </p:nvGrpSpPr>
              <p:grpSpPr>
                <a:xfrm rot="1200000"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831" name="组合 830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39" name="组合 838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43" name="圆角矩形 84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4" name="圆角矩形 84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40" name="组合 839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41" name="圆角矩形 84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2" name="圆角矩形 84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32" name="组合 831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33" name="组合 832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37" name="圆角矩形 83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8" name="圆角矩形 83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4" name="组合 833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35" name="圆角矩形 83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6" name="圆角矩形 83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764" name="组合 763"/>
            <p:cNvGrpSpPr/>
            <p:nvPr/>
          </p:nvGrpSpPr>
          <p:grpSpPr>
            <a:xfrm rot="4800000">
              <a:off x="6696222" y="1425715"/>
              <a:ext cx="140676" cy="4008119"/>
              <a:chOff x="6543822" y="1425715"/>
              <a:chExt cx="140676" cy="4008119"/>
            </a:xfrm>
            <a:grpFill/>
          </p:grpSpPr>
          <p:grpSp>
            <p:nvGrpSpPr>
              <p:cNvPr id="765" name="组合 764"/>
              <p:cNvGrpSpPr/>
              <p:nvPr/>
            </p:nvGrpSpPr>
            <p:grpSpPr>
              <a:xfrm>
                <a:off x="6543822" y="1425715"/>
                <a:ext cx="140676" cy="4008119"/>
                <a:chOff x="6391422" y="1425715"/>
                <a:chExt cx="140676" cy="4008119"/>
              </a:xfrm>
              <a:grpFill/>
            </p:grpSpPr>
            <p:grpSp>
              <p:nvGrpSpPr>
                <p:cNvPr id="797" name="组合 796"/>
                <p:cNvGrpSpPr/>
                <p:nvPr/>
              </p:nvGrpSpPr>
              <p:grpSpPr>
                <a:xfrm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813" name="组合 812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21" name="组合 820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25" name="圆角矩形 82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6" name="圆角矩形 82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22" name="组合 821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23" name="圆角矩形 82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4" name="圆角矩形 82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14" name="组合 813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15" name="组合 814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19" name="圆角矩形 81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0" name="圆角矩形 81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16" name="组合 815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17" name="圆角矩形 81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8" name="圆角矩形 81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98" name="组合 797"/>
                <p:cNvGrpSpPr/>
                <p:nvPr/>
              </p:nvGrpSpPr>
              <p:grpSpPr>
                <a:xfrm rot="1200000"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799" name="组合 798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07" name="组合 806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11" name="圆角矩形 81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2" name="圆角矩形 81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8" name="组合 807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09" name="圆角矩形 80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0" name="圆角矩形 80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00" name="组合 799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801" name="组合 800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05" name="圆角矩形 80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6" name="圆角矩形 80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02" name="组合 801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803" name="圆角矩形 80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4" name="圆角矩形 80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766" name="组合 765"/>
              <p:cNvGrpSpPr/>
              <p:nvPr/>
            </p:nvGrpSpPr>
            <p:grpSpPr>
              <a:xfrm rot="2400000">
                <a:off x="6543822" y="1425715"/>
                <a:ext cx="140676" cy="4008119"/>
                <a:chOff x="6391422" y="1425715"/>
                <a:chExt cx="140676" cy="4008119"/>
              </a:xfrm>
              <a:grpFill/>
            </p:grpSpPr>
            <p:grpSp>
              <p:nvGrpSpPr>
                <p:cNvPr id="767" name="组合 766"/>
                <p:cNvGrpSpPr/>
                <p:nvPr/>
              </p:nvGrpSpPr>
              <p:grpSpPr>
                <a:xfrm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783" name="组合 782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791" name="组合 790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95" name="圆角矩形 79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6" name="圆角矩形 79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92" name="组合 791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93" name="圆角矩形 79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4" name="圆角矩形 79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84" name="组合 783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785" name="组合 784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89" name="圆角矩形 78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0" name="圆角矩形 78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86" name="组合 785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87" name="圆角矩形 786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8" name="圆角矩形 787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68" name="组合 767"/>
                <p:cNvGrpSpPr/>
                <p:nvPr/>
              </p:nvGrpSpPr>
              <p:grpSpPr>
                <a:xfrm rot="1200000">
                  <a:off x="6391422" y="1425715"/>
                  <a:ext cx="140676" cy="4008119"/>
                  <a:chOff x="6239022" y="1397916"/>
                  <a:chExt cx="140676" cy="4008119"/>
                </a:xfrm>
                <a:grpFill/>
              </p:grpSpPr>
              <p:grpSp>
                <p:nvGrpSpPr>
                  <p:cNvPr id="769" name="组合 768"/>
                  <p:cNvGrpSpPr/>
                  <p:nvPr/>
                </p:nvGrpSpPr>
                <p:grpSpPr>
                  <a:xfrm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777" name="组合 776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81" name="圆角矩形 780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2" name="圆角矩形 781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8" name="组合 777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79" name="圆角矩形 778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0" name="圆角矩形 779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70" name="组合 769"/>
                  <p:cNvGrpSpPr/>
                  <p:nvPr/>
                </p:nvGrpSpPr>
                <p:grpSpPr>
                  <a:xfrm rot="600000">
                    <a:off x="6239022" y="1397916"/>
                    <a:ext cx="140676" cy="4008119"/>
                    <a:chOff x="6086622" y="1330832"/>
                    <a:chExt cx="140676" cy="4008119"/>
                  </a:xfrm>
                  <a:grpFill/>
                </p:grpSpPr>
                <p:grpSp>
                  <p:nvGrpSpPr>
                    <p:cNvPr id="771" name="组合 770"/>
                    <p:cNvGrpSpPr/>
                    <p:nvPr/>
                  </p:nvGrpSpPr>
                  <p:grpSpPr>
                    <a:xfrm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75" name="圆角矩形 774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6" name="圆角矩形 775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solidFill>
                        <a:srgbClr val="A0EC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72" name="组合 771"/>
                    <p:cNvGrpSpPr/>
                    <p:nvPr/>
                  </p:nvGrpSpPr>
                  <p:grpSpPr>
                    <a:xfrm rot="300000">
                      <a:off x="6086622" y="1330832"/>
                      <a:ext cx="140676" cy="4008119"/>
                      <a:chOff x="5934222" y="1263748"/>
                      <a:chExt cx="140676" cy="4008119"/>
                    </a:xfrm>
                    <a:grpFill/>
                  </p:grpSpPr>
                  <p:sp>
                    <p:nvSpPr>
                      <p:cNvPr id="773" name="圆角矩形 772"/>
                      <p:cNvSpPr/>
                      <p:nvPr/>
                    </p:nvSpPr>
                    <p:spPr>
                      <a:xfrm>
                        <a:off x="5934222" y="5215597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4" name="圆角矩形 773"/>
                      <p:cNvSpPr/>
                      <p:nvPr/>
                    </p:nvSpPr>
                    <p:spPr>
                      <a:xfrm>
                        <a:off x="5934222" y="1263748"/>
                        <a:ext cx="140676" cy="5627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38" name="圆角矩形 37"/>
          <p:cNvSpPr/>
          <p:nvPr/>
        </p:nvSpPr>
        <p:spPr>
          <a:xfrm>
            <a:off x="6280625" y="2724284"/>
            <a:ext cx="2057157" cy="1818673"/>
          </a:xfrm>
          <a:prstGeom prst="round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9" name="文本框 888"/>
          <p:cNvSpPr txBox="1"/>
          <p:nvPr/>
        </p:nvSpPr>
        <p:spPr>
          <a:xfrm>
            <a:off x="6360253" y="27853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分析结果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90" name="文本框 889"/>
          <p:cNvSpPr txBox="1"/>
          <p:nvPr/>
        </p:nvSpPr>
        <p:spPr>
          <a:xfrm>
            <a:off x="6409529" y="3063692"/>
            <a:ext cx="1921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Enter the text you want to type here. You can adjust the text size accordingly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6901 -1.48148E-6 0.125 0.01667 0.125 0.0375 C 0.125 0.0581 0.06901 0.075 6.25E-7 0.075 C -0.06901 0.075 -0.125 0.0581 -0.125 0.0375 C -0.125 0.01667 -0.06901 -1.48148E-6 6.25E-7 -1.48148E-6 Z " pathEditMode="relative" rAng="0" ptsTypes="AAAAA">
                                      <p:cBhvr>
                                        <p:cTn id="8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44 0.01852 C 0.07058 0.06389 0.10651 0.11806 0.10052 0.13935 C 0.09453 0.16042 0.04857 0.14097 -0.00156 0.0956 C -0.05182 0.05 -0.0875 -0.00417 -0.08138 -0.02523 C -0.07526 -0.04653 -0.02956 -0.02685 0.02044 0.01852 Z " pathEditMode="relative" rAng="1620000" ptsTypes="AAAAA">
                                      <p:cBhvr>
                                        <p:cTn id="12" dur="2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8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C 0.06042 -0.05277 0.12005 -0.06643 0.13086 -0.02662 C 0.13998 0.00926 0.09935 0.08635 0.03672 0.13959 C -0.02474 0.19283 -0.08346 0.20533 -0.0944 0.16783 C -0.10469 0.1301 -0.06328 0.05301 -0.00039 -4.81481E-6 Z " pathEditMode="relative" rAng="20040000" ptsTypes="AAAAA">
                                      <p:cBhvr>
                                        <p:cTn id="16" dur="20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C 0.06901 -2.96296E-6 0.125 0.01667 0.125 0.0375 C 0.125 0.0581 0.06901 0.075 3.54167E-6 0.075 C -0.06901 0.075 -0.125 0.0581 -0.125 0.0375 C -0.125 0.01667 -0.06901 -2.96296E-6 3.54167E-6 -2.96296E-6 Z " pathEditMode="relative" rAng="0" ptsTypes="AAAAA">
                                      <p:cBhvr>
                                        <p:cTn id="20" dur="20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257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6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682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6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193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6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843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6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nodeType="withEffect">
                                  <p:stCondLst>
                                    <p:cond delay="647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6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nodeType="withEffect">
                                  <p:stCondLst>
                                    <p:cond delay="98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6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6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nodeType="withEffect">
                                  <p:stCondLst>
                                    <p:cond delay="96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6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nodeType="withEffect">
                                  <p:stCondLst>
                                    <p:cond delay="68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6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nodeType="withEffect">
                                  <p:stCondLst>
                                    <p:cond delay="584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6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indefinite" fill="hold" nodeType="withEffect">
                                  <p:stCondLst>
                                    <p:cond delay="156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indefinite" fill="hold" nodeType="withEffect">
                                  <p:stCondLst>
                                    <p:cond delay="661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7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nodeType="withEffect">
                                  <p:stCondLst>
                                    <p:cond delay="321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7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nodeType="withEffect">
                                  <p:stCondLst>
                                    <p:cond delay="799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7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nodeType="withEffect">
                                  <p:stCondLst>
                                    <p:cond delay="128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 tmFilter="0, 0; .2, .5; .8, .5; 1, 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autoRev="1" fill="hold"/>
                                        <p:tgtEl>
                                          <p:spTgt spid="7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573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tmFilter="0, 0; .2, .5; .8, .5; 1, 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0" autoRev="1" fill="hold"/>
                                        <p:tgtEl>
                                          <p:spTgt spid="7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776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 tmFilter="0, 0; .2, .5; .8, .5; 1, 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500" autoRev="1" fill="hold"/>
                                        <p:tgtEl>
                                          <p:spTgt spid="7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indefinite" fill="hold" nodeType="withEffect">
                                  <p:stCondLst>
                                    <p:cond delay="5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7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indefinite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7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indefinite" fill="hold" nodeType="withEffect">
                                  <p:stCondLst>
                                    <p:cond delay="78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indefinite" fill="hold" nodeType="withEffect">
                                  <p:stCondLst>
                                    <p:cond delay="822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tmFilter="0, 0; .2, .5; .8, .5; 1, 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500" autoRev="1" fill="hold"/>
                                        <p:tgtEl>
                                          <p:spTgt spid="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indefinite" fill="hold" nodeType="withEffect">
                                  <p:stCondLst>
                                    <p:cond delay="771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 tmFilter="0, 0; .2, .5; .8, .5; 1, 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500" autoRev="1" fill="hold"/>
                                        <p:tgtEl>
                                          <p:spTgt spid="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indefinite" fill="hold" nodeType="withEffect">
                                  <p:stCondLst>
                                    <p:cond delay="688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 tmFilter="0, 0; .2, .5; .8, .5; 1, 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autoRev="1" fill="hold"/>
                                        <p:tgtEl>
                                          <p:spTgt spid="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indefinite" fill="hold" nodeType="withEffect">
                                  <p:stCondLst>
                                    <p:cond delay="75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7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1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5" grpId="0" animBg="1"/>
      <p:bldP spid="55" grpId="1" animBg="1"/>
      <p:bldP spid="18" grpId="0" animBg="1"/>
      <p:bldP spid="35" grpId="0" animBg="1"/>
      <p:bldP spid="3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微软雅黑 Light</vt:lpstr>
      <vt:lpstr>苹方-简</vt:lpstr>
      <vt:lpstr>华文中宋</vt:lpstr>
      <vt:lpstr>华文宋体</vt:lpstr>
      <vt:lpstr>Bahnschrift SemiLight</vt:lpstr>
      <vt:lpstr>等线</vt:lpstr>
      <vt:lpstr>汉仪中等线KW</vt:lpstr>
      <vt:lpstr>微软雅黑</vt:lpstr>
      <vt:lpstr>汉仪旗黑KW</vt:lpstr>
      <vt:lpstr>宋体</vt:lpstr>
      <vt:lpstr>Arial Unicode MS</vt:lpstr>
      <vt:lpstr>汉仪书宋二KW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toandfro</cp:lastModifiedBy>
  <cp:revision>52</cp:revision>
  <dcterms:created xsi:type="dcterms:W3CDTF">2020-04-14T04:37:38Z</dcterms:created>
  <dcterms:modified xsi:type="dcterms:W3CDTF">2020-04-14T04:37:38Z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